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69" r:id="rId4"/>
    <p:sldId id="261" r:id="rId5"/>
    <p:sldId id="268" r:id="rId6"/>
    <p:sldId id="263" r:id="rId7"/>
    <p:sldId id="266" r:id="rId8"/>
    <p:sldId id="259" r:id="rId9"/>
    <p:sldId id="264" r:id="rId10"/>
    <p:sldId id="258" r:id="rId11"/>
    <p:sldId id="257" r:id="rId12"/>
    <p:sldId id="262" r:id="rId13"/>
    <p:sldId id="267" r:id="rId14"/>
    <p:sldId id="260" r:id="rId15"/>
    <p:sldId id="270" r:id="rId16"/>
    <p:sldId id="265" r:id="rId17"/>
    <p:sldId id="296" r:id="rId18"/>
    <p:sldId id="309" r:id="rId19"/>
    <p:sldId id="308" r:id="rId20"/>
    <p:sldId id="311" r:id="rId21"/>
    <p:sldId id="3053" r:id="rId22"/>
    <p:sldId id="577" r:id="rId23"/>
    <p:sldId id="578" r:id="rId24"/>
    <p:sldId id="579" r:id="rId25"/>
    <p:sldId id="286" r:id="rId26"/>
    <p:sldId id="313" r:id="rId27"/>
    <p:sldId id="580" r:id="rId28"/>
    <p:sldId id="1459" r:id="rId29"/>
    <p:sldId id="333" r:id="rId30"/>
    <p:sldId id="272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30A0"/>
    <a:srgbClr val="7F7F7F"/>
    <a:srgbClr val="44546A"/>
    <a:srgbClr val="E7E6E6"/>
    <a:srgbClr val="FBFFFF"/>
    <a:srgbClr val="F4FEF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65" autoAdjust="0"/>
    <p:restoredTop sz="94660"/>
  </p:normalViewPr>
  <p:slideViewPr>
    <p:cSldViewPr snapToGrid="0">
      <p:cViewPr varScale="1">
        <p:scale>
          <a:sx n="87" d="100"/>
          <a:sy n="87" d="100"/>
        </p:scale>
        <p:origin x="67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320220187132397E-2"/>
          <c:y val="8.9146949607840267E-2"/>
          <c:w val="0.95952400000000004"/>
          <c:h val="0.808135072022346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FFFFF"/>
              </a:solidFill>
              <a:prstDash val="solid"/>
              <a:round/>
            </a:ln>
            <a:effectLst/>
          </c:spPr>
          <c:invertIfNegative val="0"/>
          <c:dLbls>
            <c:dLbl>
              <c:idx val="0"/>
              <c:layout>
                <c:manualLayout>
                  <c:x val="-2.7312632651757571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86D-4734-91F5-EFA13E4765C5}"/>
                </c:ext>
              </c:extLst>
            </c:dLbl>
            <c:numFmt formatCode="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PROJECT 1</c:v>
                </c:pt>
                <c:pt idx="1">
                  <c:v>PROJECT 2</c:v>
                </c:pt>
                <c:pt idx="2">
                  <c:v>PROJECT 3</c:v>
                </c:pt>
                <c:pt idx="3">
                  <c:v>PROJECT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90</c:v>
                </c:pt>
                <c:pt idx="2">
                  <c:v>50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6D-4734-91F5-EFA13E4765C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 w="9525" cap="flat">
              <a:noFill/>
              <a:round/>
            </a:ln>
            <a:effectLst/>
          </c:spPr>
          <c:invertIfNegative val="0"/>
          <c:dLbls>
            <c:dLbl>
              <c:idx val="2"/>
              <c:layout>
                <c:manualLayout>
                  <c:x val="-1.3656316325878848E-3"/>
                  <c:y val="9.778008412166921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86D-4734-91F5-EFA13E4765C5}"/>
                </c:ext>
              </c:extLst>
            </c:dLbl>
            <c:numFmt formatCode="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PROJECT 1</c:v>
                </c:pt>
                <c:pt idx="1">
                  <c:v>PROJECT 2</c:v>
                </c:pt>
                <c:pt idx="2">
                  <c:v>PROJECT 3</c:v>
                </c:pt>
                <c:pt idx="3">
                  <c:v>PROJECT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90</c:v>
                </c:pt>
                <c:pt idx="1">
                  <c:v>75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6D-4734-91F5-EFA13E4765C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9525" cap="flat">
              <a:noFill/>
              <a:round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PROJECT 1</c:v>
                </c:pt>
                <c:pt idx="1">
                  <c:v>PROJECT 2</c:v>
                </c:pt>
                <c:pt idx="2">
                  <c:v>PROJECT 3</c:v>
                </c:pt>
                <c:pt idx="3">
                  <c:v>PROJECT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70</c:v>
                </c:pt>
                <c:pt idx="1">
                  <c:v>55</c:v>
                </c:pt>
                <c:pt idx="2">
                  <c:v>85</c:v>
                </c:pt>
                <c:pt idx="3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86D-4734-91F5-EFA13E4765C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32</c:v>
                </c:pt>
              </c:strCache>
            </c:strRef>
          </c:tx>
          <c:spPr>
            <a:solidFill>
              <a:schemeClr val="accent4"/>
            </a:solidFill>
            <a:ln w="9525" cap="flat">
              <a:noFill/>
              <a:round/>
            </a:ln>
            <a:effectLst/>
          </c:spPr>
          <c:invertIfNegative val="0"/>
          <c:dLbls>
            <c:numFmt formatCode="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PROJECT 1</c:v>
                </c:pt>
                <c:pt idx="1">
                  <c:v>PROJECT 2</c:v>
                </c:pt>
                <c:pt idx="2">
                  <c:v>PROJECT 3</c:v>
                </c:pt>
                <c:pt idx="3">
                  <c:v>PROJECT 4</c:v>
                </c:pt>
              </c:strCache>
            </c:strRef>
          </c:cat>
          <c:val>
            <c:numRef>
              <c:f>Sheet1!$E$2:$E$5</c:f>
              <c:numCache>
                <c:formatCode>General</c:formatCode>
                <c:ptCount val="4"/>
                <c:pt idx="0">
                  <c:v>50</c:v>
                </c:pt>
                <c:pt idx="1">
                  <c:v>65</c:v>
                </c:pt>
                <c:pt idx="2">
                  <c:v>70</c:v>
                </c:pt>
                <c:pt idx="3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86D-4734-91F5-EFA13E4765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1"/>
        <c:overlap val="-14"/>
        <c:axId val="213542040"/>
        <c:axId val="213542432"/>
      </c:barChart>
      <c:catAx>
        <c:axId val="213542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spPr>
          <a:ln w="9525" cap="flat">
            <a:solidFill>
              <a:srgbClr val="C2C2C2"/>
            </a:solidFill>
            <a:prstDash val="solid"/>
            <a:round/>
          </a:ln>
        </c:spPr>
        <c:txPr>
          <a:bodyPr rot="0"/>
          <a:lstStyle/>
          <a:p>
            <a:pPr>
              <a:defRPr/>
            </a:pPr>
            <a:endParaRPr lang="en-US"/>
          </a:p>
        </c:txPr>
        <c:crossAx val="213542432"/>
        <c:crosses val="autoZero"/>
        <c:auto val="1"/>
        <c:lblAlgn val="ctr"/>
        <c:lblOffset val="100"/>
        <c:noMultiLvlLbl val="1"/>
      </c:catAx>
      <c:valAx>
        <c:axId val="213542432"/>
        <c:scaling>
          <c:orientation val="minMax"/>
          <c:max val="100"/>
        </c:scaling>
        <c:delete val="0"/>
        <c:axPos val="l"/>
        <c:majorGridlines>
          <c:spPr>
            <a:ln w="12700" cap="flat">
              <a:solidFill>
                <a:srgbClr val="E0E0E0">
                  <a:alpha val="48000"/>
                </a:srgbClr>
              </a:solidFill>
              <a:prstDash val="solid"/>
              <a:round/>
            </a:ln>
          </c:spPr>
        </c:majorGridlines>
        <c:numFmt formatCode="0" sourceLinked="0"/>
        <c:majorTickMark val="in"/>
        <c:minorTickMark val="in"/>
        <c:tickLblPos val="nextTo"/>
        <c:spPr>
          <a:ln w="9525" cap="flat">
            <a:solidFill>
              <a:srgbClr val="C2C2C2"/>
            </a:solidFill>
            <a:prstDash val="solid"/>
            <a:round/>
          </a:ln>
        </c:spPr>
        <c:txPr>
          <a:bodyPr rot="0"/>
          <a:lstStyle/>
          <a:p>
            <a:pPr>
              <a:defRPr/>
            </a:pPr>
            <a:endParaRPr lang="en-US"/>
          </a:p>
        </c:txPr>
        <c:crossAx val="213542040"/>
        <c:crosses val="autoZero"/>
        <c:crossBetween val="between"/>
        <c:majorUnit val="25"/>
        <c:minorUnit val="12.5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  <c:showDLblsOverMax val="1"/>
  </c:chart>
  <c:spPr>
    <a:noFill/>
    <a:ln>
      <a:noFill/>
    </a:ln>
    <a:effectLst/>
  </c:spPr>
  <c:txPr>
    <a:bodyPr/>
    <a:lstStyle/>
    <a:p>
      <a:pPr>
        <a:defRPr sz="1100">
          <a:solidFill>
            <a:schemeClr val="tx1">
              <a:lumMod val="75000"/>
              <a:lumOff val="25000"/>
            </a:schemeClr>
          </a:solidFill>
          <a:latin typeface="Lato Light" panose="020F0502020204030203" pitchFamily="34" charset="0"/>
          <a:ea typeface="Lato Light" panose="020F0502020204030203" pitchFamily="34" charset="0"/>
          <a:cs typeface="Lato Light" panose="020F0502020204030203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D8-4D2C-BD78-4078236E706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D8-4D2C-BD78-4078236E706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4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D8-4D2C-BD78-4078236E70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34476560"/>
        <c:axId val="1267061328"/>
      </c:barChart>
      <c:catAx>
        <c:axId val="1734476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7061328"/>
        <c:crosses val="autoZero"/>
        <c:auto val="1"/>
        <c:lblAlgn val="ctr"/>
        <c:lblOffset val="100"/>
        <c:noMultiLvlLbl val="0"/>
      </c:catAx>
      <c:valAx>
        <c:axId val="1267061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34476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4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D8-4D2C-BD78-4078236E706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D8-4D2C-BD78-4078236E706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4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DD8-4D2C-BD78-4078236E70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734476560"/>
        <c:axId val="1267061328"/>
      </c:barChart>
      <c:catAx>
        <c:axId val="1734476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67061328"/>
        <c:crosses val="autoZero"/>
        <c:auto val="1"/>
        <c:lblAlgn val="ctr"/>
        <c:lblOffset val="100"/>
        <c:noMultiLvlLbl val="0"/>
      </c:catAx>
      <c:valAx>
        <c:axId val="1267061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34476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colors2.xml><?xml version="1.0" encoding="utf-8"?>
<cs:colorStyle xmlns:cs="http://schemas.microsoft.com/office/drawing/2012/chartStyle" xmlns:a="http://schemas.openxmlformats.org/drawingml/2006/main" meth="withinLinear" id="17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234343F-059F-4376-BEC2-7A180B6C84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36006" y="798285"/>
            <a:ext cx="5008671" cy="5261429"/>
          </a:xfrm>
          <a:custGeom>
            <a:avLst/>
            <a:gdLst>
              <a:gd name="connsiteX0" fmla="*/ 0 w 5008671"/>
              <a:gd name="connsiteY0" fmla="*/ 0 h 5261429"/>
              <a:gd name="connsiteX1" fmla="*/ 5008671 w 5008671"/>
              <a:gd name="connsiteY1" fmla="*/ 0 h 5261429"/>
              <a:gd name="connsiteX2" fmla="*/ 5008671 w 5008671"/>
              <a:gd name="connsiteY2" fmla="*/ 5261429 h 5261429"/>
              <a:gd name="connsiteX3" fmla="*/ 0 w 5008671"/>
              <a:gd name="connsiteY3" fmla="*/ 5261429 h 526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08671" h="5261429">
                <a:moveTo>
                  <a:pt x="0" y="0"/>
                </a:moveTo>
                <a:lnTo>
                  <a:pt x="5008671" y="0"/>
                </a:lnTo>
                <a:lnTo>
                  <a:pt x="5008671" y="5261429"/>
                </a:lnTo>
                <a:lnTo>
                  <a:pt x="0" y="526142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0AF63265-5F6E-4FEA-A8D2-60AE88B2D76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47322" y="798285"/>
            <a:ext cx="5008671" cy="5261429"/>
          </a:xfrm>
          <a:custGeom>
            <a:avLst/>
            <a:gdLst>
              <a:gd name="connsiteX0" fmla="*/ 0 w 5008671"/>
              <a:gd name="connsiteY0" fmla="*/ 0 h 5261429"/>
              <a:gd name="connsiteX1" fmla="*/ 5008671 w 5008671"/>
              <a:gd name="connsiteY1" fmla="*/ 0 h 5261429"/>
              <a:gd name="connsiteX2" fmla="*/ 5008671 w 5008671"/>
              <a:gd name="connsiteY2" fmla="*/ 5261429 h 5261429"/>
              <a:gd name="connsiteX3" fmla="*/ 0 w 5008671"/>
              <a:gd name="connsiteY3" fmla="*/ 5261429 h 526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08671" h="5261429">
                <a:moveTo>
                  <a:pt x="0" y="0"/>
                </a:moveTo>
                <a:lnTo>
                  <a:pt x="5008671" y="0"/>
                </a:lnTo>
                <a:lnTo>
                  <a:pt x="5008671" y="5261429"/>
                </a:lnTo>
                <a:lnTo>
                  <a:pt x="0" y="526142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2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EC0A032A-0EC0-4693-9597-8442C94651E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32279" y="0"/>
            <a:ext cx="3458478" cy="6324600"/>
          </a:xfrm>
          <a:custGeom>
            <a:avLst/>
            <a:gdLst>
              <a:gd name="connsiteX0" fmla="*/ 0 w 3458478"/>
              <a:gd name="connsiteY0" fmla="*/ 0 h 6324600"/>
              <a:gd name="connsiteX1" fmla="*/ 3458478 w 3458478"/>
              <a:gd name="connsiteY1" fmla="*/ 0 h 6324600"/>
              <a:gd name="connsiteX2" fmla="*/ 3458478 w 3458478"/>
              <a:gd name="connsiteY2" fmla="*/ 6324600 h 6324600"/>
              <a:gd name="connsiteX3" fmla="*/ 0 w 3458478"/>
              <a:gd name="connsiteY3" fmla="*/ 6324600 h 6324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8478" h="6324600">
                <a:moveTo>
                  <a:pt x="0" y="0"/>
                </a:moveTo>
                <a:lnTo>
                  <a:pt x="3458478" y="0"/>
                </a:lnTo>
                <a:lnTo>
                  <a:pt x="3458478" y="6324600"/>
                </a:lnTo>
                <a:lnTo>
                  <a:pt x="0" y="63246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89233EB-23A9-4C2B-812A-BD28583F518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66761" y="0"/>
            <a:ext cx="3458478" cy="6324600"/>
          </a:xfrm>
          <a:custGeom>
            <a:avLst/>
            <a:gdLst>
              <a:gd name="connsiteX0" fmla="*/ 0 w 3458478"/>
              <a:gd name="connsiteY0" fmla="*/ 0 h 6324600"/>
              <a:gd name="connsiteX1" fmla="*/ 3458478 w 3458478"/>
              <a:gd name="connsiteY1" fmla="*/ 0 h 6324600"/>
              <a:gd name="connsiteX2" fmla="*/ 3458478 w 3458478"/>
              <a:gd name="connsiteY2" fmla="*/ 6324600 h 6324600"/>
              <a:gd name="connsiteX3" fmla="*/ 0 w 3458478"/>
              <a:gd name="connsiteY3" fmla="*/ 6324600 h 6324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8478" h="6324600">
                <a:moveTo>
                  <a:pt x="0" y="0"/>
                </a:moveTo>
                <a:lnTo>
                  <a:pt x="3458478" y="0"/>
                </a:lnTo>
                <a:lnTo>
                  <a:pt x="3458478" y="6324600"/>
                </a:lnTo>
                <a:lnTo>
                  <a:pt x="0" y="63246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7EC0B82-24B9-404C-9AB4-39C9C69EA84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101243" y="0"/>
            <a:ext cx="3458478" cy="6324600"/>
          </a:xfrm>
          <a:custGeom>
            <a:avLst/>
            <a:gdLst>
              <a:gd name="connsiteX0" fmla="*/ 0 w 3458478"/>
              <a:gd name="connsiteY0" fmla="*/ 0 h 6324600"/>
              <a:gd name="connsiteX1" fmla="*/ 3458478 w 3458478"/>
              <a:gd name="connsiteY1" fmla="*/ 0 h 6324600"/>
              <a:gd name="connsiteX2" fmla="*/ 3458478 w 3458478"/>
              <a:gd name="connsiteY2" fmla="*/ 6324600 h 6324600"/>
              <a:gd name="connsiteX3" fmla="*/ 0 w 3458478"/>
              <a:gd name="connsiteY3" fmla="*/ 6324600 h 6324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58478" h="6324600">
                <a:moveTo>
                  <a:pt x="0" y="0"/>
                </a:moveTo>
                <a:lnTo>
                  <a:pt x="3458478" y="0"/>
                </a:lnTo>
                <a:lnTo>
                  <a:pt x="3458478" y="6324600"/>
                </a:lnTo>
                <a:lnTo>
                  <a:pt x="0" y="63246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860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6C0785B-4411-4969-87A7-53AB42818A0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36006" y="3294743"/>
            <a:ext cx="5008671" cy="2764971"/>
          </a:xfrm>
          <a:custGeom>
            <a:avLst/>
            <a:gdLst>
              <a:gd name="connsiteX0" fmla="*/ 0 w 5008671"/>
              <a:gd name="connsiteY0" fmla="*/ 0 h 2764971"/>
              <a:gd name="connsiteX1" fmla="*/ 5008671 w 5008671"/>
              <a:gd name="connsiteY1" fmla="*/ 0 h 2764971"/>
              <a:gd name="connsiteX2" fmla="*/ 5008671 w 5008671"/>
              <a:gd name="connsiteY2" fmla="*/ 2764971 h 2764971"/>
              <a:gd name="connsiteX3" fmla="*/ 0 w 5008671"/>
              <a:gd name="connsiteY3" fmla="*/ 2764971 h 2764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08671" h="2764971">
                <a:moveTo>
                  <a:pt x="0" y="0"/>
                </a:moveTo>
                <a:lnTo>
                  <a:pt x="5008671" y="0"/>
                </a:lnTo>
                <a:lnTo>
                  <a:pt x="5008671" y="2764971"/>
                </a:lnTo>
                <a:lnTo>
                  <a:pt x="0" y="276497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8BEEA93-A1DD-4BB2-89EC-A76F35A76C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47322" y="3294743"/>
            <a:ext cx="5008671" cy="2764971"/>
          </a:xfrm>
          <a:custGeom>
            <a:avLst/>
            <a:gdLst>
              <a:gd name="connsiteX0" fmla="*/ 0 w 5008671"/>
              <a:gd name="connsiteY0" fmla="*/ 0 h 2764971"/>
              <a:gd name="connsiteX1" fmla="*/ 5008671 w 5008671"/>
              <a:gd name="connsiteY1" fmla="*/ 0 h 2764971"/>
              <a:gd name="connsiteX2" fmla="*/ 5008671 w 5008671"/>
              <a:gd name="connsiteY2" fmla="*/ 2764971 h 2764971"/>
              <a:gd name="connsiteX3" fmla="*/ 0 w 5008671"/>
              <a:gd name="connsiteY3" fmla="*/ 2764971 h 2764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08671" h="2764971">
                <a:moveTo>
                  <a:pt x="0" y="0"/>
                </a:moveTo>
                <a:lnTo>
                  <a:pt x="5008671" y="0"/>
                </a:lnTo>
                <a:lnTo>
                  <a:pt x="5008671" y="2764971"/>
                </a:lnTo>
                <a:lnTo>
                  <a:pt x="0" y="276497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56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83CF39A0-DD8C-434D-8FD4-616715B759A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8054" y="3618465"/>
            <a:ext cx="3252347" cy="2497492"/>
          </a:xfrm>
          <a:custGeom>
            <a:avLst/>
            <a:gdLst>
              <a:gd name="connsiteX0" fmla="*/ 0 w 3252347"/>
              <a:gd name="connsiteY0" fmla="*/ 0 h 2497492"/>
              <a:gd name="connsiteX1" fmla="*/ 3252347 w 3252347"/>
              <a:gd name="connsiteY1" fmla="*/ 0 h 2497492"/>
              <a:gd name="connsiteX2" fmla="*/ 3252347 w 3252347"/>
              <a:gd name="connsiteY2" fmla="*/ 2497492 h 2497492"/>
              <a:gd name="connsiteX3" fmla="*/ 0 w 3252347"/>
              <a:gd name="connsiteY3" fmla="*/ 2497492 h 2497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2347" h="2497492">
                <a:moveTo>
                  <a:pt x="0" y="0"/>
                </a:moveTo>
                <a:lnTo>
                  <a:pt x="3252347" y="0"/>
                </a:lnTo>
                <a:lnTo>
                  <a:pt x="3252347" y="2497492"/>
                </a:lnTo>
                <a:lnTo>
                  <a:pt x="0" y="24974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A4B8EBE-9215-4DCB-A4B8-D6230438D58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469826" y="3618465"/>
            <a:ext cx="3252347" cy="2497492"/>
          </a:xfrm>
          <a:custGeom>
            <a:avLst/>
            <a:gdLst>
              <a:gd name="connsiteX0" fmla="*/ 0 w 3252347"/>
              <a:gd name="connsiteY0" fmla="*/ 0 h 2497492"/>
              <a:gd name="connsiteX1" fmla="*/ 3252347 w 3252347"/>
              <a:gd name="connsiteY1" fmla="*/ 0 h 2497492"/>
              <a:gd name="connsiteX2" fmla="*/ 3252347 w 3252347"/>
              <a:gd name="connsiteY2" fmla="*/ 2497492 h 2497492"/>
              <a:gd name="connsiteX3" fmla="*/ 0 w 3252347"/>
              <a:gd name="connsiteY3" fmla="*/ 2497492 h 2497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2347" h="2497492">
                <a:moveTo>
                  <a:pt x="0" y="0"/>
                </a:moveTo>
                <a:lnTo>
                  <a:pt x="3252347" y="0"/>
                </a:lnTo>
                <a:lnTo>
                  <a:pt x="3252347" y="2497492"/>
                </a:lnTo>
                <a:lnTo>
                  <a:pt x="0" y="24974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4AD8A815-EC68-4D9D-A6BA-714210F6069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071598" y="3618465"/>
            <a:ext cx="3252347" cy="2497492"/>
          </a:xfrm>
          <a:custGeom>
            <a:avLst/>
            <a:gdLst>
              <a:gd name="connsiteX0" fmla="*/ 0 w 3252347"/>
              <a:gd name="connsiteY0" fmla="*/ 0 h 2497492"/>
              <a:gd name="connsiteX1" fmla="*/ 3252347 w 3252347"/>
              <a:gd name="connsiteY1" fmla="*/ 0 h 2497492"/>
              <a:gd name="connsiteX2" fmla="*/ 3252347 w 3252347"/>
              <a:gd name="connsiteY2" fmla="*/ 2497492 h 2497492"/>
              <a:gd name="connsiteX3" fmla="*/ 0 w 3252347"/>
              <a:gd name="connsiteY3" fmla="*/ 2497492 h 2497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2347" h="2497492">
                <a:moveTo>
                  <a:pt x="0" y="0"/>
                </a:moveTo>
                <a:lnTo>
                  <a:pt x="3252347" y="0"/>
                </a:lnTo>
                <a:lnTo>
                  <a:pt x="3252347" y="2497492"/>
                </a:lnTo>
                <a:lnTo>
                  <a:pt x="0" y="24974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719C51E-6460-4377-836C-E61135D653F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8054" y="742043"/>
            <a:ext cx="3252347" cy="2497492"/>
          </a:xfrm>
          <a:custGeom>
            <a:avLst/>
            <a:gdLst>
              <a:gd name="connsiteX0" fmla="*/ 0 w 3252347"/>
              <a:gd name="connsiteY0" fmla="*/ 0 h 2497492"/>
              <a:gd name="connsiteX1" fmla="*/ 3252347 w 3252347"/>
              <a:gd name="connsiteY1" fmla="*/ 0 h 2497492"/>
              <a:gd name="connsiteX2" fmla="*/ 3252347 w 3252347"/>
              <a:gd name="connsiteY2" fmla="*/ 2497492 h 2497492"/>
              <a:gd name="connsiteX3" fmla="*/ 0 w 3252347"/>
              <a:gd name="connsiteY3" fmla="*/ 2497492 h 2497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2347" h="2497492">
                <a:moveTo>
                  <a:pt x="0" y="0"/>
                </a:moveTo>
                <a:lnTo>
                  <a:pt x="3252347" y="0"/>
                </a:lnTo>
                <a:lnTo>
                  <a:pt x="3252347" y="2497492"/>
                </a:lnTo>
                <a:lnTo>
                  <a:pt x="0" y="24974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3C91004F-A481-4FCA-B28D-4C91018C6EB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469826" y="742043"/>
            <a:ext cx="3252347" cy="2497492"/>
          </a:xfrm>
          <a:custGeom>
            <a:avLst/>
            <a:gdLst>
              <a:gd name="connsiteX0" fmla="*/ 0 w 3252347"/>
              <a:gd name="connsiteY0" fmla="*/ 0 h 2497492"/>
              <a:gd name="connsiteX1" fmla="*/ 3252347 w 3252347"/>
              <a:gd name="connsiteY1" fmla="*/ 0 h 2497492"/>
              <a:gd name="connsiteX2" fmla="*/ 3252347 w 3252347"/>
              <a:gd name="connsiteY2" fmla="*/ 2497492 h 2497492"/>
              <a:gd name="connsiteX3" fmla="*/ 0 w 3252347"/>
              <a:gd name="connsiteY3" fmla="*/ 2497492 h 2497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2347" h="2497492">
                <a:moveTo>
                  <a:pt x="0" y="0"/>
                </a:moveTo>
                <a:lnTo>
                  <a:pt x="3252347" y="0"/>
                </a:lnTo>
                <a:lnTo>
                  <a:pt x="3252347" y="2497492"/>
                </a:lnTo>
                <a:lnTo>
                  <a:pt x="0" y="24974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57B5E3D0-BB59-4143-B3A4-3EB3C7118CE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071598" y="742043"/>
            <a:ext cx="3252347" cy="2497492"/>
          </a:xfrm>
          <a:custGeom>
            <a:avLst/>
            <a:gdLst>
              <a:gd name="connsiteX0" fmla="*/ 0 w 3252347"/>
              <a:gd name="connsiteY0" fmla="*/ 0 h 2497492"/>
              <a:gd name="connsiteX1" fmla="*/ 3252347 w 3252347"/>
              <a:gd name="connsiteY1" fmla="*/ 0 h 2497492"/>
              <a:gd name="connsiteX2" fmla="*/ 3252347 w 3252347"/>
              <a:gd name="connsiteY2" fmla="*/ 2497492 h 2497492"/>
              <a:gd name="connsiteX3" fmla="*/ 0 w 3252347"/>
              <a:gd name="connsiteY3" fmla="*/ 2497492 h 2497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2347" h="2497492">
                <a:moveTo>
                  <a:pt x="0" y="0"/>
                </a:moveTo>
                <a:lnTo>
                  <a:pt x="3252347" y="0"/>
                </a:lnTo>
                <a:lnTo>
                  <a:pt x="3252347" y="2497492"/>
                </a:lnTo>
                <a:lnTo>
                  <a:pt x="0" y="24974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63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EB82A0C-1B7F-4DF9-A89E-30BDBDF1DF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2973" y="547914"/>
            <a:ext cx="5279798" cy="2763473"/>
          </a:xfrm>
          <a:custGeom>
            <a:avLst/>
            <a:gdLst>
              <a:gd name="connsiteX0" fmla="*/ 0 w 5279798"/>
              <a:gd name="connsiteY0" fmla="*/ 0 h 2763473"/>
              <a:gd name="connsiteX1" fmla="*/ 5279798 w 5279798"/>
              <a:gd name="connsiteY1" fmla="*/ 0 h 2763473"/>
              <a:gd name="connsiteX2" fmla="*/ 5279798 w 5279798"/>
              <a:gd name="connsiteY2" fmla="*/ 2763473 h 2763473"/>
              <a:gd name="connsiteX3" fmla="*/ 0 w 5279798"/>
              <a:gd name="connsiteY3" fmla="*/ 2763473 h 2763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79798" h="2763473">
                <a:moveTo>
                  <a:pt x="0" y="0"/>
                </a:moveTo>
                <a:lnTo>
                  <a:pt x="5279798" y="0"/>
                </a:lnTo>
                <a:lnTo>
                  <a:pt x="5279798" y="2763473"/>
                </a:lnTo>
                <a:lnTo>
                  <a:pt x="0" y="276347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39A1DC29-6E90-4F26-BAED-E726CFD25A6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92973" y="3546612"/>
            <a:ext cx="5279798" cy="2763473"/>
          </a:xfrm>
          <a:custGeom>
            <a:avLst/>
            <a:gdLst>
              <a:gd name="connsiteX0" fmla="*/ 0 w 5279798"/>
              <a:gd name="connsiteY0" fmla="*/ 0 h 2763473"/>
              <a:gd name="connsiteX1" fmla="*/ 5279798 w 5279798"/>
              <a:gd name="connsiteY1" fmla="*/ 0 h 2763473"/>
              <a:gd name="connsiteX2" fmla="*/ 5279798 w 5279798"/>
              <a:gd name="connsiteY2" fmla="*/ 2763473 h 2763473"/>
              <a:gd name="connsiteX3" fmla="*/ 0 w 5279798"/>
              <a:gd name="connsiteY3" fmla="*/ 2763473 h 2763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79798" h="2763473">
                <a:moveTo>
                  <a:pt x="0" y="0"/>
                </a:moveTo>
                <a:lnTo>
                  <a:pt x="5279798" y="0"/>
                </a:lnTo>
                <a:lnTo>
                  <a:pt x="5279798" y="2763473"/>
                </a:lnTo>
                <a:lnTo>
                  <a:pt x="0" y="276347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C695A07-8BB8-4AF0-92A0-6577CA1C138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19229" y="547914"/>
            <a:ext cx="5279798" cy="2763473"/>
          </a:xfrm>
          <a:custGeom>
            <a:avLst/>
            <a:gdLst>
              <a:gd name="connsiteX0" fmla="*/ 0 w 5279798"/>
              <a:gd name="connsiteY0" fmla="*/ 0 h 2763473"/>
              <a:gd name="connsiteX1" fmla="*/ 5279798 w 5279798"/>
              <a:gd name="connsiteY1" fmla="*/ 0 h 2763473"/>
              <a:gd name="connsiteX2" fmla="*/ 5279798 w 5279798"/>
              <a:gd name="connsiteY2" fmla="*/ 2763473 h 2763473"/>
              <a:gd name="connsiteX3" fmla="*/ 0 w 5279798"/>
              <a:gd name="connsiteY3" fmla="*/ 2763473 h 2763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79798" h="2763473">
                <a:moveTo>
                  <a:pt x="0" y="0"/>
                </a:moveTo>
                <a:lnTo>
                  <a:pt x="5279798" y="0"/>
                </a:lnTo>
                <a:lnTo>
                  <a:pt x="5279798" y="2763473"/>
                </a:lnTo>
                <a:lnTo>
                  <a:pt x="0" y="276347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5165D833-2310-436A-8FBF-76BCD924467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19229" y="3546612"/>
            <a:ext cx="5279798" cy="2763473"/>
          </a:xfrm>
          <a:custGeom>
            <a:avLst/>
            <a:gdLst>
              <a:gd name="connsiteX0" fmla="*/ 0 w 5279798"/>
              <a:gd name="connsiteY0" fmla="*/ 0 h 2763473"/>
              <a:gd name="connsiteX1" fmla="*/ 5279798 w 5279798"/>
              <a:gd name="connsiteY1" fmla="*/ 0 h 2763473"/>
              <a:gd name="connsiteX2" fmla="*/ 5279798 w 5279798"/>
              <a:gd name="connsiteY2" fmla="*/ 2763473 h 2763473"/>
              <a:gd name="connsiteX3" fmla="*/ 0 w 5279798"/>
              <a:gd name="connsiteY3" fmla="*/ 2763473 h 2763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79798" h="2763473">
                <a:moveTo>
                  <a:pt x="0" y="0"/>
                </a:moveTo>
                <a:lnTo>
                  <a:pt x="5279798" y="0"/>
                </a:lnTo>
                <a:lnTo>
                  <a:pt x="5279798" y="2763473"/>
                </a:lnTo>
                <a:lnTo>
                  <a:pt x="0" y="276347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0515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0EACC5D-9019-4A5C-B443-4BA4D5AA3D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8054" y="742043"/>
            <a:ext cx="3252347" cy="2497492"/>
          </a:xfrm>
          <a:custGeom>
            <a:avLst/>
            <a:gdLst>
              <a:gd name="connsiteX0" fmla="*/ 0 w 3252347"/>
              <a:gd name="connsiteY0" fmla="*/ 0 h 2497492"/>
              <a:gd name="connsiteX1" fmla="*/ 3252347 w 3252347"/>
              <a:gd name="connsiteY1" fmla="*/ 0 h 2497492"/>
              <a:gd name="connsiteX2" fmla="*/ 3252347 w 3252347"/>
              <a:gd name="connsiteY2" fmla="*/ 2497492 h 2497492"/>
              <a:gd name="connsiteX3" fmla="*/ 0 w 3252347"/>
              <a:gd name="connsiteY3" fmla="*/ 2497492 h 2497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2347" h="2497492">
                <a:moveTo>
                  <a:pt x="0" y="0"/>
                </a:moveTo>
                <a:lnTo>
                  <a:pt x="3252347" y="0"/>
                </a:lnTo>
                <a:lnTo>
                  <a:pt x="3252347" y="2497492"/>
                </a:lnTo>
                <a:lnTo>
                  <a:pt x="0" y="24974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2602A17A-0731-4E0B-A15F-18E833B7705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469826" y="742043"/>
            <a:ext cx="3252347" cy="2497492"/>
          </a:xfrm>
          <a:custGeom>
            <a:avLst/>
            <a:gdLst>
              <a:gd name="connsiteX0" fmla="*/ 0 w 3252347"/>
              <a:gd name="connsiteY0" fmla="*/ 0 h 2497492"/>
              <a:gd name="connsiteX1" fmla="*/ 3252347 w 3252347"/>
              <a:gd name="connsiteY1" fmla="*/ 0 h 2497492"/>
              <a:gd name="connsiteX2" fmla="*/ 3252347 w 3252347"/>
              <a:gd name="connsiteY2" fmla="*/ 2497492 h 2497492"/>
              <a:gd name="connsiteX3" fmla="*/ 0 w 3252347"/>
              <a:gd name="connsiteY3" fmla="*/ 2497492 h 2497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2347" h="2497492">
                <a:moveTo>
                  <a:pt x="0" y="0"/>
                </a:moveTo>
                <a:lnTo>
                  <a:pt x="3252347" y="0"/>
                </a:lnTo>
                <a:lnTo>
                  <a:pt x="3252347" y="2497492"/>
                </a:lnTo>
                <a:lnTo>
                  <a:pt x="0" y="24974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1045FE01-E61A-409C-B2B4-2159345822F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469826" y="3618465"/>
            <a:ext cx="3252347" cy="2497492"/>
          </a:xfrm>
          <a:custGeom>
            <a:avLst/>
            <a:gdLst>
              <a:gd name="connsiteX0" fmla="*/ 0 w 3252347"/>
              <a:gd name="connsiteY0" fmla="*/ 0 h 2497492"/>
              <a:gd name="connsiteX1" fmla="*/ 3252347 w 3252347"/>
              <a:gd name="connsiteY1" fmla="*/ 0 h 2497492"/>
              <a:gd name="connsiteX2" fmla="*/ 3252347 w 3252347"/>
              <a:gd name="connsiteY2" fmla="*/ 2497492 h 2497492"/>
              <a:gd name="connsiteX3" fmla="*/ 0 w 3252347"/>
              <a:gd name="connsiteY3" fmla="*/ 2497492 h 2497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2347" h="2497492">
                <a:moveTo>
                  <a:pt x="0" y="0"/>
                </a:moveTo>
                <a:lnTo>
                  <a:pt x="3252347" y="0"/>
                </a:lnTo>
                <a:lnTo>
                  <a:pt x="3252347" y="2497492"/>
                </a:lnTo>
                <a:lnTo>
                  <a:pt x="0" y="24974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3089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E1FD9ED-B1CE-4C00-A8CA-0CB928E493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47322" y="1"/>
            <a:ext cx="4049486" cy="3178628"/>
          </a:xfrm>
          <a:custGeom>
            <a:avLst/>
            <a:gdLst>
              <a:gd name="connsiteX0" fmla="*/ 0 w 4049486"/>
              <a:gd name="connsiteY0" fmla="*/ 0 h 3178628"/>
              <a:gd name="connsiteX1" fmla="*/ 4049486 w 4049486"/>
              <a:gd name="connsiteY1" fmla="*/ 0 h 3178628"/>
              <a:gd name="connsiteX2" fmla="*/ 4049486 w 4049486"/>
              <a:gd name="connsiteY2" fmla="*/ 3178628 h 3178628"/>
              <a:gd name="connsiteX3" fmla="*/ 0 w 4049486"/>
              <a:gd name="connsiteY3" fmla="*/ 3178628 h 3178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49486" h="3178628">
                <a:moveTo>
                  <a:pt x="0" y="0"/>
                </a:moveTo>
                <a:lnTo>
                  <a:pt x="4049486" y="0"/>
                </a:lnTo>
                <a:lnTo>
                  <a:pt x="4049486" y="3178628"/>
                </a:lnTo>
                <a:lnTo>
                  <a:pt x="0" y="317862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D3FC231-AF7B-44D4-8B9B-FC102E5F0D5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47322" y="3294743"/>
            <a:ext cx="5944678" cy="2764971"/>
          </a:xfrm>
          <a:custGeom>
            <a:avLst/>
            <a:gdLst>
              <a:gd name="connsiteX0" fmla="*/ 0 w 5944678"/>
              <a:gd name="connsiteY0" fmla="*/ 0 h 2764971"/>
              <a:gd name="connsiteX1" fmla="*/ 5944678 w 5944678"/>
              <a:gd name="connsiteY1" fmla="*/ 0 h 2764971"/>
              <a:gd name="connsiteX2" fmla="*/ 5944678 w 5944678"/>
              <a:gd name="connsiteY2" fmla="*/ 2764971 h 2764971"/>
              <a:gd name="connsiteX3" fmla="*/ 0 w 5944678"/>
              <a:gd name="connsiteY3" fmla="*/ 2764971 h 2764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44678" h="2764971">
                <a:moveTo>
                  <a:pt x="0" y="0"/>
                </a:moveTo>
                <a:lnTo>
                  <a:pt x="5944678" y="0"/>
                </a:lnTo>
                <a:lnTo>
                  <a:pt x="5944678" y="2764971"/>
                </a:lnTo>
                <a:lnTo>
                  <a:pt x="0" y="276497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9856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E34F46F0-BD6F-42DB-B84F-7D83EDB83CF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12192000" cy="3429000"/>
          </a:xfrm>
          <a:custGeom>
            <a:avLst/>
            <a:gdLst>
              <a:gd name="connsiteX0" fmla="*/ 0 w 12192000"/>
              <a:gd name="connsiteY0" fmla="*/ 0 h 3429000"/>
              <a:gd name="connsiteX1" fmla="*/ 12192000 w 12192000"/>
              <a:gd name="connsiteY1" fmla="*/ 0 h 3429000"/>
              <a:gd name="connsiteX2" fmla="*/ 12192000 w 12192000"/>
              <a:gd name="connsiteY2" fmla="*/ 3429000 h 3429000"/>
              <a:gd name="connsiteX3" fmla="*/ 0 w 12192000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429000">
                <a:moveTo>
                  <a:pt x="0" y="0"/>
                </a:moveTo>
                <a:lnTo>
                  <a:pt x="12192000" y="0"/>
                </a:lnTo>
                <a:lnTo>
                  <a:pt x="12192000" y="3429000"/>
                </a:lnTo>
                <a:lnTo>
                  <a:pt x="0" y="3429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5CA118AE-A2E6-46E0-ACE1-0C6C7AC37FA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3429000"/>
            <a:ext cx="4064000" cy="3429000"/>
          </a:xfrm>
          <a:custGeom>
            <a:avLst/>
            <a:gdLst>
              <a:gd name="connsiteX0" fmla="*/ 0 w 4064000"/>
              <a:gd name="connsiteY0" fmla="*/ 0 h 3429000"/>
              <a:gd name="connsiteX1" fmla="*/ 4064000 w 4064000"/>
              <a:gd name="connsiteY1" fmla="*/ 0 h 3429000"/>
              <a:gd name="connsiteX2" fmla="*/ 4064000 w 4064000"/>
              <a:gd name="connsiteY2" fmla="*/ 3429000 h 3429000"/>
              <a:gd name="connsiteX3" fmla="*/ 0 w 4064000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64000" h="3429000">
                <a:moveTo>
                  <a:pt x="0" y="0"/>
                </a:moveTo>
                <a:lnTo>
                  <a:pt x="4064000" y="0"/>
                </a:lnTo>
                <a:lnTo>
                  <a:pt x="4064000" y="3429000"/>
                </a:lnTo>
                <a:lnTo>
                  <a:pt x="0" y="3429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95C6D9C-0BEF-4456-85AB-59C6A415C5F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064000" y="3429000"/>
            <a:ext cx="4064000" cy="3429000"/>
          </a:xfrm>
          <a:custGeom>
            <a:avLst/>
            <a:gdLst>
              <a:gd name="connsiteX0" fmla="*/ 0 w 4064000"/>
              <a:gd name="connsiteY0" fmla="*/ 0 h 3429000"/>
              <a:gd name="connsiteX1" fmla="*/ 4064000 w 4064000"/>
              <a:gd name="connsiteY1" fmla="*/ 0 h 3429000"/>
              <a:gd name="connsiteX2" fmla="*/ 4064000 w 4064000"/>
              <a:gd name="connsiteY2" fmla="*/ 3429000 h 3429000"/>
              <a:gd name="connsiteX3" fmla="*/ 0 w 4064000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64000" h="3429000">
                <a:moveTo>
                  <a:pt x="0" y="0"/>
                </a:moveTo>
                <a:lnTo>
                  <a:pt x="4064000" y="0"/>
                </a:lnTo>
                <a:lnTo>
                  <a:pt x="4064000" y="3429000"/>
                </a:lnTo>
                <a:lnTo>
                  <a:pt x="0" y="3429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8F8ABAE-162E-476E-885E-93FAFD4F80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28000" y="3429000"/>
            <a:ext cx="4064000" cy="3429000"/>
          </a:xfrm>
          <a:custGeom>
            <a:avLst/>
            <a:gdLst>
              <a:gd name="connsiteX0" fmla="*/ 0 w 4064000"/>
              <a:gd name="connsiteY0" fmla="*/ 0 h 3429000"/>
              <a:gd name="connsiteX1" fmla="*/ 4064000 w 4064000"/>
              <a:gd name="connsiteY1" fmla="*/ 0 h 3429000"/>
              <a:gd name="connsiteX2" fmla="*/ 4064000 w 4064000"/>
              <a:gd name="connsiteY2" fmla="*/ 3429000 h 3429000"/>
              <a:gd name="connsiteX3" fmla="*/ 0 w 4064000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64000" h="3429000">
                <a:moveTo>
                  <a:pt x="0" y="0"/>
                </a:moveTo>
                <a:lnTo>
                  <a:pt x="4064000" y="0"/>
                </a:lnTo>
                <a:lnTo>
                  <a:pt x="4064000" y="3429000"/>
                </a:lnTo>
                <a:lnTo>
                  <a:pt x="0" y="3429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7894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8687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234343F-059F-4376-BEC2-7A180B6C844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5008671"/>
              <a:gd name="connsiteY0" fmla="*/ 0 h 5261429"/>
              <a:gd name="connsiteX1" fmla="*/ 5008671 w 5008671"/>
              <a:gd name="connsiteY1" fmla="*/ 0 h 5261429"/>
              <a:gd name="connsiteX2" fmla="*/ 5008671 w 5008671"/>
              <a:gd name="connsiteY2" fmla="*/ 5261429 h 5261429"/>
              <a:gd name="connsiteX3" fmla="*/ 0 w 5008671"/>
              <a:gd name="connsiteY3" fmla="*/ 5261429 h 526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08671" h="5261429">
                <a:moveTo>
                  <a:pt x="0" y="0"/>
                </a:moveTo>
                <a:lnTo>
                  <a:pt x="5008671" y="0"/>
                </a:lnTo>
                <a:lnTo>
                  <a:pt x="5008671" y="5261429"/>
                </a:lnTo>
                <a:lnTo>
                  <a:pt x="0" y="526142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11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1B39E79-A3D9-479D-B3F2-A95C700BA42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36009" y="798285"/>
            <a:ext cx="2683492" cy="5261429"/>
          </a:xfrm>
          <a:custGeom>
            <a:avLst/>
            <a:gdLst>
              <a:gd name="connsiteX0" fmla="*/ 0 w 2683492"/>
              <a:gd name="connsiteY0" fmla="*/ 0 h 5261429"/>
              <a:gd name="connsiteX1" fmla="*/ 2683492 w 2683492"/>
              <a:gd name="connsiteY1" fmla="*/ 0 h 5261429"/>
              <a:gd name="connsiteX2" fmla="*/ 2683492 w 2683492"/>
              <a:gd name="connsiteY2" fmla="*/ 5261429 h 5261429"/>
              <a:gd name="connsiteX3" fmla="*/ 0 w 2683492"/>
              <a:gd name="connsiteY3" fmla="*/ 5261429 h 526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83492" h="5261429">
                <a:moveTo>
                  <a:pt x="0" y="0"/>
                </a:moveTo>
                <a:lnTo>
                  <a:pt x="2683492" y="0"/>
                </a:lnTo>
                <a:lnTo>
                  <a:pt x="2683492" y="5261429"/>
                </a:lnTo>
                <a:lnTo>
                  <a:pt x="0" y="526142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24A4614-16E4-4A43-963E-A5B6F5E313E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907809" y="798285"/>
            <a:ext cx="2683492" cy="5261429"/>
          </a:xfrm>
          <a:custGeom>
            <a:avLst/>
            <a:gdLst>
              <a:gd name="connsiteX0" fmla="*/ 0 w 2683492"/>
              <a:gd name="connsiteY0" fmla="*/ 0 h 5261429"/>
              <a:gd name="connsiteX1" fmla="*/ 2683492 w 2683492"/>
              <a:gd name="connsiteY1" fmla="*/ 0 h 5261429"/>
              <a:gd name="connsiteX2" fmla="*/ 2683492 w 2683492"/>
              <a:gd name="connsiteY2" fmla="*/ 5261429 h 5261429"/>
              <a:gd name="connsiteX3" fmla="*/ 0 w 2683492"/>
              <a:gd name="connsiteY3" fmla="*/ 5261429 h 526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83492" h="5261429">
                <a:moveTo>
                  <a:pt x="0" y="0"/>
                </a:moveTo>
                <a:lnTo>
                  <a:pt x="2683492" y="0"/>
                </a:lnTo>
                <a:lnTo>
                  <a:pt x="2683492" y="5261429"/>
                </a:lnTo>
                <a:lnTo>
                  <a:pt x="0" y="526142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616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7878A452-D4F7-4E36-B227-7E804F8F74A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3429000"/>
            <a:ext cx="12192000" cy="3429000"/>
          </a:xfrm>
          <a:custGeom>
            <a:avLst/>
            <a:gdLst>
              <a:gd name="connsiteX0" fmla="*/ 0 w 12192000"/>
              <a:gd name="connsiteY0" fmla="*/ 0 h 3429000"/>
              <a:gd name="connsiteX1" fmla="*/ 12192000 w 12192000"/>
              <a:gd name="connsiteY1" fmla="*/ 0 h 3429000"/>
              <a:gd name="connsiteX2" fmla="*/ 12192000 w 12192000"/>
              <a:gd name="connsiteY2" fmla="*/ 3429000 h 3429000"/>
              <a:gd name="connsiteX3" fmla="*/ 0 w 12192000"/>
              <a:gd name="connsiteY3" fmla="*/ 3429000 h 3429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429000">
                <a:moveTo>
                  <a:pt x="0" y="0"/>
                </a:moveTo>
                <a:lnTo>
                  <a:pt x="12192000" y="0"/>
                </a:lnTo>
                <a:lnTo>
                  <a:pt x="12192000" y="3429000"/>
                </a:lnTo>
                <a:lnTo>
                  <a:pt x="0" y="3429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086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B5EBBFC3-29B7-4921-9905-D5278FA4B5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36006" y="1"/>
            <a:ext cx="5008671" cy="6059714"/>
          </a:xfrm>
          <a:custGeom>
            <a:avLst/>
            <a:gdLst>
              <a:gd name="connsiteX0" fmla="*/ 0 w 5008671"/>
              <a:gd name="connsiteY0" fmla="*/ 0 h 6059714"/>
              <a:gd name="connsiteX1" fmla="*/ 5008671 w 5008671"/>
              <a:gd name="connsiteY1" fmla="*/ 0 h 6059714"/>
              <a:gd name="connsiteX2" fmla="*/ 5008671 w 5008671"/>
              <a:gd name="connsiteY2" fmla="*/ 6059714 h 6059714"/>
              <a:gd name="connsiteX3" fmla="*/ 0 w 5008671"/>
              <a:gd name="connsiteY3" fmla="*/ 6059714 h 6059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08671" h="6059714">
                <a:moveTo>
                  <a:pt x="0" y="0"/>
                </a:moveTo>
                <a:lnTo>
                  <a:pt x="5008671" y="0"/>
                </a:lnTo>
                <a:lnTo>
                  <a:pt x="5008671" y="6059714"/>
                </a:lnTo>
                <a:lnTo>
                  <a:pt x="0" y="605971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5130D7FA-5A9C-44A5-9BE3-D93E47AE16A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47322" y="3294743"/>
            <a:ext cx="5008671" cy="2764971"/>
          </a:xfrm>
          <a:custGeom>
            <a:avLst/>
            <a:gdLst>
              <a:gd name="connsiteX0" fmla="*/ 0 w 5008671"/>
              <a:gd name="connsiteY0" fmla="*/ 0 h 2764971"/>
              <a:gd name="connsiteX1" fmla="*/ 5008671 w 5008671"/>
              <a:gd name="connsiteY1" fmla="*/ 0 h 2764971"/>
              <a:gd name="connsiteX2" fmla="*/ 5008671 w 5008671"/>
              <a:gd name="connsiteY2" fmla="*/ 2764971 h 2764971"/>
              <a:gd name="connsiteX3" fmla="*/ 0 w 5008671"/>
              <a:gd name="connsiteY3" fmla="*/ 2764971 h 2764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08671" h="2764971">
                <a:moveTo>
                  <a:pt x="0" y="0"/>
                </a:moveTo>
                <a:lnTo>
                  <a:pt x="5008671" y="0"/>
                </a:lnTo>
                <a:lnTo>
                  <a:pt x="5008671" y="2764971"/>
                </a:lnTo>
                <a:lnTo>
                  <a:pt x="0" y="276497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055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5ED0DD06-5E6E-44F8-BDE8-56DB1F14956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469826" y="3618465"/>
            <a:ext cx="3252347" cy="2497492"/>
          </a:xfrm>
          <a:custGeom>
            <a:avLst/>
            <a:gdLst>
              <a:gd name="connsiteX0" fmla="*/ 0 w 3252347"/>
              <a:gd name="connsiteY0" fmla="*/ 0 h 2497492"/>
              <a:gd name="connsiteX1" fmla="*/ 3252347 w 3252347"/>
              <a:gd name="connsiteY1" fmla="*/ 0 h 2497492"/>
              <a:gd name="connsiteX2" fmla="*/ 3252347 w 3252347"/>
              <a:gd name="connsiteY2" fmla="*/ 2497492 h 2497492"/>
              <a:gd name="connsiteX3" fmla="*/ 0 w 3252347"/>
              <a:gd name="connsiteY3" fmla="*/ 2497492 h 2497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2347" h="2497492">
                <a:moveTo>
                  <a:pt x="0" y="0"/>
                </a:moveTo>
                <a:lnTo>
                  <a:pt x="3252347" y="0"/>
                </a:lnTo>
                <a:lnTo>
                  <a:pt x="3252347" y="2497492"/>
                </a:lnTo>
                <a:lnTo>
                  <a:pt x="0" y="24974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DBC11929-BE3B-4D2F-B1A7-40BBD081E42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71598" y="3618465"/>
            <a:ext cx="3252347" cy="2497492"/>
          </a:xfrm>
          <a:custGeom>
            <a:avLst/>
            <a:gdLst>
              <a:gd name="connsiteX0" fmla="*/ 0 w 3252347"/>
              <a:gd name="connsiteY0" fmla="*/ 0 h 2497492"/>
              <a:gd name="connsiteX1" fmla="*/ 3252347 w 3252347"/>
              <a:gd name="connsiteY1" fmla="*/ 0 h 2497492"/>
              <a:gd name="connsiteX2" fmla="*/ 3252347 w 3252347"/>
              <a:gd name="connsiteY2" fmla="*/ 2497492 h 2497492"/>
              <a:gd name="connsiteX3" fmla="*/ 0 w 3252347"/>
              <a:gd name="connsiteY3" fmla="*/ 2497492 h 2497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2347" h="2497492">
                <a:moveTo>
                  <a:pt x="0" y="0"/>
                </a:moveTo>
                <a:lnTo>
                  <a:pt x="3252347" y="0"/>
                </a:lnTo>
                <a:lnTo>
                  <a:pt x="3252347" y="2497492"/>
                </a:lnTo>
                <a:lnTo>
                  <a:pt x="0" y="24974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89C635C-3629-4E31-BDB6-5937B0C8422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8054" y="742043"/>
            <a:ext cx="3252347" cy="2497492"/>
          </a:xfrm>
          <a:custGeom>
            <a:avLst/>
            <a:gdLst>
              <a:gd name="connsiteX0" fmla="*/ 0 w 3252347"/>
              <a:gd name="connsiteY0" fmla="*/ 0 h 2497492"/>
              <a:gd name="connsiteX1" fmla="*/ 3252347 w 3252347"/>
              <a:gd name="connsiteY1" fmla="*/ 0 h 2497492"/>
              <a:gd name="connsiteX2" fmla="*/ 3252347 w 3252347"/>
              <a:gd name="connsiteY2" fmla="*/ 2497492 h 2497492"/>
              <a:gd name="connsiteX3" fmla="*/ 0 w 3252347"/>
              <a:gd name="connsiteY3" fmla="*/ 2497492 h 2497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2347" h="2497492">
                <a:moveTo>
                  <a:pt x="0" y="0"/>
                </a:moveTo>
                <a:lnTo>
                  <a:pt x="3252347" y="0"/>
                </a:lnTo>
                <a:lnTo>
                  <a:pt x="3252347" y="2497492"/>
                </a:lnTo>
                <a:lnTo>
                  <a:pt x="0" y="24974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768AECE6-26A8-4708-9156-BF6669F9BE7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469826" y="742043"/>
            <a:ext cx="3252347" cy="2497492"/>
          </a:xfrm>
          <a:custGeom>
            <a:avLst/>
            <a:gdLst>
              <a:gd name="connsiteX0" fmla="*/ 0 w 3252347"/>
              <a:gd name="connsiteY0" fmla="*/ 0 h 2497492"/>
              <a:gd name="connsiteX1" fmla="*/ 3252347 w 3252347"/>
              <a:gd name="connsiteY1" fmla="*/ 0 h 2497492"/>
              <a:gd name="connsiteX2" fmla="*/ 3252347 w 3252347"/>
              <a:gd name="connsiteY2" fmla="*/ 2497492 h 2497492"/>
              <a:gd name="connsiteX3" fmla="*/ 0 w 3252347"/>
              <a:gd name="connsiteY3" fmla="*/ 2497492 h 2497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2347" h="2497492">
                <a:moveTo>
                  <a:pt x="0" y="0"/>
                </a:moveTo>
                <a:lnTo>
                  <a:pt x="3252347" y="0"/>
                </a:lnTo>
                <a:lnTo>
                  <a:pt x="3252347" y="2497492"/>
                </a:lnTo>
                <a:lnTo>
                  <a:pt x="0" y="2497492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42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00CEF1EE-89F3-4E86-B67D-E73CA8CFED8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99314" y="-2"/>
            <a:ext cx="6125029" cy="6858001"/>
          </a:xfrm>
          <a:custGeom>
            <a:avLst/>
            <a:gdLst>
              <a:gd name="connsiteX0" fmla="*/ 0 w 6125029"/>
              <a:gd name="connsiteY0" fmla="*/ 2 h 6858001"/>
              <a:gd name="connsiteX1" fmla="*/ 1920502 w 6125029"/>
              <a:gd name="connsiteY1" fmla="*/ 2 h 6858001"/>
              <a:gd name="connsiteX2" fmla="*/ 1920502 w 6125029"/>
              <a:gd name="connsiteY2" fmla="*/ 6858001 h 6858001"/>
              <a:gd name="connsiteX3" fmla="*/ 0 w 6125029"/>
              <a:gd name="connsiteY3" fmla="*/ 6858001 h 6858001"/>
              <a:gd name="connsiteX4" fmla="*/ 2102264 w 6125029"/>
              <a:gd name="connsiteY4" fmla="*/ 1 h 6858001"/>
              <a:gd name="connsiteX5" fmla="*/ 4022765 w 6125029"/>
              <a:gd name="connsiteY5" fmla="*/ 1 h 6858001"/>
              <a:gd name="connsiteX6" fmla="*/ 4022765 w 6125029"/>
              <a:gd name="connsiteY6" fmla="*/ 6858000 h 6858001"/>
              <a:gd name="connsiteX7" fmla="*/ 2102264 w 6125029"/>
              <a:gd name="connsiteY7" fmla="*/ 6858000 h 6858001"/>
              <a:gd name="connsiteX8" fmla="*/ 4204528 w 6125029"/>
              <a:gd name="connsiteY8" fmla="*/ 0 h 6858001"/>
              <a:gd name="connsiteX9" fmla="*/ 6125029 w 6125029"/>
              <a:gd name="connsiteY9" fmla="*/ 0 h 6858001"/>
              <a:gd name="connsiteX10" fmla="*/ 6125029 w 6125029"/>
              <a:gd name="connsiteY10" fmla="*/ 6857999 h 6858001"/>
              <a:gd name="connsiteX11" fmla="*/ 4204528 w 6125029"/>
              <a:gd name="connsiteY11" fmla="*/ 6857999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125029" h="6858001">
                <a:moveTo>
                  <a:pt x="0" y="2"/>
                </a:moveTo>
                <a:lnTo>
                  <a:pt x="1920502" y="2"/>
                </a:lnTo>
                <a:lnTo>
                  <a:pt x="1920502" y="6858001"/>
                </a:lnTo>
                <a:lnTo>
                  <a:pt x="0" y="6858001"/>
                </a:lnTo>
                <a:close/>
                <a:moveTo>
                  <a:pt x="2102264" y="1"/>
                </a:moveTo>
                <a:lnTo>
                  <a:pt x="4022765" y="1"/>
                </a:lnTo>
                <a:lnTo>
                  <a:pt x="4022765" y="6858000"/>
                </a:lnTo>
                <a:lnTo>
                  <a:pt x="2102264" y="6858000"/>
                </a:lnTo>
                <a:close/>
                <a:moveTo>
                  <a:pt x="4204528" y="0"/>
                </a:moveTo>
                <a:lnTo>
                  <a:pt x="6125029" y="0"/>
                </a:lnTo>
                <a:lnTo>
                  <a:pt x="6125029" y="6857999"/>
                </a:lnTo>
                <a:lnTo>
                  <a:pt x="4204528" y="685799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8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7428809-ACAA-42E3-92F0-36B4F6E0EE2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36006" y="798285"/>
            <a:ext cx="5008671" cy="5261429"/>
          </a:xfrm>
          <a:custGeom>
            <a:avLst/>
            <a:gdLst>
              <a:gd name="connsiteX0" fmla="*/ 0 w 5008671"/>
              <a:gd name="connsiteY0" fmla="*/ 0 h 5261429"/>
              <a:gd name="connsiteX1" fmla="*/ 5008671 w 5008671"/>
              <a:gd name="connsiteY1" fmla="*/ 0 h 5261429"/>
              <a:gd name="connsiteX2" fmla="*/ 5008671 w 5008671"/>
              <a:gd name="connsiteY2" fmla="*/ 5261429 h 5261429"/>
              <a:gd name="connsiteX3" fmla="*/ 0 w 5008671"/>
              <a:gd name="connsiteY3" fmla="*/ 5261429 h 526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08671" h="5261429">
                <a:moveTo>
                  <a:pt x="0" y="0"/>
                </a:moveTo>
                <a:lnTo>
                  <a:pt x="5008671" y="0"/>
                </a:lnTo>
                <a:lnTo>
                  <a:pt x="5008671" y="5261429"/>
                </a:lnTo>
                <a:lnTo>
                  <a:pt x="0" y="526142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229D821-4596-4D4D-905E-687C5D57B28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47322" y="798285"/>
            <a:ext cx="5008671" cy="5261429"/>
          </a:xfrm>
          <a:custGeom>
            <a:avLst/>
            <a:gdLst>
              <a:gd name="connsiteX0" fmla="*/ 0 w 5008671"/>
              <a:gd name="connsiteY0" fmla="*/ 0 h 5261429"/>
              <a:gd name="connsiteX1" fmla="*/ 5008671 w 5008671"/>
              <a:gd name="connsiteY1" fmla="*/ 0 h 5261429"/>
              <a:gd name="connsiteX2" fmla="*/ 5008671 w 5008671"/>
              <a:gd name="connsiteY2" fmla="*/ 5261429 h 5261429"/>
              <a:gd name="connsiteX3" fmla="*/ 0 w 5008671"/>
              <a:gd name="connsiteY3" fmla="*/ 5261429 h 526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08671" h="5261429">
                <a:moveTo>
                  <a:pt x="0" y="0"/>
                </a:moveTo>
                <a:lnTo>
                  <a:pt x="5008671" y="0"/>
                </a:lnTo>
                <a:lnTo>
                  <a:pt x="5008671" y="5261429"/>
                </a:lnTo>
                <a:lnTo>
                  <a:pt x="0" y="526142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43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6778A1C-ADBB-4E95-B797-BB5FC447E0A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924300" y="798285"/>
            <a:ext cx="8267700" cy="5261429"/>
          </a:xfrm>
          <a:custGeom>
            <a:avLst/>
            <a:gdLst>
              <a:gd name="connsiteX0" fmla="*/ 0 w 8267700"/>
              <a:gd name="connsiteY0" fmla="*/ 0 h 5261429"/>
              <a:gd name="connsiteX1" fmla="*/ 8267700 w 8267700"/>
              <a:gd name="connsiteY1" fmla="*/ 0 h 5261429"/>
              <a:gd name="connsiteX2" fmla="*/ 8267700 w 8267700"/>
              <a:gd name="connsiteY2" fmla="*/ 5261429 h 5261429"/>
              <a:gd name="connsiteX3" fmla="*/ 0 w 8267700"/>
              <a:gd name="connsiteY3" fmla="*/ 5261429 h 526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267700" h="5261429">
                <a:moveTo>
                  <a:pt x="0" y="0"/>
                </a:moveTo>
                <a:lnTo>
                  <a:pt x="8267700" y="0"/>
                </a:lnTo>
                <a:lnTo>
                  <a:pt x="8267700" y="5261429"/>
                </a:lnTo>
                <a:lnTo>
                  <a:pt x="0" y="526142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1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3075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  <p:sldLayoutId id="2147483655" r:id="rId11"/>
    <p:sldLayoutId id="2147483654" r:id="rId12"/>
    <p:sldLayoutId id="2147483653" r:id="rId13"/>
    <p:sldLayoutId id="2147483652" r:id="rId14"/>
    <p:sldLayoutId id="2147483651" r:id="rId15"/>
    <p:sldLayoutId id="2147483650" r:id="rId16"/>
    <p:sldLayoutId id="214748366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7C1315-B627-4D0A-B0A7-759CEB2CDB5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sphere">
            <a:fgClr>
              <a:schemeClr val="accent1"/>
            </a:fgClr>
            <a:bgClr>
              <a:schemeClr val="bg1"/>
            </a:bgClr>
          </a:pattFill>
        </p:spPr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6B3A5F-1E6E-471A-ACEF-7B947118A7C6}"/>
              </a:ext>
            </a:extLst>
          </p:cNvPr>
          <p:cNvSpPr txBox="1"/>
          <p:nvPr/>
        </p:nvSpPr>
        <p:spPr>
          <a:xfrm>
            <a:off x="1326582" y="1029233"/>
            <a:ext cx="4769418" cy="1311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6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60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Lookbook</a:t>
            </a:r>
            <a:endParaRPr lang="en-US" sz="60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F7895-734C-49AF-9834-C618BE7E985D}"/>
              </a:ext>
            </a:extLst>
          </p:cNvPr>
          <p:cNvSpPr/>
          <p:nvPr/>
        </p:nvSpPr>
        <p:spPr>
          <a:xfrm>
            <a:off x="1451112" y="2219522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65F7F2B-9073-46D5-9D8B-11B44020F239}"/>
              </a:ext>
            </a:extLst>
          </p:cNvPr>
          <p:cNvSpPr/>
          <p:nvPr/>
        </p:nvSpPr>
        <p:spPr>
          <a:xfrm>
            <a:off x="1326582" y="2910532"/>
            <a:ext cx="4040549" cy="657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serenity has taken possession of my entire soul,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3D6403-8E0C-4C86-8FEB-D6D073AB8ACC}"/>
              </a:ext>
            </a:extLst>
          </p:cNvPr>
          <p:cNvSpPr/>
          <p:nvPr/>
        </p:nvSpPr>
        <p:spPr>
          <a:xfrm>
            <a:off x="1326582" y="4124900"/>
            <a:ext cx="2296523" cy="5853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DONWLOAD NOW!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DFB5A8-0D62-4875-B542-DD96798DAAE7}"/>
              </a:ext>
            </a:extLst>
          </p:cNvPr>
          <p:cNvSpPr txBox="1"/>
          <p:nvPr/>
        </p:nvSpPr>
        <p:spPr>
          <a:xfrm rot="16200000">
            <a:off x="9468804" y="3095863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LOOK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2D6FDE-FAA0-4A34-98B0-20625036DD00}"/>
              </a:ext>
            </a:extLst>
          </p:cNvPr>
          <p:cNvSpPr txBox="1"/>
          <p:nvPr/>
        </p:nvSpPr>
        <p:spPr>
          <a:xfrm>
            <a:off x="8847193" y="4804640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BOOK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0982A36-837B-4D39-AAB8-46B4FF7D44DE}"/>
              </a:ext>
            </a:extLst>
          </p:cNvPr>
          <p:cNvSpPr/>
          <p:nvPr/>
        </p:nvSpPr>
        <p:spPr>
          <a:xfrm>
            <a:off x="6449712" y="4089001"/>
            <a:ext cx="3728372" cy="657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en-US" sz="105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serenity has taken possession of my entire soul, like these sweet mornings of spring which I enjoy with my whole heart. I am alone, and feel the</a:t>
            </a:r>
          </a:p>
        </p:txBody>
      </p:sp>
    </p:spTree>
    <p:extLst>
      <p:ext uri="{BB962C8B-B14F-4D97-AF65-F5344CB8AC3E}">
        <p14:creationId xmlns:p14="http://schemas.microsoft.com/office/powerpoint/2010/main" val="24392044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 advTm="0">
        <p14:flythrough dir="out"/>
      </p:transition>
    </mc:Choice>
    <mc:Fallback>
      <p:transition spd="slow" advClick="0" advTm="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E2D62E-E46A-4EDB-93B2-FB2927825CB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6D91A0A-14F2-4052-8342-C7E3C1D0C718}"/>
              </a:ext>
            </a:extLst>
          </p:cNvPr>
          <p:cNvSpPr/>
          <p:nvPr/>
        </p:nvSpPr>
        <p:spPr>
          <a:xfrm>
            <a:off x="0" y="2275113"/>
            <a:ext cx="7133775" cy="230777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2CB442-2C6C-4D96-A47C-66FDBDC75FAF}"/>
              </a:ext>
            </a:extLst>
          </p:cNvPr>
          <p:cNvSpPr txBox="1"/>
          <p:nvPr/>
        </p:nvSpPr>
        <p:spPr>
          <a:xfrm>
            <a:off x="4133850" y="814327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LOOK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FE0CEC-4631-4E2D-A7D7-F65AEC64F1E5}"/>
              </a:ext>
            </a:extLst>
          </p:cNvPr>
          <p:cNvSpPr txBox="1"/>
          <p:nvPr/>
        </p:nvSpPr>
        <p:spPr>
          <a:xfrm>
            <a:off x="8058150" y="4582884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BOOK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37140E-EFC9-4BE2-BC61-F8D220637E91}"/>
              </a:ext>
            </a:extLst>
          </p:cNvPr>
          <p:cNvSpPr txBox="1"/>
          <p:nvPr/>
        </p:nvSpPr>
        <p:spPr>
          <a:xfrm>
            <a:off x="714824" y="2738329"/>
            <a:ext cx="6418951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Amazing work of it’s users!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2D37D1D-4DCE-42BE-B0F5-3ED901F12617}"/>
              </a:ext>
            </a:extLst>
          </p:cNvPr>
          <p:cNvSpPr/>
          <p:nvPr/>
        </p:nvSpPr>
        <p:spPr>
          <a:xfrm>
            <a:off x="774458" y="3570453"/>
            <a:ext cx="601608" cy="1342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7719FE1-D2D6-4086-864A-1D66EA1CF324}"/>
              </a:ext>
            </a:extLst>
          </p:cNvPr>
          <p:cNvSpPr/>
          <p:nvPr/>
        </p:nvSpPr>
        <p:spPr>
          <a:xfrm>
            <a:off x="7908233" y="2509259"/>
            <a:ext cx="3149842" cy="1839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serenity has taken possession of my entire soul, like these sweet mornings of spring which I enjoy with my whole heart. I am alone, and feel the</a:t>
            </a:r>
          </a:p>
        </p:txBody>
      </p:sp>
    </p:spTree>
    <p:extLst>
      <p:ext uri="{BB962C8B-B14F-4D97-AF65-F5344CB8AC3E}">
        <p14:creationId xmlns:p14="http://schemas.microsoft.com/office/powerpoint/2010/main" val="148400785"/>
      </p:ext>
    </p:extLst>
  </p:cSld>
  <p:clrMapOvr>
    <a:masterClrMapping/>
  </p:clrMapOvr>
  <p:transition spd="slow" advClick="0" advTm="0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06D91A0A-14F2-4052-8342-C7E3C1D0C718}"/>
              </a:ext>
            </a:extLst>
          </p:cNvPr>
          <p:cNvSpPr/>
          <p:nvPr/>
        </p:nvSpPr>
        <p:spPr>
          <a:xfrm>
            <a:off x="2430064" y="0"/>
            <a:ext cx="7634515" cy="481874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A85FAF-97E5-46A2-A2B8-A0BBC13A901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2F6B608-08B2-48F3-A52C-74BA5FA476A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4D786B-301F-4187-A610-4AF475E77941}"/>
              </a:ext>
            </a:extLst>
          </p:cNvPr>
          <p:cNvSpPr txBox="1"/>
          <p:nvPr/>
        </p:nvSpPr>
        <p:spPr>
          <a:xfrm>
            <a:off x="1462829" y="1072480"/>
            <a:ext cx="3385037" cy="18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project of it’s users!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D6B3DF8-16BF-4397-92D3-70B5A515D671}"/>
              </a:ext>
            </a:extLst>
          </p:cNvPr>
          <p:cNvSpPr/>
          <p:nvPr/>
        </p:nvSpPr>
        <p:spPr>
          <a:xfrm>
            <a:off x="1522463" y="2760474"/>
            <a:ext cx="601608" cy="1342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9B42AB-5B3F-4D32-A549-4A83FBD20E93}"/>
              </a:ext>
            </a:extLst>
          </p:cNvPr>
          <p:cNvSpPr txBox="1"/>
          <p:nvPr/>
        </p:nvSpPr>
        <p:spPr>
          <a:xfrm>
            <a:off x="3340772" y="4595579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LOOK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4ACAE11-2BB1-4FAA-AC1C-D80D90759FDD}"/>
              </a:ext>
            </a:extLst>
          </p:cNvPr>
          <p:cNvSpPr txBox="1"/>
          <p:nvPr/>
        </p:nvSpPr>
        <p:spPr>
          <a:xfrm>
            <a:off x="8594491" y="798285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88609F7-2FC7-4DAC-A59A-95E3EE22D565}"/>
              </a:ext>
            </a:extLst>
          </p:cNvPr>
          <p:cNvSpPr/>
          <p:nvPr/>
        </p:nvSpPr>
        <p:spPr>
          <a:xfrm>
            <a:off x="6668983" y="4858499"/>
            <a:ext cx="4065278" cy="657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serenity has taken possession of my entire soul, </a:t>
            </a:r>
          </a:p>
        </p:txBody>
      </p:sp>
    </p:spTree>
    <p:extLst>
      <p:ext uri="{BB962C8B-B14F-4D97-AF65-F5344CB8AC3E}">
        <p14:creationId xmlns:p14="http://schemas.microsoft.com/office/powerpoint/2010/main" val="2250628291"/>
      </p:ext>
    </p:extLst>
  </p:cSld>
  <p:clrMapOvr>
    <a:masterClrMapping/>
  </p:clrMapOvr>
  <p:transition spd="slow" advClick="0" advTm="0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2435A2-F33E-4238-BF14-E953DDD96D5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6D91A0A-14F2-4052-8342-C7E3C1D0C718}"/>
              </a:ext>
            </a:extLst>
          </p:cNvPr>
          <p:cNvSpPr/>
          <p:nvPr/>
        </p:nvSpPr>
        <p:spPr>
          <a:xfrm>
            <a:off x="6578599" y="1602920"/>
            <a:ext cx="3766458" cy="36521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51D7DDD-68ED-443F-9757-D285D1BAB579}"/>
              </a:ext>
            </a:extLst>
          </p:cNvPr>
          <p:cNvSpPr/>
          <p:nvPr/>
        </p:nvSpPr>
        <p:spPr>
          <a:xfrm>
            <a:off x="7092149" y="2061921"/>
            <a:ext cx="2747592" cy="2725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serenity has taken possession of my entire soul, like these sweet mornings of spring which I enjoy with my whole heart. I am alone, and feel the of spring which I enjoy with my whole heart. I am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A34F510-78A3-4BCE-98CD-1471B05FC4AC}"/>
              </a:ext>
            </a:extLst>
          </p:cNvPr>
          <p:cNvSpPr txBox="1"/>
          <p:nvPr/>
        </p:nvSpPr>
        <p:spPr>
          <a:xfrm>
            <a:off x="970669" y="1521407"/>
            <a:ext cx="3385037" cy="18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 of it’s users!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0D9C58-1F9D-47BA-BC02-AE423BEA1972}"/>
              </a:ext>
            </a:extLst>
          </p:cNvPr>
          <p:cNvSpPr/>
          <p:nvPr/>
        </p:nvSpPr>
        <p:spPr>
          <a:xfrm>
            <a:off x="1030303" y="3209401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CD5E066-CFB1-44BD-B900-677363C21B58}"/>
              </a:ext>
            </a:extLst>
          </p:cNvPr>
          <p:cNvSpPr/>
          <p:nvPr/>
        </p:nvSpPr>
        <p:spPr>
          <a:xfrm>
            <a:off x="954631" y="3901917"/>
            <a:ext cx="3578129" cy="1248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 ren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ity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entire soul, like these sweet mor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nings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entire </a:t>
            </a:r>
          </a:p>
        </p:txBody>
      </p:sp>
    </p:spTree>
    <p:extLst>
      <p:ext uri="{BB962C8B-B14F-4D97-AF65-F5344CB8AC3E}">
        <p14:creationId xmlns:p14="http://schemas.microsoft.com/office/powerpoint/2010/main" val="34699542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0">
        <p:fade/>
      </p:transition>
    </mc:Choice>
    <mc:Fallback>
      <p:transition spd="med" advClick="0" advTm="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0D440ED3-CED4-4B83-9D1E-79CF02DA1208}"/>
              </a:ext>
            </a:extLst>
          </p:cNvPr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CDE22C-46F9-47B2-B4EE-DE0A15601CD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987082C-CC7C-48A7-A017-64E2CF842E9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A9E2B0D-44E5-4A80-B5FC-D6CF03841FB4}"/>
              </a:ext>
            </a:extLst>
          </p:cNvPr>
          <p:cNvSpPr txBox="1"/>
          <p:nvPr/>
        </p:nvSpPr>
        <p:spPr>
          <a:xfrm>
            <a:off x="867318" y="3930945"/>
            <a:ext cx="3385037" cy="7425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Trend of it’s users!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40F1F65-6D17-45E3-9366-5EA739B5FA8C}"/>
              </a:ext>
            </a:extLst>
          </p:cNvPr>
          <p:cNvSpPr/>
          <p:nvPr/>
        </p:nvSpPr>
        <p:spPr>
          <a:xfrm>
            <a:off x="926952" y="5618939"/>
            <a:ext cx="601608" cy="1342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2A744BA-97A7-4A6A-A6F7-89479FA76CE2}"/>
              </a:ext>
            </a:extLst>
          </p:cNvPr>
          <p:cNvSpPr txBox="1"/>
          <p:nvPr/>
        </p:nvSpPr>
        <p:spPr>
          <a:xfrm>
            <a:off x="1206529" y="1295380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D7F44B2-66B5-40BD-93CB-0337CCC7B6AA}"/>
              </a:ext>
            </a:extLst>
          </p:cNvPr>
          <p:cNvSpPr txBox="1"/>
          <p:nvPr/>
        </p:nvSpPr>
        <p:spPr>
          <a:xfrm>
            <a:off x="8479109" y="4076689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BOOK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1301DAC-998D-4960-A489-375CCE5AAEB2}"/>
              </a:ext>
            </a:extLst>
          </p:cNvPr>
          <p:cNvSpPr/>
          <p:nvPr/>
        </p:nvSpPr>
        <p:spPr>
          <a:xfrm>
            <a:off x="8268213" y="1071050"/>
            <a:ext cx="2859113" cy="1839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 ren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ity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entire soul, like these has taken posse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ofsweet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mor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nings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 my entire sweet mor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nings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6A0ACD0-E54C-40CF-A98A-83F60691DF6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CAF9FFF0-CF8C-43F9-A6CF-A0566413402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</p:spTree>
    <p:extLst>
      <p:ext uri="{BB962C8B-B14F-4D97-AF65-F5344CB8AC3E}">
        <p14:creationId xmlns:p14="http://schemas.microsoft.com/office/powerpoint/2010/main" val="2766221729"/>
      </p:ext>
    </p:extLst>
  </p:cSld>
  <p:clrMapOvr>
    <a:masterClrMapping/>
  </p:clrMapOvr>
  <p:transition spd="slow" advClick="0" advTm="0">
    <p:cove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7486F8-77DE-4569-A53A-66591F1D24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9675E8D-B382-4721-990D-B78846C4064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6D91A0A-14F2-4052-8342-C7E3C1D0C718}"/>
              </a:ext>
            </a:extLst>
          </p:cNvPr>
          <p:cNvSpPr/>
          <p:nvPr/>
        </p:nvSpPr>
        <p:spPr>
          <a:xfrm>
            <a:off x="0" y="2195285"/>
            <a:ext cx="3802743" cy="219891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1E06A7E-B917-4FD7-AB02-0733D1F86FFD}"/>
              </a:ext>
            </a:extLst>
          </p:cNvPr>
          <p:cNvSpPr/>
          <p:nvPr/>
        </p:nvSpPr>
        <p:spPr>
          <a:xfrm>
            <a:off x="300599" y="2670469"/>
            <a:ext cx="3201544" cy="1248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 ren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ity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entire soul, like these has taken posse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ofsweet</a:t>
            </a:r>
            <a:endParaRPr lang="en-US" sz="1600" dirty="0">
              <a:solidFill>
                <a:schemeClr val="bg1"/>
              </a:solidFill>
              <a:latin typeface="Montserrat ExtraLight" panose="00000300000000000000" pitchFamily="50" charset="0"/>
              <a:cs typeface="Poppins Light" panose="00000400000000000000" pitchFamily="50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54ACDD7-E0CA-4CBC-A389-850E9FB10B14}"/>
              </a:ext>
            </a:extLst>
          </p:cNvPr>
          <p:cNvSpPr txBox="1"/>
          <p:nvPr/>
        </p:nvSpPr>
        <p:spPr>
          <a:xfrm>
            <a:off x="6880683" y="713854"/>
            <a:ext cx="3385037" cy="18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 of it’s users!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5EB79F7-A56B-4B49-908A-7FCC3159E163}"/>
              </a:ext>
            </a:extLst>
          </p:cNvPr>
          <p:cNvSpPr/>
          <p:nvPr/>
        </p:nvSpPr>
        <p:spPr>
          <a:xfrm>
            <a:off x="6940317" y="2401848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4A9B6F-7988-45CD-B3D6-1118D8A3B68F}"/>
              </a:ext>
            </a:extLst>
          </p:cNvPr>
          <p:cNvSpPr txBox="1"/>
          <p:nvPr/>
        </p:nvSpPr>
        <p:spPr>
          <a:xfrm>
            <a:off x="2221679" y="530159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LOOK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926C6E8-E4B1-440E-843A-A2E699041BE3}"/>
              </a:ext>
            </a:extLst>
          </p:cNvPr>
          <p:cNvSpPr txBox="1"/>
          <p:nvPr/>
        </p:nvSpPr>
        <p:spPr>
          <a:xfrm>
            <a:off x="7573179" y="4028848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BOOK</a:t>
            </a:r>
          </a:p>
        </p:txBody>
      </p:sp>
    </p:spTree>
    <p:extLst>
      <p:ext uri="{BB962C8B-B14F-4D97-AF65-F5344CB8AC3E}">
        <p14:creationId xmlns:p14="http://schemas.microsoft.com/office/powerpoint/2010/main" val="2828253406"/>
      </p:ext>
    </p:extLst>
  </p:cSld>
  <p:clrMapOvr>
    <a:masterClrMapping/>
  </p:clrMapOvr>
  <p:transition spd="slow" advClick="0" advTm="0">
    <p:cove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F05E3796-88CC-46D5-8BC7-D53DCBBFE0CC}"/>
              </a:ext>
            </a:extLst>
          </p:cNvPr>
          <p:cNvSpPr txBox="1"/>
          <p:nvPr/>
        </p:nvSpPr>
        <p:spPr>
          <a:xfrm>
            <a:off x="1169451" y="706398"/>
            <a:ext cx="3385037" cy="18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 of it’s users!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3771FC-2C0E-4AD7-B1F9-96F026BFB641}"/>
              </a:ext>
            </a:extLst>
          </p:cNvPr>
          <p:cNvSpPr/>
          <p:nvPr/>
        </p:nvSpPr>
        <p:spPr>
          <a:xfrm>
            <a:off x="1229085" y="2394392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581CB1D-F4C5-414C-9E5C-22D94E7DAB24}"/>
              </a:ext>
            </a:extLst>
          </p:cNvPr>
          <p:cNvSpPr/>
          <p:nvPr/>
        </p:nvSpPr>
        <p:spPr>
          <a:xfrm>
            <a:off x="5206961" y="939119"/>
            <a:ext cx="2684708" cy="15440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 ren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ity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entire soul, like these has taken posse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ofs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weet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mor 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532ECF1-A1EC-4DF4-AF7C-C9974F0C52B7}"/>
              </a:ext>
            </a:extLst>
          </p:cNvPr>
          <p:cNvSpPr/>
          <p:nvPr/>
        </p:nvSpPr>
        <p:spPr>
          <a:xfrm>
            <a:off x="8544142" y="939119"/>
            <a:ext cx="2684708" cy="15440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 ren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ity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entire soul, like these has taken posse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ofs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weet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mor n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145522-7493-480A-9598-C0B38628D92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</p:spTree>
    <p:extLst>
      <p:ext uri="{BB962C8B-B14F-4D97-AF65-F5344CB8AC3E}">
        <p14:creationId xmlns:p14="http://schemas.microsoft.com/office/powerpoint/2010/main" val="2253827452"/>
      </p:ext>
    </p:extLst>
  </p:cSld>
  <p:clrMapOvr>
    <a:masterClrMapping/>
  </p:clrMapOvr>
  <p:transition spd="med" advClick="0" advTm="0">
    <p:pull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0D440ED3-CED4-4B83-9D1E-79CF02DA1208}"/>
              </a:ext>
            </a:extLst>
          </p:cNvPr>
          <p:cNvSpPr/>
          <p:nvPr/>
        </p:nvSpPr>
        <p:spPr>
          <a:xfrm>
            <a:off x="1" y="0"/>
            <a:ext cx="54483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7B74F0-584B-45C3-86AB-0207A2C6E77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54744B2-3535-4AD1-8D9D-0591275A036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4CEE941-360A-4030-812C-7AB91D7651BA}"/>
              </a:ext>
            </a:extLst>
          </p:cNvPr>
          <p:cNvSpPr txBox="1"/>
          <p:nvPr/>
        </p:nvSpPr>
        <p:spPr>
          <a:xfrm>
            <a:off x="7391347" y="1481651"/>
            <a:ext cx="338503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Strategy of it’s users!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7220FF2-B90D-4095-8746-9CA5283955D5}"/>
              </a:ext>
            </a:extLst>
          </p:cNvPr>
          <p:cNvSpPr/>
          <p:nvPr/>
        </p:nvSpPr>
        <p:spPr>
          <a:xfrm>
            <a:off x="7450981" y="3169645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0D1A1B6-26AA-4ACA-B256-9CEBCBEA0C94}"/>
              </a:ext>
            </a:extLst>
          </p:cNvPr>
          <p:cNvSpPr/>
          <p:nvPr/>
        </p:nvSpPr>
        <p:spPr>
          <a:xfrm>
            <a:off x="7375309" y="3862161"/>
            <a:ext cx="3578129" cy="1248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 ren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ity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entire soul, like these sweet mor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nings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entire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6E0D00-87E1-43F6-BD0D-8DD7075FE2A1}"/>
              </a:ext>
            </a:extLst>
          </p:cNvPr>
          <p:cNvSpPr txBox="1"/>
          <p:nvPr/>
        </p:nvSpPr>
        <p:spPr>
          <a:xfrm rot="5400000">
            <a:off x="464123" y="1490271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LOOK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74D1B8-426D-4BCA-A0CB-9507D59A992E}"/>
              </a:ext>
            </a:extLst>
          </p:cNvPr>
          <p:cNvSpPr txBox="1"/>
          <p:nvPr/>
        </p:nvSpPr>
        <p:spPr>
          <a:xfrm>
            <a:off x="4030893" y="4486434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BOOK</a:t>
            </a:r>
          </a:p>
        </p:txBody>
      </p:sp>
    </p:spTree>
    <p:extLst>
      <p:ext uri="{BB962C8B-B14F-4D97-AF65-F5344CB8AC3E}">
        <p14:creationId xmlns:p14="http://schemas.microsoft.com/office/powerpoint/2010/main" val="4021945676"/>
      </p:ext>
    </p:extLst>
  </p:cSld>
  <p:clrMapOvr>
    <a:masterClrMapping/>
  </p:clrMapOvr>
  <p:transition spd="med" advClick="0" advTm="0">
    <p:pull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D0025E7B-7C75-42BB-8BEC-84261449A00F}"/>
              </a:ext>
            </a:extLst>
          </p:cNvPr>
          <p:cNvGrpSpPr/>
          <p:nvPr/>
        </p:nvGrpSpPr>
        <p:grpSpPr>
          <a:xfrm>
            <a:off x="1267952" y="2454244"/>
            <a:ext cx="4828048" cy="4409108"/>
            <a:chOff x="1337523" y="2544204"/>
            <a:chExt cx="4556899" cy="4298932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40F6394A-E3BB-40C6-B475-0D8AB05BEE16}"/>
                </a:ext>
              </a:extLst>
            </p:cNvPr>
            <p:cNvGrpSpPr/>
            <p:nvPr/>
          </p:nvGrpSpPr>
          <p:grpSpPr>
            <a:xfrm>
              <a:off x="1337523" y="3975920"/>
              <a:ext cx="1962175" cy="2867216"/>
              <a:chOff x="7547573" y="3727890"/>
              <a:chExt cx="1600018" cy="1069183"/>
            </a:xfrm>
          </p:grpSpPr>
          <p:sp>
            <p:nvSpPr>
              <p:cNvPr id="15" name="Freeform 7">
                <a:extLst>
                  <a:ext uri="{FF2B5EF4-FFF2-40B4-BE49-F238E27FC236}">
                    <a16:creationId xmlns:a16="http://schemas.microsoft.com/office/drawing/2014/main" id="{4D062078-71B1-4D21-8068-746DDC1DBE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47573" y="3727890"/>
                <a:ext cx="799539" cy="1069183"/>
              </a:xfrm>
              <a:custGeom>
                <a:avLst/>
                <a:gdLst>
                  <a:gd name="T0" fmla="*/ 0 w 360"/>
                  <a:gd name="T1" fmla="*/ 480 h 480"/>
                  <a:gd name="T2" fmla="*/ 360 w 360"/>
                  <a:gd name="T3" fmla="*/ 480 h 480"/>
                  <a:gd name="T4" fmla="*/ 360 w 360"/>
                  <a:gd name="T5" fmla="*/ 1 h 480"/>
                  <a:gd name="T6" fmla="*/ 0 w 360"/>
                  <a:gd name="T7" fmla="*/ 480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0" h="480">
                    <a:moveTo>
                      <a:pt x="0" y="480"/>
                    </a:moveTo>
                    <a:cubicBezTo>
                      <a:pt x="360" y="480"/>
                      <a:pt x="360" y="480"/>
                      <a:pt x="360" y="480"/>
                    </a:cubicBezTo>
                    <a:cubicBezTo>
                      <a:pt x="360" y="1"/>
                      <a:pt x="360" y="1"/>
                      <a:pt x="360" y="1"/>
                    </a:cubicBezTo>
                    <a:cubicBezTo>
                      <a:pt x="75" y="0"/>
                      <a:pt x="120" y="321"/>
                      <a:pt x="0" y="480"/>
                    </a:cubicBezTo>
                    <a:close/>
                  </a:path>
                </a:pathLst>
              </a:custGeom>
              <a:solidFill>
                <a:schemeClr val="accent1">
                  <a:alpha val="80000"/>
                </a:schemeClr>
              </a:solidFill>
              <a:ln>
                <a:noFill/>
              </a:ln>
            </p:spPr>
            <p:txBody>
              <a:bodyPr vert="horz" wrap="square" lIns="146078" tIns="73039" rIns="146078" bIns="73039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2400">
                  <a:latin typeface="Montserrat SemiBold" panose="00000700000000000000" pitchFamily="50" charset="0"/>
                </a:endParaRPr>
              </a:p>
            </p:txBody>
          </p:sp>
          <p:sp>
            <p:nvSpPr>
              <p:cNvPr id="16" name="Freeform 8">
                <a:extLst>
                  <a:ext uri="{FF2B5EF4-FFF2-40B4-BE49-F238E27FC236}">
                    <a16:creationId xmlns:a16="http://schemas.microsoft.com/office/drawing/2014/main" id="{081D7F44-37AC-4432-AFA0-E737B36610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47113" y="3729769"/>
                <a:ext cx="800478" cy="1067304"/>
              </a:xfrm>
              <a:custGeom>
                <a:avLst/>
                <a:gdLst>
                  <a:gd name="T0" fmla="*/ 0 w 360"/>
                  <a:gd name="T1" fmla="*/ 0 h 479"/>
                  <a:gd name="T2" fmla="*/ 0 w 360"/>
                  <a:gd name="T3" fmla="*/ 479 h 479"/>
                  <a:gd name="T4" fmla="*/ 360 w 360"/>
                  <a:gd name="T5" fmla="*/ 479 h 479"/>
                  <a:gd name="T6" fmla="*/ 0 w 360"/>
                  <a:gd name="T7" fmla="*/ 0 h 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60" h="479">
                    <a:moveTo>
                      <a:pt x="0" y="0"/>
                    </a:moveTo>
                    <a:cubicBezTo>
                      <a:pt x="0" y="479"/>
                      <a:pt x="0" y="479"/>
                      <a:pt x="0" y="479"/>
                    </a:cubicBezTo>
                    <a:cubicBezTo>
                      <a:pt x="360" y="479"/>
                      <a:pt x="360" y="479"/>
                      <a:pt x="360" y="479"/>
                    </a:cubicBezTo>
                    <a:cubicBezTo>
                      <a:pt x="240" y="320"/>
                      <a:pt x="285" y="1"/>
                      <a:pt x="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vert="horz" wrap="square" lIns="146078" tIns="73039" rIns="146078" bIns="73039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2400">
                  <a:latin typeface="Montserrat SemiBold" panose="00000700000000000000" pitchFamily="50" charset="0"/>
                </a:endParaRPr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6C2A52B2-4F2A-45E1-8FA4-3C4A41271EB1}"/>
                </a:ext>
              </a:extLst>
            </p:cNvPr>
            <p:cNvGrpSpPr/>
            <p:nvPr/>
          </p:nvGrpSpPr>
          <p:grpSpPr>
            <a:xfrm>
              <a:off x="2846888" y="4773235"/>
              <a:ext cx="1807781" cy="2069900"/>
              <a:chOff x="8778356" y="3041095"/>
              <a:chExt cx="1474120" cy="1755979"/>
            </a:xfrm>
          </p:grpSpPr>
          <p:sp>
            <p:nvSpPr>
              <p:cNvPr id="18" name="Freeform 9">
                <a:extLst>
                  <a:ext uri="{FF2B5EF4-FFF2-40B4-BE49-F238E27FC236}">
                    <a16:creationId xmlns:a16="http://schemas.microsoft.com/office/drawing/2014/main" id="{E8A9D90B-34A7-4AF7-95DD-860A61C328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78356" y="3041095"/>
                <a:ext cx="738469" cy="1755979"/>
              </a:xfrm>
              <a:custGeom>
                <a:avLst/>
                <a:gdLst>
                  <a:gd name="T0" fmla="*/ 0 w 332"/>
                  <a:gd name="T1" fmla="*/ 788 h 788"/>
                  <a:gd name="T2" fmla="*/ 332 w 332"/>
                  <a:gd name="T3" fmla="*/ 788 h 788"/>
                  <a:gd name="T4" fmla="*/ 332 w 332"/>
                  <a:gd name="T5" fmla="*/ 1 h 788"/>
                  <a:gd name="T6" fmla="*/ 0 w 332"/>
                  <a:gd name="T7" fmla="*/ 78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2" h="788">
                    <a:moveTo>
                      <a:pt x="0" y="788"/>
                    </a:moveTo>
                    <a:cubicBezTo>
                      <a:pt x="332" y="788"/>
                      <a:pt x="332" y="788"/>
                      <a:pt x="332" y="788"/>
                    </a:cubicBezTo>
                    <a:cubicBezTo>
                      <a:pt x="332" y="1"/>
                      <a:pt x="332" y="1"/>
                      <a:pt x="332" y="1"/>
                    </a:cubicBezTo>
                    <a:cubicBezTo>
                      <a:pt x="70" y="0"/>
                      <a:pt x="111" y="526"/>
                      <a:pt x="0" y="788"/>
                    </a:cubicBezTo>
                    <a:close/>
                  </a:path>
                </a:pathLst>
              </a:custGeom>
              <a:solidFill>
                <a:schemeClr val="accent4">
                  <a:alpha val="80000"/>
                </a:schemeClr>
              </a:solidFill>
              <a:ln>
                <a:noFill/>
              </a:ln>
            </p:spPr>
            <p:txBody>
              <a:bodyPr vert="horz" wrap="square" lIns="146078" tIns="73039" rIns="146078" bIns="73039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2400">
                  <a:latin typeface="Montserrat SemiBold" panose="00000700000000000000" pitchFamily="50" charset="0"/>
                </a:endParaRPr>
              </a:p>
            </p:txBody>
          </p:sp>
          <p:sp>
            <p:nvSpPr>
              <p:cNvPr id="19" name="Freeform 10">
                <a:extLst>
                  <a:ext uri="{FF2B5EF4-FFF2-40B4-BE49-F238E27FC236}">
                    <a16:creationId xmlns:a16="http://schemas.microsoft.com/office/drawing/2014/main" id="{FB169D20-01B6-4161-AAC6-97F2F22064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16825" y="3043913"/>
                <a:ext cx="735651" cy="1753160"/>
              </a:xfrm>
              <a:custGeom>
                <a:avLst/>
                <a:gdLst>
                  <a:gd name="T0" fmla="*/ 0 w 331"/>
                  <a:gd name="T1" fmla="*/ 0 h 787"/>
                  <a:gd name="T2" fmla="*/ 0 w 331"/>
                  <a:gd name="T3" fmla="*/ 787 h 787"/>
                  <a:gd name="T4" fmla="*/ 331 w 331"/>
                  <a:gd name="T5" fmla="*/ 787 h 787"/>
                  <a:gd name="T6" fmla="*/ 0 w 331"/>
                  <a:gd name="T7" fmla="*/ 0 h 7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31" h="787">
                    <a:moveTo>
                      <a:pt x="0" y="0"/>
                    </a:moveTo>
                    <a:cubicBezTo>
                      <a:pt x="0" y="787"/>
                      <a:pt x="0" y="787"/>
                      <a:pt x="0" y="787"/>
                    </a:cubicBezTo>
                    <a:cubicBezTo>
                      <a:pt x="331" y="787"/>
                      <a:pt x="331" y="787"/>
                      <a:pt x="331" y="787"/>
                    </a:cubicBezTo>
                    <a:cubicBezTo>
                      <a:pt x="221" y="525"/>
                      <a:pt x="262" y="1"/>
                      <a:pt x="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146078" tIns="73039" rIns="146078" bIns="73039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2400">
                  <a:latin typeface="Montserrat SemiBold" panose="00000700000000000000" pitchFamily="50" charset="0"/>
                </a:endParaRPr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E86B3E38-16A5-4C2E-ACBA-DB66A102FFA8}"/>
                </a:ext>
              </a:extLst>
            </p:cNvPr>
            <p:cNvGrpSpPr/>
            <p:nvPr/>
          </p:nvGrpSpPr>
          <p:grpSpPr>
            <a:xfrm>
              <a:off x="4209925" y="5124289"/>
              <a:ext cx="1684497" cy="1718846"/>
              <a:chOff x="9889818" y="3406571"/>
              <a:chExt cx="1373591" cy="1390503"/>
            </a:xfrm>
          </p:grpSpPr>
          <p:sp>
            <p:nvSpPr>
              <p:cNvPr id="21" name="Freeform 11">
                <a:extLst>
                  <a:ext uri="{FF2B5EF4-FFF2-40B4-BE49-F238E27FC236}">
                    <a16:creationId xmlns:a16="http://schemas.microsoft.com/office/drawing/2014/main" id="{5636B2E6-5F87-4D4B-90B6-32B8713362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89818" y="3406571"/>
                <a:ext cx="686796" cy="1390502"/>
              </a:xfrm>
              <a:custGeom>
                <a:avLst/>
                <a:gdLst>
                  <a:gd name="T0" fmla="*/ 0 w 309"/>
                  <a:gd name="T1" fmla="*/ 624 h 624"/>
                  <a:gd name="T2" fmla="*/ 309 w 309"/>
                  <a:gd name="T3" fmla="*/ 624 h 624"/>
                  <a:gd name="T4" fmla="*/ 309 w 309"/>
                  <a:gd name="T5" fmla="*/ 1 h 624"/>
                  <a:gd name="T6" fmla="*/ 0 w 309"/>
                  <a:gd name="T7" fmla="*/ 624 h 6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9" h="624">
                    <a:moveTo>
                      <a:pt x="0" y="624"/>
                    </a:moveTo>
                    <a:cubicBezTo>
                      <a:pt x="309" y="624"/>
                      <a:pt x="309" y="624"/>
                      <a:pt x="309" y="624"/>
                    </a:cubicBezTo>
                    <a:cubicBezTo>
                      <a:pt x="309" y="1"/>
                      <a:pt x="309" y="1"/>
                      <a:pt x="309" y="1"/>
                    </a:cubicBezTo>
                    <a:cubicBezTo>
                      <a:pt x="64" y="0"/>
                      <a:pt x="103" y="417"/>
                      <a:pt x="0" y="624"/>
                    </a:cubicBezTo>
                    <a:close/>
                  </a:path>
                </a:pathLst>
              </a:custGeom>
              <a:solidFill>
                <a:schemeClr val="accent3">
                  <a:alpha val="80000"/>
                </a:schemeClr>
              </a:solidFill>
              <a:ln>
                <a:noFill/>
              </a:ln>
            </p:spPr>
            <p:txBody>
              <a:bodyPr vert="horz" wrap="square" lIns="146078" tIns="73039" rIns="146078" bIns="73039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2400">
                  <a:latin typeface="Montserrat SemiBold" panose="00000700000000000000" pitchFamily="50" charset="0"/>
                </a:endParaRPr>
              </a:p>
            </p:txBody>
          </p:sp>
          <p:sp>
            <p:nvSpPr>
              <p:cNvPr id="22" name="Freeform 12">
                <a:extLst>
                  <a:ext uri="{FF2B5EF4-FFF2-40B4-BE49-F238E27FC236}">
                    <a16:creationId xmlns:a16="http://schemas.microsoft.com/office/drawing/2014/main" id="{319B7A4A-8DD4-4442-81B9-71737872C4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76613" y="3409390"/>
                <a:ext cx="686796" cy="1387684"/>
              </a:xfrm>
              <a:custGeom>
                <a:avLst/>
                <a:gdLst>
                  <a:gd name="T0" fmla="*/ 0 w 309"/>
                  <a:gd name="T1" fmla="*/ 0 h 623"/>
                  <a:gd name="T2" fmla="*/ 0 w 309"/>
                  <a:gd name="T3" fmla="*/ 623 h 623"/>
                  <a:gd name="T4" fmla="*/ 309 w 309"/>
                  <a:gd name="T5" fmla="*/ 623 h 623"/>
                  <a:gd name="T6" fmla="*/ 0 w 309"/>
                  <a:gd name="T7" fmla="*/ 0 h 6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09" h="623">
                    <a:moveTo>
                      <a:pt x="0" y="0"/>
                    </a:moveTo>
                    <a:cubicBezTo>
                      <a:pt x="0" y="623"/>
                      <a:pt x="0" y="623"/>
                      <a:pt x="0" y="623"/>
                    </a:cubicBezTo>
                    <a:cubicBezTo>
                      <a:pt x="309" y="623"/>
                      <a:pt x="309" y="623"/>
                      <a:pt x="309" y="623"/>
                    </a:cubicBezTo>
                    <a:cubicBezTo>
                      <a:pt x="206" y="416"/>
                      <a:pt x="244" y="1"/>
                      <a:pt x="0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vert="horz" wrap="square" lIns="146078" tIns="73039" rIns="146078" bIns="73039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2400">
                  <a:latin typeface="Montserrat SemiBold" panose="00000700000000000000" pitchFamily="50" charset="0"/>
                </a:endParaRPr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FD993ED-9422-40E2-9E71-8F53869E6391}"/>
                </a:ext>
              </a:extLst>
            </p:cNvPr>
            <p:cNvSpPr txBox="1"/>
            <p:nvPr/>
          </p:nvSpPr>
          <p:spPr>
            <a:xfrm>
              <a:off x="4661534" y="3086038"/>
              <a:ext cx="784114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id-ID" sz="2400" dirty="0">
                  <a:solidFill>
                    <a:schemeClr val="accent3"/>
                  </a:solidFill>
                  <a:latin typeface="Montserrat SemiBold" panose="00000700000000000000" pitchFamily="50" charset="0"/>
                  <a:ea typeface="Roboto" panose="02000000000000000000" pitchFamily="2" charset="0"/>
                </a:rPr>
                <a:t>45</a:t>
              </a:r>
              <a:r>
                <a:rPr lang="en-US" sz="2400" dirty="0">
                  <a:solidFill>
                    <a:schemeClr val="accent3"/>
                  </a:solidFill>
                  <a:latin typeface="Montserrat SemiBold" panose="00000700000000000000" pitchFamily="50" charset="0"/>
                  <a:ea typeface="Roboto" panose="02000000000000000000" pitchFamily="2" charset="0"/>
                </a:rPr>
                <a:t>%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828739F-B932-4E62-8676-B2B7D1297DC4}"/>
                </a:ext>
              </a:extLst>
            </p:cNvPr>
            <p:cNvCxnSpPr/>
            <p:nvPr/>
          </p:nvCxnSpPr>
          <p:spPr>
            <a:xfrm>
              <a:off x="5049563" y="3582319"/>
              <a:ext cx="0" cy="1323567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  <a:prstDash val="sysDot"/>
              <a:head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5274DD8-D9B9-4754-9D29-0BDCBD5E772E}"/>
                </a:ext>
              </a:extLst>
            </p:cNvPr>
            <p:cNvSpPr txBox="1"/>
            <p:nvPr/>
          </p:nvSpPr>
          <p:spPr>
            <a:xfrm>
              <a:off x="3366297" y="3086038"/>
              <a:ext cx="784114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id-ID" sz="2400" dirty="0">
                  <a:solidFill>
                    <a:schemeClr val="accent4"/>
                  </a:solidFill>
                  <a:latin typeface="Montserrat SemiBold" panose="00000700000000000000" pitchFamily="50" charset="0"/>
                  <a:ea typeface="Roboto" panose="02000000000000000000" pitchFamily="2" charset="0"/>
                </a:rPr>
                <a:t>34</a:t>
              </a:r>
              <a:r>
                <a:rPr lang="en-US" sz="2400" dirty="0">
                  <a:solidFill>
                    <a:schemeClr val="accent4"/>
                  </a:solidFill>
                  <a:latin typeface="Montserrat SemiBold" panose="00000700000000000000" pitchFamily="50" charset="0"/>
                  <a:ea typeface="Roboto" panose="02000000000000000000" pitchFamily="2" charset="0"/>
                </a:rPr>
                <a:t>%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7ECB342E-A14D-4655-B02A-C11C06D12CB7}"/>
                </a:ext>
              </a:extLst>
            </p:cNvPr>
            <p:cNvCxnSpPr/>
            <p:nvPr/>
          </p:nvCxnSpPr>
          <p:spPr>
            <a:xfrm>
              <a:off x="3754326" y="3582319"/>
              <a:ext cx="0" cy="983195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  <a:prstDash val="sysDot"/>
              <a:head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ED8177A-BADB-4470-BFEA-7C1F87ED2837}"/>
                </a:ext>
              </a:extLst>
            </p:cNvPr>
            <p:cNvSpPr txBox="1"/>
            <p:nvPr/>
          </p:nvSpPr>
          <p:spPr>
            <a:xfrm>
              <a:off x="1926268" y="2544204"/>
              <a:ext cx="784114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id-ID" sz="2400" dirty="0">
                  <a:solidFill>
                    <a:schemeClr val="accent1"/>
                  </a:solidFill>
                  <a:latin typeface="Montserrat SemiBold" panose="00000700000000000000" pitchFamily="50" charset="0"/>
                  <a:ea typeface="Roboto" panose="02000000000000000000" pitchFamily="2" charset="0"/>
                </a:rPr>
                <a:t>23</a:t>
              </a:r>
              <a:r>
                <a:rPr lang="en-US" sz="2400" dirty="0">
                  <a:solidFill>
                    <a:schemeClr val="accent1"/>
                  </a:solidFill>
                  <a:latin typeface="Montserrat SemiBold" panose="00000700000000000000" pitchFamily="50" charset="0"/>
                  <a:ea typeface="Roboto" panose="02000000000000000000" pitchFamily="2" charset="0"/>
                </a:rPr>
                <a:t>%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3C45BDE9-1BCB-4CC2-BD7D-FBE0CCA6DC66}"/>
                </a:ext>
              </a:extLst>
            </p:cNvPr>
            <p:cNvCxnSpPr/>
            <p:nvPr/>
          </p:nvCxnSpPr>
          <p:spPr>
            <a:xfrm>
              <a:off x="2314297" y="3139347"/>
              <a:ext cx="0" cy="885943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  <a:prstDash val="sysDot"/>
              <a:head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8D25271C-D7C2-4857-A575-431AD72A95F1}"/>
              </a:ext>
            </a:extLst>
          </p:cNvPr>
          <p:cNvSpPr/>
          <p:nvPr/>
        </p:nvSpPr>
        <p:spPr>
          <a:xfrm>
            <a:off x="7433213" y="3354932"/>
            <a:ext cx="1022980" cy="242625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050" dirty="0">
                <a:latin typeface="Segoe UI" panose="020B0502040204020203" pitchFamily="34" charset="0"/>
              </a:rPr>
              <a:t>Options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42BDD51-CE10-4DD6-9966-891E56F62047}"/>
              </a:ext>
            </a:extLst>
          </p:cNvPr>
          <p:cNvSpPr txBox="1"/>
          <p:nvPr/>
        </p:nvSpPr>
        <p:spPr>
          <a:xfrm>
            <a:off x="7168515" y="2481930"/>
            <a:ext cx="4071007" cy="57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</a:rPr>
              <a:t>Lorem Ipsum is simply dummy text of the printing and typesetting dummy text of the printing of the </a:t>
            </a:r>
            <a:endParaRPr lang="id-ID" sz="11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96C42E1F-B53B-417B-8300-E992B282E289}"/>
              </a:ext>
            </a:extLst>
          </p:cNvPr>
          <p:cNvSpPr/>
          <p:nvPr/>
        </p:nvSpPr>
        <p:spPr>
          <a:xfrm>
            <a:off x="7433213" y="4769621"/>
            <a:ext cx="1022980" cy="242625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050" dirty="0">
                <a:latin typeface="Segoe UI" panose="020B0502040204020203" pitchFamily="34" charset="0"/>
              </a:rPr>
              <a:t>Options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6940C0D-DBD6-461B-91AB-89120DE8188D}"/>
              </a:ext>
            </a:extLst>
          </p:cNvPr>
          <p:cNvSpPr txBox="1"/>
          <p:nvPr/>
        </p:nvSpPr>
        <p:spPr>
          <a:xfrm>
            <a:off x="7168515" y="3896619"/>
            <a:ext cx="4071007" cy="57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</a:rPr>
              <a:t>Lorem Ipsum is simply dummy text of the printing and typesetting dummy text of the printing of the </a:t>
            </a:r>
            <a:endParaRPr lang="id-ID" sz="11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5808CF5E-0252-4A68-A0A1-69E5ECD6EF47}"/>
              </a:ext>
            </a:extLst>
          </p:cNvPr>
          <p:cNvSpPr/>
          <p:nvPr/>
        </p:nvSpPr>
        <p:spPr>
          <a:xfrm>
            <a:off x="7433213" y="6184310"/>
            <a:ext cx="1022980" cy="242625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050" dirty="0">
                <a:latin typeface="Segoe UI" panose="020B0502040204020203" pitchFamily="34" charset="0"/>
              </a:rPr>
              <a:t>Options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F88796E-7559-42CA-9357-07EBA11E8123}"/>
              </a:ext>
            </a:extLst>
          </p:cNvPr>
          <p:cNvSpPr txBox="1"/>
          <p:nvPr/>
        </p:nvSpPr>
        <p:spPr>
          <a:xfrm>
            <a:off x="7168515" y="5311308"/>
            <a:ext cx="4071007" cy="57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</a:rPr>
              <a:t>Lorem Ipsum is simply dummy text of the printing and typesetting dummy text of the printing of the </a:t>
            </a:r>
            <a:endParaRPr lang="id-ID" sz="11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FC46DB8-EFBB-4BF0-A218-68EF6803F2FA}"/>
              </a:ext>
            </a:extLst>
          </p:cNvPr>
          <p:cNvSpPr txBox="1"/>
          <p:nvPr/>
        </p:nvSpPr>
        <p:spPr>
          <a:xfrm>
            <a:off x="3233825" y="601368"/>
            <a:ext cx="5724350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Infographic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D34824E-12B7-4798-B51B-FDC2CF3EC416}"/>
              </a:ext>
            </a:extLst>
          </p:cNvPr>
          <p:cNvSpPr/>
          <p:nvPr/>
        </p:nvSpPr>
        <p:spPr>
          <a:xfrm>
            <a:off x="5795196" y="1585274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82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 advClick="0" advTm="0">
        <p14:flythrough dir="out" hasBounce="1"/>
      </p:transition>
    </mc:Choice>
    <mc:Fallback>
      <p:transition spd="slow" advClick="0" advTm="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4F746D5-4DA3-47C4-B1FE-B1807C2EB4D6}"/>
              </a:ext>
            </a:extLst>
          </p:cNvPr>
          <p:cNvGrpSpPr/>
          <p:nvPr/>
        </p:nvGrpSpPr>
        <p:grpSpPr>
          <a:xfrm flipH="1">
            <a:off x="0" y="2180492"/>
            <a:ext cx="4783082" cy="3922037"/>
            <a:chOff x="7447556" y="2180492"/>
            <a:chExt cx="4783082" cy="3922037"/>
          </a:xfrm>
        </p:grpSpPr>
        <p:sp>
          <p:nvSpPr>
            <p:cNvPr id="31" name="AutoShape 3">
              <a:extLst>
                <a:ext uri="{FF2B5EF4-FFF2-40B4-BE49-F238E27FC236}">
                  <a16:creationId xmlns:a16="http://schemas.microsoft.com/office/drawing/2014/main" id="{CA39332B-65A3-41AA-97A1-42511A0D657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 rot="10800000">
              <a:off x="7839502" y="2180492"/>
              <a:ext cx="4391136" cy="3922037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46078" tIns="73039" rIns="146078" bIns="73039" numCol="1" anchor="t" anchorCtr="0" compatLnSpc="1">
              <a:prstTxWarp prst="textNoShape">
                <a:avLst/>
              </a:prstTxWarp>
            </a:bodyPr>
            <a:lstStyle/>
            <a:p>
              <a:endParaRPr lang="en-US" sz="2876" dirty="0">
                <a:latin typeface="Segoe UI" panose="020B0502040204020203" pitchFamily="34" charset="0"/>
              </a:endParaRPr>
            </a:p>
          </p:txBody>
        </p:sp>
        <p:sp>
          <p:nvSpPr>
            <p:cNvPr id="33" name="Freeform 6">
              <a:extLst>
                <a:ext uri="{FF2B5EF4-FFF2-40B4-BE49-F238E27FC236}">
                  <a16:creationId xmlns:a16="http://schemas.microsoft.com/office/drawing/2014/main" id="{03D6E6D0-6E1B-484E-B86D-FC129EC516D3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668208" y="3737386"/>
              <a:ext cx="2562430" cy="1287477"/>
            </a:xfrm>
            <a:custGeom>
              <a:avLst/>
              <a:gdLst>
                <a:gd name="T0" fmla="*/ 0 w 1830"/>
                <a:gd name="T1" fmla="*/ 644 h 1080"/>
                <a:gd name="T2" fmla="*/ 0 w 1830"/>
                <a:gd name="T3" fmla="*/ 1078 h 1080"/>
                <a:gd name="T4" fmla="*/ 0 w 1830"/>
                <a:gd name="T5" fmla="*/ 1078 h 1080"/>
                <a:gd name="T6" fmla="*/ 1070 w 1830"/>
                <a:gd name="T7" fmla="*/ 1080 h 1080"/>
                <a:gd name="T8" fmla="*/ 1070 w 1830"/>
                <a:gd name="T9" fmla="*/ 1080 h 1080"/>
                <a:gd name="T10" fmla="*/ 1110 w 1830"/>
                <a:gd name="T11" fmla="*/ 1080 h 1080"/>
                <a:gd name="T12" fmla="*/ 1156 w 1830"/>
                <a:gd name="T13" fmla="*/ 1078 h 1080"/>
                <a:gd name="T14" fmla="*/ 1182 w 1830"/>
                <a:gd name="T15" fmla="*/ 1076 h 1080"/>
                <a:gd name="T16" fmla="*/ 1206 w 1830"/>
                <a:gd name="T17" fmla="*/ 1072 h 1080"/>
                <a:gd name="T18" fmla="*/ 1232 w 1830"/>
                <a:gd name="T19" fmla="*/ 1068 h 1080"/>
                <a:gd name="T20" fmla="*/ 1260 w 1830"/>
                <a:gd name="T21" fmla="*/ 1062 h 1080"/>
                <a:gd name="T22" fmla="*/ 1286 w 1830"/>
                <a:gd name="T23" fmla="*/ 1052 h 1080"/>
                <a:gd name="T24" fmla="*/ 1312 w 1830"/>
                <a:gd name="T25" fmla="*/ 1042 h 1080"/>
                <a:gd name="T26" fmla="*/ 1338 w 1830"/>
                <a:gd name="T27" fmla="*/ 1028 h 1080"/>
                <a:gd name="T28" fmla="*/ 1364 w 1830"/>
                <a:gd name="T29" fmla="*/ 1012 h 1080"/>
                <a:gd name="T30" fmla="*/ 1390 w 1830"/>
                <a:gd name="T31" fmla="*/ 992 h 1080"/>
                <a:gd name="T32" fmla="*/ 1414 w 1830"/>
                <a:gd name="T33" fmla="*/ 970 h 1080"/>
                <a:gd name="T34" fmla="*/ 1436 w 1830"/>
                <a:gd name="T35" fmla="*/ 944 h 1080"/>
                <a:gd name="T36" fmla="*/ 1458 w 1830"/>
                <a:gd name="T37" fmla="*/ 914 h 1080"/>
                <a:gd name="T38" fmla="*/ 1458 w 1830"/>
                <a:gd name="T39" fmla="*/ 914 h 1080"/>
                <a:gd name="T40" fmla="*/ 1504 w 1830"/>
                <a:gd name="T41" fmla="*/ 840 h 1080"/>
                <a:gd name="T42" fmla="*/ 1550 w 1830"/>
                <a:gd name="T43" fmla="*/ 756 h 1080"/>
                <a:gd name="T44" fmla="*/ 1598 w 1830"/>
                <a:gd name="T45" fmla="*/ 662 h 1080"/>
                <a:gd name="T46" fmla="*/ 1622 w 1830"/>
                <a:gd name="T47" fmla="*/ 610 h 1080"/>
                <a:gd name="T48" fmla="*/ 1646 w 1830"/>
                <a:gd name="T49" fmla="*/ 556 h 1080"/>
                <a:gd name="T50" fmla="*/ 1670 w 1830"/>
                <a:gd name="T51" fmla="*/ 498 h 1080"/>
                <a:gd name="T52" fmla="*/ 1694 w 1830"/>
                <a:gd name="T53" fmla="*/ 436 h 1080"/>
                <a:gd name="T54" fmla="*/ 1718 w 1830"/>
                <a:gd name="T55" fmla="*/ 372 h 1080"/>
                <a:gd name="T56" fmla="*/ 1740 w 1830"/>
                <a:gd name="T57" fmla="*/ 306 h 1080"/>
                <a:gd name="T58" fmla="*/ 1764 w 1830"/>
                <a:gd name="T59" fmla="*/ 234 h 1080"/>
                <a:gd name="T60" fmla="*/ 1786 w 1830"/>
                <a:gd name="T61" fmla="*/ 160 h 1080"/>
                <a:gd name="T62" fmla="*/ 1808 w 1830"/>
                <a:gd name="T63" fmla="*/ 82 h 1080"/>
                <a:gd name="T64" fmla="*/ 1830 w 1830"/>
                <a:gd name="T65" fmla="*/ 0 h 1080"/>
                <a:gd name="T66" fmla="*/ 1830 w 1830"/>
                <a:gd name="T67" fmla="*/ 0 h 1080"/>
                <a:gd name="T68" fmla="*/ 1802 w 1830"/>
                <a:gd name="T69" fmla="*/ 80 h 1080"/>
                <a:gd name="T70" fmla="*/ 1774 w 1830"/>
                <a:gd name="T71" fmla="*/ 162 h 1080"/>
                <a:gd name="T72" fmla="*/ 1738 w 1830"/>
                <a:gd name="T73" fmla="*/ 256 h 1080"/>
                <a:gd name="T74" fmla="*/ 1700 w 1830"/>
                <a:gd name="T75" fmla="*/ 356 h 1080"/>
                <a:gd name="T76" fmla="*/ 1662 w 1830"/>
                <a:gd name="T77" fmla="*/ 444 h 1080"/>
                <a:gd name="T78" fmla="*/ 1644 w 1830"/>
                <a:gd name="T79" fmla="*/ 484 h 1080"/>
                <a:gd name="T80" fmla="*/ 1628 w 1830"/>
                <a:gd name="T81" fmla="*/ 516 h 1080"/>
                <a:gd name="T82" fmla="*/ 1612 w 1830"/>
                <a:gd name="T83" fmla="*/ 540 h 1080"/>
                <a:gd name="T84" fmla="*/ 1606 w 1830"/>
                <a:gd name="T85" fmla="*/ 548 h 1080"/>
                <a:gd name="T86" fmla="*/ 1598 w 1830"/>
                <a:gd name="T87" fmla="*/ 556 h 1080"/>
                <a:gd name="T88" fmla="*/ 1598 w 1830"/>
                <a:gd name="T89" fmla="*/ 556 h 1080"/>
                <a:gd name="T90" fmla="*/ 1586 w 1830"/>
                <a:gd name="T91" fmla="*/ 566 h 1080"/>
                <a:gd name="T92" fmla="*/ 1570 w 1830"/>
                <a:gd name="T93" fmla="*/ 576 h 1080"/>
                <a:gd name="T94" fmla="*/ 1554 w 1830"/>
                <a:gd name="T95" fmla="*/ 586 h 1080"/>
                <a:gd name="T96" fmla="*/ 1534 w 1830"/>
                <a:gd name="T97" fmla="*/ 596 h 1080"/>
                <a:gd name="T98" fmla="*/ 1514 w 1830"/>
                <a:gd name="T99" fmla="*/ 604 h 1080"/>
                <a:gd name="T100" fmla="*/ 1492 w 1830"/>
                <a:gd name="T101" fmla="*/ 614 h 1080"/>
                <a:gd name="T102" fmla="*/ 1466 w 1830"/>
                <a:gd name="T103" fmla="*/ 622 h 1080"/>
                <a:gd name="T104" fmla="*/ 1440 w 1830"/>
                <a:gd name="T105" fmla="*/ 628 h 1080"/>
                <a:gd name="T106" fmla="*/ 1410 w 1830"/>
                <a:gd name="T107" fmla="*/ 636 h 1080"/>
                <a:gd name="T108" fmla="*/ 1378 w 1830"/>
                <a:gd name="T109" fmla="*/ 642 h 1080"/>
                <a:gd name="T110" fmla="*/ 1306 w 1830"/>
                <a:gd name="T111" fmla="*/ 652 h 1080"/>
                <a:gd name="T112" fmla="*/ 1224 w 1830"/>
                <a:gd name="T113" fmla="*/ 658 h 1080"/>
                <a:gd name="T114" fmla="*/ 1132 w 1830"/>
                <a:gd name="T115" fmla="*/ 660 h 1080"/>
                <a:gd name="T116" fmla="*/ 1132 w 1830"/>
                <a:gd name="T117" fmla="*/ 660 h 1080"/>
                <a:gd name="T118" fmla="*/ 844 w 1830"/>
                <a:gd name="T119" fmla="*/ 658 h 1080"/>
                <a:gd name="T120" fmla="*/ 466 w 1830"/>
                <a:gd name="T121" fmla="*/ 652 h 1080"/>
                <a:gd name="T122" fmla="*/ 0 w 1830"/>
                <a:gd name="T123" fmla="*/ 644 h 1080"/>
                <a:gd name="T124" fmla="*/ 0 w 1830"/>
                <a:gd name="T125" fmla="*/ 644 h 1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30" h="1080">
                  <a:moveTo>
                    <a:pt x="0" y="644"/>
                  </a:moveTo>
                  <a:lnTo>
                    <a:pt x="0" y="1078"/>
                  </a:lnTo>
                  <a:lnTo>
                    <a:pt x="0" y="1078"/>
                  </a:lnTo>
                  <a:lnTo>
                    <a:pt x="1070" y="1080"/>
                  </a:lnTo>
                  <a:lnTo>
                    <a:pt x="1070" y="1080"/>
                  </a:lnTo>
                  <a:lnTo>
                    <a:pt x="1110" y="1080"/>
                  </a:lnTo>
                  <a:lnTo>
                    <a:pt x="1156" y="1078"/>
                  </a:lnTo>
                  <a:lnTo>
                    <a:pt x="1182" y="1076"/>
                  </a:lnTo>
                  <a:lnTo>
                    <a:pt x="1206" y="1072"/>
                  </a:lnTo>
                  <a:lnTo>
                    <a:pt x="1232" y="1068"/>
                  </a:lnTo>
                  <a:lnTo>
                    <a:pt x="1260" y="1062"/>
                  </a:lnTo>
                  <a:lnTo>
                    <a:pt x="1286" y="1052"/>
                  </a:lnTo>
                  <a:lnTo>
                    <a:pt x="1312" y="1042"/>
                  </a:lnTo>
                  <a:lnTo>
                    <a:pt x="1338" y="1028"/>
                  </a:lnTo>
                  <a:lnTo>
                    <a:pt x="1364" y="1012"/>
                  </a:lnTo>
                  <a:lnTo>
                    <a:pt x="1390" y="992"/>
                  </a:lnTo>
                  <a:lnTo>
                    <a:pt x="1414" y="970"/>
                  </a:lnTo>
                  <a:lnTo>
                    <a:pt x="1436" y="944"/>
                  </a:lnTo>
                  <a:lnTo>
                    <a:pt x="1458" y="914"/>
                  </a:lnTo>
                  <a:lnTo>
                    <a:pt x="1458" y="914"/>
                  </a:lnTo>
                  <a:lnTo>
                    <a:pt x="1504" y="840"/>
                  </a:lnTo>
                  <a:lnTo>
                    <a:pt x="1550" y="756"/>
                  </a:lnTo>
                  <a:lnTo>
                    <a:pt x="1598" y="662"/>
                  </a:lnTo>
                  <a:lnTo>
                    <a:pt x="1622" y="610"/>
                  </a:lnTo>
                  <a:lnTo>
                    <a:pt x="1646" y="556"/>
                  </a:lnTo>
                  <a:lnTo>
                    <a:pt x="1670" y="498"/>
                  </a:lnTo>
                  <a:lnTo>
                    <a:pt x="1694" y="436"/>
                  </a:lnTo>
                  <a:lnTo>
                    <a:pt x="1718" y="372"/>
                  </a:lnTo>
                  <a:lnTo>
                    <a:pt x="1740" y="306"/>
                  </a:lnTo>
                  <a:lnTo>
                    <a:pt x="1764" y="234"/>
                  </a:lnTo>
                  <a:lnTo>
                    <a:pt x="1786" y="160"/>
                  </a:lnTo>
                  <a:lnTo>
                    <a:pt x="1808" y="82"/>
                  </a:lnTo>
                  <a:lnTo>
                    <a:pt x="1830" y="0"/>
                  </a:lnTo>
                  <a:lnTo>
                    <a:pt x="1830" y="0"/>
                  </a:lnTo>
                  <a:lnTo>
                    <a:pt x="1802" y="80"/>
                  </a:lnTo>
                  <a:lnTo>
                    <a:pt x="1774" y="162"/>
                  </a:lnTo>
                  <a:lnTo>
                    <a:pt x="1738" y="256"/>
                  </a:lnTo>
                  <a:lnTo>
                    <a:pt x="1700" y="356"/>
                  </a:lnTo>
                  <a:lnTo>
                    <a:pt x="1662" y="444"/>
                  </a:lnTo>
                  <a:lnTo>
                    <a:pt x="1644" y="484"/>
                  </a:lnTo>
                  <a:lnTo>
                    <a:pt x="1628" y="516"/>
                  </a:lnTo>
                  <a:lnTo>
                    <a:pt x="1612" y="540"/>
                  </a:lnTo>
                  <a:lnTo>
                    <a:pt x="1606" y="548"/>
                  </a:lnTo>
                  <a:lnTo>
                    <a:pt x="1598" y="556"/>
                  </a:lnTo>
                  <a:lnTo>
                    <a:pt x="1598" y="556"/>
                  </a:lnTo>
                  <a:lnTo>
                    <a:pt x="1586" y="566"/>
                  </a:lnTo>
                  <a:lnTo>
                    <a:pt x="1570" y="576"/>
                  </a:lnTo>
                  <a:lnTo>
                    <a:pt x="1554" y="586"/>
                  </a:lnTo>
                  <a:lnTo>
                    <a:pt x="1534" y="596"/>
                  </a:lnTo>
                  <a:lnTo>
                    <a:pt x="1514" y="604"/>
                  </a:lnTo>
                  <a:lnTo>
                    <a:pt x="1492" y="614"/>
                  </a:lnTo>
                  <a:lnTo>
                    <a:pt x="1466" y="622"/>
                  </a:lnTo>
                  <a:lnTo>
                    <a:pt x="1440" y="628"/>
                  </a:lnTo>
                  <a:lnTo>
                    <a:pt x="1410" y="636"/>
                  </a:lnTo>
                  <a:lnTo>
                    <a:pt x="1378" y="642"/>
                  </a:lnTo>
                  <a:lnTo>
                    <a:pt x="1306" y="652"/>
                  </a:lnTo>
                  <a:lnTo>
                    <a:pt x="1224" y="658"/>
                  </a:lnTo>
                  <a:lnTo>
                    <a:pt x="1132" y="660"/>
                  </a:lnTo>
                  <a:lnTo>
                    <a:pt x="1132" y="660"/>
                  </a:lnTo>
                  <a:lnTo>
                    <a:pt x="844" y="658"/>
                  </a:lnTo>
                  <a:lnTo>
                    <a:pt x="466" y="652"/>
                  </a:lnTo>
                  <a:lnTo>
                    <a:pt x="0" y="644"/>
                  </a:lnTo>
                  <a:lnTo>
                    <a:pt x="0" y="64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146078" tIns="73039" rIns="146078" bIns="73039" numCol="1" anchor="t" anchorCtr="0" compatLnSpc="1">
              <a:prstTxWarp prst="textNoShape">
                <a:avLst/>
              </a:prstTxWarp>
            </a:bodyPr>
            <a:lstStyle/>
            <a:p>
              <a:endParaRPr lang="en-US" sz="2876" dirty="0">
                <a:latin typeface="Segoe UI" panose="020B0502040204020203" pitchFamily="34" charset="0"/>
              </a:endParaRPr>
            </a:p>
          </p:txBody>
        </p:sp>
        <p:sp>
          <p:nvSpPr>
            <p:cNvPr id="34" name="Freeform 7">
              <a:extLst>
                <a:ext uri="{FF2B5EF4-FFF2-40B4-BE49-F238E27FC236}">
                  <a16:creationId xmlns:a16="http://schemas.microsoft.com/office/drawing/2014/main" id="{8E5F745B-B1CF-442E-B0E0-B6B08914D5A3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9668208" y="4214229"/>
              <a:ext cx="2562430" cy="810634"/>
            </a:xfrm>
            <a:custGeom>
              <a:avLst/>
              <a:gdLst>
                <a:gd name="T0" fmla="*/ 0 w 1830"/>
                <a:gd name="T1" fmla="*/ 680 h 680"/>
                <a:gd name="T2" fmla="*/ 1250 w 1830"/>
                <a:gd name="T3" fmla="*/ 680 h 680"/>
                <a:gd name="T4" fmla="*/ 1300 w 1830"/>
                <a:gd name="T5" fmla="*/ 678 h 680"/>
                <a:gd name="T6" fmla="*/ 1380 w 1830"/>
                <a:gd name="T7" fmla="*/ 670 h 680"/>
                <a:gd name="T8" fmla="*/ 1432 w 1830"/>
                <a:gd name="T9" fmla="*/ 656 h 680"/>
                <a:gd name="T10" fmla="*/ 1482 w 1830"/>
                <a:gd name="T11" fmla="*/ 638 h 680"/>
                <a:gd name="T12" fmla="*/ 1530 w 1830"/>
                <a:gd name="T13" fmla="*/ 614 h 680"/>
                <a:gd name="T14" fmla="*/ 1572 w 1830"/>
                <a:gd name="T15" fmla="*/ 582 h 680"/>
                <a:gd name="T16" fmla="*/ 1608 w 1830"/>
                <a:gd name="T17" fmla="*/ 544 h 680"/>
                <a:gd name="T18" fmla="*/ 1624 w 1830"/>
                <a:gd name="T19" fmla="*/ 522 h 680"/>
                <a:gd name="T20" fmla="*/ 1654 w 1830"/>
                <a:gd name="T21" fmla="*/ 462 h 680"/>
                <a:gd name="T22" fmla="*/ 1722 w 1830"/>
                <a:gd name="T23" fmla="*/ 302 h 680"/>
                <a:gd name="T24" fmla="*/ 1808 w 1830"/>
                <a:gd name="T25" fmla="*/ 64 h 680"/>
                <a:gd name="T26" fmla="*/ 1830 w 1830"/>
                <a:gd name="T27" fmla="*/ 0 h 680"/>
                <a:gd name="T28" fmla="*/ 1740 w 1830"/>
                <a:gd name="T29" fmla="*/ 220 h 680"/>
                <a:gd name="T30" fmla="*/ 1666 w 1830"/>
                <a:gd name="T31" fmla="*/ 384 h 680"/>
                <a:gd name="T32" fmla="*/ 1620 w 1830"/>
                <a:gd name="T33" fmla="*/ 472 h 680"/>
                <a:gd name="T34" fmla="*/ 1608 w 1830"/>
                <a:gd name="T35" fmla="*/ 488 h 680"/>
                <a:gd name="T36" fmla="*/ 1596 w 1830"/>
                <a:gd name="T37" fmla="*/ 498 h 680"/>
                <a:gd name="T38" fmla="*/ 1566 w 1830"/>
                <a:gd name="T39" fmla="*/ 506 h 680"/>
                <a:gd name="T40" fmla="*/ 1530 w 1830"/>
                <a:gd name="T41" fmla="*/ 500 h 680"/>
                <a:gd name="T42" fmla="*/ 1490 w 1830"/>
                <a:gd name="T43" fmla="*/ 482 h 680"/>
                <a:gd name="T44" fmla="*/ 1430 w 1830"/>
                <a:gd name="T45" fmla="*/ 444 h 680"/>
                <a:gd name="T46" fmla="*/ 1354 w 1830"/>
                <a:gd name="T47" fmla="*/ 386 h 680"/>
                <a:gd name="T48" fmla="*/ 1324 w 1830"/>
                <a:gd name="T49" fmla="*/ 360 h 680"/>
                <a:gd name="T50" fmla="*/ 1274 w 1830"/>
                <a:gd name="T51" fmla="*/ 318 h 680"/>
                <a:gd name="T52" fmla="*/ 1246 w 1830"/>
                <a:gd name="T53" fmla="*/ 298 h 680"/>
                <a:gd name="T54" fmla="*/ 1210 w 1830"/>
                <a:gd name="T55" fmla="*/ 282 h 680"/>
                <a:gd name="T56" fmla="*/ 1164 w 1830"/>
                <a:gd name="T57" fmla="*/ 270 h 680"/>
                <a:gd name="T58" fmla="*/ 1100 w 1830"/>
                <a:gd name="T59" fmla="*/ 260 h 680"/>
                <a:gd name="T60" fmla="*/ 1020 w 1830"/>
                <a:gd name="T61" fmla="*/ 254 h 680"/>
                <a:gd name="T62" fmla="*/ 914 w 1830"/>
                <a:gd name="T63" fmla="*/ 252 h 680"/>
                <a:gd name="T64" fmla="*/ 638 w 1830"/>
                <a:gd name="T65" fmla="*/ 254 h 680"/>
                <a:gd name="T66" fmla="*/ 0 w 1830"/>
                <a:gd name="T67" fmla="*/ 262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830" h="680">
                  <a:moveTo>
                    <a:pt x="0" y="262"/>
                  </a:moveTo>
                  <a:lnTo>
                    <a:pt x="0" y="680"/>
                  </a:lnTo>
                  <a:lnTo>
                    <a:pt x="0" y="680"/>
                  </a:lnTo>
                  <a:lnTo>
                    <a:pt x="1250" y="680"/>
                  </a:lnTo>
                  <a:lnTo>
                    <a:pt x="1250" y="680"/>
                  </a:lnTo>
                  <a:lnTo>
                    <a:pt x="1300" y="678"/>
                  </a:lnTo>
                  <a:lnTo>
                    <a:pt x="1352" y="674"/>
                  </a:lnTo>
                  <a:lnTo>
                    <a:pt x="1380" y="670"/>
                  </a:lnTo>
                  <a:lnTo>
                    <a:pt x="1406" y="664"/>
                  </a:lnTo>
                  <a:lnTo>
                    <a:pt x="1432" y="656"/>
                  </a:lnTo>
                  <a:lnTo>
                    <a:pt x="1458" y="648"/>
                  </a:lnTo>
                  <a:lnTo>
                    <a:pt x="1482" y="638"/>
                  </a:lnTo>
                  <a:lnTo>
                    <a:pt x="1506" y="628"/>
                  </a:lnTo>
                  <a:lnTo>
                    <a:pt x="1530" y="614"/>
                  </a:lnTo>
                  <a:lnTo>
                    <a:pt x="1550" y="600"/>
                  </a:lnTo>
                  <a:lnTo>
                    <a:pt x="1572" y="582"/>
                  </a:lnTo>
                  <a:lnTo>
                    <a:pt x="1590" y="564"/>
                  </a:lnTo>
                  <a:lnTo>
                    <a:pt x="1608" y="544"/>
                  </a:lnTo>
                  <a:lnTo>
                    <a:pt x="1624" y="522"/>
                  </a:lnTo>
                  <a:lnTo>
                    <a:pt x="1624" y="522"/>
                  </a:lnTo>
                  <a:lnTo>
                    <a:pt x="1638" y="494"/>
                  </a:lnTo>
                  <a:lnTo>
                    <a:pt x="1654" y="462"/>
                  </a:lnTo>
                  <a:lnTo>
                    <a:pt x="1688" y="386"/>
                  </a:lnTo>
                  <a:lnTo>
                    <a:pt x="1722" y="302"/>
                  </a:lnTo>
                  <a:lnTo>
                    <a:pt x="1756" y="214"/>
                  </a:lnTo>
                  <a:lnTo>
                    <a:pt x="1808" y="64"/>
                  </a:lnTo>
                  <a:lnTo>
                    <a:pt x="1830" y="0"/>
                  </a:lnTo>
                  <a:lnTo>
                    <a:pt x="1830" y="0"/>
                  </a:lnTo>
                  <a:lnTo>
                    <a:pt x="1802" y="68"/>
                  </a:lnTo>
                  <a:lnTo>
                    <a:pt x="1740" y="220"/>
                  </a:lnTo>
                  <a:lnTo>
                    <a:pt x="1704" y="306"/>
                  </a:lnTo>
                  <a:lnTo>
                    <a:pt x="1666" y="384"/>
                  </a:lnTo>
                  <a:lnTo>
                    <a:pt x="1634" y="448"/>
                  </a:lnTo>
                  <a:lnTo>
                    <a:pt x="1620" y="472"/>
                  </a:lnTo>
                  <a:lnTo>
                    <a:pt x="1608" y="488"/>
                  </a:lnTo>
                  <a:lnTo>
                    <a:pt x="1608" y="488"/>
                  </a:lnTo>
                  <a:lnTo>
                    <a:pt x="1602" y="494"/>
                  </a:lnTo>
                  <a:lnTo>
                    <a:pt x="1596" y="498"/>
                  </a:lnTo>
                  <a:lnTo>
                    <a:pt x="1582" y="504"/>
                  </a:lnTo>
                  <a:lnTo>
                    <a:pt x="1566" y="506"/>
                  </a:lnTo>
                  <a:lnTo>
                    <a:pt x="1548" y="504"/>
                  </a:lnTo>
                  <a:lnTo>
                    <a:pt x="1530" y="500"/>
                  </a:lnTo>
                  <a:lnTo>
                    <a:pt x="1510" y="492"/>
                  </a:lnTo>
                  <a:lnTo>
                    <a:pt x="1490" y="482"/>
                  </a:lnTo>
                  <a:lnTo>
                    <a:pt x="1470" y="472"/>
                  </a:lnTo>
                  <a:lnTo>
                    <a:pt x="1430" y="444"/>
                  </a:lnTo>
                  <a:lnTo>
                    <a:pt x="1390" y="416"/>
                  </a:lnTo>
                  <a:lnTo>
                    <a:pt x="1354" y="386"/>
                  </a:lnTo>
                  <a:lnTo>
                    <a:pt x="1324" y="360"/>
                  </a:lnTo>
                  <a:lnTo>
                    <a:pt x="1324" y="360"/>
                  </a:lnTo>
                  <a:lnTo>
                    <a:pt x="1298" y="338"/>
                  </a:lnTo>
                  <a:lnTo>
                    <a:pt x="1274" y="318"/>
                  </a:lnTo>
                  <a:lnTo>
                    <a:pt x="1260" y="308"/>
                  </a:lnTo>
                  <a:lnTo>
                    <a:pt x="1246" y="298"/>
                  </a:lnTo>
                  <a:lnTo>
                    <a:pt x="1230" y="290"/>
                  </a:lnTo>
                  <a:lnTo>
                    <a:pt x="1210" y="282"/>
                  </a:lnTo>
                  <a:lnTo>
                    <a:pt x="1188" y="276"/>
                  </a:lnTo>
                  <a:lnTo>
                    <a:pt x="1164" y="270"/>
                  </a:lnTo>
                  <a:lnTo>
                    <a:pt x="1134" y="264"/>
                  </a:lnTo>
                  <a:lnTo>
                    <a:pt x="1100" y="260"/>
                  </a:lnTo>
                  <a:lnTo>
                    <a:pt x="1062" y="256"/>
                  </a:lnTo>
                  <a:lnTo>
                    <a:pt x="1020" y="254"/>
                  </a:lnTo>
                  <a:lnTo>
                    <a:pt x="970" y="252"/>
                  </a:lnTo>
                  <a:lnTo>
                    <a:pt x="914" y="252"/>
                  </a:lnTo>
                  <a:lnTo>
                    <a:pt x="914" y="252"/>
                  </a:lnTo>
                  <a:lnTo>
                    <a:pt x="638" y="254"/>
                  </a:lnTo>
                  <a:lnTo>
                    <a:pt x="340" y="256"/>
                  </a:lnTo>
                  <a:lnTo>
                    <a:pt x="0" y="262"/>
                  </a:lnTo>
                  <a:lnTo>
                    <a:pt x="0" y="26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146078" tIns="73039" rIns="146078" bIns="73039" numCol="1" anchor="t" anchorCtr="0" compatLnSpc="1">
              <a:prstTxWarp prst="textNoShape">
                <a:avLst/>
              </a:prstTxWarp>
            </a:bodyPr>
            <a:lstStyle/>
            <a:p>
              <a:endParaRPr lang="en-US" sz="2876" dirty="0">
                <a:latin typeface="Segoe UI" panose="020B0502040204020203" pitchFamily="34" charset="0"/>
              </a:endParaRPr>
            </a:p>
          </p:txBody>
        </p:sp>
        <p:sp>
          <p:nvSpPr>
            <p:cNvPr id="35" name="Freeform 8">
              <a:extLst>
                <a:ext uri="{FF2B5EF4-FFF2-40B4-BE49-F238E27FC236}">
                  <a16:creationId xmlns:a16="http://schemas.microsoft.com/office/drawing/2014/main" id="{E7BAB059-6DD7-4BF7-9AE6-0E3628570DFC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10015467" y="4421656"/>
              <a:ext cx="2215171" cy="746260"/>
            </a:xfrm>
            <a:custGeom>
              <a:avLst/>
              <a:gdLst>
                <a:gd name="T0" fmla="*/ 0 w 1582"/>
                <a:gd name="T1" fmla="*/ 0 h 626"/>
                <a:gd name="T2" fmla="*/ 0 w 1582"/>
                <a:gd name="T3" fmla="*/ 398 h 626"/>
                <a:gd name="T4" fmla="*/ 0 w 1582"/>
                <a:gd name="T5" fmla="*/ 398 h 626"/>
                <a:gd name="T6" fmla="*/ 960 w 1582"/>
                <a:gd name="T7" fmla="*/ 398 h 626"/>
                <a:gd name="T8" fmla="*/ 960 w 1582"/>
                <a:gd name="T9" fmla="*/ 398 h 626"/>
                <a:gd name="T10" fmla="*/ 1056 w 1582"/>
                <a:gd name="T11" fmla="*/ 398 h 626"/>
                <a:gd name="T12" fmla="*/ 1098 w 1582"/>
                <a:gd name="T13" fmla="*/ 400 h 626"/>
                <a:gd name="T14" fmla="*/ 1136 w 1582"/>
                <a:gd name="T15" fmla="*/ 404 h 626"/>
                <a:gd name="T16" fmla="*/ 1174 w 1582"/>
                <a:gd name="T17" fmla="*/ 412 h 626"/>
                <a:gd name="T18" fmla="*/ 1192 w 1582"/>
                <a:gd name="T19" fmla="*/ 418 h 626"/>
                <a:gd name="T20" fmla="*/ 1210 w 1582"/>
                <a:gd name="T21" fmla="*/ 424 h 626"/>
                <a:gd name="T22" fmla="*/ 1228 w 1582"/>
                <a:gd name="T23" fmla="*/ 432 h 626"/>
                <a:gd name="T24" fmla="*/ 1246 w 1582"/>
                <a:gd name="T25" fmla="*/ 442 h 626"/>
                <a:gd name="T26" fmla="*/ 1264 w 1582"/>
                <a:gd name="T27" fmla="*/ 454 h 626"/>
                <a:gd name="T28" fmla="*/ 1282 w 1582"/>
                <a:gd name="T29" fmla="*/ 466 h 626"/>
                <a:gd name="T30" fmla="*/ 1282 w 1582"/>
                <a:gd name="T31" fmla="*/ 466 h 626"/>
                <a:gd name="T32" fmla="*/ 1364 w 1582"/>
                <a:gd name="T33" fmla="*/ 524 h 626"/>
                <a:gd name="T34" fmla="*/ 1406 w 1582"/>
                <a:gd name="T35" fmla="*/ 554 h 626"/>
                <a:gd name="T36" fmla="*/ 1446 w 1582"/>
                <a:gd name="T37" fmla="*/ 580 h 626"/>
                <a:gd name="T38" fmla="*/ 1486 w 1582"/>
                <a:gd name="T39" fmla="*/ 602 h 626"/>
                <a:gd name="T40" fmla="*/ 1504 w 1582"/>
                <a:gd name="T41" fmla="*/ 612 h 626"/>
                <a:gd name="T42" fmla="*/ 1522 w 1582"/>
                <a:gd name="T43" fmla="*/ 618 h 626"/>
                <a:gd name="T44" fmla="*/ 1540 w 1582"/>
                <a:gd name="T45" fmla="*/ 624 h 626"/>
                <a:gd name="T46" fmla="*/ 1554 w 1582"/>
                <a:gd name="T47" fmla="*/ 626 h 626"/>
                <a:gd name="T48" fmla="*/ 1568 w 1582"/>
                <a:gd name="T49" fmla="*/ 626 h 626"/>
                <a:gd name="T50" fmla="*/ 1582 w 1582"/>
                <a:gd name="T51" fmla="*/ 624 h 626"/>
                <a:gd name="T52" fmla="*/ 1582 w 1582"/>
                <a:gd name="T53" fmla="*/ 624 h 626"/>
                <a:gd name="T54" fmla="*/ 1562 w 1582"/>
                <a:gd name="T55" fmla="*/ 580 h 626"/>
                <a:gd name="T56" fmla="*/ 1516 w 1582"/>
                <a:gd name="T57" fmla="*/ 478 h 626"/>
                <a:gd name="T58" fmla="*/ 1484 w 1582"/>
                <a:gd name="T59" fmla="*/ 416 h 626"/>
                <a:gd name="T60" fmla="*/ 1452 w 1582"/>
                <a:gd name="T61" fmla="*/ 354 h 626"/>
                <a:gd name="T62" fmla="*/ 1420 w 1582"/>
                <a:gd name="T63" fmla="*/ 296 h 626"/>
                <a:gd name="T64" fmla="*/ 1404 w 1582"/>
                <a:gd name="T65" fmla="*/ 272 h 626"/>
                <a:gd name="T66" fmla="*/ 1390 w 1582"/>
                <a:gd name="T67" fmla="*/ 250 h 626"/>
                <a:gd name="T68" fmla="*/ 1390 w 1582"/>
                <a:gd name="T69" fmla="*/ 250 h 626"/>
                <a:gd name="T70" fmla="*/ 1356 w 1582"/>
                <a:gd name="T71" fmla="*/ 206 h 626"/>
                <a:gd name="T72" fmla="*/ 1326 w 1582"/>
                <a:gd name="T73" fmla="*/ 166 h 626"/>
                <a:gd name="T74" fmla="*/ 1296 w 1582"/>
                <a:gd name="T75" fmla="*/ 132 h 626"/>
                <a:gd name="T76" fmla="*/ 1270 w 1582"/>
                <a:gd name="T77" fmla="*/ 104 h 626"/>
                <a:gd name="T78" fmla="*/ 1242 w 1582"/>
                <a:gd name="T79" fmla="*/ 80 h 626"/>
                <a:gd name="T80" fmla="*/ 1214 w 1582"/>
                <a:gd name="T81" fmla="*/ 60 h 626"/>
                <a:gd name="T82" fmla="*/ 1184 w 1582"/>
                <a:gd name="T83" fmla="*/ 44 h 626"/>
                <a:gd name="T84" fmla="*/ 1154 w 1582"/>
                <a:gd name="T85" fmla="*/ 30 h 626"/>
                <a:gd name="T86" fmla="*/ 1118 w 1582"/>
                <a:gd name="T87" fmla="*/ 20 h 626"/>
                <a:gd name="T88" fmla="*/ 1080 w 1582"/>
                <a:gd name="T89" fmla="*/ 12 h 626"/>
                <a:gd name="T90" fmla="*/ 1036 w 1582"/>
                <a:gd name="T91" fmla="*/ 6 h 626"/>
                <a:gd name="T92" fmla="*/ 986 w 1582"/>
                <a:gd name="T93" fmla="*/ 4 h 626"/>
                <a:gd name="T94" fmla="*/ 930 w 1582"/>
                <a:gd name="T95" fmla="*/ 2 h 626"/>
                <a:gd name="T96" fmla="*/ 868 w 1582"/>
                <a:gd name="T97" fmla="*/ 0 h 626"/>
                <a:gd name="T98" fmla="*/ 714 w 1582"/>
                <a:gd name="T99" fmla="*/ 0 h 626"/>
                <a:gd name="T100" fmla="*/ 714 w 1582"/>
                <a:gd name="T101" fmla="*/ 0 h 626"/>
                <a:gd name="T102" fmla="*/ 0 w 1582"/>
                <a:gd name="T103" fmla="*/ 0 h 626"/>
                <a:gd name="T104" fmla="*/ 0 w 1582"/>
                <a:gd name="T105" fmla="*/ 0 h 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2" h="626">
                  <a:moveTo>
                    <a:pt x="0" y="0"/>
                  </a:moveTo>
                  <a:lnTo>
                    <a:pt x="0" y="398"/>
                  </a:lnTo>
                  <a:lnTo>
                    <a:pt x="0" y="398"/>
                  </a:lnTo>
                  <a:lnTo>
                    <a:pt x="960" y="398"/>
                  </a:lnTo>
                  <a:lnTo>
                    <a:pt x="960" y="398"/>
                  </a:lnTo>
                  <a:lnTo>
                    <a:pt x="1056" y="398"/>
                  </a:lnTo>
                  <a:lnTo>
                    <a:pt x="1098" y="400"/>
                  </a:lnTo>
                  <a:lnTo>
                    <a:pt x="1136" y="404"/>
                  </a:lnTo>
                  <a:lnTo>
                    <a:pt x="1174" y="412"/>
                  </a:lnTo>
                  <a:lnTo>
                    <a:pt x="1192" y="418"/>
                  </a:lnTo>
                  <a:lnTo>
                    <a:pt x="1210" y="424"/>
                  </a:lnTo>
                  <a:lnTo>
                    <a:pt x="1228" y="432"/>
                  </a:lnTo>
                  <a:lnTo>
                    <a:pt x="1246" y="442"/>
                  </a:lnTo>
                  <a:lnTo>
                    <a:pt x="1264" y="454"/>
                  </a:lnTo>
                  <a:lnTo>
                    <a:pt x="1282" y="466"/>
                  </a:lnTo>
                  <a:lnTo>
                    <a:pt x="1282" y="466"/>
                  </a:lnTo>
                  <a:lnTo>
                    <a:pt x="1364" y="524"/>
                  </a:lnTo>
                  <a:lnTo>
                    <a:pt x="1406" y="554"/>
                  </a:lnTo>
                  <a:lnTo>
                    <a:pt x="1446" y="580"/>
                  </a:lnTo>
                  <a:lnTo>
                    <a:pt x="1486" y="602"/>
                  </a:lnTo>
                  <a:lnTo>
                    <a:pt x="1504" y="612"/>
                  </a:lnTo>
                  <a:lnTo>
                    <a:pt x="1522" y="618"/>
                  </a:lnTo>
                  <a:lnTo>
                    <a:pt x="1540" y="624"/>
                  </a:lnTo>
                  <a:lnTo>
                    <a:pt x="1554" y="626"/>
                  </a:lnTo>
                  <a:lnTo>
                    <a:pt x="1568" y="626"/>
                  </a:lnTo>
                  <a:lnTo>
                    <a:pt x="1582" y="624"/>
                  </a:lnTo>
                  <a:lnTo>
                    <a:pt x="1582" y="624"/>
                  </a:lnTo>
                  <a:lnTo>
                    <a:pt x="1562" y="580"/>
                  </a:lnTo>
                  <a:lnTo>
                    <a:pt x="1516" y="478"/>
                  </a:lnTo>
                  <a:lnTo>
                    <a:pt x="1484" y="416"/>
                  </a:lnTo>
                  <a:lnTo>
                    <a:pt x="1452" y="354"/>
                  </a:lnTo>
                  <a:lnTo>
                    <a:pt x="1420" y="296"/>
                  </a:lnTo>
                  <a:lnTo>
                    <a:pt x="1404" y="272"/>
                  </a:lnTo>
                  <a:lnTo>
                    <a:pt x="1390" y="250"/>
                  </a:lnTo>
                  <a:lnTo>
                    <a:pt x="1390" y="250"/>
                  </a:lnTo>
                  <a:lnTo>
                    <a:pt x="1356" y="206"/>
                  </a:lnTo>
                  <a:lnTo>
                    <a:pt x="1326" y="166"/>
                  </a:lnTo>
                  <a:lnTo>
                    <a:pt x="1296" y="132"/>
                  </a:lnTo>
                  <a:lnTo>
                    <a:pt x="1270" y="104"/>
                  </a:lnTo>
                  <a:lnTo>
                    <a:pt x="1242" y="80"/>
                  </a:lnTo>
                  <a:lnTo>
                    <a:pt x="1214" y="60"/>
                  </a:lnTo>
                  <a:lnTo>
                    <a:pt x="1184" y="44"/>
                  </a:lnTo>
                  <a:lnTo>
                    <a:pt x="1154" y="30"/>
                  </a:lnTo>
                  <a:lnTo>
                    <a:pt x="1118" y="20"/>
                  </a:lnTo>
                  <a:lnTo>
                    <a:pt x="1080" y="12"/>
                  </a:lnTo>
                  <a:lnTo>
                    <a:pt x="1036" y="6"/>
                  </a:lnTo>
                  <a:lnTo>
                    <a:pt x="986" y="4"/>
                  </a:lnTo>
                  <a:lnTo>
                    <a:pt x="930" y="2"/>
                  </a:lnTo>
                  <a:lnTo>
                    <a:pt x="868" y="0"/>
                  </a:lnTo>
                  <a:lnTo>
                    <a:pt x="714" y="0"/>
                  </a:lnTo>
                  <a:lnTo>
                    <a:pt x="71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146078" tIns="73039" rIns="146078" bIns="73039" numCol="1" anchor="t" anchorCtr="0" compatLnSpc="1">
              <a:prstTxWarp prst="textNoShape">
                <a:avLst/>
              </a:prstTxWarp>
            </a:bodyPr>
            <a:lstStyle/>
            <a:p>
              <a:endParaRPr lang="en-US" sz="2876" dirty="0">
                <a:latin typeface="Segoe UI" panose="020B0502040204020203" pitchFamily="34" charset="0"/>
              </a:endParaRPr>
            </a:p>
          </p:txBody>
        </p:sp>
        <p:sp>
          <p:nvSpPr>
            <p:cNvPr id="36" name="Freeform 38">
              <a:extLst>
                <a:ext uri="{FF2B5EF4-FFF2-40B4-BE49-F238E27FC236}">
                  <a16:creationId xmlns:a16="http://schemas.microsoft.com/office/drawing/2014/main" id="{2A5D9873-266B-426E-AD38-FE6DA017D2E6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447556" y="2417234"/>
              <a:ext cx="2679249" cy="2090958"/>
            </a:xfrm>
            <a:custGeom>
              <a:avLst/>
              <a:gdLst>
                <a:gd name="connsiteX0" fmla="*/ 3500438 w 4513367"/>
                <a:gd name="connsiteY0" fmla="*/ 3522354 h 3522354"/>
                <a:gd name="connsiteX1" fmla="*/ 3542896 w 4513367"/>
                <a:gd name="connsiteY1" fmla="*/ 3522354 h 3522354"/>
                <a:gd name="connsiteX2" fmla="*/ 3542896 w 4513367"/>
                <a:gd name="connsiteY2" fmla="*/ 3517667 h 3522354"/>
                <a:gd name="connsiteX3" fmla="*/ 3985002 w 4513367"/>
                <a:gd name="connsiteY3" fmla="*/ 3517667 h 3522354"/>
                <a:gd name="connsiteX4" fmla="*/ 4513367 w 4513367"/>
                <a:gd name="connsiteY4" fmla="*/ 2620679 h 3522354"/>
                <a:gd name="connsiteX5" fmla="*/ 3985002 w 4513367"/>
                <a:gd name="connsiteY5" fmla="*/ 1723691 h 3522354"/>
                <a:gd name="connsiteX6" fmla="*/ 3532115 w 4513367"/>
                <a:gd name="connsiteY6" fmla="*/ 1723691 h 3522354"/>
                <a:gd name="connsiteX7" fmla="*/ 3532115 w 4513367"/>
                <a:gd name="connsiteY7" fmla="*/ 1727038 h 3522354"/>
                <a:gd name="connsiteX8" fmla="*/ 3288147 w 4513367"/>
                <a:gd name="connsiteY8" fmla="*/ 1727038 h 3522354"/>
                <a:gd name="connsiteX9" fmla="*/ 3047551 w 4513367"/>
                <a:gd name="connsiteY9" fmla="*/ 1719005 h 3522354"/>
                <a:gd name="connsiteX10" fmla="*/ 2816390 w 4513367"/>
                <a:gd name="connsiteY10" fmla="*/ 1706956 h 3522354"/>
                <a:gd name="connsiteX11" fmla="*/ 2599382 w 4513367"/>
                <a:gd name="connsiteY11" fmla="*/ 1690891 h 3522354"/>
                <a:gd name="connsiteX12" fmla="*/ 2391809 w 4513367"/>
                <a:gd name="connsiteY12" fmla="*/ 1666793 h 3522354"/>
                <a:gd name="connsiteX13" fmla="*/ 2198388 w 4513367"/>
                <a:gd name="connsiteY13" fmla="*/ 1638678 h 3522354"/>
                <a:gd name="connsiteX14" fmla="*/ 2014403 w 4513367"/>
                <a:gd name="connsiteY14" fmla="*/ 1606547 h 3522354"/>
                <a:gd name="connsiteX15" fmla="*/ 1839853 w 4513367"/>
                <a:gd name="connsiteY15" fmla="*/ 1566383 h 3522354"/>
                <a:gd name="connsiteX16" fmla="*/ 1679456 w 4513367"/>
                <a:gd name="connsiteY16" fmla="*/ 1518187 h 3522354"/>
                <a:gd name="connsiteX17" fmla="*/ 1523776 w 4513367"/>
                <a:gd name="connsiteY17" fmla="*/ 1465974 h 3522354"/>
                <a:gd name="connsiteX18" fmla="*/ 1382249 w 4513367"/>
                <a:gd name="connsiteY18" fmla="*/ 1409745 h 3522354"/>
                <a:gd name="connsiteX19" fmla="*/ 1250157 w 4513367"/>
                <a:gd name="connsiteY19" fmla="*/ 1345483 h 3522354"/>
                <a:gd name="connsiteX20" fmla="*/ 1122782 w 4513367"/>
                <a:gd name="connsiteY20" fmla="*/ 1273189 h 3522354"/>
                <a:gd name="connsiteX21" fmla="*/ 1004843 w 4513367"/>
                <a:gd name="connsiteY21" fmla="*/ 1196878 h 3522354"/>
                <a:gd name="connsiteX22" fmla="*/ 896339 w 4513367"/>
                <a:gd name="connsiteY22" fmla="*/ 1112534 h 3522354"/>
                <a:gd name="connsiteX23" fmla="*/ 797270 w 4513367"/>
                <a:gd name="connsiteY23" fmla="*/ 1020157 h 3522354"/>
                <a:gd name="connsiteX24" fmla="*/ 702918 w 4513367"/>
                <a:gd name="connsiteY24" fmla="*/ 927781 h 3522354"/>
                <a:gd name="connsiteX25" fmla="*/ 618002 w 4513367"/>
                <a:gd name="connsiteY25" fmla="*/ 831388 h 3522354"/>
                <a:gd name="connsiteX26" fmla="*/ 537803 w 4513367"/>
                <a:gd name="connsiteY26" fmla="*/ 739012 h 3522354"/>
                <a:gd name="connsiteX27" fmla="*/ 462322 w 4513367"/>
                <a:gd name="connsiteY27" fmla="*/ 650652 h 3522354"/>
                <a:gd name="connsiteX28" fmla="*/ 396276 w 4513367"/>
                <a:gd name="connsiteY28" fmla="*/ 562292 h 3522354"/>
                <a:gd name="connsiteX29" fmla="*/ 334948 w 4513367"/>
                <a:gd name="connsiteY29" fmla="*/ 477948 h 3522354"/>
                <a:gd name="connsiteX30" fmla="*/ 231161 w 4513367"/>
                <a:gd name="connsiteY30" fmla="*/ 321310 h 3522354"/>
                <a:gd name="connsiteX31" fmla="*/ 150962 w 4513367"/>
                <a:gd name="connsiteY31" fmla="*/ 192786 h 3522354"/>
                <a:gd name="connsiteX32" fmla="*/ 94352 w 4513367"/>
                <a:gd name="connsiteY32" fmla="*/ 88360 h 3522354"/>
                <a:gd name="connsiteX33" fmla="*/ 47176 w 4513367"/>
                <a:gd name="connsiteY33" fmla="*/ 0 h 3522354"/>
                <a:gd name="connsiteX34" fmla="*/ 0 w 4513367"/>
                <a:gd name="connsiteY34" fmla="*/ 128524 h 3522354"/>
                <a:gd name="connsiteX35" fmla="*/ 198138 w 4513367"/>
                <a:gd name="connsiteY35" fmla="*/ 682783 h 3522354"/>
                <a:gd name="connsiteX36" fmla="*/ 349101 w 4513367"/>
                <a:gd name="connsiteY36" fmla="*/ 1112534 h 3522354"/>
                <a:gd name="connsiteX37" fmla="*/ 462322 w 4513367"/>
                <a:gd name="connsiteY37" fmla="*/ 1417778 h 3522354"/>
                <a:gd name="connsiteX38" fmla="*/ 509498 w 4513367"/>
                <a:gd name="connsiteY38" fmla="*/ 1538269 h 3522354"/>
                <a:gd name="connsiteX39" fmla="*/ 584979 w 4513367"/>
                <a:gd name="connsiteY39" fmla="*/ 1719005 h 3522354"/>
                <a:gd name="connsiteX40" fmla="*/ 632155 w 4513367"/>
                <a:gd name="connsiteY40" fmla="*/ 1827447 h 3522354"/>
                <a:gd name="connsiteX41" fmla="*/ 688766 w 4513367"/>
                <a:gd name="connsiteY41" fmla="*/ 1943922 h 3522354"/>
                <a:gd name="connsiteX42" fmla="*/ 754812 w 4513367"/>
                <a:gd name="connsiteY42" fmla="*/ 2064413 h 3522354"/>
                <a:gd name="connsiteX43" fmla="*/ 830293 w 4513367"/>
                <a:gd name="connsiteY43" fmla="*/ 2188920 h 3522354"/>
                <a:gd name="connsiteX44" fmla="*/ 910491 w 4513367"/>
                <a:gd name="connsiteY44" fmla="*/ 2317444 h 3522354"/>
                <a:gd name="connsiteX45" fmla="*/ 1004843 w 4513367"/>
                <a:gd name="connsiteY45" fmla="*/ 2445968 h 3522354"/>
                <a:gd name="connsiteX46" fmla="*/ 1108629 w 4513367"/>
                <a:gd name="connsiteY46" fmla="*/ 2570475 h 3522354"/>
                <a:gd name="connsiteX47" fmla="*/ 1160523 w 4513367"/>
                <a:gd name="connsiteY47" fmla="*/ 2630721 h 3522354"/>
                <a:gd name="connsiteX48" fmla="*/ 1221851 w 4513367"/>
                <a:gd name="connsiteY48" fmla="*/ 2690966 h 3522354"/>
                <a:gd name="connsiteX49" fmla="*/ 1278462 w 4513367"/>
                <a:gd name="connsiteY49" fmla="*/ 2751212 h 3522354"/>
                <a:gd name="connsiteX50" fmla="*/ 1344508 w 4513367"/>
                <a:gd name="connsiteY50" fmla="*/ 2807441 h 3522354"/>
                <a:gd name="connsiteX51" fmla="*/ 1405836 w 4513367"/>
                <a:gd name="connsiteY51" fmla="*/ 2863670 h 3522354"/>
                <a:gd name="connsiteX52" fmla="*/ 1476600 w 4513367"/>
                <a:gd name="connsiteY52" fmla="*/ 2915883 h 3522354"/>
                <a:gd name="connsiteX53" fmla="*/ 1547364 w 4513367"/>
                <a:gd name="connsiteY53" fmla="*/ 2964079 h 3522354"/>
                <a:gd name="connsiteX54" fmla="*/ 1622845 w 4513367"/>
                <a:gd name="connsiteY54" fmla="*/ 3012275 h 3522354"/>
                <a:gd name="connsiteX55" fmla="*/ 1698326 w 4513367"/>
                <a:gd name="connsiteY55" fmla="*/ 3056456 h 3522354"/>
                <a:gd name="connsiteX56" fmla="*/ 1778525 w 4513367"/>
                <a:gd name="connsiteY56" fmla="*/ 3096619 h 3522354"/>
                <a:gd name="connsiteX57" fmla="*/ 1938922 w 4513367"/>
                <a:gd name="connsiteY57" fmla="*/ 3172930 h 3522354"/>
                <a:gd name="connsiteX58" fmla="*/ 2104037 w 4513367"/>
                <a:gd name="connsiteY58" fmla="*/ 3237192 h 3522354"/>
                <a:gd name="connsiteX59" fmla="*/ 2259717 w 4513367"/>
                <a:gd name="connsiteY59" fmla="*/ 3293421 h 3522354"/>
                <a:gd name="connsiteX60" fmla="*/ 2420114 w 4513367"/>
                <a:gd name="connsiteY60" fmla="*/ 3341618 h 3522354"/>
                <a:gd name="connsiteX61" fmla="*/ 2571076 w 4513367"/>
                <a:gd name="connsiteY61" fmla="*/ 3381781 h 3522354"/>
                <a:gd name="connsiteX62" fmla="*/ 2717321 w 4513367"/>
                <a:gd name="connsiteY62" fmla="*/ 3417929 h 3522354"/>
                <a:gd name="connsiteX63" fmla="*/ 2854131 w 4513367"/>
                <a:gd name="connsiteY63" fmla="*/ 3446043 h 3522354"/>
                <a:gd name="connsiteX64" fmla="*/ 2986223 w 4513367"/>
                <a:gd name="connsiteY64" fmla="*/ 3466125 h 3522354"/>
                <a:gd name="connsiteX65" fmla="*/ 3104162 w 4513367"/>
                <a:gd name="connsiteY65" fmla="*/ 3486207 h 3522354"/>
                <a:gd name="connsiteX66" fmla="*/ 3212666 w 4513367"/>
                <a:gd name="connsiteY66" fmla="*/ 3498256 h 3522354"/>
                <a:gd name="connsiteX67" fmla="*/ 3387216 w 4513367"/>
                <a:gd name="connsiteY67" fmla="*/ 3514321 h 35223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l="l" t="t" r="r" b="b"/>
              <a:pathLst>
                <a:path w="4513367" h="3522354">
                  <a:moveTo>
                    <a:pt x="3500438" y="3522354"/>
                  </a:moveTo>
                  <a:lnTo>
                    <a:pt x="3542896" y="3522354"/>
                  </a:lnTo>
                  <a:lnTo>
                    <a:pt x="3542896" y="3517667"/>
                  </a:lnTo>
                  <a:lnTo>
                    <a:pt x="3985002" y="3517667"/>
                  </a:lnTo>
                  <a:lnTo>
                    <a:pt x="4513367" y="2620679"/>
                  </a:lnTo>
                  <a:lnTo>
                    <a:pt x="3985002" y="1723691"/>
                  </a:lnTo>
                  <a:lnTo>
                    <a:pt x="3532115" y="1723691"/>
                  </a:lnTo>
                  <a:lnTo>
                    <a:pt x="3532115" y="1727038"/>
                  </a:lnTo>
                  <a:lnTo>
                    <a:pt x="3288147" y="1727038"/>
                  </a:lnTo>
                  <a:lnTo>
                    <a:pt x="3047551" y="1719005"/>
                  </a:lnTo>
                  <a:lnTo>
                    <a:pt x="2816390" y="1706956"/>
                  </a:lnTo>
                  <a:lnTo>
                    <a:pt x="2599382" y="1690891"/>
                  </a:lnTo>
                  <a:lnTo>
                    <a:pt x="2391809" y="1666793"/>
                  </a:lnTo>
                  <a:lnTo>
                    <a:pt x="2198388" y="1638678"/>
                  </a:lnTo>
                  <a:lnTo>
                    <a:pt x="2014403" y="1606547"/>
                  </a:lnTo>
                  <a:lnTo>
                    <a:pt x="1839853" y="1566383"/>
                  </a:lnTo>
                  <a:lnTo>
                    <a:pt x="1679456" y="1518187"/>
                  </a:lnTo>
                  <a:lnTo>
                    <a:pt x="1523776" y="1465974"/>
                  </a:lnTo>
                  <a:lnTo>
                    <a:pt x="1382249" y="1409745"/>
                  </a:lnTo>
                  <a:lnTo>
                    <a:pt x="1250157" y="1345483"/>
                  </a:lnTo>
                  <a:lnTo>
                    <a:pt x="1122782" y="1273189"/>
                  </a:lnTo>
                  <a:lnTo>
                    <a:pt x="1004843" y="1196878"/>
                  </a:lnTo>
                  <a:lnTo>
                    <a:pt x="896339" y="1112534"/>
                  </a:lnTo>
                  <a:lnTo>
                    <a:pt x="797270" y="1020157"/>
                  </a:lnTo>
                  <a:lnTo>
                    <a:pt x="702918" y="927781"/>
                  </a:lnTo>
                  <a:lnTo>
                    <a:pt x="618002" y="831388"/>
                  </a:lnTo>
                  <a:lnTo>
                    <a:pt x="537803" y="739012"/>
                  </a:lnTo>
                  <a:lnTo>
                    <a:pt x="462322" y="650652"/>
                  </a:lnTo>
                  <a:lnTo>
                    <a:pt x="396276" y="562292"/>
                  </a:lnTo>
                  <a:lnTo>
                    <a:pt x="334948" y="477948"/>
                  </a:lnTo>
                  <a:lnTo>
                    <a:pt x="231161" y="321310"/>
                  </a:lnTo>
                  <a:lnTo>
                    <a:pt x="150962" y="192786"/>
                  </a:lnTo>
                  <a:lnTo>
                    <a:pt x="94352" y="88360"/>
                  </a:lnTo>
                  <a:lnTo>
                    <a:pt x="47176" y="0"/>
                  </a:lnTo>
                  <a:lnTo>
                    <a:pt x="0" y="128524"/>
                  </a:lnTo>
                  <a:lnTo>
                    <a:pt x="198138" y="682783"/>
                  </a:lnTo>
                  <a:lnTo>
                    <a:pt x="349101" y="1112534"/>
                  </a:lnTo>
                  <a:lnTo>
                    <a:pt x="462322" y="1417778"/>
                  </a:lnTo>
                  <a:lnTo>
                    <a:pt x="509498" y="1538269"/>
                  </a:lnTo>
                  <a:lnTo>
                    <a:pt x="584979" y="1719005"/>
                  </a:lnTo>
                  <a:lnTo>
                    <a:pt x="632155" y="1827447"/>
                  </a:lnTo>
                  <a:lnTo>
                    <a:pt x="688766" y="1943922"/>
                  </a:lnTo>
                  <a:lnTo>
                    <a:pt x="754812" y="2064413"/>
                  </a:lnTo>
                  <a:lnTo>
                    <a:pt x="830293" y="2188920"/>
                  </a:lnTo>
                  <a:lnTo>
                    <a:pt x="910491" y="2317444"/>
                  </a:lnTo>
                  <a:lnTo>
                    <a:pt x="1004843" y="2445968"/>
                  </a:lnTo>
                  <a:lnTo>
                    <a:pt x="1108629" y="2570475"/>
                  </a:lnTo>
                  <a:lnTo>
                    <a:pt x="1160523" y="2630721"/>
                  </a:lnTo>
                  <a:lnTo>
                    <a:pt x="1221851" y="2690966"/>
                  </a:lnTo>
                  <a:lnTo>
                    <a:pt x="1278462" y="2751212"/>
                  </a:lnTo>
                  <a:lnTo>
                    <a:pt x="1344508" y="2807441"/>
                  </a:lnTo>
                  <a:lnTo>
                    <a:pt x="1405836" y="2863670"/>
                  </a:lnTo>
                  <a:lnTo>
                    <a:pt x="1476600" y="2915883"/>
                  </a:lnTo>
                  <a:lnTo>
                    <a:pt x="1547364" y="2964079"/>
                  </a:lnTo>
                  <a:lnTo>
                    <a:pt x="1622845" y="3012275"/>
                  </a:lnTo>
                  <a:lnTo>
                    <a:pt x="1698326" y="3056456"/>
                  </a:lnTo>
                  <a:lnTo>
                    <a:pt x="1778525" y="3096619"/>
                  </a:lnTo>
                  <a:lnTo>
                    <a:pt x="1938922" y="3172930"/>
                  </a:lnTo>
                  <a:lnTo>
                    <a:pt x="2104037" y="3237192"/>
                  </a:lnTo>
                  <a:lnTo>
                    <a:pt x="2259717" y="3293421"/>
                  </a:lnTo>
                  <a:lnTo>
                    <a:pt x="2420114" y="3341618"/>
                  </a:lnTo>
                  <a:lnTo>
                    <a:pt x="2571076" y="3381781"/>
                  </a:lnTo>
                  <a:lnTo>
                    <a:pt x="2717321" y="3417929"/>
                  </a:lnTo>
                  <a:lnTo>
                    <a:pt x="2854131" y="3446043"/>
                  </a:lnTo>
                  <a:lnTo>
                    <a:pt x="2986223" y="3466125"/>
                  </a:lnTo>
                  <a:lnTo>
                    <a:pt x="3104162" y="3486207"/>
                  </a:lnTo>
                  <a:lnTo>
                    <a:pt x="3212666" y="3498256"/>
                  </a:lnTo>
                  <a:lnTo>
                    <a:pt x="3387216" y="351432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146078" tIns="73039" rIns="146078" bIns="73039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2876" dirty="0">
                <a:latin typeface="Segoe UI" panose="020B0502040204020203" pitchFamily="34" charset="0"/>
              </a:endParaRPr>
            </a:p>
          </p:txBody>
        </p:sp>
        <p:sp>
          <p:nvSpPr>
            <p:cNvPr id="37" name="Freeform 37">
              <a:extLst>
                <a:ext uri="{FF2B5EF4-FFF2-40B4-BE49-F238E27FC236}">
                  <a16:creationId xmlns:a16="http://schemas.microsoft.com/office/drawing/2014/main" id="{F127CE11-6D1D-4559-8537-AAF943F25531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447556" y="3481788"/>
              <a:ext cx="2651244" cy="1026803"/>
            </a:xfrm>
            <a:custGeom>
              <a:avLst/>
              <a:gdLst>
                <a:gd name="connsiteX0" fmla="*/ 3484939 w 4466191"/>
                <a:gd name="connsiteY0" fmla="*/ 1729715 h 1729715"/>
                <a:gd name="connsiteX1" fmla="*/ 3937826 w 4466191"/>
                <a:gd name="connsiteY1" fmla="*/ 1729715 h 1729715"/>
                <a:gd name="connsiteX2" fmla="*/ 4466191 w 4466191"/>
                <a:gd name="connsiteY2" fmla="*/ 864858 h 1729715"/>
                <a:gd name="connsiteX3" fmla="*/ 3937826 w 4466191"/>
                <a:gd name="connsiteY3" fmla="*/ 0 h 1729715"/>
                <a:gd name="connsiteX4" fmla="*/ 3484939 w 4466191"/>
                <a:gd name="connsiteY4" fmla="*/ 0 h 1729715"/>
                <a:gd name="connsiteX5" fmla="*/ 3484939 w 4466191"/>
                <a:gd name="connsiteY5" fmla="*/ 669 h 1729715"/>
                <a:gd name="connsiteX6" fmla="*/ 0 w 4466191"/>
                <a:gd name="connsiteY6" fmla="*/ 669 h 1729715"/>
                <a:gd name="connsiteX7" fmla="*/ 75481 w 4466191"/>
                <a:gd name="connsiteY7" fmla="*/ 149275 h 1729715"/>
                <a:gd name="connsiteX8" fmla="*/ 155680 w 4466191"/>
                <a:gd name="connsiteY8" fmla="*/ 289848 h 1729715"/>
                <a:gd name="connsiteX9" fmla="*/ 235879 w 4466191"/>
                <a:gd name="connsiteY9" fmla="*/ 418371 h 1729715"/>
                <a:gd name="connsiteX10" fmla="*/ 316077 w 4466191"/>
                <a:gd name="connsiteY10" fmla="*/ 538862 h 1729715"/>
                <a:gd name="connsiteX11" fmla="*/ 400994 w 4466191"/>
                <a:gd name="connsiteY11" fmla="*/ 651321 h 1729715"/>
                <a:gd name="connsiteX12" fmla="*/ 485910 w 4466191"/>
                <a:gd name="connsiteY12" fmla="*/ 755746 h 1729715"/>
                <a:gd name="connsiteX13" fmla="*/ 570826 w 4466191"/>
                <a:gd name="connsiteY13" fmla="*/ 852139 h 1729715"/>
                <a:gd name="connsiteX14" fmla="*/ 655743 w 4466191"/>
                <a:gd name="connsiteY14" fmla="*/ 940499 h 1729715"/>
                <a:gd name="connsiteX15" fmla="*/ 740659 w 4466191"/>
                <a:gd name="connsiteY15" fmla="*/ 1024843 h 1729715"/>
                <a:gd name="connsiteX16" fmla="*/ 825575 w 4466191"/>
                <a:gd name="connsiteY16" fmla="*/ 1097137 h 1729715"/>
                <a:gd name="connsiteX17" fmla="*/ 910491 w 4466191"/>
                <a:gd name="connsiteY17" fmla="*/ 1169432 h 1729715"/>
                <a:gd name="connsiteX18" fmla="*/ 1000125 w 4466191"/>
                <a:gd name="connsiteY18" fmla="*/ 1229678 h 1729715"/>
                <a:gd name="connsiteX19" fmla="*/ 1085041 w 4466191"/>
                <a:gd name="connsiteY19" fmla="*/ 1285907 h 1729715"/>
                <a:gd name="connsiteX20" fmla="*/ 1169958 w 4466191"/>
                <a:gd name="connsiteY20" fmla="*/ 1338120 h 1729715"/>
                <a:gd name="connsiteX21" fmla="*/ 1254874 w 4466191"/>
                <a:gd name="connsiteY21" fmla="*/ 1382300 h 1729715"/>
                <a:gd name="connsiteX22" fmla="*/ 1335073 w 4466191"/>
                <a:gd name="connsiteY22" fmla="*/ 1422463 h 1729715"/>
                <a:gd name="connsiteX23" fmla="*/ 1419989 w 4466191"/>
                <a:gd name="connsiteY23" fmla="*/ 1458611 h 1729715"/>
                <a:gd name="connsiteX24" fmla="*/ 1500188 w 4466191"/>
                <a:gd name="connsiteY24" fmla="*/ 1490742 h 1729715"/>
                <a:gd name="connsiteX25" fmla="*/ 1580386 w 4466191"/>
                <a:gd name="connsiteY25" fmla="*/ 1518856 h 1729715"/>
                <a:gd name="connsiteX26" fmla="*/ 1655868 w 4466191"/>
                <a:gd name="connsiteY26" fmla="*/ 1542954 h 1729715"/>
                <a:gd name="connsiteX27" fmla="*/ 1802112 w 4466191"/>
                <a:gd name="connsiteY27" fmla="*/ 1583118 h 1729715"/>
                <a:gd name="connsiteX28" fmla="*/ 1938922 w 4466191"/>
                <a:gd name="connsiteY28" fmla="*/ 1611233 h 1729715"/>
                <a:gd name="connsiteX29" fmla="*/ 2066296 w 4466191"/>
                <a:gd name="connsiteY29" fmla="*/ 1631314 h 1729715"/>
                <a:gd name="connsiteX30" fmla="*/ 2179518 w 4466191"/>
                <a:gd name="connsiteY30" fmla="*/ 1647380 h 1729715"/>
                <a:gd name="connsiteX31" fmla="*/ 2273869 w 4466191"/>
                <a:gd name="connsiteY31" fmla="*/ 1659429 h 1729715"/>
                <a:gd name="connsiteX32" fmla="*/ 2354068 w 4466191"/>
                <a:gd name="connsiteY32" fmla="*/ 1667462 h 1729715"/>
                <a:gd name="connsiteX33" fmla="*/ 2429549 w 4466191"/>
                <a:gd name="connsiteY33" fmla="*/ 1679511 h 1729715"/>
                <a:gd name="connsiteX34" fmla="*/ 2514465 w 4466191"/>
                <a:gd name="connsiteY34" fmla="*/ 1691560 h 1729715"/>
                <a:gd name="connsiteX35" fmla="*/ 2693733 w 4466191"/>
                <a:gd name="connsiteY35" fmla="*/ 1703609 h 1729715"/>
                <a:gd name="connsiteX36" fmla="*/ 2882436 w 4466191"/>
                <a:gd name="connsiteY36" fmla="*/ 1715658 h 1729715"/>
                <a:gd name="connsiteX37" fmla="*/ 3066421 w 4466191"/>
                <a:gd name="connsiteY37" fmla="*/ 1723691 h 1729715"/>
                <a:gd name="connsiteX38" fmla="*/ 3368346 w 4466191"/>
                <a:gd name="connsiteY38" fmla="*/ 1727707 h 1729715"/>
                <a:gd name="connsiteX39" fmla="*/ 3484939 w 4466191"/>
                <a:gd name="connsiteY39" fmla="*/ 1727707 h 1729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4466191" h="1729715">
                  <a:moveTo>
                    <a:pt x="3484939" y="1729715"/>
                  </a:moveTo>
                  <a:lnTo>
                    <a:pt x="3937826" y="1729715"/>
                  </a:lnTo>
                  <a:lnTo>
                    <a:pt x="4466191" y="864858"/>
                  </a:lnTo>
                  <a:lnTo>
                    <a:pt x="3937826" y="0"/>
                  </a:lnTo>
                  <a:lnTo>
                    <a:pt x="3484939" y="0"/>
                  </a:lnTo>
                  <a:lnTo>
                    <a:pt x="3484939" y="669"/>
                  </a:lnTo>
                  <a:lnTo>
                    <a:pt x="0" y="669"/>
                  </a:lnTo>
                  <a:lnTo>
                    <a:pt x="75481" y="149275"/>
                  </a:lnTo>
                  <a:lnTo>
                    <a:pt x="155680" y="289848"/>
                  </a:lnTo>
                  <a:lnTo>
                    <a:pt x="235879" y="418371"/>
                  </a:lnTo>
                  <a:lnTo>
                    <a:pt x="316077" y="538862"/>
                  </a:lnTo>
                  <a:lnTo>
                    <a:pt x="400994" y="651321"/>
                  </a:lnTo>
                  <a:lnTo>
                    <a:pt x="485910" y="755746"/>
                  </a:lnTo>
                  <a:lnTo>
                    <a:pt x="570826" y="852139"/>
                  </a:lnTo>
                  <a:lnTo>
                    <a:pt x="655743" y="940499"/>
                  </a:lnTo>
                  <a:lnTo>
                    <a:pt x="740659" y="1024843"/>
                  </a:lnTo>
                  <a:lnTo>
                    <a:pt x="825575" y="1097137"/>
                  </a:lnTo>
                  <a:lnTo>
                    <a:pt x="910491" y="1169432"/>
                  </a:lnTo>
                  <a:lnTo>
                    <a:pt x="1000125" y="1229678"/>
                  </a:lnTo>
                  <a:lnTo>
                    <a:pt x="1085041" y="1285907"/>
                  </a:lnTo>
                  <a:lnTo>
                    <a:pt x="1169958" y="1338120"/>
                  </a:lnTo>
                  <a:lnTo>
                    <a:pt x="1254874" y="1382300"/>
                  </a:lnTo>
                  <a:lnTo>
                    <a:pt x="1335073" y="1422463"/>
                  </a:lnTo>
                  <a:lnTo>
                    <a:pt x="1419989" y="1458611"/>
                  </a:lnTo>
                  <a:lnTo>
                    <a:pt x="1500188" y="1490742"/>
                  </a:lnTo>
                  <a:lnTo>
                    <a:pt x="1580386" y="1518856"/>
                  </a:lnTo>
                  <a:lnTo>
                    <a:pt x="1655868" y="1542954"/>
                  </a:lnTo>
                  <a:lnTo>
                    <a:pt x="1802112" y="1583118"/>
                  </a:lnTo>
                  <a:lnTo>
                    <a:pt x="1938922" y="1611233"/>
                  </a:lnTo>
                  <a:lnTo>
                    <a:pt x="2066296" y="1631314"/>
                  </a:lnTo>
                  <a:lnTo>
                    <a:pt x="2179518" y="1647380"/>
                  </a:lnTo>
                  <a:lnTo>
                    <a:pt x="2273869" y="1659429"/>
                  </a:lnTo>
                  <a:lnTo>
                    <a:pt x="2354068" y="1667462"/>
                  </a:lnTo>
                  <a:lnTo>
                    <a:pt x="2429549" y="1679511"/>
                  </a:lnTo>
                  <a:lnTo>
                    <a:pt x="2514465" y="1691560"/>
                  </a:lnTo>
                  <a:lnTo>
                    <a:pt x="2693733" y="1703609"/>
                  </a:lnTo>
                  <a:lnTo>
                    <a:pt x="2882436" y="1715658"/>
                  </a:lnTo>
                  <a:lnTo>
                    <a:pt x="3066421" y="1723691"/>
                  </a:lnTo>
                  <a:lnTo>
                    <a:pt x="3368346" y="1727707"/>
                  </a:lnTo>
                  <a:lnTo>
                    <a:pt x="3484939" y="1727707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146078" tIns="73039" rIns="146078" bIns="73039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2876" dirty="0">
                <a:latin typeface="Segoe UI" panose="020B0502040204020203" pitchFamily="34" charset="0"/>
              </a:endParaRPr>
            </a:p>
          </p:txBody>
        </p:sp>
        <p:sp>
          <p:nvSpPr>
            <p:cNvPr id="38" name="Freeform 39">
              <a:extLst>
                <a:ext uri="{FF2B5EF4-FFF2-40B4-BE49-F238E27FC236}">
                  <a16:creationId xmlns:a16="http://schemas.microsoft.com/office/drawing/2014/main" id="{0908A174-E354-4E55-9ECC-9E778AF1DDDE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447556" y="4507000"/>
              <a:ext cx="2651244" cy="911963"/>
            </a:xfrm>
            <a:custGeom>
              <a:avLst/>
              <a:gdLst>
                <a:gd name="connsiteX0" fmla="*/ 3484939 w 4466191"/>
                <a:gd name="connsiteY0" fmla="*/ 1536261 h 1536261"/>
                <a:gd name="connsiteX1" fmla="*/ 3937826 w 4466191"/>
                <a:gd name="connsiteY1" fmla="*/ 1536261 h 1536261"/>
                <a:gd name="connsiteX2" fmla="*/ 4466191 w 4466191"/>
                <a:gd name="connsiteY2" fmla="*/ 769135 h 1536261"/>
                <a:gd name="connsiteX3" fmla="*/ 3937826 w 4466191"/>
                <a:gd name="connsiteY3" fmla="*/ 2009 h 1536261"/>
                <a:gd name="connsiteX4" fmla="*/ 3495720 w 4466191"/>
                <a:gd name="connsiteY4" fmla="*/ 2009 h 1536261"/>
                <a:gd name="connsiteX5" fmla="*/ 3495720 w 4466191"/>
                <a:gd name="connsiteY5" fmla="*/ 0 h 1536261"/>
                <a:gd name="connsiteX6" fmla="*/ 3217383 w 4466191"/>
                <a:gd name="connsiteY6" fmla="*/ 12049 h 1536261"/>
                <a:gd name="connsiteX7" fmla="*/ 2962635 w 4466191"/>
                <a:gd name="connsiteY7" fmla="*/ 24098 h 1536261"/>
                <a:gd name="connsiteX8" fmla="*/ 2726756 w 4466191"/>
                <a:gd name="connsiteY8" fmla="*/ 40164 h 1536261"/>
                <a:gd name="connsiteX9" fmla="*/ 2514465 w 4466191"/>
                <a:gd name="connsiteY9" fmla="*/ 60246 h 1536261"/>
                <a:gd name="connsiteX10" fmla="*/ 2321045 w 4466191"/>
                <a:gd name="connsiteY10" fmla="*/ 80328 h 1536261"/>
                <a:gd name="connsiteX11" fmla="*/ 2146495 w 4466191"/>
                <a:gd name="connsiteY11" fmla="*/ 104426 h 1536261"/>
                <a:gd name="connsiteX12" fmla="*/ 1986098 w 4466191"/>
                <a:gd name="connsiteY12" fmla="*/ 132540 h 1536261"/>
                <a:gd name="connsiteX13" fmla="*/ 1839853 w 4466191"/>
                <a:gd name="connsiteY13" fmla="*/ 160655 h 1536261"/>
                <a:gd name="connsiteX14" fmla="*/ 1707761 w 4466191"/>
                <a:gd name="connsiteY14" fmla="*/ 192786 h 1536261"/>
                <a:gd name="connsiteX15" fmla="*/ 1589822 w 4466191"/>
                <a:gd name="connsiteY15" fmla="*/ 224917 h 1536261"/>
                <a:gd name="connsiteX16" fmla="*/ 1476600 w 4466191"/>
                <a:gd name="connsiteY16" fmla="*/ 261064 h 1536261"/>
                <a:gd name="connsiteX17" fmla="*/ 1377531 w 4466191"/>
                <a:gd name="connsiteY17" fmla="*/ 301228 h 1536261"/>
                <a:gd name="connsiteX18" fmla="*/ 1283179 w 4466191"/>
                <a:gd name="connsiteY18" fmla="*/ 341391 h 1536261"/>
                <a:gd name="connsiteX19" fmla="*/ 1193546 w 4466191"/>
                <a:gd name="connsiteY19" fmla="*/ 381555 h 1536261"/>
                <a:gd name="connsiteX20" fmla="*/ 1108629 w 4466191"/>
                <a:gd name="connsiteY20" fmla="*/ 425735 h 1536261"/>
                <a:gd name="connsiteX21" fmla="*/ 1023713 w 4466191"/>
                <a:gd name="connsiteY21" fmla="*/ 473931 h 1536261"/>
                <a:gd name="connsiteX22" fmla="*/ 943514 w 4466191"/>
                <a:gd name="connsiteY22" fmla="*/ 526144 h 1536261"/>
                <a:gd name="connsiteX23" fmla="*/ 858598 w 4466191"/>
                <a:gd name="connsiteY23" fmla="*/ 586390 h 1536261"/>
                <a:gd name="connsiteX24" fmla="*/ 773682 w 4466191"/>
                <a:gd name="connsiteY24" fmla="*/ 654668 h 1536261"/>
                <a:gd name="connsiteX25" fmla="*/ 688766 w 4466191"/>
                <a:gd name="connsiteY25" fmla="*/ 730979 h 1536261"/>
                <a:gd name="connsiteX26" fmla="*/ 603849 w 4466191"/>
                <a:gd name="connsiteY26" fmla="*/ 807290 h 1536261"/>
                <a:gd name="connsiteX27" fmla="*/ 523651 w 4466191"/>
                <a:gd name="connsiteY27" fmla="*/ 887617 h 1536261"/>
                <a:gd name="connsiteX28" fmla="*/ 367971 w 4466191"/>
                <a:gd name="connsiteY28" fmla="*/ 1048272 h 1536261"/>
                <a:gd name="connsiteX29" fmla="*/ 235879 w 4466191"/>
                <a:gd name="connsiteY29" fmla="*/ 1196877 h 1536261"/>
                <a:gd name="connsiteX30" fmla="*/ 132092 w 4466191"/>
                <a:gd name="connsiteY30" fmla="*/ 1317368 h 1536261"/>
                <a:gd name="connsiteX31" fmla="*/ 42458 w 4466191"/>
                <a:gd name="connsiteY31" fmla="*/ 1433843 h 1536261"/>
                <a:gd name="connsiteX32" fmla="*/ 0 w 4466191"/>
                <a:gd name="connsiteY32" fmla="*/ 1534252 h 1536261"/>
                <a:gd name="connsiteX33" fmla="*/ 3484939 w 4466191"/>
                <a:gd name="connsiteY33" fmla="*/ 1534252 h 1536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4466191" h="1536261">
                  <a:moveTo>
                    <a:pt x="3484939" y="1536261"/>
                  </a:moveTo>
                  <a:lnTo>
                    <a:pt x="3937826" y="1536261"/>
                  </a:lnTo>
                  <a:lnTo>
                    <a:pt x="4466191" y="769135"/>
                  </a:lnTo>
                  <a:lnTo>
                    <a:pt x="3937826" y="2009"/>
                  </a:lnTo>
                  <a:lnTo>
                    <a:pt x="3495720" y="2009"/>
                  </a:lnTo>
                  <a:lnTo>
                    <a:pt x="3495720" y="0"/>
                  </a:lnTo>
                  <a:lnTo>
                    <a:pt x="3217383" y="12049"/>
                  </a:lnTo>
                  <a:lnTo>
                    <a:pt x="2962635" y="24098"/>
                  </a:lnTo>
                  <a:lnTo>
                    <a:pt x="2726756" y="40164"/>
                  </a:lnTo>
                  <a:lnTo>
                    <a:pt x="2514465" y="60246"/>
                  </a:lnTo>
                  <a:lnTo>
                    <a:pt x="2321045" y="80328"/>
                  </a:lnTo>
                  <a:lnTo>
                    <a:pt x="2146495" y="104426"/>
                  </a:lnTo>
                  <a:lnTo>
                    <a:pt x="1986098" y="132540"/>
                  </a:lnTo>
                  <a:lnTo>
                    <a:pt x="1839853" y="160655"/>
                  </a:lnTo>
                  <a:lnTo>
                    <a:pt x="1707761" y="192786"/>
                  </a:lnTo>
                  <a:lnTo>
                    <a:pt x="1589822" y="224917"/>
                  </a:lnTo>
                  <a:lnTo>
                    <a:pt x="1476600" y="261064"/>
                  </a:lnTo>
                  <a:lnTo>
                    <a:pt x="1377531" y="301228"/>
                  </a:lnTo>
                  <a:lnTo>
                    <a:pt x="1283179" y="341391"/>
                  </a:lnTo>
                  <a:lnTo>
                    <a:pt x="1193546" y="381555"/>
                  </a:lnTo>
                  <a:lnTo>
                    <a:pt x="1108629" y="425735"/>
                  </a:lnTo>
                  <a:lnTo>
                    <a:pt x="1023713" y="473931"/>
                  </a:lnTo>
                  <a:lnTo>
                    <a:pt x="943514" y="526144"/>
                  </a:lnTo>
                  <a:lnTo>
                    <a:pt x="858598" y="586390"/>
                  </a:lnTo>
                  <a:lnTo>
                    <a:pt x="773682" y="654668"/>
                  </a:lnTo>
                  <a:lnTo>
                    <a:pt x="688766" y="730979"/>
                  </a:lnTo>
                  <a:lnTo>
                    <a:pt x="603849" y="807290"/>
                  </a:lnTo>
                  <a:lnTo>
                    <a:pt x="523651" y="887617"/>
                  </a:lnTo>
                  <a:lnTo>
                    <a:pt x="367971" y="1048272"/>
                  </a:lnTo>
                  <a:lnTo>
                    <a:pt x="235879" y="1196877"/>
                  </a:lnTo>
                  <a:lnTo>
                    <a:pt x="132092" y="1317368"/>
                  </a:lnTo>
                  <a:lnTo>
                    <a:pt x="42458" y="1433843"/>
                  </a:lnTo>
                  <a:lnTo>
                    <a:pt x="0" y="1534252"/>
                  </a:lnTo>
                  <a:lnTo>
                    <a:pt x="3484939" y="1534252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146078" tIns="73039" rIns="146078" bIns="73039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sz="2876" dirty="0">
                <a:latin typeface="Segoe UI" panose="020B0502040204020203" pitchFamily="34" charset="0"/>
              </a:endParaRPr>
            </a:p>
          </p:txBody>
        </p:sp>
      </p:grpSp>
      <p:sp>
        <p:nvSpPr>
          <p:cNvPr id="46" name="Rectangle 45">
            <a:extLst>
              <a:ext uri="{FF2B5EF4-FFF2-40B4-BE49-F238E27FC236}">
                <a16:creationId xmlns:a16="http://schemas.microsoft.com/office/drawing/2014/main" id="{26408E5C-7926-4FBF-B657-8480169FA6F4}"/>
              </a:ext>
            </a:extLst>
          </p:cNvPr>
          <p:cNvSpPr/>
          <p:nvPr/>
        </p:nvSpPr>
        <p:spPr>
          <a:xfrm>
            <a:off x="6096000" y="2975400"/>
            <a:ext cx="4746171" cy="8860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possession of my entire soul, like these sweet mornings of spring which I enjoy with</a:t>
            </a:r>
            <a:r>
              <a:rPr lang="id-ID" sz="11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serenity has taken possession of my entire soul, like these sweet mornings of spring which serenity has taken possession of my entire soul, like these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51B2179-CEEA-4024-8B27-6624EC20EEF5}"/>
              </a:ext>
            </a:extLst>
          </p:cNvPr>
          <p:cNvSpPr txBox="1"/>
          <p:nvPr/>
        </p:nvSpPr>
        <p:spPr>
          <a:xfrm>
            <a:off x="6171568" y="2417234"/>
            <a:ext cx="1747012" cy="27699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r>
              <a:rPr lang="id-ID" sz="1200" spc="300" dirty="0">
                <a:solidFill>
                  <a:schemeClr val="bg1"/>
                </a:solidFill>
                <a:latin typeface="Segoe UI" panose="020B0502040204020203" pitchFamily="34" charset="0"/>
                <a:ea typeface="Roboto Medium" panose="02000000000000000000" pitchFamily="2" charset="0"/>
                <a:cs typeface="Segoe UI" panose="020B0502040204020203" pitchFamily="34" charset="0"/>
              </a:rPr>
              <a:t>More Options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3EFC084-E9C1-4D38-8B97-C2D59745D01F}"/>
              </a:ext>
            </a:extLst>
          </p:cNvPr>
          <p:cNvSpPr/>
          <p:nvPr/>
        </p:nvSpPr>
        <p:spPr>
          <a:xfrm>
            <a:off x="6096000" y="5005819"/>
            <a:ext cx="4746171" cy="682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possession of my entire soul, like these sweet mornings of spring which I enjoy with</a:t>
            </a:r>
            <a:r>
              <a:rPr lang="id-ID" sz="11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serenity has taken possession of my entire soul, like these sweet mornings 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632B72D-FA19-42F9-90FB-6DA0399E192C}"/>
              </a:ext>
            </a:extLst>
          </p:cNvPr>
          <p:cNvSpPr txBox="1"/>
          <p:nvPr/>
        </p:nvSpPr>
        <p:spPr>
          <a:xfrm>
            <a:off x="6171568" y="4447653"/>
            <a:ext cx="1747012" cy="276999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id-ID" sz="1200" spc="300" dirty="0">
                <a:solidFill>
                  <a:schemeClr val="bg1"/>
                </a:solidFill>
                <a:latin typeface="Segoe UI" panose="020B0502040204020203" pitchFamily="34" charset="0"/>
                <a:ea typeface="Roboto Medium" panose="02000000000000000000" pitchFamily="2" charset="0"/>
                <a:cs typeface="Segoe UI" panose="020B0502040204020203" pitchFamily="34" charset="0"/>
              </a:rPr>
              <a:t>More Options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94E4A9B-12ED-4ECF-A797-5203A192BC99}"/>
              </a:ext>
            </a:extLst>
          </p:cNvPr>
          <p:cNvSpPr txBox="1"/>
          <p:nvPr/>
        </p:nvSpPr>
        <p:spPr>
          <a:xfrm>
            <a:off x="3233825" y="601368"/>
            <a:ext cx="5724350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Infographic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962A72D-BA84-4670-9E7E-0C312521BA9A}"/>
              </a:ext>
            </a:extLst>
          </p:cNvPr>
          <p:cNvSpPr/>
          <p:nvPr/>
        </p:nvSpPr>
        <p:spPr>
          <a:xfrm>
            <a:off x="5795196" y="1585274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009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Freeform 19">
            <a:extLst>
              <a:ext uri="{FF2B5EF4-FFF2-40B4-BE49-F238E27FC236}">
                <a16:creationId xmlns:a16="http://schemas.microsoft.com/office/drawing/2014/main" id="{347BEF80-B3F3-42AC-95A4-F4A487B3BD89}"/>
              </a:ext>
            </a:extLst>
          </p:cNvPr>
          <p:cNvSpPr>
            <a:spLocks/>
          </p:cNvSpPr>
          <p:nvPr/>
        </p:nvSpPr>
        <p:spPr bwMode="auto">
          <a:xfrm>
            <a:off x="3927927" y="5471637"/>
            <a:ext cx="2308656" cy="1386363"/>
          </a:xfrm>
          <a:custGeom>
            <a:avLst/>
            <a:gdLst>
              <a:gd name="T0" fmla="*/ 449 w 898"/>
              <a:gd name="T1" fmla="*/ 0 h 750"/>
              <a:gd name="T2" fmla="*/ 0 w 898"/>
              <a:gd name="T3" fmla="*/ 750 h 750"/>
              <a:gd name="T4" fmla="*/ 449 w 898"/>
              <a:gd name="T5" fmla="*/ 750 h 750"/>
              <a:gd name="T6" fmla="*/ 898 w 898"/>
              <a:gd name="T7" fmla="*/ 750 h 750"/>
              <a:gd name="T8" fmla="*/ 449 w 898"/>
              <a:gd name="T9" fmla="*/ 0 h 7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8" h="750">
                <a:moveTo>
                  <a:pt x="449" y="0"/>
                </a:moveTo>
                <a:lnTo>
                  <a:pt x="0" y="750"/>
                </a:lnTo>
                <a:lnTo>
                  <a:pt x="449" y="750"/>
                </a:lnTo>
                <a:lnTo>
                  <a:pt x="898" y="750"/>
                </a:lnTo>
                <a:lnTo>
                  <a:pt x="449" y="0"/>
                </a:lnTo>
                <a:close/>
              </a:path>
            </a:pathLst>
          </a:custGeom>
          <a:solidFill>
            <a:schemeClr val="accent1">
              <a:alpha val="90000"/>
            </a:schemeClr>
          </a:solidFill>
          <a:ln>
            <a:noFill/>
          </a:ln>
        </p:spPr>
        <p:txBody>
          <a:bodyPr vert="horz" wrap="square" lIns="194770" tIns="97385" rIns="194770" bIns="97385" numCol="1" anchor="t" anchorCtr="0" compatLnSpc="1">
            <a:prstTxWarp prst="textNoShape">
              <a:avLst/>
            </a:prstTxWarp>
          </a:bodyPr>
          <a:lstStyle/>
          <a:p>
            <a:endParaRPr lang="en-US" sz="3834" dirty="0">
              <a:latin typeface="Segoe UI" panose="020B0502040204020203" pitchFamily="34" charset="0"/>
            </a:endParaRPr>
          </a:p>
        </p:txBody>
      </p:sp>
      <p:sp>
        <p:nvSpPr>
          <p:cNvPr id="72" name="Freeform 19">
            <a:extLst>
              <a:ext uri="{FF2B5EF4-FFF2-40B4-BE49-F238E27FC236}">
                <a16:creationId xmlns:a16="http://schemas.microsoft.com/office/drawing/2014/main" id="{E25112C3-07DA-426E-A939-7E821FCA85B5}"/>
              </a:ext>
            </a:extLst>
          </p:cNvPr>
          <p:cNvSpPr>
            <a:spLocks/>
          </p:cNvSpPr>
          <p:nvPr/>
        </p:nvSpPr>
        <p:spPr bwMode="auto">
          <a:xfrm>
            <a:off x="5553370" y="4725017"/>
            <a:ext cx="2308656" cy="2132983"/>
          </a:xfrm>
          <a:custGeom>
            <a:avLst/>
            <a:gdLst>
              <a:gd name="T0" fmla="*/ 449 w 898"/>
              <a:gd name="T1" fmla="*/ 0 h 750"/>
              <a:gd name="T2" fmla="*/ 0 w 898"/>
              <a:gd name="T3" fmla="*/ 750 h 750"/>
              <a:gd name="T4" fmla="*/ 449 w 898"/>
              <a:gd name="T5" fmla="*/ 750 h 750"/>
              <a:gd name="T6" fmla="*/ 898 w 898"/>
              <a:gd name="T7" fmla="*/ 750 h 750"/>
              <a:gd name="T8" fmla="*/ 449 w 898"/>
              <a:gd name="T9" fmla="*/ 0 h 7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8" h="750">
                <a:moveTo>
                  <a:pt x="449" y="0"/>
                </a:moveTo>
                <a:lnTo>
                  <a:pt x="0" y="750"/>
                </a:lnTo>
                <a:lnTo>
                  <a:pt x="449" y="750"/>
                </a:lnTo>
                <a:lnTo>
                  <a:pt x="898" y="750"/>
                </a:lnTo>
                <a:lnTo>
                  <a:pt x="449" y="0"/>
                </a:lnTo>
                <a:close/>
              </a:path>
            </a:pathLst>
          </a:custGeom>
          <a:solidFill>
            <a:schemeClr val="accent2">
              <a:alpha val="90000"/>
            </a:schemeClr>
          </a:solidFill>
          <a:ln>
            <a:noFill/>
          </a:ln>
        </p:spPr>
        <p:txBody>
          <a:bodyPr vert="horz" wrap="square" lIns="194770" tIns="97385" rIns="194770" bIns="97385" numCol="1" anchor="t" anchorCtr="0" compatLnSpc="1">
            <a:prstTxWarp prst="textNoShape">
              <a:avLst/>
            </a:prstTxWarp>
          </a:bodyPr>
          <a:lstStyle/>
          <a:p>
            <a:endParaRPr lang="en-US" sz="3834" dirty="0">
              <a:latin typeface="Segoe UI" panose="020B0502040204020203" pitchFamily="34" charset="0"/>
            </a:endParaRPr>
          </a:p>
        </p:txBody>
      </p:sp>
      <p:sp>
        <p:nvSpPr>
          <p:cNvPr id="75" name="Freeform 19">
            <a:extLst>
              <a:ext uri="{FF2B5EF4-FFF2-40B4-BE49-F238E27FC236}">
                <a16:creationId xmlns:a16="http://schemas.microsoft.com/office/drawing/2014/main" id="{5716BDE5-954F-46B0-B15F-DB7D2D851E08}"/>
              </a:ext>
            </a:extLst>
          </p:cNvPr>
          <p:cNvSpPr>
            <a:spLocks/>
          </p:cNvSpPr>
          <p:nvPr/>
        </p:nvSpPr>
        <p:spPr bwMode="auto">
          <a:xfrm>
            <a:off x="7178813" y="4348093"/>
            <a:ext cx="2308656" cy="2509907"/>
          </a:xfrm>
          <a:custGeom>
            <a:avLst/>
            <a:gdLst>
              <a:gd name="T0" fmla="*/ 449 w 898"/>
              <a:gd name="T1" fmla="*/ 0 h 750"/>
              <a:gd name="T2" fmla="*/ 0 w 898"/>
              <a:gd name="T3" fmla="*/ 750 h 750"/>
              <a:gd name="T4" fmla="*/ 449 w 898"/>
              <a:gd name="T5" fmla="*/ 750 h 750"/>
              <a:gd name="T6" fmla="*/ 898 w 898"/>
              <a:gd name="T7" fmla="*/ 750 h 750"/>
              <a:gd name="T8" fmla="*/ 449 w 898"/>
              <a:gd name="T9" fmla="*/ 0 h 7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8" h="750">
                <a:moveTo>
                  <a:pt x="449" y="0"/>
                </a:moveTo>
                <a:lnTo>
                  <a:pt x="0" y="750"/>
                </a:lnTo>
                <a:lnTo>
                  <a:pt x="449" y="750"/>
                </a:lnTo>
                <a:lnTo>
                  <a:pt x="898" y="750"/>
                </a:lnTo>
                <a:lnTo>
                  <a:pt x="449" y="0"/>
                </a:lnTo>
                <a:close/>
              </a:path>
            </a:pathLst>
          </a:custGeom>
          <a:solidFill>
            <a:schemeClr val="accent3">
              <a:alpha val="90000"/>
            </a:schemeClr>
          </a:solidFill>
          <a:ln>
            <a:noFill/>
          </a:ln>
        </p:spPr>
        <p:txBody>
          <a:bodyPr vert="horz" wrap="square" lIns="194770" tIns="97385" rIns="194770" bIns="97385" numCol="1" anchor="t" anchorCtr="0" compatLnSpc="1">
            <a:prstTxWarp prst="textNoShape">
              <a:avLst/>
            </a:prstTxWarp>
          </a:bodyPr>
          <a:lstStyle/>
          <a:p>
            <a:endParaRPr lang="en-US" sz="3834" dirty="0">
              <a:latin typeface="Segoe UI" panose="020B0502040204020203" pitchFamily="34" charset="0"/>
            </a:endParaRPr>
          </a:p>
        </p:txBody>
      </p:sp>
      <p:sp>
        <p:nvSpPr>
          <p:cNvPr id="78" name="Freeform 19">
            <a:extLst>
              <a:ext uri="{FF2B5EF4-FFF2-40B4-BE49-F238E27FC236}">
                <a16:creationId xmlns:a16="http://schemas.microsoft.com/office/drawing/2014/main" id="{2119A9C2-C8B0-40E3-BBF1-22C4A7629254}"/>
              </a:ext>
            </a:extLst>
          </p:cNvPr>
          <p:cNvSpPr>
            <a:spLocks/>
          </p:cNvSpPr>
          <p:nvPr/>
        </p:nvSpPr>
        <p:spPr bwMode="auto">
          <a:xfrm>
            <a:off x="8834314" y="4014880"/>
            <a:ext cx="2308656" cy="2857631"/>
          </a:xfrm>
          <a:custGeom>
            <a:avLst/>
            <a:gdLst>
              <a:gd name="T0" fmla="*/ 449 w 898"/>
              <a:gd name="T1" fmla="*/ 0 h 750"/>
              <a:gd name="T2" fmla="*/ 0 w 898"/>
              <a:gd name="T3" fmla="*/ 750 h 750"/>
              <a:gd name="T4" fmla="*/ 449 w 898"/>
              <a:gd name="T5" fmla="*/ 750 h 750"/>
              <a:gd name="T6" fmla="*/ 898 w 898"/>
              <a:gd name="T7" fmla="*/ 750 h 750"/>
              <a:gd name="T8" fmla="*/ 449 w 898"/>
              <a:gd name="T9" fmla="*/ 0 h 7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8" h="750">
                <a:moveTo>
                  <a:pt x="449" y="0"/>
                </a:moveTo>
                <a:lnTo>
                  <a:pt x="0" y="750"/>
                </a:lnTo>
                <a:lnTo>
                  <a:pt x="449" y="750"/>
                </a:lnTo>
                <a:lnTo>
                  <a:pt x="898" y="750"/>
                </a:lnTo>
                <a:lnTo>
                  <a:pt x="449" y="0"/>
                </a:lnTo>
                <a:close/>
              </a:path>
            </a:pathLst>
          </a:custGeom>
          <a:solidFill>
            <a:schemeClr val="accent4">
              <a:alpha val="90000"/>
            </a:schemeClr>
          </a:solidFill>
          <a:ln>
            <a:noFill/>
          </a:ln>
        </p:spPr>
        <p:txBody>
          <a:bodyPr vert="horz" wrap="square" lIns="194770" tIns="97385" rIns="194770" bIns="97385" numCol="1" anchor="t" anchorCtr="0" compatLnSpc="1">
            <a:prstTxWarp prst="textNoShape">
              <a:avLst/>
            </a:prstTxWarp>
          </a:bodyPr>
          <a:lstStyle/>
          <a:p>
            <a:endParaRPr lang="en-US" sz="3834" dirty="0">
              <a:latin typeface="Segoe UI" panose="020B0502040204020203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50ADDDE-D7B5-4B02-816C-643B07BFE664}"/>
              </a:ext>
            </a:extLst>
          </p:cNvPr>
          <p:cNvSpPr txBox="1"/>
          <p:nvPr/>
        </p:nvSpPr>
        <p:spPr>
          <a:xfrm>
            <a:off x="4493575" y="2208977"/>
            <a:ext cx="118536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d-ID" sz="3600" dirty="0">
                <a:solidFill>
                  <a:schemeClr val="accent1"/>
                </a:solidFill>
                <a:latin typeface="Montserrat Medium" panose="00000600000000000000" pitchFamily="2" charset="0"/>
                <a:ea typeface="Roboto" panose="02000000000000000000" pitchFamily="2" charset="0"/>
              </a:rPr>
              <a:t>12</a:t>
            </a:r>
            <a:r>
              <a:rPr lang="en-US" sz="3600" dirty="0">
                <a:solidFill>
                  <a:schemeClr val="accent1"/>
                </a:solidFill>
                <a:latin typeface="Montserrat Medium" panose="00000600000000000000" pitchFamily="2" charset="0"/>
                <a:ea typeface="Roboto" panose="02000000000000000000" pitchFamily="2" charset="0"/>
              </a:rPr>
              <a:t>%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46AB751-942B-4E4F-BDB1-8F18969F4225}"/>
              </a:ext>
            </a:extLst>
          </p:cNvPr>
          <p:cNvSpPr txBox="1"/>
          <p:nvPr/>
        </p:nvSpPr>
        <p:spPr>
          <a:xfrm>
            <a:off x="6119018" y="2208977"/>
            <a:ext cx="118536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d-ID" sz="3600" dirty="0">
                <a:solidFill>
                  <a:schemeClr val="accent2"/>
                </a:solidFill>
                <a:latin typeface="Montserrat Medium" panose="00000600000000000000" pitchFamily="2" charset="0"/>
                <a:ea typeface="Roboto" panose="02000000000000000000" pitchFamily="2" charset="0"/>
              </a:rPr>
              <a:t>23</a:t>
            </a:r>
            <a:r>
              <a:rPr lang="en-US" sz="3600" dirty="0">
                <a:solidFill>
                  <a:schemeClr val="accent2"/>
                </a:solidFill>
                <a:latin typeface="Montserrat Medium" panose="00000600000000000000" pitchFamily="2" charset="0"/>
                <a:ea typeface="Roboto" panose="02000000000000000000" pitchFamily="2" charset="0"/>
              </a:rPr>
              <a:t>%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CC60879-6E0E-4A4C-A0C8-CAD6062AF959}"/>
              </a:ext>
            </a:extLst>
          </p:cNvPr>
          <p:cNvSpPr txBox="1"/>
          <p:nvPr/>
        </p:nvSpPr>
        <p:spPr>
          <a:xfrm>
            <a:off x="7745103" y="2208977"/>
            <a:ext cx="118536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d-ID" sz="3600" dirty="0">
                <a:solidFill>
                  <a:schemeClr val="accent3"/>
                </a:solidFill>
                <a:latin typeface="Montserrat Medium" panose="00000600000000000000" pitchFamily="2" charset="0"/>
                <a:ea typeface="Roboto" panose="02000000000000000000" pitchFamily="2" charset="0"/>
              </a:rPr>
              <a:t>34</a:t>
            </a:r>
            <a:r>
              <a:rPr lang="en-US" sz="3600" dirty="0">
                <a:solidFill>
                  <a:schemeClr val="accent3"/>
                </a:solidFill>
                <a:latin typeface="Montserrat Medium" panose="00000600000000000000" pitchFamily="2" charset="0"/>
                <a:ea typeface="Roboto" panose="02000000000000000000" pitchFamily="2" charset="0"/>
              </a:rPr>
              <a:t>%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15FD5F7-0B91-43BB-9394-6B3623D3D8F3}"/>
              </a:ext>
            </a:extLst>
          </p:cNvPr>
          <p:cNvSpPr txBox="1"/>
          <p:nvPr/>
        </p:nvSpPr>
        <p:spPr>
          <a:xfrm>
            <a:off x="9371961" y="2208977"/>
            <a:ext cx="118536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d-ID" sz="3600" dirty="0">
                <a:solidFill>
                  <a:schemeClr val="accent4"/>
                </a:solidFill>
                <a:latin typeface="Montserrat Medium" panose="00000600000000000000" pitchFamily="2" charset="0"/>
                <a:ea typeface="Roboto" panose="02000000000000000000" pitchFamily="2" charset="0"/>
              </a:rPr>
              <a:t>45</a:t>
            </a:r>
            <a:r>
              <a:rPr lang="en-US" sz="3600" dirty="0">
                <a:solidFill>
                  <a:schemeClr val="accent4"/>
                </a:solidFill>
                <a:latin typeface="Montserrat Medium" panose="00000600000000000000" pitchFamily="2" charset="0"/>
                <a:ea typeface="Roboto" panose="02000000000000000000" pitchFamily="2" charset="0"/>
              </a:rPr>
              <a:t>%</a:t>
            </a:r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B668B7C4-CB13-4A38-B305-8EF1FECB63A5}"/>
              </a:ext>
            </a:extLst>
          </p:cNvPr>
          <p:cNvCxnSpPr/>
          <p:nvPr/>
        </p:nvCxnSpPr>
        <p:spPr>
          <a:xfrm>
            <a:off x="5081615" y="2961616"/>
            <a:ext cx="0" cy="2386234"/>
          </a:xfrm>
          <a:prstGeom prst="line">
            <a:avLst/>
          </a:prstGeom>
          <a:ln w="6350">
            <a:solidFill>
              <a:schemeClr val="tx2">
                <a:lumMod val="40000"/>
                <a:lumOff val="60000"/>
              </a:schemeClr>
            </a:solidFill>
            <a:prstDash val="sysDot"/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EF6C9814-DDC3-4429-B120-842F186D088B}"/>
              </a:ext>
            </a:extLst>
          </p:cNvPr>
          <p:cNvCxnSpPr/>
          <p:nvPr/>
        </p:nvCxnSpPr>
        <p:spPr>
          <a:xfrm>
            <a:off x="6707698" y="2961616"/>
            <a:ext cx="0" cy="1647525"/>
          </a:xfrm>
          <a:prstGeom prst="line">
            <a:avLst/>
          </a:prstGeom>
          <a:ln w="6350">
            <a:solidFill>
              <a:schemeClr val="tx2">
                <a:lumMod val="40000"/>
                <a:lumOff val="60000"/>
              </a:schemeClr>
            </a:solidFill>
            <a:prstDash val="sysDot"/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F3B63664-C0DE-4FC3-86A6-EB593C8D1DC0}"/>
              </a:ext>
            </a:extLst>
          </p:cNvPr>
          <p:cNvCxnSpPr/>
          <p:nvPr/>
        </p:nvCxnSpPr>
        <p:spPr>
          <a:xfrm>
            <a:off x="8338862" y="2961616"/>
            <a:ext cx="0" cy="1273876"/>
          </a:xfrm>
          <a:prstGeom prst="line">
            <a:avLst/>
          </a:prstGeom>
          <a:ln w="6350">
            <a:solidFill>
              <a:schemeClr val="tx2">
                <a:lumMod val="40000"/>
                <a:lumOff val="60000"/>
              </a:schemeClr>
            </a:solidFill>
            <a:prstDash val="sysDot"/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AF2D0201-6EAD-4662-A4BF-6B4BC2F2CFAB}"/>
              </a:ext>
            </a:extLst>
          </p:cNvPr>
          <p:cNvCxnSpPr/>
          <p:nvPr/>
        </p:nvCxnSpPr>
        <p:spPr>
          <a:xfrm>
            <a:off x="9964303" y="2961616"/>
            <a:ext cx="0" cy="879930"/>
          </a:xfrm>
          <a:prstGeom prst="line">
            <a:avLst/>
          </a:prstGeom>
          <a:ln w="6350">
            <a:solidFill>
              <a:schemeClr val="tx2">
                <a:lumMod val="40000"/>
                <a:lumOff val="60000"/>
              </a:schemeClr>
            </a:solidFill>
            <a:prstDash val="sysDot"/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 19">
            <a:extLst>
              <a:ext uri="{FF2B5EF4-FFF2-40B4-BE49-F238E27FC236}">
                <a16:creationId xmlns:a16="http://schemas.microsoft.com/office/drawing/2014/main" id="{784A8714-1969-4923-A66A-950A7C40DF33}"/>
              </a:ext>
            </a:extLst>
          </p:cNvPr>
          <p:cNvSpPr>
            <a:spLocks/>
          </p:cNvSpPr>
          <p:nvPr/>
        </p:nvSpPr>
        <p:spPr bwMode="auto">
          <a:xfrm>
            <a:off x="1542145" y="4348093"/>
            <a:ext cx="2663435" cy="2509907"/>
          </a:xfrm>
          <a:custGeom>
            <a:avLst/>
            <a:gdLst>
              <a:gd name="T0" fmla="*/ 449 w 898"/>
              <a:gd name="T1" fmla="*/ 0 h 750"/>
              <a:gd name="T2" fmla="*/ 0 w 898"/>
              <a:gd name="T3" fmla="*/ 750 h 750"/>
              <a:gd name="T4" fmla="*/ 449 w 898"/>
              <a:gd name="T5" fmla="*/ 750 h 750"/>
              <a:gd name="T6" fmla="*/ 898 w 898"/>
              <a:gd name="T7" fmla="*/ 750 h 750"/>
              <a:gd name="T8" fmla="*/ 449 w 898"/>
              <a:gd name="T9" fmla="*/ 0 h 7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98" h="750">
                <a:moveTo>
                  <a:pt x="449" y="0"/>
                </a:moveTo>
                <a:lnTo>
                  <a:pt x="0" y="750"/>
                </a:lnTo>
                <a:lnTo>
                  <a:pt x="449" y="750"/>
                </a:lnTo>
                <a:lnTo>
                  <a:pt x="898" y="750"/>
                </a:lnTo>
                <a:lnTo>
                  <a:pt x="449" y="0"/>
                </a:lnTo>
                <a:close/>
              </a:path>
            </a:pathLst>
          </a:cu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txBody>
          <a:bodyPr vert="horz" wrap="square" lIns="194770" tIns="97385" rIns="194770" bIns="97385" numCol="1" anchor="t" anchorCtr="0" compatLnSpc="1">
            <a:prstTxWarp prst="textNoShape">
              <a:avLst/>
            </a:prstTxWarp>
          </a:bodyPr>
          <a:lstStyle/>
          <a:p>
            <a:endParaRPr lang="en-US" sz="3834" dirty="0">
              <a:latin typeface="Segoe UI" panose="020B0502040204020203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540F1C3-6354-499C-BFC6-286C955AC585}"/>
              </a:ext>
            </a:extLst>
          </p:cNvPr>
          <p:cNvSpPr txBox="1"/>
          <p:nvPr/>
        </p:nvSpPr>
        <p:spPr>
          <a:xfrm>
            <a:off x="2444888" y="2232908"/>
            <a:ext cx="118536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id-ID" sz="3600" dirty="0">
                <a:solidFill>
                  <a:schemeClr val="tx2">
                    <a:lumMod val="50000"/>
                  </a:schemeClr>
                </a:solidFill>
                <a:latin typeface="Montserrat Medium" panose="00000600000000000000" pitchFamily="2" charset="0"/>
                <a:ea typeface="Roboto" panose="02000000000000000000" pitchFamily="2" charset="0"/>
              </a:rPr>
              <a:t>45</a:t>
            </a:r>
            <a:r>
              <a:rPr lang="en-US" sz="3600" dirty="0">
                <a:solidFill>
                  <a:schemeClr val="tx2">
                    <a:lumMod val="50000"/>
                  </a:schemeClr>
                </a:solidFill>
                <a:latin typeface="Montserrat Medium" panose="00000600000000000000" pitchFamily="2" charset="0"/>
                <a:ea typeface="Roboto" panose="02000000000000000000" pitchFamily="2" charset="0"/>
              </a:rPr>
              <a:t>%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954874DD-9FDF-44C7-B6B5-C8A117CDD388}"/>
              </a:ext>
            </a:extLst>
          </p:cNvPr>
          <p:cNvCxnSpPr>
            <a:cxnSpLocks/>
          </p:cNvCxnSpPr>
          <p:nvPr/>
        </p:nvCxnSpPr>
        <p:spPr>
          <a:xfrm>
            <a:off x="2873862" y="2917471"/>
            <a:ext cx="0" cy="1237262"/>
          </a:xfrm>
          <a:prstGeom prst="line">
            <a:avLst/>
          </a:prstGeom>
          <a:ln w="6350">
            <a:solidFill>
              <a:schemeClr val="tx2">
                <a:lumMod val="40000"/>
                <a:lumOff val="60000"/>
              </a:schemeClr>
            </a:solidFill>
            <a:prstDash val="sysDot"/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D5DCF577-88E4-4C10-BA41-C10E9E86E454}"/>
              </a:ext>
            </a:extLst>
          </p:cNvPr>
          <p:cNvSpPr/>
          <p:nvPr/>
        </p:nvSpPr>
        <p:spPr>
          <a:xfrm>
            <a:off x="733463" y="3496323"/>
            <a:ext cx="1711426" cy="690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100" dirty="0"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possession of my entire soul,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0904F44-F0FA-487B-9766-35F34457E326}"/>
              </a:ext>
            </a:extLst>
          </p:cNvPr>
          <p:cNvSpPr/>
          <p:nvPr/>
        </p:nvSpPr>
        <p:spPr>
          <a:xfrm>
            <a:off x="5472740" y="3429000"/>
            <a:ext cx="1185368" cy="479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100" dirty="0">
                <a:latin typeface="Segoe UI" panose="020B0502040204020203" pitchFamily="34" charset="0"/>
                <a:cs typeface="Segoe UI" panose="020B0502040204020203" pitchFamily="34" charset="0"/>
              </a:rPr>
              <a:t>A wonderful serenity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CC67039-7040-40EF-87D6-38507B388279}"/>
              </a:ext>
            </a:extLst>
          </p:cNvPr>
          <p:cNvSpPr/>
          <p:nvPr/>
        </p:nvSpPr>
        <p:spPr>
          <a:xfrm>
            <a:off x="3802459" y="4844009"/>
            <a:ext cx="1185369" cy="479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100" dirty="0">
                <a:latin typeface="Segoe UI" panose="020B0502040204020203" pitchFamily="34" charset="0"/>
                <a:cs typeface="Segoe UI" panose="020B0502040204020203" pitchFamily="34" charset="0"/>
              </a:rPr>
              <a:t>A wonderful serenity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9A1D0F1-4D88-408F-B15F-136845C08ABB}"/>
              </a:ext>
            </a:extLst>
          </p:cNvPr>
          <p:cNvSpPr txBox="1"/>
          <p:nvPr/>
        </p:nvSpPr>
        <p:spPr>
          <a:xfrm>
            <a:off x="3233825" y="601368"/>
            <a:ext cx="5724350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Infographic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C555679-4D75-4BA7-9F23-647F33CCB3AB}"/>
              </a:ext>
            </a:extLst>
          </p:cNvPr>
          <p:cNvSpPr/>
          <p:nvPr/>
        </p:nvSpPr>
        <p:spPr>
          <a:xfrm>
            <a:off x="5795196" y="1585274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35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E3E90BA6-751C-4B09-A1DD-06E60FB2B8D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C7ED1F-5F80-4C3A-909D-CC710073CCA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6D91A0A-14F2-4052-8342-C7E3C1D0C718}"/>
              </a:ext>
            </a:extLst>
          </p:cNvPr>
          <p:cNvSpPr/>
          <p:nvPr/>
        </p:nvSpPr>
        <p:spPr>
          <a:xfrm>
            <a:off x="-1" y="2275113"/>
            <a:ext cx="5944677" cy="230777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CC2F5F2-0594-4814-B07A-EDFBCBB3D92C}"/>
              </a:ext>
            </a:extLst>
          </p:cNvPr>
          <p:cNvSpPr txBox="1"/>
          <p:nvPr/>
        </p:nvSpPr>
        <p:spPr>
          <a:xfrm>
            <a:off x="491224" y="2514805"/>
            <a:ext cx="5008671" cy="18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fashion style never far off of it’s users!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DA8F67FF-06FF-4634-8050-6FC7327A1C71}"/>
              </a:ext>
            </a:extLst>
          </p:cNvPr>
          <p:cNvSpPr/>
          <p:nvPr/>
        </p:nvSpPr>
        <p:spPr>
          <a:xfrm>
            <a:off x="6880683" y="2688282"/>
            <a:ext cx="3728372" cy="15440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serenity has taken possession of my entire soul, like these sweet mornings of spring which I enjoy with my whole heart. I am alone, and feel the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AA1AD90-8BAE-4885-868F-C7FCA30B40BD}"/>
              </a:ext>
            </a:extLst>
          </p:cNvPr>
          <p:cNvSpPr txBox="1"/>
          <p:nvPr/>
        </p:nvSpPr>
        <p:spPr>
          <a:xfrm>
            <a:off x="6389459" y="798285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LOOK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9CB8364-7706-4C6B-BDE3-6A254C6E2713}"/>
              </a:ext>
            </a:extLst>
          </p:cNvPr>
          <p:cNvSpPr txBox="1"/>
          <p:nvPr/>
        </p:nvSpPr>
        <p:spPr>
          <a:xfrm>
            <a:off x="8561157" y="4706344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BOOK</a:t>
            </a:r>
          </a:p>
        </p:txBody>
      </p:sp>
    </p:spTree>
    <p:extLst>
      <p:ext uri="{BB962C8B-B14F-4D97-AF65-F5344CB8AC3E}">
        <p14:creationId xmlns:p14="http://schemas.microsoft.com/office/powerpoint/2010/main" val="2841685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0">
        <p:fade/>
      </p:transition>
    </mc:Choice>
    <mc:Fallback>
      <p:transition spd="med" advClick="0" advTm="0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F48088D-D0A6-4AC5-ADA5-4712051ED061}"/>
              </a:ext>
            </a:extLst>
          </p:cNvPr>
          <p:cNvSpPr/>
          <p:nvPr/>
        </p:nvSpPr>
        <p:spPr>
          <a:xfrm>
            <a:off x="1627632" y="5276100"/>
            <a:ext cx="2828590" cy="682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possession of my entire soul, like these sweet mornings of spring which I enjoy with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1E99DD2-D58C-42B7-A862-936C8CF3EF00}"/>
              </a:ext>
            </a:extLst>
          </p:cNvPr>
          <p:cNvSpPr/>
          <p:nvPr/>
        </p:nvSpPr>
        <p:spPr>
          <a:xfrm>
            <a:off x="4814603" y="5276100"/>
            <a:ext cx="2828590" cy="682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possession of my entire soul, like these sweet mornings of spring which I enjoy with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C674E5-0331-4413-B582-2E3A6F4F7DAB}"/>
              </a:ext>
            </a:extLst>
          </p:cNvPr>
          <p:cNvSpPr/>
          <p:nvPr/>
        </p:nvSpPr>
        <p:spPr>
          <a:xfrm>
            <a:off x="8001574" y="5276099"/>
            <a:ext cx="2828590" cy="682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possession of my entire soul, like these sweet mornings of spring which I enjoy with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9924E97-063C-4F4D-825B-0043141A6E86}"/>
              </a:ext>
            </a:extLst>
          </p:cNvPr>
          <p:cNvSpPr/>
          <p:nvPr/>
        </p:nvSpPr>
        <p:spPr>
          <a:xfrm>
            <a:off x="1627632" y="3289176"/>
            <a:ext cx="2828590" cy="682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possession of my entire soul, like these sweet mornings of spring which I enjoy with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53B5E68-EBE2-4785-983B-867BB9AAE59C}"/>
              </a:ext>
            </a:extLst>
          </p:cNvPr>
          <p:cNvSpPr/>
          <p:nvPr/>
        </p:nvSpPr>
        <p:spPr>
          <a:xfrm>
            <a:off x="4814603" y="3289176"/>
            <a:ext cx="2828590" cy="682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possession of my entire soul, like these sweet mornings of spring which I enjoy with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0679EDF-74FE-4163-80F4-9060FF5E63AE}"/>
              </a:ext>
            </a:extLst>
          </p:cNvPr>
          <p:cNvSpPr/>
          <p:nvPr/>
        </p:nvSpPr>
        <p:spPr>
          <a:xfrm>
            <a:off x="8001574" y="3289175"/>
            <a:ext cx="2828590" cy="6828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possession of my entire soul, like these sweet mornings of spring which I enjoy with</a:t>
            </a:r>
          </a:p>
        </p:txBody>
      </p:sp>
      <p:grpSp>
        <p:nvGrpSpPr>
          <p:cNvPr id="28" name="Group 224">
            <a:extLst>
              <a:ext uri="{FF2B5EF4-FFF2-40B4-BE49-F238E27FC236}">
                <a16:creationId xmlns:a16="http://schemas.microsoft.com/office/drawing/2014/main" id="{8A862739-D586-42DB-93C4-41ED8D0EA97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734979" y="2445535"/>
            <a:ext cx="613896" cy="612910"/>
            <a:chOff x="4116" y="2102"/>
            <a:chExt cx="1242" cy="1240"/>
          </a:xfrm>
          <a:solidFill>
            <a:schemeClr val="accent4"/>
          </a:solidFill>
        </p:grpSpPr>
        <p:sp>
          <p:nvSpPr>
            <p:cNvPr id="29" name="Freeform 226">
              <a:extLst>
                <a:ext uri="{FF2B5EF4-FFF2-40B4-BE49-F238E27FC236}">
                  <a16:creationId xmlns:a16="http://schemas.microsoft.com/office/drawing/2014/main" id="{4076A360-3F2C-4A2E-871D-C97B1AB0B69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17" y="2402"/>
              <a:ext cx="941" cy="940"/>
            </a:xfrm>
            <a:custGeom>
              <a:avLst/>
              <a:gdLst>
                <a:gd name="T0" fmla="*/ 1140 w 2824"/>
                <a:gd name="T1" fmla="*/ 983 h 2818"/>
                <a:gd name="T2" fmla="*/ 935 w 2824"/>
                <a:gd name="T3" fmla="*/ 1239 h 2818"/>
                <a:gd name="T4" fmla="*/ 935 w 2824"/>
                <a:gd name="T5" fmla="*/ 1579 h 2818"/>
                <a:gd name="T6" fmla="*/ 1140 w 2824"/>
                <a:gd name="T7" fmla="*/ 1835 h 2818"/>
                <a:gd name="T8" fmla="*/ 1470 w 2824"/>
                <a:gd name="T9" fmla="*/ 1912 h 2818"/>
                <a:gd name="T10" fmla="*/ 1770 w 2824"/>
                <a:gd name="T11" fmla="*/ 1766 h 2818"/>
                <a:gd name="T12" fmla="*/ 1915 w 2824"/>
                <a:gd name="T13" fmla="*/ 1468 h 2818"/>
                <a:gd name="T14" fmla="*/ 1839 w 2824"/>
                <a:gd name="T15" fmla="*/ 1138 h 2818"/>
                <a:gd name="T16" fmla="*/ 1582 w 2824"/>
                <a:gd name="T17" fmla="*/ 932 h 2818"/>
                <a:gd name="T18" fmla="*/ 1557 w 2824"/>
                <a:gd name="T19" fmla="*/ 3 h 2818"/>
                <a:gd name="T20" fmla="*/ 1692 w 2824"/>
                <a:gd name="T21" fmla="*/ 138 h 2818"/>
                <a:gd name="T22" fmla="*/ 1731 w 2824"/>
                <a:gd name="T23" fmla="*/ 378 h 2818"/>
                <a:gd name="T24" fmla="*/ 1923 w 2824"/>
                <a:gd name="T25" fmla="*/ 456 h 2818"/>
                <a:gd name="T26" fmla="*/ 2109 w 2824"/>
                <a:gd name="T27" fmla="*/ 317 h 2818"/>
                <a:gd name="T28" fmla="*/ 2263 w 2824"/>
                <a:gd name="T29" fmla="*/ 293 h 2818"/>
                <a:gd name="T30" fmla="*/ 2523 w 2824"/>
                <a:gd name="T31" fmla="*/ 541 h 2818"/>
                <a:gd name="T32" fmla="*/ 2508 w 2824"/>
                <a:gd name="T33" fmla="*/ 711 h 2818"/>
                <a:gd name="T34" fmla="*/ 2367 w 2824"/>
                <a:gd name="T35" fmla="*/ 906 h 2818"/>
                <a:gd name="T36" fmla="*/ 2445 w 2824"/>
                <a:gd name="T37" fmla="*/ 1090 h 2818"/>
                <a:gd name="T38" fmla="*/ 2686 w 2824"/>
                <a:gd name="T39" fmla="*/ 1130 h 2818"/>
                <a:gd name="T40" fmla="*/ 2820 w 2824"/>
                <a:gd name="T41" fmla="*/ 1264 h 2818"/>
                <a:gd name="T42" fmla="*/ 2772 w 2824"/>
                <a:gd name="T43" fmla="*/ 1641 h 2818"/>
                <a:gd name="T44" fmla="*/ 2497 w 2824"/>
                <a:gd name="T45" fmla="*/ 1694 h 2818"/>
                <a:gd name="T46" fmla="*/ 2401 w 2824"/>
                <a:gd name="T47" fmla="*/ 1818 h 2818"/>
                <a:gd name="T48" fmla="*/ 2381 w 2824"/>
                <a:gd name="T49" fmla="*/ 1972 h 2818"/>
                <a:gd name="T50" fmla="*/ 2538 w 2824"/>
                <a:gd name="T51" fmla="*/ 2191 h 2818"/>
                <a:gd name="T52" fmla="*/ 2331 w 2824"/>
                <a:gd name="T53" fmla="*/ 2483 h 2818"/>
                <a:gd name="T54" fmla="*/ 2182 w 2824"/>
                <a:gd name="T55" fmla="*/ 2532 h 2818"/>
                <a:gd name="T56" fmla="*/ 1977 w 2824"/>
                <a:gd name="T57" fmla="*/ 2377 h 2818"/>
                <a:gd name="T58" fmla="*/ 1875 w 2824"/>
                <a:gd name="T59" fmla="*/ 2372 h 2818"/>
                <a:gd name="T60" fmla="*/ 1706 w 2824"/>
                <a:gd name="T61" fmla="*/ 2474 h 2818"/>
                <a:gd name="T62" fmla="*/ 1666 w 2824"/>
                <a:gd name="T63" fmla="*/ 2742 h 2818"/>
                <a:gd name="T64" fmla="*/ 1301 w 2824"/>
                <a:gd name="T65" fmla="*/ 2818 h 2818"/>
                <a:gd name="T66" fmla="*/ 1142 w 2824"/>
                <a:gd name="T67" fmla="*/ 2712 h 2818"/>
                <a:gd name="T68" fmla="*/ 1107 w 2824"/>
                <a:gd name="T69" fmla="*/ 2455 h 2818"/>
                <a:gd name="T70" fmla="*/ 927 w 2824"/>
                <a:gd name="T71" fmla="*/ 2365 h 2818"/>
                <a:gd name="T72" fmla="*/ 736 w 2824"/>
                <a:gd name="T73" fmla="*/ 2483 h 2818"/>
                <a:gd name="T74" fmla="*/ 586 w 2824"/>
                <a:gd name="T75" fmla="*/ 2532 h 2818"/>
                <a:gd name="T76" fmla="*/ 316 w 2824"/>
                <a:gd name="T77" fmla="*/ 2304 h 2818"/>
                <a:gd name="T78" fmla="*/ 301 w 2824"/>
                <a:gd name="T79" fmla="*/ 2134 h 2818"/>
                <a:gd name="T80" fmla="*/ 455 w 2824"/>
                <a:gd name="T81" fmla="*/ 1933 h 2818"/>
                <a:gd name="T82" fmla="*/ 392 w 2824"/>
                <a:gd name="T83" fmla="*/ 1745 h 2818"/>
                <a:gd name="T84" fmla="*/ 173 w 2824"/>
                <a:gd name="T85" fmla="*/ 1692 h 2818"/>
                <a:gd name="T86" fmla="*/ 14 w 2824"/>
                <a:gd name="T87" fmla="*/ 1587 h 2818"/>
                <a:gd name="T88" fmla="*/ 30 w 2824"/>
                <a:gd name="T89" fmla="*/ 1203 h 2818"/>
                <a:gd name="T90" fmla="*/ 309 w 2824"/>
                <a:gd name="T91" fmla="*/ 1126 h 2818"/>
                <a:gd name="T92" fmla="*/ 401 w 2824"/>
                <a:gd name="T93" fmla="*/ 1054 h 2818"/>
                <a:gd name="T94" fmla="*/ 451 w 2824"/>
                <a:gd name="T95" fmla="*/ 864 h 2818"/>
                <a:gd name="T96" fmla="*/ 293 w 2824"/>
                <a:gd name="T97" fmla="*/ 666 h 2818"/>
                <a:gd name="T98" fmla="*/ 318 w 2824"/>
                <a:gd name="T99" fmla="*/ 512 h 2818"/>
                <a:gd name="T100" fmla="*/ 586 w 2824"/>
                <a:gd name="T101" fmla="*/ 286 h 2818"/>
                <a:gd name="T102" fmla="*/ 736 w 2824"/>
                <a:gd name="T103" fmla="*/ 335 h 2818"/>
                <a:gd name="T104" fmla="*/ 919 w 2824"/>
                <a:gd name="T105" fmla="*/ 454 h 2818"/>
                <a:gd name="T106" fmla="*/ 1092 w 2824"/>
                <a:gd name="T107" fmla="*/ 378 h 2818"/>
                <a:gd name="T108" fmla="*/ 1132 w 2824"/>
                <a:gd name="T109" fmla="*/ 138 h 2818"/>
                <a:gd name="T110" fmla="*/ 1267 w 2824"/>
                <a:gd name="T111" fmla="*/ 3 h 28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824" h="2818">
                  <a:moveTo>
                    <a:pt x="1412" y="903"/>
                  </a:moveTo>
                  <a:lnTo>
                    <a:pt x="1353" y="906"/>
                  </a:lnTo>
                  <a:lnTo>
                    <a:pt x="1296" y="916"/>
                  </a:lnTo>
                  <a:lnTo>
                    <a:pt x="1241" y="932"/>
                  </a:lnTo>
                  <a:lnTo>
                    <a:pt x="1189" y="955"/>
                  </a:lnTo>
                  <a:lnTo>
                    <a:pt x="1140" y="983"/>
                  </a:lnTo>
                  <a:lnTo>
                    <a:pt x="1096" y="1014"/>
                  </a:lnTo>
                  <a:lnTo>
                    <a:pt x="1053" y="1052"/>
                  </a:lnTo>
                  <a:lnTo>
                    <a:pt x="1017" y="1093"/>
                  </a:lnTo>
                  <a:lnTo>
                    <a:pt x="984" y="1138"/>
                  </a:lnTo>
                  <a:lnTo>
                    <a:pt x="956" y="1187"/>
                  </a:lnTo>
                  <a:lnTo>
                    <a:pt x="935" y="1239"/>
                  </a:lnTo>
                  <a:lnTo>
                    <a:pt x="919" y="1293"/>
                  </a:lnTo>
                  <a:lnTo>
                    <a:pt x="908" y="1350"/>
                  </a:lnTo>
                  <a:lnTo>
                    <a:pt x="905" y="1409"/>
                  </a:lnTo>
                  <a:lnTo>
                    <a:pt x="908" y="1468"/>
                  </a:lnTo>
                  <a:lnTo>
                    <a:pt x="919" y="1525"/>
                  </a:lnTo>
                  <a:lnTo>
                    <a:pt x="935" y="1579"/>
                  </a:lnTo>
                  <a:lnTo>
                    <a:pt x="956" y="1631"/>
                  </a:lnTo>
                  <a:lnTo>
                    <a:pt x="984" y="1680"/>
                  </a:lnTo>
                  <a:lnTo>
                    <a:pt x="1017" y="1725"/>
                  </a:lnTo>
                  <a:lnTo>
                    <a:pt x="1053" y="1766"/>
                  </a:lnTo>
                  <a:lnTo>
                    <a:pt x="1096" y="1803"/>
                  </a:lnTo>
                  <a:lnTo>
                    <a:pt x="1140" y="1835"/>
                  </a:lnTo>
                  <a:lnTo>
                    <a:pt x="1189" y="1863"/>
                  </a:lnTo>
                  <a:lnTo>
                    <a:pt x="1241" y="1885"/>
                  </a:lnTo>
                  <a:lnTo>
                    <a:pt x="1296" y="1901"/>
                  </a:lnTo>
                  <a:lnTo>
                    <a:pt x="1353" y="1912"/>
                  </a:lnTo>
                  <a:lnTo>
                    <a:pt x="1412" y="1915"/>
                  </a:lnTo>
                  <a:lnTo>
                    <a:pt x="1470" y="1912"/>
                  </a:lnTo>
                  <a:lnTo>
                    <a:pt x="1527" y="1901"/>
                  </a:lnTo>
                  <a:lnTo>
                    <a:pt x="1582" y="1885"/>
                  </a:lnTo>
                  <a:lnTo>
                    <a:pt x="1635" y="1863"/>
                  </a:lnTo>
                  <a:lnTo>
                    <a:pt x="1683" y="1835"/>
                  </a:lnTo>
                  <a:lnTo>
                    <a:pt x="1728" y="1803"/>
                  </a:lnTo>
                  <a:lnTo>
                    <a:pt x="1770" y="1766"/>
                  </a:lnTo>
                  <a:lnTo>
                    <a:pt x="1807" y="1725"/>
                  </a:lnTo>
                  <a:lnTo>
                    <a:pt x="1839" y="1680"/>
                  </a:lnTo>
                  <a:lnTo>
                    <a:pt x="1867" y="1631"/>
                  </a:lnTo>
                  <a:lnTo>
                    <a:pt x="1888" y="1579"/>
                  </a:lnTo>
                  <a:lnTo>
                    <a:pt x="1905" y="1525"/>
                  </a:lnTo>
                  <a:lnTo>
                    <a:pt x="1915" y="1468"/>
                  </a:lnTo>
                  <a:lnTo>
                    <a:pt x="1918" y="1409"/>
                  </a:lnTo>
                  <a:lnTo>
                    <a:pt x="1915" y="1350"/>
                  </a:lnTo>
                  <a:lnTo>
                    <a:pt x="1905" y="1293"/>
                  </a:lnTo>
                  <a:lnTo>
                    <a:pt x="1888" y="1239"/>
                  </a:lnTo>
                  <a:lnTo>
                    <a:pt x="1867" y="1187"/>
                  </a:lnTo>
                  <a:lnTo>
                    <a:pt x="1839" y="1138"/>
                  </a:lnTo>
                  <a:lnTo>
                    <a:pt x="1807" y="1093"/>
                  </a:lnTo>
                  <a:lnTo>
                    <a:pt x="1770" y="1052"/>
                  </a:lnTo>
                  <a:lnTo>
                    <a:pt x="1728" y="1014"/>
                  </a:lnTo>
                  <a:lnTo>
                    <a:pt x="1683" y="983"/>
                  </a:lnTo>
                  <a:lnTo>
                    <a:pt x="1635" y="955"/>
                  </a:lnTo>
                  <a:lnTo>
                    <a:pt x="1582" y="932"/>
                  </a:lnTo>
                  <a:lnTo>
                    <a:pt x="1527" y="916"/>
                  </a:lnTo>
                  <a:lnTo>
                    <a:pt x="1470" y="906"/>
                  </a:lnTo>
                  <a:lnTo>
                    <a:pt x="1412" y="903"/>
                  </a:lnTo>
                  <a:close/>
                  <a:moveTo>
                    <a:pt x="1301" y="0"/>
                  </a:moveTo>
                  <a:lnTo>
                    <a:pt x="1522" y="0"/>
                  </a:lnTo>
                  <a:lnTo>
                    <a:pt x="1557" y="3"/>
                  </a:lnTo>
                  <a:lnTo>
                    <a:pt x="1589" y="14"/>
                  </a:lnTo>
                  <a:lnTo>
                    <a:pt x="1619" y="29"/>
                  </a:lnTo>
                  <a:lnTo>
                    <a:pt x="1644" y="50"/>
                  </a:lnTo>
                  <a:lnTo>
                    <a:pt x="1666" y="76"/>
                  </a:lnTo>
                  <a:lnTo>
                    <a:pt x="1682" y="106"/>
                  </a:lnTo>
                  <a:lnTo>
                    <a:pt x="1692" y="138"/>
                  </a:lnTo>
                  <a:lnTo>
                    <a:pt x="1695" y="172"/>
                  </a:lnTo>
                  <a:lnTo>
                    <a:pt x="1695" y="308"/>
                  </a:lnTo>
                  <a:lnTo>
                    <a:pt x="1698" y="326"/>
                  </a:lnTo>
                  <a:lnTo>
                    <a:pt x="1706" y="344"/>
                  </a:lnTo>
                  <a:lnTo>
                    <a:pt x="1717" y="362"/>
                  </a:lnTo>
                  <a:lnTo>
                    <a:pt x="1731" y="378"/>
                  </a:lnTo>
                  <a:lnTo>
                    <a:pt x="1748" y="391"/>
                  </a:lnTo>
                  <a:lnTo>
                    <a:pt x="1767" y="400"/>
                  </a:lnTo>
                  <a:lnTo>
                    <a:pt x="1822" y="422"/>
                  </a:lnTo>
                  <a:lnTo>
                    <a:pt x="1875" y="446"/>
                  </a:lnTo>
                  <a:lnTo>
                    <a:pt x="1897" y="452"/>
                  </a:lnTo>
                  <a:lnTo>
                    <a:pt x="1923" y="456"/>
                  </a:lnTo>
                  <a:lnTo>
                    <a:pt x="1943" y="454"/>
                  </a:lnTo>
                  <a:lnTo>
                    <a:pt x="1961" y="449"/>
                  </a:lnTo>
                  <a:lnTo>
                    <a:pt x="1977" y="441"/>
                  </a:lnTo>
                  <a:lnTo>
                    <a:pt x="1991" y="431"/>
                  </a:lnTo>
                  <a:lnTo>
                    <a:pt x="2087" y="335"/>
                  </a:lnTo>
                  <a:lnTo>
                    <a:pt x="2109" y="317"/>
                  </a:lnTo>
                  <a:lnTo>
                    <a:pt x="2132" y="303"/>
                  </a:lnTo>
                  <a:lnTo>
                    <a:pt x="2156" y="293"/>
                  </a:lnTo>
                  <a:lnTo>
                    <a:pt x="2182" y="286"/>
                  </a:lnTo>
                  <a:lnTo>
                    <a:pt x="2209" y="285"/>
                  </a:lnTo>
                  <a:lnTo>
                    <a:pt x="2237" y="286"/>
                  </a:lnTo>
                  <a:lnTo>
                    <a:pt x="2263" y="293"/>
                  </a:lnTo>
                  <a:lnTo>
                    <a:pt x="2288" y="303"/>
                  </a:lnTo>
                  <a:lnTo>
                    <a:pt x="2311" y="317"/>
                  </a:lnTo>
                  <a:lnTo>
                    <a:pt x="2331" y="335"/>
                  </a:lnTo>
                  <a:lnTo>
                    <a:pt x="2488" y="490"/>
                  </a:lnTo>
                  <a:lnTo>
                    <a:pt x="2508" y="514"/>
                  </a:lnTo>
                  <a:lnTo>
                    <a:pt x="2523" y="541"/>
                  </a:lnTo>
                  <a:lnTo>
                    <a:pt x="2532" y="569"/>
                  </a:lnTo>
                  <a:lnTo>
                    <a:pt x="2538" y="598"/>
                  </a:lnTo>
                  <a:lnTo>
                    <a:pt x="2538" y="627"/>
                  </a:lnTo>
                  <a:lnTo>
                    <a:pt x="2532" y="656"/>
                  </a:lnTo>
                  <a:lnTo>
                    <a:pt x="2523" y="685"/>
                  </a:lnTo>
                  <a:lnTo>
                    <a:pt x="2508" y="711"/>
                  </a:lnTo>
                  <a:lnTo>
                    <a:pt x="2488" y="735"/>
                  </a:lnTo>
                  <a:lnTo>
                    <a:pt x="2392" y="831"/>
                  </a:lnTo>
                  <a:lnTo>
                    <a:pt x="2381" y="846"/>
                  </a:lnTo>
                  <a:lnTo>
                    <a:pt x="2373" y="864"/>
                  </a:lnTo>
                  <a:lnTo>
                    <a:pt x="2368" y="884"/>
                  </a:lnTo>
                  <a:lnTo>
                    <a:pt x="2367" y="906"/>
                  </a:lnTo>
                  <a:lnTo>
                    <a:pt x="2370" y="927"/>
                  </a:lnTo>
                  <a:lnTo>
                    <a:pt x="2377" y="947"/>
                  </a:lnTo>
                  <a:lnTo>
                    <a:pt x="2401" y="1000"/>
                  </a:lnTo>
                  <a:lnTo>
                    <a:pt x="2422" y="1054"/>
                  </a:lnTo>
                  <a:lnTo>
                    <a:pt x="2432" y="1073"/>
                  </a:lnTo>
                  <a:lnTo>
                    <a:pt x="2445" y="1090"/>
                  </a:lnTo>
                  <a:lnTo>
                    <a:pt x="2461" y="1105"/>
                  </a:lnTo>
                  <a:lnTo>
                    <a:pt x="2478" y="1116"/>
                  </a:lnTo>
                  <a:lnTo>
                    <a:pt x="2497" y="1124"/>
                  </a:lnTo>
                  <a:lnTo>
                    <a:pt x="2515" y="1126"/>
                  </a:lnTo>
                  <a:lnTo>
                    <a:pt x="2650" y="1126"/>
                  </a:lnTo>
                  <a:lnTo>
                    <a:pt x="2686" y="1130"/>
                  </a:lnTo>
                  <a:lnTo>
                    <a:pt x="2718" y="1140"/>
                  </a:lnTo>
                  <a:lnTo>
                    <a:pt x="2747" y="1156"/>
                  </a:lnTo>
                  <a:lnTo>
                    <a:pt x="2772" y="1176"/>
                  </a:lnTo>
                  <a:lnTo>
                    <a:pt x="2794" y="1203"/>
                  </a:lnTo>
                  <a:lnTo>
                    <a:pt x="2810" y="1232"/>
                  </a:lnTo>
                  <a:lnTo>
                    <a:pt x="2820" y="1264"/>
                  </a:lnTo>
                  <a:lnTo>
                    <a:pt x="2824" y="1298"/>
                  </a:lnTo>
                  <a:lnTo>
                    <a:pt x="2824" y="1519"/>
                  </a:lnTo>
                  <a:lnTo>
                    <a:pt x="2820" y="1554"/>
                  </a:lnTo>
                  <a:lnTo>
                    <a:pt x="2810" y="1587"/>
                  </a:lnTo>
                  <a:lnTo>
                    <a:pt x="2794" y="1615"/>
                  </a:lnTo>
                  <a:lnTo>
                    <a:pt x="2772" y="1641"/>
                  </a:lnTo>
                  <a:lnTo>
                    <a:pt x="2747" y="1662"/>
                  </a:lnTo>
                  <a:lnTo>
                    <a:pt x="2718" y="1678"/>
                  </a:lnTo>
                  <a:lnTo>
                    <a:pt x="2686" y="1688"/>
                  </a:lnTo>
                  <a:lnTo>
                    <a:pt x="2650" y="1692"/>
                  </a:lnTo>
                  <a:lnTo>
                    <a:pt x="2515" y="1692"/>
                  </a:lnTo>
                  <a:lnTo>
                    <a:pt x="2497" y="1694"/>
                  </a:lnTo>
                  <a:lnTo>
                    <a:pt x="2478" y="1702"/>
                  </a:lnTo>
                  <a:lnTo>
                    <a:pt x="2461" y="1713"/>
                  </a:lnTo>
                  <a:lnTo>
                    <a:pt x="2445" y="1728"/>
                  </a:lnTo>
                  <a:lnTo>
                    <a:pt x="2432" y="1745"/>
                  </a:lnTo>
                  <a:lnTo>
                    <a:pt x="2423" y="1763"/>
                  </a:lnTo>
                  <a:lnTo>
                    <a:pt x="2401" y="1818"/>
                  </a:lnTo>
                  <a:lnTo>
                    <a:pt x="2377" y="1871"/>
                  </a:lnTo>
                  <a:lnTo>
                    <a:pt x="2370" y="1891"/>
                  </a:lnTo>
                  <a:lnTo>
                    <a:pt x="2368" y="1912"/>
                  </a:lnTo>
                  <a:lnTo>
                    <a:pt x="2368" y="1933"/>
                  </a:lnTo>
                  <a:lnTo>
                    <a:pt x="2373" y="1954"/>
                  </a:lnTo>
                  <a:lnTo>
                    <a:pt x="2381" y="1972"/>
                  </a:lnTo>
                  <a:lnTo>
                    <a:pt x="2392" y="1987"/>
                  </a:lnTo>
                  <a:lnTo>
                    <a:pt x="2488" y="2084"/>
                  </a:lnTo>
                  <a:lnTo>
                    <a:pt x="2508" y="2107"/>
                  </a:lnTo>
                  <a:lnTo>
                    <a:pt x="2523" y="2134"/>
                  </a:lnTo>
                  <a:lnTo>
                    <a:pt x="2532" y="2161"/>
                  </a:lnTo>
                  <a:lnTo>
                    <a:pt x="2538" y="2191"/>
                  </a:lnTo>
                  <a:lnTo>
                    <a:pt x="2538" y="2219"/>
                  </a:lnTo>
                  <a:lnTo>
                    <a:pt x="2532" y="2249"/>
                  </a:lnTo>
                  <a:lnTo>
                    <a:pt x="2523" y="2278"/>
                  </a:lnTo>
                  <a:lnTo>
                    <a:pt x="2508" y="2304"/>
                  </a:lnTo>
                  <a:lnTo>
                    <a:pt x="2488" y="2328"/>
                  </a:lnTo>
                  <a:lnTo>
                    <a:pt x="2331" y="2483"/>
                  </a:lnTo>
                  <a:lnTo>
                    <a:pt x="2311" y="2501"/>
                  </a:lnTo>
                  <a:lnTo>
                    <a:pt x="2288" y="2515"/>
                  </a:lnTo>
                  <a:lnTo>
                    <a:pt x="2263" y="2525"/>
                  </a:lnTo>
                  <a:lnTo>
                    <a:pt x="2237" y="2532"/>
                  </a:lnTo>
                  <a:lnTo>
                    <a:pt x="2209" y="2534"/>
                  </a:lnTo>
                  <a:lnTo>
                    <a:pt x="2182" y="2532"/>
                  </a:lnTo>
                  <a:lnTo>
                    <a:pt x="2156" y="2525"/>
                  </a:lnTo>
                  <a:lnTo>
                    <a:pt x="2132" y="2515"/>
                  </a:lnTo>
                  <a:lnTo>
                    <a:pt x="2109" y="2501"/>
                  </a:lnTo>
                  <a:lnTo>
                    <a:pt x="2087" y="2483"/>
                  </a:lnTo>
                  <a:lnTo>
                    <a:pt x="1991" y="2387"/>
                  </a:lnTo>
                  <a:lnTo>
                    <a:pt x="1977" y="2377"/>
                  </a:lnTo>
                  <a:lnTo>
                    <a:pt x="1961" y="2369"/>
                  </a:lnTo>
                  <a:lnTo>
                    <a:pt x="1942" y="2364"/>
                  </a:lnTo>
                  <a:lnTo>
                    <a:pt x="1923" y="2363"/>
                  </a:lnTo>
                  <a:lnTo>
                    <a:pt x="1905" y="2364"/>
                  </a:lnTo>
                  <a:lnTo>
                    <a:pt x="1889" y="2368"/>
                  </a:lnTo>
                  <a:lnTo>
                    <a:pt x="1875" y="2372"/>
                  </a:lnTo>
                  <a:lnTo>
                    <a:pt x="1822" y="2396"/>
                  </a:lnTo>
                  <a:lnTo>
                    <a:pt x="1767" y="2418"/>
                  </a:lnTo>
                  <a:lnTo>
                    <a:pt x="1748" y="2427"/>
                  </a:lnTo>
                  <a:lnTo>
                    <a:pt x="1731" y="2439"/>
                  </a:lnTo>
                  <a:lnTo>
                    <a:pt x="1717" y="2455"/>
                  </a:lnTo>
                  <a:lnTo>
                    <a:pt x="1706" y="2474"/>
                  </a:lnTo>
                  <a:lnTo>
                    <a:pt x="1698" y="2492"/>
                  </a:lnTo>
                  <a:lnTo>
                    <a:pt x="1695" y="2510"/>
                  </a:lnTo>
                  <a:lnTo>
                    <a:pt x="1695" y="2646"/>
                  </a:lnTo>
                  <a:lnTo>
                    <a:pt x="1692" y="2680"/>
                  </a:lnTo>
                  <a:lnTo>
                    <a:pt x="1682" y="2712"/>
                  </a:lnTo>
                  <a:lnTo>
                    <a:pt x="1666" y="2742"/>
                  </a:lnTo>
                  <a:lnTo>
                    <a:pt x="1644" y="2768"/>
                  </a:lnTo>
                  <a:lnTo>
                    <a:pt x="1619" y="2788"/>
                  </a:lnTo>
                  <a:lnTo>
                    <a:pt x="1589" y="2804"/>
                  </a:lnTo>
                  <a:lnTo>
                    <a:pt x="1557" y="2815"/>
                  </a:lnTo>
                  <a:lnTo>
                    <a:pt x="1522" y="2818"/>
                  </a:lnTo>
                  <a:lnTo>
                    <a:pt x="1301" y="2818"/>
                  </a:lnTo>
                  <a:lnTo>
                    <a:pt x="1267" y="2815"/>
                  </a:lnTo>
                  <a:lnTo>
                    <a:pt x="1234" y="2804"/>
                  </a:lnTo>
                  <a:lnTo>
                    <a:pt x="1205" y="2788"/>
                  </a:lnTo>
                  <a:lnTo>
                    <a:pt x="1179" y="2768"/>
                  </a:lnTo>
                  <a:lnTo>
                    <a:pt x="1158" y="2742"/>
                  </a:lnTo>
                  <a:lnTo>
                    <a:pt x="1142" y="2712"/>
                  </a:lnTo>
                  <a:lnTo>
                    <a:pt x="1132" y="2680"/>
                  </a:lnTo>
                  <a:lnTo>
                    <a:pt x="1129" y="2646"/>
                  </a:lnTo>
                  <a:lnTo>
                    <a:pt x="1129" y="2510"/>
                  </a:lnTo>
                  <a:lnTo>
                    <a:pt x="1125" y="2492"/>
                  </a:lnTo>
                  <a:lnTo>
                    <a:pt x="1118" y="2474"/>
                  </a:lnTo>
                  <a:lnTo>
                    <a:pt x="1107" y="2455"/>
                  </a:lnTo>
                  <a:lnTo>
                    <a:pt x="1092" y="2439"/>
                  </a:lnTo>
                  <a:lnTo>
                    <a:pt x="1075" y="2427"/>
                  </a:lnTo>
                  <a:lnTo>
                    <a:pt x="1057" y="2418"/>
                  </a:lnTo>
                  <a:lnTo>
                    <a:pt x="1002" y="2396"/>
                  </a:lnTo>
                  <a:lnTo>
                    <a:pt x="948" y="2372"/>
                  </a:lnTo>
                  <a:lnTo>
                    <a:pt x="927" y="2365"/>
                  </a:lnTo>
                  <a:lnTo>
                    <a:pt x="901" y="2363"/>
                  </a:lnTo>
                  <a:lnTo>
                    <a:pt x="881" y="2364"/>
                  </a:lnTo>
                  <a:lnTo>
                    <a:pt x="863" y="2369"/>
                  </a:lnTo>
                  <a:lnTo>
                    <a:pt x="846" y="2377"/>
                  </a:lnTo>
                  <a:lnTo>
                    <a:pt x="833" y="2387"/>
                  </a:lnTo>
                  <a:lnTo>
                    <a:pt x="736" y="2483"/>
                  </a:lnTo>
                  <a:lnTo>
                    <a:pt x="715" y="2501"/>
                  </a:lnTo>
                  <a:lnTo>
                    <a:pt x="692" y="2515"/>
                  </a:lnTo>
                  <a:lnTo>
                    <a:pt x="667" y="2525"/>
                  </a:lnTo>
                  <a:lnTo>
                    <a:pt x="641" y="2532"/>
                  </a:lnTo>
                  <a:lnTo>
                    <a:pt x="614" y="2534"/>
                  </a:lnTo>
                  <a:lnTo>
                    <a:pt x="586" y="2532"/>
                  </a:lnTo>
                  <a:lnTo>
                    <a:pt x="560" y="2525"/>
                  </a:lnTo>
                  <a:lnTo>
                    <a:pt x="536" y="2515"/>
                  </a:lnTo>
                  <a:lnTo>
                    <a:pt x="513" y="2501"/>
                  </a:lnTo>
                  <a:lnTo>
                    <a:pt x="491" y="2483"/>
                  </a:lnTo>
                  <a:lnTo>
                    <a:pt x="335" y="2327"/>
                  </a:lnTo>
                  <a:lnTo>
                    <a:pt x="316" y="2304"/>
                  </a:lnTo>
                  <a:lnTo>
                    <a:pt x="301" y="2278"/>
                  </a:lnTo>
                  <a:lnTo>
                    <a:pt x="290" y="2249"/>
                  </a:lnTo>
                  <a:lnTo>
                    <a:pt x="286" y="2219"/>
                  </a:lnTo>
                  <a:lnTo>
                    <a:pt x="286" y="2191"/>
                  </a:lnTo>
                  <a:lnTo>
                    <a:pt x="290" y="2161"/>
                  </a:lnTo>
                  <a:lnTo>
                    <a:pt x="301" y="2134"/>
                  </a:lnTo>
                  <a:lnTo>
                    <a:pt x="316" y="2107"/>
                  </a:lnTo>
                  <a:lnTo>
                    <a:pt x="335" y="2084"/>
                  </a:lnTo>
                  <a:lnTo>
                    <a:pt x="432" y="1987"/>
                  </a:lnTo>
                  <a:lnTo>
                    <a:pt x="443" y="1972"/>
                  </a:lnTo>
                  <a:lnTo>
                    <a:pt x="451" y="1954"/>
                  </a:lnTo>
                  <a:lnTo>
                    <a:pt x="455" y="1933"/>
                  </a:lnTo>
                  <a:lnTo>
                    <a:pt x="456" y="1912"/>
                  </a:lnTo>
                  <a:lnTo>
                    <a:pt x="453" y="1891"/>
                  </a:lnTo>
                  <a:lnTo>
                    <a:pt x="446" y="1871"/>
                  </a:lnTo>
                  <a:lnTo>
                    <a:pt x="422" y="1818"/>
                  </a:lnTo>
                  <a:lnTo>
                    <a:pt x="401" y="1763"/>
                  </a:lnTo>
                  <a:lnTo>
                    <a:pt x="392" y="1745"/>
                  </a:lnTo>
                  <a:lnTo>
                    <a:pt x="380" y="1728"/>
                  </a:lnTo>
                  <a:lnTo>
                    <a:pt x="364" y="1713"/>
                  </a:lnTo>
                  <a:lnTo>
                    <a:pt x="345" y="1702"/>
                  </a:lnTo>
                  <a:lnTo>
                    <a:pt x="327" y="1694"/>
                  </a:lnTo>
                  <a:lnTo>
                    <a:pt x="309" y="1692"/>
                  </a:lnTo>
                  <a:lnTo>
                    <a:pt x="173" y="1692"/>
                  </a:lnTo>
                  <a:lnTo>
                    <a:pt x="139" y="1688"/>
                  </a:lnTo>
                  <a:lnTo>
                    <a:pt x="105" y="1678"/>
                  </a:lnTo>
                  <a:lnTo>
                    <a:pt x="77" y="1662"/>
                  </a:lnTo>
                  <a:lnTo>
                    <a:pt x="51" y="1641"/>
                  </a:lnTo>
                  <a:lnTo>
                    <a:pt x="30" y="1615"/>
                  </a:lnTo>
                  <a:lnTo>
                    <a:pt x="14" y="1587"/>
                  </a:lnTo>
                  <a:lnTo>
                    <a:pt x="4" y="1554"/>
                  </a:lnTo>
                  <a:lnTo>
                    <a:pt x="0" y="1519"/>
                  </a:lnTo>
                  <a:lnTo>
                    <a:pt x="0" y="1298"/>
                  </a:lnTo>
                  <a:lnTo>
                    <a:pt x="4" y="1264"/>
                  </a:lnTo>
                  <a:lnTo>
                    <a:pt x="14" y="1231"/>
                  </a:lnTo>
                  <a:lnTo>
                    <a:pt x="30" y="1203"/>
                  </a:lnTo>
                  <a:lnTo>
                    <a:pt x="51" y="1176"/>
                  </a:lnTo>
                  <a:lnTo>
                    <a:pt x="77" y="1156"/>
                  </a:lnTo>
                  <a:lnTo>
                    <a:pt x="105" y="1140"/>
                  </a:lnTo>
                  <a:lnTo>
                    <a:pt x="139" y="1130"/>
                  </a:lnTo>
                  <a:lnTo>
                    <a:pt x="173" y="1126"/>
                  </a:lnTo>
                  <a:lnTo>
                    <a:pt x="309" y="1126"/>
                  </a:lnTo>
                  <a:lnTo>
                    <a:pt x="327" y="1124"/>
                  </a:lnTo>
                  <a:lnTo>
                    <a:pt x="345" y="1116"/>
                  </a:lnTo>
                  <a:lnTo>
                    <a:pt x="364" y="1105"/>
                  </a:lnTo>
                  <a:lnTo>
                    <a:pt x="380" y="1090"/>
                  </a:lnTo>
                  <a:lnTo>
                    <a:pt x="392" y="1073"/>
                  </a:lnTo>
                  <a:lnTo>
                    <a:pt x="401" y="1054"/>
                  </a:lnTo>
                  <a:lnTo>
                    <a:pt x="422" y="1000"/>
                  </a:lnTo>
                  <a:lnTo>
                    <a:pt x="446" y="947"/>
                  </a:lnTo>
                  <a:lnTo>
                    <a:pt x="453" y="927"/>
                  </a:lnTo>
                  <a:lnTo>
                    <a:pt x="456" y="906"/>
                  </a:lnTo>
                  <a:lnTo>
                    <a:pt x="455" y="884"/>
                  </a:lnTo>
                  <a:lnTo>
                    <a:pt x="451" y="864"/>
                  </a:lnTo>
                  <a:lnTo>
                    <a:pt x="443" y="846"/>
                  </a:lnTo>
                  <a:lnTo>
                    <a:pt x="432" y="831"/>
                  </a:lnTo>
                  <a:lnTo>
                    <a:pt x="335" y="735"/>
                  </a:lnTo>
                  <a:lnTo>
                    <a:pt x="318" y="713"/>
                  </a:lnTo>
                  <a:lnTo>
                    <a:pt x="303" y="691"/>
                  </a:lnTo>
                  <a:lnTo>
                    <a:pt x="293" y="666"/>
                  </a:lnTo>
                  <a:lnTo>
                    <a:pt x="287" y="639"/>
                  </a:lnTo>
                  <a:lnTo>
                    <a:pt x="285" y="613"/>
                  </a:lnTo>
                  <a:lnTo>
                    <a:pt x="287" y="586"/>
                  </a:lnTo>
                  <a:lnTo>
                    <a:pt x="293" y="560"/>
                  </a:lnTo>
                  <a:lnTo>
                    <a:pt x="303" y="535"/>
                  </a:lnTo>
                  <a:lnTo>
                    <a:pt x="318" y="512"/>
                  </a:lnTo>
                  <a:lnTo>
                    <a:pt x="335" y="491"/>
                  </a:lnTo>
                  <a:lnTo>
                    <a:pt x="491" y="335"/>
                  </a:lnTo>
                  <a:lnTo>
                    <a:pt x="512" y="317"/>
                  </a:lnTo>
                  <a:lnTo>
                    <a:pt x="536" y="303"/>
                  </a:lnTo>
                  <a:lnTo>
                    <a:pt x="560" y="293"/>
                  </a:lnTo>
                  <a:lnTo>
                    <a:pt x="586" y="286"/>
                  </a:lnTo>
                  <a:lnTo>
                    <a:pt x="614" y="284"/>
                  </a:lnTo>
                  <a:lnTo>
                    <a:pt x="641" y="286"/>
                  </a:lnTo>
                  <a:lnTo>
                    <a:pt x="667" y="293"/>
                  </a:lnTo>
                  <a:lnTo>
                    <a:pt x="692" y="303"/>
                  </a:lnTo>
                  <a:lnTo>
                    <a:pt x="715" y="317"/>
                  </a:lnTo>
                  <a:lnTo>
                    <a:pt x="736" y="335"/>
                  </a:lnTo>
                  <a:lnTo>
                    <a:pt x="832" y="431"/>
                  </a:lnTo>
                  <a:lnTo>
                    <a:pt x="846" y="441"/>
                  </a:lnTo>
                  <a:lnTo>
                    <a:pt x="863" y="449"/>
                  </a:lnTo>
                  <a:lnTo>
                    <a:pt x="881" y="454"/>
                  </a:lnTo>
                  <a:lnTo>
                    <a:pt x="901" y="456"/>
                  </a:lnTo>
                  <a:lnTo>
                    <a:pt x="919" y="454"/>
                  </a:lnTo>
                  <a:lnTo>
                    <a:pt x="935" y="450"/>
                  </a:lnTo>
                  <a:lnTo>
                    <a:pt x="948" y="446"/>
                  </a:lnTo>
                  <a:lnTo>
                    <a:pt x="1002" y="422"/>
                  </a:lnTo>
                  <a:lnTo>
                    <a:pt x="1056" y="400"/>
                  </a:lnTo>
                  <a:lnTo>
                    <a:pt x="1075" y="391"/>
                  </a:lnTo>
                  <a:lnTo>
                    <a:pt x="1092" y="378"/>
                  </a:lnTo>
                  <a:lnTo>
                    <a:pt x="1107" y="362"/>
                  </a:lnTo>
                  <a:lnTo>
                    <a:pt x="1118" y="344"/>
                  </a:lnTo>
                  <a:lnTo>
                    <a:pt x="1125" y="326"/>
                  </a:lnTo>
                  <a:lnTo>
                    <a:pt x="1129" y="308"/>
                  </a:lnTo>
                  <a:lnTo>
                    <a:pt x="1129" y="172"/>
                  </a:lnTo>
                  <a:lnTo>
                    <a:pt x="1132" y="138"/>
                  </a:lnTo>
                  <a:lnTo>
                    <a:pt x="1142" y="106"/>
                  </a:lnTo>
                  <a:lnTo>
                    <a:pt x="1158" y="76"/>
                  </a:lnTo>
                  <a:lnTo>
                    <a:pt x="1179" y="50"/>
                  </a:lnTo>
                  <a:lnTo>
                    <a:pt x="1205" y="29"/>
                  </a:lnTo>
                  <a:lnTo>
                    <a:pt x="1234" y="14"/>
                  </a:lnTo>
                  <a:lnTo>
                    <a:pt x="1267" y="3"/>
                  </a:lnTo>
                  <a:lnTo>
                    <a:pt x="13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Segoe UI" panose="020B0502040204020203" pitchFamily="34" charset="0"/>
              </a:endParaRPr>
            </a:p>
          </p:txBody>
        </p:sp>
        <p:sp>
          <p:nvSpPr>
            <p:cNvPr id="30" name="Freeform 227">
              <a:extLst>
                <a:ext uri="{FF2B5EF4-FFF2-40B4-BE49-F238E27FC236}">
                  <a16:creationId xmlns:a16="http://schemas.microsoft.com/office/drawing/2014/main" id="{17A0D214-79B7-44A2-B58B-4FBD89D2208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16" y="2102"/>
              <a:ext cx="490" cy="489"/>
            </a:xfrm>
            <a:custGeom>
              <a:avLst/>
              <a:gdLst>
                <a:gd name="T0" fmla="*/ 602 w 1469"/>
                <a:gd name="T1" fmla="*/ 552 h 1466"/>
                <a:gd name="T2" fmla="*/ 513 w 1469"/>
                <a:gd name="T3" fmla="*/ 697 h 1466"/>
                <a:gd name="T4" fmla="*/ 553 w 1469"/>
                <a:gd name="T5" fmla="*/ 866 h 1466"/>
                <a:gd name="T6" fmla="*/ 698 w 1469"/>
                <a:gd name="T7" fmla="*/ 954 h 1466"/>
                <a:gd name="T8" fmla="*/ 867 w 1469"/>
                <a:gd name="T9" fmla="*/ 915 h 1466"/>
                <a:gd name="T10" fmla="*/ 956 w 1469"/>
                <a:gd name="T11" fmla="*/ 770 h 1466"/>
                <a:gd name="T12" fmla="*/ 915 w 1469"/>
                <a:gd name="T13" fmla="*/ 601 h 1466"/>
                <a:gd name="T14" fmla="*/ 771 w 1469"/>
                <a:gd name="T15" fmla="*/ 512 h 1466"/>
                <a:gd name="T16" fmla="*/ 839 w 1469"/>
                <a:gd name="T17" fmla="*/ 12 h 1466"/>
                <a:gd name="T18" fmla="*/ 905 w 1469"/>
                <a:gd name="T19" fmla="*/ 115 h 1466"/>
                <a:gd name="T20" fmla="*/ 950 w 1469"/>
                <a:gd name="T21" fmla="*/ 213 h 1466"/>
                <a:gd name="T22" fmla="*/ 995 w 1469"/>
                <a:gd name="T23" fmla="*/ 227 h 1466"/>
                <a:gd name="T24" fmla="*/ 1069 w 1469"/>
                <a:gd name="T25" fmla="*/ 161 h 1466"/>
                <a:gd name="T26" fmla="*/ 1178 w 1469"/>
                <a:gd name="T27" fmla="*/ 151 h 1466"/>
                <a:gd name="T28" fmla="*/ 1320 w 1469"/>
                <a:gd name="T29" fmla="*/ 298 h 1466"/>
                <a:gd name="T30" fmla="*/ 1293 w 1469"/>
                <a:gd name="T31" fmla="*/ 416 h 1466"/>
                <a:gd name="T32" fmla="*/ 1255 w 1469"/>
                <a:gd name="T33" fmla="*/ 518 h 1466"/>
                <a:gd name="T34" fmla="*/ 1353 w 1469"/>
                <a:gd name="T35" fmla="*/ 563 h 1466"/>
                <a:gd name="T36" fmla="*/ 1457 w 1469"/>
                <a:gd name="T37" fmla="*/ 627 h 1466"/>
                <a:gd name="T38" fmla="*/ 1457 w 1469"/>
                <a:gd name="T39" fmla="*/ 839 h 1466"/>
                <a:gd name="T40" fmla="*/ 1353 w 1469"/>
                <a:gd name="T41" fmla="*/ 903 h 1466"/>
                <a:gd name="T42" fmla="*/ 1243 w 1469"/>
                <a:gd name="T43" fmla="*/ 977 h 1466"/>
                <a:gd name="T44" fmla="*/ 1309 w 1469"/>
                <a:gd name="T45" fmla="*/ 1071 h 1466"/>
                <a:gd name="T46" fmla="*/ 1309 w 1469"/>
                <a:gd name="T47" fmla="*/ 1192 h 1466"/>
                <a:gd name="T48" fmla="*/ 1156 w 1469"/>
                <a:gd name="T49" fmla="*/ 1323 h 1466"/>
                <a:gd name="T50" fmla="*/ 1052 w 1469"/>
                <a:gd name="T51" fmla="*/ 1291 h 1466"/>
                <a:gd name="T52" fmla="*/ 989 w 1469"/>
                <a:gd name="T53" fmla="*/ 1238 h 1466"/>
                <a:gd name="T54" fmla="*/ 922 w 1469"/>
                <a:gd name="T55" fmla="*/ 1265 h 1466"/>
                <a:gd name="T56" fmla="*/ 901 w 1469"/>
                <a:gd name="T57" fmla="*/ 1377 h 1466"/>
                <a:gd name="T58" fmla="*/ 816 w 1469"/>
                <a:gd name="T59" fmla="*/ 1463 h 1466"/>
                <a:gd name="T60" fmla="*/ 606 w 1469"/>
                <a:gd name="T61" fmla="*/ 1441 h 1466"/>
                <a:gd name="T62" fmla="*/ 563 w 1469"/>
                <a:gd name="T63" fmla="*/ 1284 h 1466"/>
                <a:gd name="T64" fmla="*/ 487 w 1469"/>
                <a:gd name="T65" fmla="*/ 1239 h 1466"/>
                <a:gd name="T66" fmla="*/ 466 w 1469"/>
                <a:gd name="T67" fmla="*/ 1242 h 1466"/>
                <a:gd name="T68" fmla="*/ 357 w 1469"/>
                <a:gd name="T69" fmla="*/ 1323 h 1466"/>
                <a:gd name="T70" fmla="*/ 254 w 1469"/>
                <a:gd name="T71" fmla="*/ 1291 h 1466"/>
                <a:gd name="T72" fmla="*/ 142 w 1469"/>
                <a:gd name="T73" fmla="*/ 1131 h 1466"/>
                <a:gd name="T74" fmla="*/ 224 w 1469"/>
                <a:gd name="T75" fmla="*/ 1002 h 1466"/>
                <a:gd name="T76" fmla="*/ 202 w 1469"/>
                <a:gd name="T77" fmla="*/ 920 h 1466"/>
                <a:gd name="T78" fmla="*/ 88 w 1469"/>
                <a:gd name="T79" fmla="*/ 901 h 1466"/>
                <a:gd name="T80" fmla="*/ 2 w 1469"/>
                <a:gd name="T81" fmla="*/ 814 h 1466"/>
                <a:gd name="T82" fmla="*/ 25 w 1469"/>
                <a:gd name="T83" fmla="*/ 607 h 1466"/>
                <a:gd name="T84" fmla="*/ 183 w 1469"/>
                <a:gd name="T85" fmla="*/ 563 h 1466"/>
                <a:gd name="T86" fmla="*/ 225 w 1469"/>
                <a:gd name="T87" fmla="*/ 489 h 1466"/>
                <a:gd name="T88" fmla="*/ 159 w 1469"/>
                <a:gd name="T89" fmla="*/ 396 h 1466"/>
                <a:gd name="T90" fmla="*/ 159 w 1469"/>
                <a:gd name="T91" fmla="*/ 275 h 1466"/>
                <a:gd name="T92" fmla="*/ 313 w 1469"/>
                <a:gd name="T93" fmla="*/ 144 h 1466"/>
                <a:gd name="T94" fmla="*/ 417 w 1469"/>
                <a:gd name="T95" fmla="*/ 176 h 1466"/>
                <a:gd name="T96" fmla="*/ 479 w 1469"/>
                <a:gd name="T97" fmla="*/ 228 h 1466"/>
                <a:gd name="T98" fmla="*/ 547 w 1469"/>
                <a:gd name="T99" fmla="*/ 202 h 1466"/>
                <a:gd name="T100" fmla="*/ 567 w 1469"/>
                <a:gd name="T101" fmla="*/ 89 h 1466"/>
                <a:gd name="T102" fmla="*/ 652 w 1469"/>
                <a:gd name="T103" fmla="*/ 3 h 1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69" h="1466">
                  <a:moveTo>
                    <a:pt x="734" y="509"/>
                  </a:moveTo>
                  <a:lnTo>
                    <a:pt x="698" y="512"/>
                  </a:lnTo>
                  <a:lnTo>
                    <a:pt x="664" y="520"/>
                  </a:lnTo>
                  <a:lnTo>
                    <a:pt x="630" y="534"/>
                  </a:lnTo>
                  <a:lnTo>
                    <a:pt x="602" y="552"/>
                  </a:lnTo>
                  <a:lnTo>
                    <a:pt x="576" y="575"/>
                  </a:lnTo>
                  <a:lnTo>
                    <a:pt x="553" y="601"/>
                  </a:lnTo>
                  <a:lnTo>
                    <a:pt x="535" y="631"/>
                  </a:lnTo>
                  <a:lnTo>
                    <a:pt x="521" y="663"/>
                  </a:lnTo>
                  <a:lnTo>
                    <a:pt x="513" y="697"/>
                  </a:lnTo>
                  <a:lnTo>
                    <a:pt x="509" y="733"/>
                  </a:lnTo>
                  <a:lnTo>
                    <a:pt x="513" y="770"/>
                  </a:lnTo>
                  <a:lnTo>
                    <a:pt x="521" y="804"/>
                  </a:lnTo>
                  <a:lnTo>
                    <a:pt x="535" y="836"/>
                  </a:lnTo>
                  <a:lnTo>
                    <a:pt x="553" y="866"/>
                  </a:lnTo>
                  <a:lnTo>
                    <a:pt x="576" y="892"/>
                  </a:lnTo>
                  <a:lnTo>
                    <a:pt x="602" y="915"/>
                  </a:lnTo>
                  <a:lnTo>
                    <a:pt x="630" y="933"/>
                  </a:lnTo>
                  <a:lnTo>
                    <a:pt x="664" y="945"/>
                  </a:lnTo>
                  <a:lnTo>
                    <a:pt x="698" y="954"/>
                  </a:lnTo>
                  <a:lnTo>
                    <a:pt x="734" y="958"/>
                  </a:lnTo>
                  <a:lnTo>
                    <a:pt x="771" y="954"/>
                  </a:lnTo>
                  <a:lnTo>
                    <a:pt x="805" y="945"/>
                  </a:lnTo>
                  <a:lnTo>
                    <a:pt x="837" y="933"/>
                  </a:lnTo>
                  <a:lnTo>
                    <a:pt x="867" y="915"/>
                  </a:lnTo>
                  <a:lnTo>
                    <a:pt x="893" y="892"/>
                  </a:lnTo>
                  <a:lnTo>
                    <a:pt x="915" y="866"/>
                  </a:lnTo>
                  <a:lnTo>
                    <a:pt x="933" y="836"/>
                  </a:lnTo>
                  <a:lnTo>
                    <a:pt x="947" y="804"/>
                  </a:lnTo>
                  <a:lnTo>
                    <a:pt x="956" y="770"/>
                  </a:lnTo>
                  <a:lnTo>
                    <a:pt x="958" y="733"/>
                  </a:lnTo>
                  <a:lnTo>
                    <a:pt x="956" y="697"/>
                  </a:lnTo>
                  <a:lnTo>
                    <a:pt x="947" y="663"/>
                  </a:lnTo>
                  <a:lnTo>
                    <a:pt x="933" y="631"/>
                  </a:lnTo>
                  <a:lnTo>
                    <a:pt x="915" y="601"/>
                  </a:lnTo>
                  <a:lnTo>
                    <a:pt x="893" y="575"/>
                  </a:lnTo>
                  <a:lnTo>
                    <a:pt x="867" y="552"/>
                  </a:lnTo>
                  <a:lnTo>
                    <a:pt x="837" y="534"/>
                  </a:lnTo>
                  <a:lnTo>
                    <a:pt x="805" y="520"/>
                  </a:lnTo>
                  <a:lnTo>
                    <a:pt x="771" y="512"/>
                  </a:lnTo>
                  <a:lnTo>
                    <a:pt x="734" y="509"/>
                  </a:lnTo>
                  <a:close/>
                  <a:moveTo>
                    <a:pt x="678" y="0"/>
                  </a:moveTo>
                  <a:lnTo>
                    <a:pt x="789" y="0"/>
                  </a:lnTo>
                  <a:lnTo>
                    <a:pt x="816" y="3"/>
                  </a:lnTo>
                  <a:lnTo>
                    <a:pt x="839" y="12"/>
                  </a:lnTo>
                  <a:lnTo>
                    <a:pt x="861" y="25"/>
                  </a:lnTo>
                  <a:lnTo>
                    <a:pt x="879" y="44"/>
                  </a:lnTo>
                  <a:lnTo>
                    <a:pt x="893" y="64"/>
                  </a:lnTo>
                  <a:lnTo>
                    <a:pt x="901" y="89"/>
                  </a:lnTo>
                  <a:lnTo>
                    <a:pt x="905" y="115"/>
                  </a:lnTo>
                  <a:lnTo>
                    <a:pt x="905" y="183"/>
                  </a:lnTo>
                  <a:lnTo>
                    <a:pt x="907" y="189"/>
                  </a:lnTo>
                  <a:lnTo>
                    <a:pt x="913" y="196"/>
                  </a:lnTo>
                  <a:lnTo>
                    <a:pt x="922" y="202"/>
                  </a:lnTo>
                  <a:lnTo>
                    <a:pt x="950" y="213"/>
                  </a:lnTo>
                  <a:lnTo>
                    <a:pt x="978" y="226"/>
                  </a:lnTo>
                  <a:lnTo>
                    <a:pt x="981" y="227"/>
                  </a:lnTo>
                  <a:lnTo>
                    <a:pt x="986" y="227"/>
                  </a:lnTo>
                  <a:lnTo>
                    <a:pt x="989" y="228"/>
                  </a:lnTo>
                  <a:lnTo>
                    <a:pt x="995" y="227"/>
                  </a:lnTo>
                  <a:lnTo>
                    <a:pt x="998" y="226"/>
                  </a:lnTo>
                  <a:lnTo>
                    <a:pt x="1002" y="225"/>
                  </a:lnTo>
                  <a:lnTo>
                    <a:pt x="1004" y="224"/>
                  </a:lnTo>
                  <a:lnTo>
                    <a:pt x="1052" y="176"/>
                  </a:lnTo>
                  <a:lnTo>
                    <a:pt x="1069" y="161"/>
                  </a:lnTo>
                  <a:lnTo>
                    <a:pt x="1088" y="151"/>
                  </a:lnTo>
                  <a:lnTo>
                    <a:pt x="1110" y="144"/>
                  </a:lnTo>
                  <a:lnTo>
                    <a:pt x="1133" y="143"/>
                  </a:lnTo>
                  <a:lnTo>
                    <a:pt x="1156" y="144"/>
                  </a:lnTo>
                  <a:lnTo>
                    <a:pt x="1178" y="151"/>
                  </a:lnTo>
                  <a:lnTo>
                    <a:pt x="1197" y="161"/>
                  </a:lnTo>
                  <a:lnTo>
                    <a:pt x="1214" y="176"/>
                  </a:lnTo>
                  <a:lnTo>
                    <a:pt x="1293" y="253"/>
                  </a:lnTo>
                  <a:lnTo>
                    <a:pt x="1309" y="275"/>
                  </a:lnTo>
                  <a:lnTo>
                    <a:pt x="1320" y="298"/>
                  </a:lnTo>
                  <a:lnTo>
                    <a:pt x="1326" y="323"/>
                  </a:lnTo>
                  <a:lnTo>
                    <a:pt x="1326" y="348"/>
                  </a:lnTo>
                  <a:lnTo>
                    <a:pt x="1320" y="372"/>
                  </a:lnTo>
                  <a:lnTo>
                    <a:pt x="1309" y="396"/>
                  </a:lnTo>
                  <a:lnTo>
                    <a:pt x="1293" y="416"/>
                  </a:lnTo>
                  <a:lnTo>
                    <a:pt x="1245" y="464"/>
                  </a:lnTo>
                  <a:lnTo>
                    <a:pt x="1242" y="471"/>
                  </a:lnTo>
                  <a:lnTo>
                    <a:pt x="1240" y="480"/>
                  </a:lnTo>
                  <a:lnTo>
                    <a:pt x="1243" y="489"/>
                  </a:lnTo>
                  <a:lnTo>
                    <a:pt x="1255" y="518"/>
                  </a:lnTo>
                  <a:lnTo>
                    <a:pt x="1267" y="546"/>
                  </a:lnTo>
                  <a:lnTo>
                    <a:pt x="1271" y="554"/>
                  </a:lnTo>
                  <a:lnTo>
                    <a:pt x="1279" y="561"/>
                  </a:lnTo>
                  <a:lnTo>
                    <a:pt x="1286" y="563"/>
                  </a:lnTo>
                  <a:lnTo>
                    <a:pt x="1353" y="563"/>
                  </a:lnTo>
                  <a:lnTo>
                    <a:pt x="1380" y="566"/>
                  </a:lnTo>
                  <a:lnTo>
                    <a:pt x="1404" y="575"/>
                  </a:lnTo>
                  <a:lnTo>
                    <a:pt x="1425" y="588"/>
                  </a:lnTo>
                  <a:lnTo>
                    <a:pt x="1444" y="607"/>
                  </a:lnTo>
                  <a:lnTo>
                    <a:pt x="1457" y="627"/>
                  </a:lnTo>
                  <a:lnTo>
                    <a:pt x="1465" y="652"/>
                  </a:lnTo>
                  <a:lnTo>
                    <a:pt x="1469" y="679"/>
                  </a:lnTo>
                  <a:lnTo>
                    <a:pt x="1469" y="788"/>
                  </a:lnTo>
                  <a:lnTo>
                    <a:pt x="1465" y="814"/>
                  </a:lnTo>
                  <a:lnTo>
                    <a:pt x="1457" y="839"/>
                  </a:lnTo>
                  <a:lnTo>
                    <a:pt x="1444" y="860"/>
                  </a:lnTo>
                  <a:lnTo>
                    <a:pt x="1425" y="878"/>
                  </a:lnTo>
                  <a:lnTo>
                    <a:pt x="1404" y="892"/>
                  </a:lnTo>
                  <a:lnTo>
                    <a:pt x="1380" y="901"/>
                  </a:lnTo>
                  <a:lnTo>
                    <a:pt x="1353" y="903"/>
                  </a:lnTo>
                  <a:lnTo>
                    <a:pt x="1286" y="903"/>
                  </a:lnTo>
                  <a:lnTo>
                    <a:pt x="1279" y="905"/>
                  </a:lnTo>
                  <a:lnTo>
                    <a:pt x="1271" y="912"/>
                  </a:lnTo>
                  <a:lnTo>
                    <a:pt x="1267" y="920"/>
                  </a:lnTo>
                  <a:lnTo>
                    <a:pt x="1243" y="977"/>
                  </a:lnTo>
                  <a:lnTo>
                    <a:pt x="1240" y="986"/>
                  </a:lnTo>
                  <a:lnTo>
                    <a:pt x="1242" y="995"/>
                  </a:lnTo>
                  <a:lnTo>
                    <a:pt x="1245" y="1002"/>
                  </a:lnTo>
                  <a:lnTo>
                    <a:pt x="1293" y="1050"/>
                  </a:lnTo>
                  <a:lnTo>
                    <a:pt x="1309" y="1071"/>
                  </a:lnTo>
                  <a:lnTo>
                    <a:pt x="1320" y="1094"/>
                  </a:lnTo>
                  <a:lnTo>
                    <a:pt x="1326" y="1119"/>
                  </a:lnTo>
                  <a:lnTo>
                    <a:pt x="1326" y="1144"/>
                  </a:lnTo>
                  <a:lnTo>
                    <a:pt x="1320" y="1169"/>
                  </a:lnTo>
                  <a:lnTo>
                    <a:pt x="1309" y="1192"/>
                  </a:lnTo>
                  <a:lnTo>
                    <a:pt x="1293" y="1213"/>
                  </a:lnTo>
                  <a:lnTo>
                    <a:pt x="1214" y="1291"/>
                  </a:lnTo>
                  <a:lnTo>
                    <a:pt x="1197" y="1306"/>
                  </a:lnTo>
                  <a:lnTo>
                    <a:pt x="1178" y="1316"/>
                  </a:lnTo>
                  <a:lnTo>
                    <a:pt x="1156" y="1323"/>
                  </a:lnTo>
                  <a:lnTo>
                    <a:pt x="1133" y="1324"/>
                  </a:lnTo>
                  <a:lnTo>
                    <a:pt x="1110" y="1323"/>
                  </a:lnTo>
                  <a:lnTo>
                    <a:pt x="1088" y="1316"/>
                  </a:lnTo>
                  <a:lnTo>
                    <a:pt x="1069" y="1306"/>
                  </a:lnTo>
                  <a:lnTo>
                    <a:pt x="1052" y="1291"/>
                  </a:lnTo>
                  <a:lnTo>
                    <a:pt x="1004" y="1243"/>
                  </a:lnTo>
                  <a:lnTo>
                    <a:pt x="1002" y="1242"/>
                  </a:lnTo>
                  <a:lnTo>
                    <a:pt x="998" y="1241"/>
                  </a:lnTo>
                  <a:lnTo>
                    <a:pt x="995" y="1239"/>
                  </a:lnTo>
                  <a:lnTo>
                    <a:pt x="989" y="1238"/>
                  </a:lnTo>
                  <a:lnTo>
                    <a:pt x="986" y="1239"/>
                  </a:lnTo>
                  <a:lnTo>
                    <a:pt x="981" y="1239"/>
                  </a:lnTo>
                  <a:lnTo>
                    <a:pt x="978" y="1241"/>
                  </a:lnTo>
                  <a:lnTo>
                    <a:pt x="950" y="1253"/>
                  </a:lnTo>
                  <a:lnTo>
                    <a:pt x="922" y="1265"/>
                  </a:lnTo>
                  <a:lnTo>
                    <a:pt x="913" y="1270"/>
                  </a:lnTo>
                  <a:lnTo>
                    <a:pt x="907" y="1277"/>
                  </a:lnTo>
                  <a:lnTo>
                    <a:pt x="905" y="1284"/>
                  </a:lnTo>
                  <a:lnTo>
                    <a:pt x="905" y="1351"/>
                  </a:lnTo>
                  <a:lnTo>
                    <a:pt x="901" y="1377"/>
                  </a:lnTo>
                  <a:lnTo>
                    <a:pt x="893" y="1402"/>
                  </a:lnTo>
                  <a:lnTo>
                    <a:pt x="879" y="1423"/>
                  </a:lnTo>
                  <a:lnTo>
                    <a:pt x="861" y="1441"/>
                  </a:lnTo>
                  <a:lnTo>
                    <a:pt x="839" y="1455"/>
                  </a:lnTo>
                  <a:lnTo>
                    <a:pt x="816" y="1463"/>
                  </a:lnTo>
                  <a:lnTo>
                    <a:pt x="789" y="1466"/>
                  </a:lnTo>
                  <a:lnTo>
                    <a:pt x="678" y="1466"/>
                  </a:lnTo>
                  <a:lnTo>
                    <a:pt x="652" y="1463"/>
                  </a:lnTo>
                  <a:lnTo>
                    <a:pt x="628" y="1455"/>
                  </a:lnTo>
                  <a:lnTo>
                    <a:pt x="606" y="1441"/>
                  </a:lnTo>
                  <a:lnTo>
                    <a:pt x="589" y="1423"/>
                  </a:lnTo>
                  <a:lnTo>
                    <a:pt x="576" y="1402"/>
                  </a:lnTo>
                  <a:lnTo>
                    <a:pt x="567" y="1377"/>
                  </a:lnTo>
                  <a:lnTo>
                    <a:pt x="563" y="1351"/>
                  </a:lnTo>
                  <a:lnTo>
                    <a:pt x="563" y="1284"/>
                  </a:lnTo>
                  <a:lnTo>
                    <a:pt x="561" y="1277"/>
                  </a:lnTo>
                  <a:lnTo>
                    <a:pt x="555" y="1270"/>
                  </a:lnTo>
                  <a:lnTo>
                    <a:pt x="547" y="1265"/>
                  </a:lnTo>
                  <a:lnTo>
                    <a:pt x="490" y="1241"/>
                  </a:lnTo>
                  <a:lnTo>
                    <a:pt x="487" y="1239"/>
                  </a:lnTo>
                  <a:lnTo>
                    <a:pt x="483" y="1239"/>
                  </a:lnTo>
                  <a:lnTo>
                    <a:pt x="479" y="1238"/>
                  </a:lnTo>
                  <a:lnTo>
                    <a:pt x="474" y="1239"/>
                  </a:lnTo>
                  <a:lnTo>
                    <a:pt x="469" y="1241"/>
                  </a:lnTo>
                  <a:lnTo>
                    <a:pt x="466" y="1242"/>
                  </a:lnTo>
                  <a:lnTo>
                    <a:pt x="465" y="1243"/>
                  </a:lnTo>
                  <a:lnTo>
                    <a:pt x="417" y="1291"/>
                  </a:lnTo>
                  <a:lnTo>
                    <a:pt x="399" y="1306"/>
                  </a:lnTo>
                  <a:lnTo>
                    <a:pt x="379" y="1316"/>
                  </a:lnTo>
                  <a:lnTo>
                    <a:pt x="357" y="1323"/>
                  </a:lnTo>
                  <a:lnTo>
                    <a:pt x="335" y="1324"/>
                  </a:lnTo>
                  <a:lnTo>
                    <a:pt x="313" y="1323"/>
                  </a:lnTo>
                  <a:lnTo>
                    <a:pt x="291" y="1316"/>
                  </a:lnTo>
                  <a:lnTo>
                    <a:pt x="271" y="1306"/>
                  </a:lnTo>
                  <a:lnTo>
                    <a:pt x="254" y="1291"/>
                  </a:lnTo>
                  <a:lnTo>
                    <a:pt x="176" y="1213"/>
                  </a:lnTo>
                  <a:lnTo>
                    <a:pt x="161" y="1195"/>
                  </a:lnTo>
                  <a:lnTo>
                    <a:pt x="151" y="1176"/>
                  </a:lnTo>
                  <a:lnTo>
                    <a:pt x="144" y="1154"/>
                  </a:lnTo>
                  <a:lnTo>
                    <a:pt x="142" y="1131"/>
                  </a:lnTo>
                  <a:lnTo>
                    <a:pt x="144" y="1108"/>
                  </a:lnTo>
                  <a:lnTo>
                    <a:pt x="151" y="1088"/>
                  </a:lnTo>
                  <a:lnTo>
                    <a:pt x="161" y="1067"/>
                  </a:lnTo>
                  <a:lnTo>
                    <a:pt x="176" y="1050"/>
                  </a:lnTo>
                  <a:lnTo>
                    <a:pt x="224" y="1002"/>
                  </a:lnTo>
                  <a:lnTo>
                    <a:pt x="226" y="995"/>
                  </a:lnTo>
                  <a:lnTo>
                    <a:pt x="227" y="986"/>
                  </a:lnTo>
                  <a:lnTo>
                    <a:pt x="225" y="977"/>
                  </a:lnTo>
                  <a:lnTo>
                    <a:pt x="212" y="949"/>
                  </a:lnTo>
                  <a:lnTo>
                    <a:pt x="202" y="920"/>
                  </a:lnTo>
                  <a:lnTo>
                    <a:pt x="196" y="912"/>
                  </a:lnTo>
                  <a:lnTo>
                    <a:pt x="188" y="905"/>
                  </a:lnTo>
                  <a:lnTo>
                    <a:pt x="183" y="903"/>
                  </a:lnTo>
                  <a:lnTo>
                    <a:pt x="114" y="903"/>
                  </a:lnTo>
                  <a:lnTo>
                    <a:pt x="88" y="901"/>
                  </a:lnTo>
                  <a:lnTo>
                    <a:pt x="64" y="892"/>
                  </a:lnTo>
                  <a:lnTo>
                    <a:pt x="42" y="878"/>
                  </a:lnTo>
                  <a:lnTo>
                    <a:pt x="25" y="860"/>
                  </a:lnTo>
                  <a:lnTo>
                    <a:pt x="11" y="839"/>
                  </a:lnTo>
                  <a:lnTo>
                    <a:pt x="2" y="814"/>
                  </a:lnTo>
                  <a:lnTo>
                    <a:pt x="0" y="788"/>
                  </a:lnTo>
                  <a:lnTo>
                    <a:pt x="0" y="679"/>
                  </a:lnTo>
                  <a:lnTo>
                    <a:pt x="2" y="652"/>
                  </a:lnTo>
                  <a:lnTo>
                    <a:pt x="11" y="627"/>
                  </a:lnTo>
                  <a:lnTo>
                    <a:pt x="25" y="607"/>
                  </a:lnTo>
                  <a:lnTo>
                    <a:pt x="42" y="588"/>
                  </a:lnTo>
                  <a:lnTo>
                    <a:pt x="64" y="575"/>
                  </a:lnTo>
                  <a:lnTo>
                    <a:pt x="88" y="566"/>
                  </a:lnTo>
                  <a:lnTo>
                    <a:pt x="114" y="563"/>
                  </a:lnTo>
                  <a:lnTo>
                    <a:pt x="183" y="563"/>
                  </a:lnTo>
                  <a:lnTo>
                    <a:pt x="188" y="561"/>
                  </a:lnTo>
                  <a:lnTo>
                    <a:pt x="196" y="554"/>
                  </a:lnTo>
                  <a:lnTo>
                    <a:pt x="202" y="546"/>
                  </a:lnTo>
                  <a:lnTo>
                    <a:pt x="212" y="518"/>
                  </a:lnTo>
                  <a:lnTo>
                    <a:pt x="225" y="489"/>
                  </a:lnTo>
                  <a:lnTo>
                    <a:pt x="227" y="480"/>
                  </a:lnTo>
                  <a:lnTo>
                    <a:pt x="226" y="471"/>
                  </a:lnTo>
                  <a:lnTo>
                    <a:pt x="224" y="464"/>
                  </a:lnTo>
                  <a:lnTo>
                    <a:pt x="176" y="416"/>
                  </a:lnTo>
                  <a:lnTo>
                    <a:pt x="159" y="396"/>
                  </a:lnTo>
                  <a:lnTo>
                    <a:pt x="148" y="372"/>
                  </a:lnTo>
                  <a:lnTo>
                    <a:pt x="143" y="348"/>
                  </a:lnTo>
                  <a:lnTo>
                    <a:pt x="143" y="323"/>
                  </a:lnTo>
                  <a:lnTo>
                    <a:pt x="148" y="298"/>
                  </a:lnTo>
                  <a:lnTo>
                    <a:pt x="159" y="275"/>
                  </a:lnTo>
                  <a:lnTo>
                    <a:pt x="176" y="253"/>
                  </a:lnTo>
                  <a:lnTo>
                    <a:pt x="254" y="176"/>
                  </a:lnTo>
                  <a:lnTo>
                    <a:pt x="271" y="161"/>
                  </a:lnTo>
                  <a:lnTo>
                    <a:pt x="291" y="151"/>
                  </a:lnTo>
                  <a:lnTo>
                    <a:pt x="313" y="144"/>
                  </a:lnTo>
                  <a:lnTo>
                    <a:pt x="335" y="143"/>
                  </a:lnTo>
                  <a:lnTo>
                    <a:pt x="357" y="144"/>
                  </a:lnTo>
                  <a:lnTo>
                    <a:pt x="379" y="151"/>
                  </a:lnTo>
                  <a:lnTo>
                    <a:pt x="399" y="161"/>
                  </a:lnTo>
                  <a:lnTo>
                    <a:pt x="417" y="176"/>
                  </a:lnTo>
                  <a:lnTo>
                    <a:pt x="465" y="224"/>
                  </a:lnTo>
                  <a:lnTo>
                    <a:pt x="466" y="225"/>
                  </a:lnTo>
                  <a:lnTo>
                    <a:pt x="469" y="226"/>
                  </a:lnTo>
                  <a:lnTo>
                    <a:pt x="474" y="227"/>
                  </a:lnTo>
                  <a:lnTo>
                    <a:pt x="479" y="228"/>
                  </a:lnTo>
                  <a:lnTo>
                    <a:pt x="483" y="227"/>
                  </a:lnTo>
                  <a:lnTo>
                    <a:pt x="487" y="227"/>
                  </a:lnTo>
                  <a:lnTo>
                    <a:pt x="490" y="226"/>
                  </a:lnTo>
                  <a:lnTo>
                    <a:pt x="519" y="213"/>
                  </a:lnTo>
                  <a:lnTo>
                    <a:pt x="547" y="202"/>
                  </a:lnTo>
                  <a:lnTo>
                    <a:pt x="555" y="196"/>
                  </a:lnTo>
                  <a:lnTo>
                    <a:pt x="561" y="189"/>
                  </a:lnTo>
                  <a:lnTo>
                    <a:pt x="563" y="183"/>
                  </a:lnTo>
                  <a:lnTo>
                    <a:pt x="563" y="115"/>
                  </a:lnTo>
                  <a:lnTo>
                    <a:pt x="567" y="89"/>
                  </a:lnTo>
                  <a:lnTo>
                    <a:pt x="576" y="64"/>
                  </a:lnTo>
                  <a:lnTo>
                    <a:pt x="589" y="44"/>
                  </a:lnTo>
                  <a:lnTo>
                    <a:pt x="606" y="25"/>
                  </a:lnTo>
                  <a:lnTo>
                    <a:pt x="628" y="12"/>
                  </a:lnTo>
                  <a:lnTo>
                    <a:pt x="652" y="3"/>
                  </a:lnTo>
                  <a:lnTo>
                    <a:pt x="67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Segoe UI" panose="020B0502040204020203" pitchFamily="34" charset="0"/>
              </a:endParaRPr>
            </a:p>
          </p:txBody>
        </p:sp>
      </p:grpSp>
      <p:grpSp>
        <p:nvGrpSpPr>
          <p:cNvPr id="31" name="Group 224">
            <a:extLst>
              <a:ext uri="{FF2B5EF4-FFF2-40B4-BE49-F238E27FC236}">
                <a16:creationId xmlns:a16="http://schemas.microsoft.com/office/drawing/2014/main" id="{50E4955E-98FD-4220-83EC-EFCF4708FE7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886727" y="4439592"/>
            <a:ext cx="613896" cy="612910"/>
            <a:chOff x="4116" y="2102"/>
            <a:chExt cx="1242" cy="1240"/>
          </a:xfrm>
          <a:solidFill>
            <a:schemeClr val="accent4"/>
          </a:solidFill>
        </p:grpSpPr>
        <p:sp>
          <p:nvSpPr>
            <p:cNvPr id="32" name="Freeform 226">
              <a:extLst>
                <a:ext uri="{FF2B5EF4-FFF2-40B4-BE49-F238E27FC236}">
                  <a16:creationId xmlns:a16="http://schemas.microsoft.com/office/drawing/2014/main" id="{F9575A73-0C38-49BB-AEC0-6E3ADFFF803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17" y="2402"/>
              <a:ext cx="941" cy="940"/>
            </a:xfrm>
            <a:custGeom>
              <a:avLst/>
              <a:gdLst>
                <a:gd name="T0" fmla="*/ 1140 w 2824"/>
                <a:gd name="T1" fmla="*/ 983 h 2818"/>
                <a:gd name="T2" fmla="*/ 935 w 2824"/>
                <a:gd name="T3" fmla="*/ 1239 h 2818"/>
                <a:gd name="T4" fmla="*/ 935 w 2824"/>
                <a:gd name="T5" fmla="*/ 1579 h 2818"/>
                <a:gd name="T6" fmla="*/ 1140 w 2824"/>
                <a:gd name="T7" fmla="*/ 1835 h 2818"/>
                <a:gd name="T8" fmla="*/ 1470 w 2824"/>
                <a:gd name="T9" fmla="*/ 1912 h 2818"/>
                <a:gd name="T10" fmla="*/ 1770 w 2824"/>
                <a:gd name="T11" fmla="*/ 1766 h 2818"/>
                <a:gd name="T12" fmla="*/ 1915 w 2824"/>
                <a:gd name="T13" fmla="*/ 1468 h 2818"/>
                <a:gd name="T14" fmla="*/ 1839 w 2824"/>
                <a:gd name="T15" fmla="*/ 1138 h 2818"/>
                <a:gd name="T16" fmla="*/ 1582 w 2824"/>
                <a:gd name="T17" fmla="*/ 932 h 2818"/>
                <a:gd name="T18" fmla="*/ 1557 w 2824"/>
                <a:gd name="T19" fmla="*/ 3 h 2818"/>
                <a:gd name="T20" fmla="*/ 1692 w 2824"/>
                <a:gd name="T21" fmla="*/ 138 h 2818"/>
                <a:gd name="T22" fmla="*/ 1731 w 2824"/>
                <a:gd name="T23" fmla="*/ 378 h 2818"/>
                <a:gd name="T24" fmla="*/ 1923 w 2824"/>
                <a:gd name="T25" fmla="*/ 456 h 2818"/>
                <a:gd name="T26" fmla="*/ 2109 w 2824"/>
                <a:gd name="T27" fmla="*/ 317 h 2818"/>
                <a:gd name="T28" fmla="*/ 2263 w 2824"/>
                <a:gd name="T29" fmla="*/ 293 h 2818"/>
                <a:gd name="T30" fmla="*/ 2523 w 2824"/>
                <a:gd name="T31" fmla="*/ 541 h 2818"/>
                <a:gd name="T32" fmla="*/ 2508 w 2824"/>
                <a:gd name="T33" fmla="*/ 711 h 2818"/>
                <a:gd name="T34" fmla="*/ 2367 w 2824"/>
                <a:gd name="T35" fmla="*/ 906 h 2818"/>
                <a:gd name="T36" fmla="*/ 2445 w 2824"/>
                <a:gd name="T37" fmla="*/ 1090 h 2818"/>
                <a:gd name="T38" fmla="*/ 2686 w 2824"/>
                <a:gd name="T39" fmla="*/ 1130 h 2818"/>
                <a:gd name="T40" fmla="*/ 2820 w 2824"/>
                <a:gd name="T41" fmla="*/ 1264 h 2818"/>
                <a:gd name="T42" fmla="*/ 2772 w 2824"/>
                <a:gd name="T43" fmla="*/ 1641 h 2818"/>
                <a:gd name="T44" fmla="*/ 2497 w 2824"/>
                <a:gd name="T45" fmla="*/ 1694 h 2818"/>
                <a:gd name="T46" fmla="*/ 2401 w 2824"/>
                <a:gd name="T47" fmla="*/ 1818 h 2818"/>
                <a:gd name="T48" fmla="*/ 2381 w 2824"/>
                <a:gd name="T49" fmla="*/ 1972 h 2818"/>
                <a:gd name="T50" fmla="*/ 2538 w 2824"/>
                <a:gd name="T51" fmla="*/ 2191 h 2818"/>
                <a:gd name="T52" fmla="*/ 2331 w 2824"/>
                <a:gd name="T53" fmla="*/ 2483 h 2818"/>
                <a:gd name="T54" fmla="*/ 2182 w 2824"/>
                <a:gd name="T55" fmla="*/ 2532 h 2818"/>
                <a:gd name="T56" fmla="*/ 1977 w 2824"/>
                <a:gd name="T57" fmla="*/ 2377 h 2818"/>
                <a:gd name="T58" fmla="*/ 1875 w 2824"/>
                <a:gd name="T59" fmla="*/ 2372 h 2818"/>
                <a:gd name="T60" fmla="*/ 1706 w 2824"/>
                <a:gd name="T61" fmla="*/ 2474 h 2818"/>
                <a:gd name="T62" fmla="*/ 1666 w 2824"/>
                <a:gd name="T63" fmla="*/ 2742 h 2818"/>
                <a:gd name="T64" fmla="*/ 1301 w 2824"/>
                <a:gd name="T65" fmla="*/ 2818 h 2818"/>
                <a:gd name="T66" fmla="*/ 1142 w 2824"/>
                <a:gd name="T67" fmla="*/ 2712 h 2818"/>
                <a:gd name="T68" fmla="*/ 1107 w 2824"/>
                <a:gd name="T69" fmla="*/ 2455 h 2818"/>
                <a:gd name="T70" fmla="*/ 927 w 2824"/>
                <a:gd name="T71" fmla="*/ 2365 h 2818"/>
                <a:gd name="T72" fmla="*/ 736 w 2824"/>
                <a:gd name="T73" fmla="*/ 2483 h 2818"/>
                <a:gd name="T74" fmla="*/ 586 w 2824"/>
                <a:gd name="T75" fmla="*/ 2532 h 2818"/>
                <a:gd name="T76" fmla="*/ 316 w 2824"/>
                <a:gd name="T77" fmla="*/ 2304 h 2818"/>
                <a:gd name="T78" fmla="*/ 301 w 2824"/>
                <a:gd name="T79" fmla="*/ 2134 h 2818"/>
                <a:gd name="T80" fmla="*/ 455 w 2824"/>
                <a:gd name="T81" fmla="*/ 1933 h 2818"/>
                <a:gd name="T82" fmla="*/ 392 w 2824"/>
                <a:gd name="T83" fmla="*/ 1745 h 2818"/>
                <a:gd name="T84" fmla="*/ 173 w 2824"/>
                <a:gd name="T85" fmla="*/ 1692 h 2818"/>
                <a:gd name="T86" fmla="*/ 14 w 2824"/>
                <a:gd name="T87" fmla="*/ 1587 h 2818"/>
                <a:gd name="T88" fmla="*/ 30 w 2824"/>
                <a:gd name="T89" fmla="*/ 1203 h 2818"/>
                <a:gd name="T90" fmla="*/ 309 w 2824"/>
                <a:gd name="T91" fmla="*/ 1126 h 2818"/>
                <a:gd name="T92" fmla="*/ 401 w 2824"/>
                <a:gd name="T93" fmla="*/ 1054 h 2818"/>
                <a:gd name="T94" fmla="*/ 451 w 2824"/>
                <a:gd name="T95" fmla="*/ 864 h 2818"/>
                <a:gd name="T96" fmla="*/ 293 w 2824"/>
                <a:gd name="T97" fmla="*/ 666 h 2818"/>
                <a:gd name="T98" fmla="*/ 318 w 2824"/>
                <a:gd name="T99" fmla="*/ 512 h 2818"/>
                <a:gd name="T100" fmla="*/ 586 w 2824"/>
                <a:gd name="T101" fmla="*/ 286 h 2818"/>
                <a:gd name="T102" fmla="*/ 736 w 2824"/>
                <a:gd name="T103" fmla="*/ 335 h 2818"/>
                <a:gd name="T104" fmla="*/ 919 w 2824"/>
                <a:gd name="T105" fmla="*/ 454 h 2818"/>
                <a:gd name="T106" fmla="*/ 1092 w 2824"/>
                <a:gd name="T107" fmla="*/ 378 h 2818"/>
                <a:gd name="T108" fmla="*/ 1132 w 2824"/>
                <a:gd name="T109" fmla="*/ 138 h 2818"/>
                <a:gd name="T110" fmla="*/ 1267 w 2824"/>
                <a:gd name="T111" fmla="*/ 3 h 28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824" h="2818">
                  <a:moveTo>
                    <a:pt x="1412" y="903"/>
                  </a:moveTo>
                  <a:lnTo>
                    <a:pt x="1353" y="906"/>
                  </a:lnTo>
                  <a:lnTo>
                    <a:pt x="1296" y="916"/>
                  </a:lnTo>
                  <a:lnTo>
                    <a:pt x="1241" y="932"/>
                  </a:lnTo>
                  <a:lnTo>
                    <a:pt x="1189" y="955"/>
                  </a:lnTo>
                  <a:lnTo>
                    <a:pt x="1140" y="983"/>
                  </a:lnTo>
                  <a:lnTo>
                    <a:pt x="1096" y="1014"/>
                  </a:lnTo>
                  <a:lnTo>
                    <a:pt x="1053" y="1052"/>
                  </a:lnTo>
                  <a:lnTo>
                    <a:pt x="1017" y="1093"/>
                  </a:lnTo>
                  <a:lnTo>
                    <a:pt x="984" y="1138"/>
                  </a:lnTo>
                  <a:lnTo>
                    <a:pt x="956" y="1187"/>
                  </a:lnTo>
                  <a:lnTo>
                    <a:pt x="935" y="1239"/>
                  </a:lnTo>
                  <a:lnTo>
                    <a:pt x="919" y="1293"/>
                  </a:lnTo>
                  <a:lnTo>
                    <a:pt x="908" y="1350"/>
                  </a:lnTo>
                  <a:lnTo>
                    <a:pt x="905" y="1409"/>
                  </a:lnTo>
                  <a:lnTo>
                    <a:pt x="908" y="1468"/>
                  </a:lnTo>
                  <a:lnTo>
                    <a:pt x="919" y="1525"/>
                  </a:lnTo>
                  <a:lnTo>
                    <a:pt x="935" y="1579"/>
                  </a:lnTo>
                  <a:lnTo>
                    <a:pt x="956" y="1631"/>
                  </a:lnTo>
                  <a:lnTo>
                    <a:pt x="984" y="1680"/>
                  </a:lnTo>
                  <a:lnTo>
                    <a:pt x="1017" y="1725"/>
                  </a:lnTo>
                  <a:lnTo>
                    <a:pt x="1053" y="1766"/>
                  </a:lnTo>
                  <a:lnTo>
                    <a:pt x="1096" y="1803"/>
                  </a:lnTo>
                  <a:lnTo>
                    <a:pt x="1140" y="1835"/>
                  </a:lnTo>
                  <a:lnTo>
                    <a:pt x="1189" y="1863"/>
                  </a:lnTo>
                  <a:lnTo>
                    <a:pt x="1241" y="1885"/>
                  </a:lnTo>
                  <a:lnTo>
                    <a:pt x="1296" y="1901"/>
                  </a:lnTo>
                  <a:lnTo>
                    <a:pt x="1353" y="1912"/>
                  </a:lnTo>
                  <a:lnTo>
                    <a:pt x="1412" y="1915"/>
                  </a:lnTo>
                  <a:lnTo>
                    <a:pt x="1470" y="1912"/>
                  </a:lnTo>
                  <a:lnTo>
                    <a:pt x="1527" y="1901"/>
                  </a:lnTo>
                  <a:lnTo>
                    <a:pt x="1582" y="1885"/>
                  </a:lnTo>
                  <a:lnTo>
                    <a:pt x="1635" y="1863"/>
                  </a:lnTo>
                  <a:lnTo>
                    <a:pt x="1683" y="1835"/>
                  </a:lnTo>
                  <a:lnTo>
                    <a:pt x="1728" y="1803"/>
                  </a:lnTo>
                  <a:lnTo>
                    <a:pt x="1770" y="1766"/>
                  </a:lnTo>
                  <a:lnTo>
                    <a:pt x="1807" y="1725"/>
                  </a:lnTo>
                  <a:lnTo>
                    <a:pt x="1839" y="1680"/>
                  </a:lnTo>
                  <a:lnTo>
                    <a:pt x="1867" y="1631"/>
                  </a:lnTo>
                  <a:lnTo>
                    <a:pt x="1888" y="1579"/>
                  </a:lnTo>
                  <a:lnTo>
                    <a:pt x="1905" y="1525"/>
                  </a:lnTo>
                  <a:lnTo>
                    <a:pt x="1915" y="1468"/>
                  </a:lnTo>
                  <a:lnTo>
                    <a:pt x="1918" y="1409"/>
                  </a:lnTo>
                  <a:lnTo>
                    <a:pt x="1915" y="1350"/>
                  </a:lnTo>
                  <a:lnTo>
                    <a:pt x="1905" y="1293"/>
                  </a:lnTo>
                  <a:lnTo>
                    <a:pt x="1888" y="1239"/>
                  </a:lnTo>
                  <a:lnTo>
                    <a:pt x="1867" y="1187"/>
                  </a:lnTo>
                  <a:lnTo>
                    <a:pt x="1839" y="1138"/>
                  </a:lnTo>
                  <a:lnTo>
                    <a:pt x="1807" y="1093"/>
                  </a:lnTo>
                  <a:lnTo>
                    <a:pt x="1770" y="1052"/>
                  </a:lnTo>
                  <a:lnTo>
                    <a:pt x="1728" y="1014"/>
                  </a:lnTo>
                  <a:lnTo>
                    <a:pt x="1683" y="983"/>
                  </a:lnTo>
                  <a:lnTo>
                    <a:pt x="1635" y="955"/>
                  </a:lnTo>
                  <a:lnTo>
                    <a:pt x="1582" y="932"/>
                  </a:lnTo>
                  <a:lnTo>
                    <a:pt x="1527" y="916"/>
                  </a:lnTo>
                  <a:lnTo>
                    <a:pt x="1470" y="906"/>
                  </a:lnTo>
                  <a:lnTo>
                    <a:pt x="1412" y="903"/>
                  </a:lnTo>
                  <a:close/>
                  <a:moveTo>
                    <a:pt x="1301" y="0"/>
                  </a:moveTo>
                  <a:lnTo>
                    <a:pt x="1522" y="0"/>
                  </a:lnTo>
                  <a:lnTo>
                    <a:pt x="1557" y="3"/>
                  </a:lnTo>
                  <a:lnTo>
                    <a:pt x="1589" y="14"/>
                  </a:lnTo>
                  <a:lnTo>
                    <a:pt x="1619" y="29"/>
                  </a:lnTo>
                  <a:lnTo>
                    <a:pt x="1644" y="50"/>
                  </a:lnTo>
                  <a:lnTo>
                    <a:pt x="1666" y="76"/>
                  </a:lnTo>
                  <a:lnTo>
                    <a:pt x="1682" y="106"/>
                  </a:lnTo>
                  <a:lnTo>
                    <a:pt x="1692" y="138"/>
                  </a:lnTo>
                  <a:lnTo>
                    <a:pt x="1695" y="172"/>
                  </a:lnTo>
                  <a:lnTo>
                    <a:pt x="1695" y="308"/>
                  </a:lnTo>
                  <a:lnTo>
                    <a:pt x="1698" y="326"/>
                  </a:lnTo>
                  <a:lnTo>
                    <a:pt x="1706" y="344"/>
                  </a:lnTo>
                  <a:lnTo>
                    <a:pt x="1717" y="362"/>
                  </a:lnTo>
                  <a:lnTo>
                    <a:pt x="1731" y="378"/>
                  </a:lnTo>
                  <a:lnTo>
                    <a:pt x="1748" y="391"/>
                  </a:lnTo>
                  <a:lnTo>
                    <a:pt x="1767" y="400"/>
                  </a:lnTo>
                  <a:lnTo>
                    <a:pt x="1822" y="422"/>
                  </a:lnTo>
                  <a:lnTo>
                    <a:pt x="1875" y="446"/>
                  </a:lnTo>
                  <a:lnTo>
                    <a:pt x="1897" y="452"/>
                  </a:lnTo>
                  <a:lnTo>
                    <a:pt x="1923" y="456"/>
                  </a:lnTo>
                  <a:lnTo>
                    <a:pt x="1943" y="454"/>
                  </a:lnTo>
                  <a:lnTo>
                    <a:pt x="1961" y="449"/>
                  </a:lnTo>
                  <a:lnTo>
                    <a:pt x="1977" y="441"/>
                  </a:lnTo>
                  <a:lnTo>
                    <a:pt x="1991" y="431"/>
                  </a:lnTo>
                  <a:lnTo>
                    <a:pt x="2087" y="335"/>
                  </a:lnTo>
                  <a:lnTo>
                    <a:pt x="2109" y="317"/>
                  </a:lnTo>
                  <a:lnTo>
                    <a:pt x="2132" y="303"/>
                  </a:lnTo>
                  <a:lnTo>
                    <a:pt x="2156" y="293"/>
                  </a:lnTo>
                  <a:lnTo>
                    <a:pt x="2182" y="286"/>
                  </a:lnTo>
                  <a:lnTo>
                    <a:pt x="2209" y="285"/>
                  </a:lnTo>
                  <a:lnTo>
                    <a:pt x="2237" y="286"/>
                  </a:lnTo>
                  <a:lnTo>
                    <a:pt x="2263" y="293"/>
                  </a:lnTo>
                  <a:lnTo>
                    <a:pt x="2288" y="303"/>
                  </a:lnTo>
                  <a:lnTo>
                    <a:pt x="2311" y="317"/>
                  </a:lnTo>
                  <a:lnTo>
                    <a:pt x="2331" y="335"/>
                  </a:lnTo>
                  <a:lnTo>
                    <a:pt x="2488" y="490"/>
                  </a:lnTo>
                  <a:lnTo>
                    <a:pt x="2508" y="514"/>
                  </a:lnTo>
                  <a:lnTo>
                    <a:pt x="2523" y="541"/>
                  </a:lnTo>
                  <a:lnTo>
                    <a:pt x="2532" y="569"/>
                  </a:lnTo>
                  <a:lnTo>
                    <a:pt x="2538" y="598"/>
                  </a:lnTo>
                  <a:lnTo>
                    <a:pt x="2538" y="627"/>
                  </a:lnTo>
                  <a:lnTo>
                    <a:pt x="2532" y="656"/>
                  </a:lnTo>
                  <a:lnTo>
                    <a:pt x="2523" y="685"/>
                  </a:lnTo>
                  <a:lnTo>
                    <a:pt x="2508" y="711"/>
                  </a:lnTo>
                  <a:lnTo>
                    <a:pt x="2488" y="735"/>
                  </a:lnTo>
                  <a:lnTo>
                    <a:pt x="2392" y="831"/>
                  </a:lnTo>
                  <a:lnTo>
                    <a:pt x="2381" y="846"/>
                  </a:lnTo>
                  <a:lnTo>
                    <a:pt x="2373" y="864"/>
                  </a:lnTo>
                  <a:lnTo>
                    <a:pt x="2368" y="884"/>
                  </a:lnTo>
                  <a:lnTo>
                    <a:pt x="2367" y="906"/>
                  </a:lnTo>
                  <a:lnTo>
                    <a:pt x="2370" y="927"/>
                  </a:lnTo>
                  <a:lnTo>
                    <a:pt x="2377" y="947"/>
                  </a:lnTo>
                  <a:lnTo>
                    <a:pt x="2401" y="1000"/>
                  </a:lnTo>
                  <a:lnTo>
                    <a:pt x="2422" y="1054"/>
                  </a:lnTo>
                  <a:lnTo>
                    <a:pt x="2432" y="1073"/>
                  </a:lnTo>
                  <a:lnTo>
                    <a:pt x="2445" y="1090"/>
                  </a:lnTo>
                  <a:lnTo>
                    <a:pt x="2461" y="1105"/>
                  </a:lnTo>
                  <a:lnTo>
                    <a:pt x="2478" y="1116"/>
                  </a:lnTo>
                  <a:lnTo>
                    <a:pt x="2497" y="1124"/>
                  </a:lnTo>
                  <a:lnTo>
                    <a:pt x="2515" y="1126"/>
                  </a:lnTo>
                  <a:lnTo>
                    <a:pt x="2650" y="1126"/>
                  </a:lnTo>
                  <a:lnTo>
                    <a:pt x="2686" y="1130"/>
                  </a:lnTo>
                  <a:lnTo>
                    <a:pt x="2718" y="1140"/>
                  </a:lnTo>
                  <a:lnTo>
                    <a:pt x="2747" y="1156"/>
                  </a:lnTo>
                  <a:lnTo>
                    <a:pt x="2772" y="1176"/>
                  </a:lnTo>
                  <a:lnTo>
                    <a:pt x="2794" y="1203"/>
                  </a:lnTo>
                  <a:lnTo>
                    <a:pt x="2810" y="1232"/>
                  </a:lnTo>
                  <a:lnTo>
                    <a:pt x="2820" y="1264"/>
                  </a:lnTo>
                  <a:lnTo>
                    <a:pt x="2824" y="1298"/>
                  </a:lnTo>
                  <a:lnTo>
                    <a:pt x="2824" y="1519"/>
                  </a:lnTo>
                  <a:lnTo>
                    <a:pt x="2820" y="1554"/>
                  </a:lnTo>
                  <a:lnTo>
                    <a:pt x="2810" y="1587"/>
                  </a:lnTo>
                  <a:lnTo>
                    <a:pt x="2794" y="1615"/>
                  </a:lnTo>
                  <a:lnTo>
                    <a:pt x="2772" y="1641"/>
                  </a:lnTo>
                  <a:lnTo>
                    <a:pt x="2747" y="1662"/>
                  </a:lnTo>
                  <a:lnTo>
                    <a:pt x="2718" y="1678"/>
                  </a:lnTo>
                  <a:lnTo>
                    <a:pt x="2686" y="1688"/>
                  </a:lnTo>
                  <a:lnTo>
                    <a:pt x="2650" y="1692"/>
                  </a:lnTo>
                  <a:lnTo>
                    <a:pt x="2515" y="1692"/>
                  </a:lnTo>
                  <a:lnTo>
                    <a:pt x="2497" y="1694"/>
                  </a:lnTo>
                  <a:lnTo>
                    <a:pt x="2478" y="1702"/>
                  </a:lnTo>
                  <a:lnTo>
                    <a:pt x="2461" y="1713"/>
                  </a:lnTo>
                  <a:lnTo>
                    <a:pt x="2445" y="1728"/>
                  </a:lnTo>
                  <a:lnTo>
                    <a:pt x="2432" y="1745"/>
                  </a:lnTo>
                  <a:lnTo>
                    <a:pt x="2423" y="1763"/>
                  </a:lnTo>
                  <a:lnTo>
                    <a:pt x="2401" y="1818"/>
                  </a:lnTo>
                  <a:lnTo>
                    <a:pt x="2377" y="1871"/>
                  </a:lnTo>
                  <a:lnTo>
                    <a:pt x="2370" y="1891"/>
                  </a:lnTo>
                  <a:lnTo>
                    <a:pt x="2368" y="1912"/>
                  </a:lnTo>
                  <a:lnTo>
                    <a:pt x="2368" y="1933"/>
                  </a:lnTo>
                  <a:lnTo>
                    <a:pt x="2373" y="1954"/>
                  </a:lnTo>
                  <a:lnTo>
                    <a:pt x="2381" y="1972"/>
                  </a:lnTo>
                  <a:lnTo>
                    <a:pt x="2392" y="1987"/>
                  </a:lnTo>
                  <a:lnTo>
                    <a:pt x="2488" y="2084"/>
                  </a:lnTo>
                  <a:lnTo>
                    <a:pt x="2508" y="2107"/>
                  </a:lnTo>
                  <a:lnTo>
                    <a:pt x="2523" y="2134"/>
                  </a:lnTo>
                  <a:lnTo>
                    <a:pt x="2532" y="2161"/>
                  </a:lnTo>
                  <a:lnTo>
                    <a:pt x="2538" y="2191"/>
                  </a:lnTo>
                  <a:lnTo>
                    <a:pt x="2538" y="2219"/>
                  </a:lnTo>
                  <a:lnTo>
                    <a:pt x="2532" y="2249"/>
                  </a:lnTo>
                  <a:lnTo>
                    <a:pt x="2523" y="2278"/>
                  </a:lnTo>
                  <a:lnTo>
                    <a:pt x="2508" y="2304"/>
                  </a:lnTo>
                  <a:lnTo>
                    <a:pt x="2488" y="2328"/>
                  </a:lnTo>
                  <a:lnTo>
                    <a:pt x="2331" y="2483"/>
                  </a:lnTo>
                  <a:lnTo>
                    <a:pt x="2311" y="2501"/>
                  </a:lnTo>
                  <a:lnTo>
                    <a:pt x="2288" y="2515"/>
                  </a:lnTo>
                  <a:lnTo>
                    <a:pt x="2263" y="2525"/>
                  </a:lnTo>
                  <a:lnTo>
                    <a:pt x="2237" y="2532"/>
                  </a:lnTo>
                  <a:lnTo>
                    <a:pt x="2209" y="2534"/>
                  </a:lnTo>
                  <a:lnTo>
                    <a:pt x="2182" y="2532"/>
                  </a:lnTo>
                  <a:lnTo>
                    <a:pt x="2156" y="2525"/>
                  </a:lnTo>
                  <a:lnTo>
                    <a:pt x="2132" y="2515"/>
                  </a:lnTo>
                  <a:lnTo>
                    <a:pt x="2109" y="2501"/>
                  </a:lnTo>
                  <a:lnTo>
                    <a:pt x="2087" y="2483"/>
                  </a:lnTo>
                  <a:lnTo>
                    <a:pt x="1991" y="2387"/>
                  </a:lnTo>
                  <a:lnTo>
                    <a:pt x="1977" y="2377"/>
                  </a:lnTo>
                  <a:lnTo>
                    <a:pt x="1961" y="2369"/>
                  </a:lnTo>
                  <a:lnTo>
                    <a:pt x="1942" y="2364"/>
                  </a:lnTo>
                  <a:lnTo>
                    <a:pt x="1923" y="2363"/>
                  </a:lnTo>
                  <a:lnTo>
                    <a:pt x="1905" y="2364"/>
                  </a:lnTo>
                  <a:lnTo>
                    <a:pt x="1889" y="2368"/>
                  </a:lnTo>
                  <a:lnTo>
                    <a:pt x="1875" y="2372"/>
                  </a:lnTo>
                  <a:lnTo>
                    <a:pt x="1822" y="2396"/>
                  </a:lnTo>
                  <a:lnTo>
                    <a:pt x="1767" y="2418"/>
                  </a:lnTo>
                  <a:lnTo>
                    <a:pt x="1748" y="2427"/>
                  </a:lnTo>
                  <a:lnTo>
                    <a:pt x="1731" y="2439"/>
                  </a:lnTo>
                  <a:lnTo>
                    <a:pt x="1717" y="2455"/>
                  </a:lnTo>
                  <a:lnTo>
                    <a:pt x="1706" y="2474"/>
                  </a:lnTo>
                  <a:lnTo>
                    <a:pt x="1698" y="2492"/>
                  </a:lnTo>
                  <a:lnTo>
                    <a:pt x="1695" y="2510"/>
                  </a:lnTo>
                  <a:lnTo>
                    <a:pt x="1695" y="2646"/>
                  </a:lnTo>
                  <a:lnTo>
                    <a:pt x="1692" y="2680"/>
                  </a:lnTo>
                  <a:lnTo>
                    <a:pt x="1682" y="2712"/>
                  </a:lnTo>
                  <a:lnTo>
                    <a:pt x="1666" y="2742"/>
                  </a:lnTo>
                  <a:lnTo>
                    <a:pt x="1644" y="2768"/>
                  </a:lnTo>
                  <a:lnTo>
                    <a:pt x="1619" y="2788"/>
                  </a:lnTo>
                  <a:lnTo>
                    <a:pt x="1589" y="2804"/>
                  </a:lnTo>
                  <a:lnTo>
                    <a:pt x="1557" y="2815"/>
                  </a:lnTo>
                  <a:lnTo>
                    <a:pt x="1522" y="2818"/>
                  </a:lnTo>
                  <a:lnTo>
                    <a:pt x="1301" y="2818"/>
                  </a:lnTo>
                  <a:lnTo>
                    <a:pt x="1267" y="2815"/>
                  </a:lnTo>
                  <a:lnTo>
                    <a:pt x="1234" y="2804"/>
                  </a:lnTo>
                  <a:lnTo>
                    <a:pt x="1205" y="2788"/>
                  </a:lnTo>
                  <a:lnTo>
                    <a:pt x="1179" y="2768"/>
                  </a:lnTo>
                  <a:lnTo>
                    <a:pt x="1158" y="2742"/>
                  </a:lnTo>
                  <a:lnTo>
                    <a:pt x="1142" y="2712"/>
                  </a:lnTo>
                  <a:lnTo>
                    <a:pt x="1132" y="2680"/>
                  </a:lnTo>
                  <a:lnTo>
                    <a:pt x="1129" y="2646"/>
                  </a:lnTo>
                  <a:lnTo>
                    <a:pt x="1129" y="2510"/>
                  </a:lnTo>
                  <a:lnTo>
                    <a:pt x="1125" y="2492"/>
                  </a:lnTo>
                  <a:lnTo>
                    <a:pt x="1118" y="2474"/>
                  </a:lnTo>
                  <a:lnTo>
                    <a:pt x="1107" y="2455"/>
                  </a:lnTo>
                  <a:lnTo>
                    <a:pt x="1092" y="2439"/>
                  </a:lnTo>
                  <a:lnTo>
                    <a:pt x="1075" y="2427"/>
                  </a:lnTo>
                  <a:lnTo>
                    <a:pt x="1057" y="2418"/>
                  </a:lnTo>
                  <a:lnTo>
                    <a:pt x="1002" y="2396"/>
                  </a:lnTo>
                  <a:lnTo>
                    <a:pt x="948" y="2372"/>
                  </a:lnTo>
                  <a:lnTo>
                    <a:pt x="927" y="2365"/>
                  </a:lnTo>
                  <a:lnTo>
                    <a:pt x="901" y="2363"/>
                  </a:lnTo>
                  <a:lnTo>
                    <a:pt x="881" y="2364"/>
                  </a:lnTo>
                  <a:lnTo>
                    <a:pt x="863" y="2369"/>
                  </a:lnTo>
                  <a:lnTo>
                    <a:pt x="846" y="2377"/>
                  </a:lnTo>
                  <a:lnTo>
                    <a:pt x="833" y="2387"/>
                  </a:lnTo>
                  <a:lnTo>
                    <a:pt x="736" y="2483"/>
                  </a:lnTo>
                  <a:lnTo>
                    <a:pt x="715" y="2501"/>
                  </a:lnTo>
                  <a:lnTo>
                    <a:pt x="692" y="2515"/>
                  </a:lnTo>
                  <a:lnTo>
                    <a:pt x="667" y="2525"/>
                  </a:lnTo>
                  <a:lnTo>
                    <a:pt x="641" y="2532"/>
                  </a:lnTo>
                  <a:lnTo>
                    <a:pt x="614" y="2534"/>
                  </a:lnTo>
                  <a:lnTo>
                    <a:pt x="586" y="2532"/>
                  </a:lnTo>
                  <a:lnTo>
                    <a:pt x="560" y="2525"/>
                  </a:lnTo>
                  <a:lnTo>
                    <a:pt x="536" y="2515"/>
                  </a:lnTo>
                  <a:lnTo>
                    <a:pt x="513" y="2501"/>
                  </a:lnTo>
                  <a:lnTo>
                    <a:pt x="491" y="2483"/>
                  </a:lnTo>
                  <a:lnTo>
                    <a:pt x="335" y="2327"/>
                  </a:lnTo>
                  <a:lnTo>
                    <a:pt x="316" y="2304"/>
                  </a:lnTo>
                  <a:lnTo>
                    <a:pt x="301" y="2278"/>
                  </a:lnTo>
                  <a:lnTo>
                    <a:pt x="290" y="2249"/>
                  </a:lnTo>
                  <a:lnTo>
                    <a:pt x="286" y="2219"/>
                  </a:lnTo>
                  <a:lnTo>
                    <a:pt x="286" y="2191"/>
                  </a:lnTo>
                  <a:lnTo>
                    <a:pt x="290" y="2161"/>
                  </a:lnTo>
                  <a:lnTo>
                    <a:pt x="301" y="2134"/>
                  </a:lnTo>
                  <a:lnTo>
                    <a:pt x="316" y="2107"/>
                  </a:lnTo>
                  <a:lnTo>
                    <a:pt x="335" y="2084"/>
                  </a:lnTo>
                  <a:lnTo>
                    <a:pt x="432" y="1987"/>
                  </a:lnTo>
                  <a:lnTo>
                    <a:pt x="443" y="1972"/>
                  </a:lnTo>
                  <a:lnTo>
                    <a:pt x="451" y="1954"/>
                  </a:lnTo>
                  <a:lnTo>
                    <a:pt x="455" y="1933"/>
                  </a:lnTo>
                  <a:lnTo>
                    <a:pt x="456" y="1912"/>
                  </a:lnTo>
                  <a:lnTo>
                    <a:pt x="453" y="1891"/>
                  </a:lnTo>
                  <a:lnTo>
                    <a:pt x="446" y="1871"/>
                  </a:lnTo>
                  <a:lnTo>
                    <a:pt x="422" y="1818"/>
                  </a:lnTo>
                  <a:lnTo>
                    <a:pt x="401" y="1763"/>
                  </a:lnTo>
                  <a:lnTo>
                    <a:pt x="392" y="1745"/>
                  </a:lnTo>
                  <a:lnTo>
                    <a:pt x="380" y="1728"/>
                  </a:lnTo>
                  <a:lnTo>
                    <a:pt x="364" y="1713"/>
                  </a:lnTo>
                  <a:lnTo>
                    <a:pt x="345" y="1702"/>
                  </a:lnTo>
                  <a:lnTo>
                    <a:pt x="327" y="1694"/>
                  </a:lnTo>
                  <a:lnTo>
                    <a:pt x="309" y="1692"/>
                  </a:lnTo>
                  <a:lnTo>
                    <a:pt x="173" y="1692"/>
                  </a:lnTo>
                  <a:lnTo>
                    <a:pt x="139" y="1688"/>
                  </a:lnTo>
                  <a:lnTo>
                    <a:pt x="105" y="1678"/>
                  </a:lnTo>
                  <a:lnTo>
                    <a:pt x="77" y="1662"/>
                  </a:lnTo>
                  <a:lnTo>
                    <a:pt x="51" y="1641"/>
                  </a:lnTo>
                  <a:lnTo>
                    <a:pt x="30" y="1615"/>
                  </a:lnTo>
                  <a:lnTo>
                    <a:pt x="14" y="1587"/>
                  </a:lnTo>
                  <a:lnTo>
                    <a:pt x="4" y="1554"/>
                  </a:lnTo>
                  <a:lnTo>
                    <a:pt x="0" y="1519"/>
                  </a:lnTo>
                  <a:lnTo>
                    <a:pt x="0" y="1298"/>
                  </a:lnTo>
                  <a:lnTo>
                    <a:pt x="4" y="1264"/>
                  </a:lnTo>
                  <a:lnTo>
                    <a:pt x="14" y="1231"/>
                  </a:lnTo>
                  <a:lnTo>
                    <a:pt x="30" y="1203"/>
                  </a:lnTo>
                  <a:lnTo>
                    <a:pt x="51" y="1176"/>
                  </a:lnTo>
                  <a:lnTo>
                    <a:pt x="77" y="1156"/>
                  </a:lnTo>
                  <a:lnTo>
                    <a:pt x="105" y="1140"/>
                  </a:lnTo>
                  <a:lnTo>
                    <a:pt x="139" y="1130"/>
                  </a:lnTo>
                  <a:lnTo>
                    <a:pt x="173" y="1126"/>
                  </a:lnTo>
                  <a:lnTo>
                    <a:pt x="309" y="1126"/>
                  </a:lnTo>
                  <a:lnTo>
                    <a:pt x="327" y="1124"/>
                  </a:lnTo>
                  <a:lnTo>
                    <a:pt x="345" y="1116"/>
                  </a:lnTo>
                  <a:lnTo>
                    <a:pt x="364" y="1105"/>
                  </a:lnTo>
                  <a:lnTo>
                    <a:pt x="380" y="1090"/>
                  </a:lnTo>
                  <a:lnTo>
                    <a:pt x="392" y="1073"/>
                  </a:lnTo>
                  <a:lnTo>
                    <a:pt x="401" y="1054"/>
                  </a:lnTo>
                  <a:lnTo>
                    <a:pt x="422" y="1000"/>
                  </a:lnTo>
                  <a:lnTo>
                    <a:pt x="446" y="947"/>
                  </a:lnTo>
                  <a:lnTo>
                    <a:pt x="453" y="927"/>
                  </a:lnTo>
                  <a:lnTo>
                    <a:pt x="456" y="906"/>
                  </a:lnTo>
                  <a:lnTo>
                    <a:pt x="455" y="884"/>
                  </a:lnTo>
                  <a:lnTo>
                    <a:pt x="451" y="864"/>
                  </a:lnTo>
                  <a:lnTo>
                    <a:pt x="443" y="846"/>
                  </a:lnTo>
                  <a:lnTo>
                    <a:pt x="432" y="831"/>
                  </a:lnTo>
                  <a:lnTo>
                    <a:pt x="335" y="735"/>
                  </a:lnTo>
                  <a:lnTo>
                    <a:pt x="318" y="713"/>
                  </a:lnTo>
                  <a:lnTo>
                    <a:pt x="303" y="691"/>
                  </a:lnTo>
                  <a:lnTo>
                    <a:pt x="293" y="666"/>
                  </a:lnTo>
                  <a:lnTo>
                    <a:pt x="287" y="639"/>
                  </a:lnTo>
                  <a:lnTo>
                    <a:pt x="285" y="613"/>
                  </a:lnTo>
                  <a:lnTo>
                    <a:pt x="287" y="586"/>
                  </a:lnTo>
                  <a:lnTo>
                    <a:pt x="293" y="560"/>
                  </a:lnTo>
                  <a:lnTo>
                    <a:pt x="303" y="535"/>
                  </a:lnTo>
                  <a:lnTo>
                    <a:pt x="318" y="512"/>
                  </a:lnTo>
                  <a:lnTo>
                    <a:pt x="335" y="491"/>
                  </a:lnTo>
                  <a:lnTo>
                    <a:pt x="491" y="335"/>
                  </a:lnTo>
                  <a:lnTo>
                    <a:pt x="512" y="317"/>
                  </a:lnTo>
                  <a:lnTo>
                    <a:pt x="536" y="303"/>
                  </a:lnTo>
                  <a:lnTo>
                    <a:pt x="560" y="293"/>
                  </a:lnTo>
                  <a:lnTo>
                    <a:pt x="586" y="286"/>
                  </a:lnTo>
                  <a:lnTo>
                    <a:pt x="614" y="284"/>
                  </a:lnTo>
                  <a:lnTo>
                    <a:pt x="641" y="286"/>
                  </a:lnTo>
                  <a:lnTo>
                    <a:pt x="667" y="293"/>
                  </a:lnTo>
                  <a:lnTo>
                    <a:pt x="692" y="303"/>
                  </a:lnTo>
                  <a:lnTo>
                    <a:pt x="715" y="317"/>
                  </a:lnTo>
                  <a:lnTo>
                    <a:pt x="736" y="335"/>
                  </a:lnTo>
                  <a:lnTo>
                    <a:pt x="832" y="431"/>
                  </a:lnTo>
                  <a:lnTo>
                    <a:pt x="846" y="441"/>
                  </a:lnTo>
                  <a:lnTo>
                    <a:pt x="863" y="449"/>
                  </a:lnTo>
                  <a:lnTo>
                    <a:pt x="881" y="454"/>
                  </a:lnTo>
                  <a:lnTo>
                    <a:pt x="901" y="456"/>
                  </a:lnTo>
                  <a:lnTo>
                    <a:pt x="919" y="454"/>
                  </a:lnTo>
                  <a:lnTo>
                    <a:pt x="935" y="450"/>
                  </a:lnTo>
                  <a:lnTo>
                    <a:pt x="948" y="446"/>
                  </a:lnTo>
                  <a:lnTo>
                    <a:pt x="1002" y="422"/>
                  </a:lnTo>
                  <a:lnTo>
                    <a:pt x="1056" y="400"/>
                  </a:lnTo>
                  <a:lnTo>
                    <a:pt x="1075" y="391"/>
                  </a:lnTo>
                  <a:lnTo>
                    <a:pt x="1092" y="378"/>
                  </a:lnTo>
                  <a:lnTo>
                    <a:pt x="1107" y="362"/>
                  </a:lnTo>
                  <a:lnTo>
                    <a:pt x="1118" y="344"/>
                  </a:lnTo>
                  <a:lnTo>
                    <a:pt x="1125" y="326"/>
                  </a:lnTo>
                  <a:lnTo>
                    <a:pt x="1129" y="308"/>
                  </a:lnTo>
                  <a:lnTo>
                    <a:pt x="1129" y="172"/>
                  </a:lnTo>
                  <a:lnTo>
                    <a:pt x="1132" y="138"/>
                  </a:lnTo>
                  <a:lnTo>
                    <a:pt x="1142" y="106"/>
                  </a:lnTo>
                  <a:lnTo>
                    <a:pt x="1158" y="76"/>
                  </a:lnTo>
                  <a:lnTo>
                    <a:pt x="1179" y="50"/>
                  </a:lnTo>
                  <a:lnTo>
                    <a:pt x="1205" y="29"/>
                  </a:lnTo>
                  <a:lnTo>
                    <a:pt x="1234" y="14"/>
                  </a:lnTo>
                  <a:lnTo>
                    <a:pt x="1267" y="3"/>
                  </a:lnTo>
                  <a:lnTo>
                    <a:pt x="13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Segoe UI" panose="020B0502040204020203" pitchFamily="34" charset="0"/>
              </a:endParaRPr>
            </a:p>
          </p:txBody>
        </p:sp>
        <p:sp>
          <p:nvSpPr>
            <p:cNvPr id="33" name="Freeform 227">
              <a:extLst>
                <a:ext uri="{FF2B5EF4-FFF2-40B4-BE49-F238E27FC236}">
                  <a16:creationId xmlns:a16="http://schemas.microsoft.com/office/drawing/2014/main" id="{64AB6BCC-7EFC-4C76-8A2F-A768DD6DA51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16" y="2102"/>
              <a:ext cx="490" cy="489"/>
            </a:xfrm>
            <a:custGeom>
              <a:avLst/>
              <a:gdLst>
                <a:gd name="T0" fmla="*/ 602 w 1469"/>
                <a:gd name="T1" fmla="*/ 552 h 1466"/>
                <a:gd name="T2" fmla="*/ 513 w 1469"/>
                <a:gd name="T3" fmla="*/ 697 h 1466"/>
                <a:gd name="T4" fmla="*/ 553 w 1469"/>
                <a:gd name="T5" fmla="*/ 866 h 1466"/>
                <a:gd name="T6" fmla="*/ 698 w 1469"/>
                <a:gd name="T7" fmla="*/ 954 h 1466"/>
                <a:gd name="T8" fmla="*/ 867 w 1469"/>
                <a:gd name="T9" fmla="*/ 915 h 1466"/>
                <a:gd name="T10" fmla="*/ 956 w 1469"/>
                <a:gd name="T11" fmla="*/ 770 h 1466"/>
                <a:gd name="T12" fmla="*/ 915 w 1469"/>
                <a:gd name="T13" fmla="*/ 601 h 1466"/>
                <a:gd name="T14" fmla="*/ 771 w 1469"/>
                <a:gd name="T15" fmla="*/ 512 h 1466"/>
                <a:gd name="T16" fmla="*/ 839 w 1469"/>
                <a:gd name="T17" fmla="*/ 12 h 1466"/>
                <a:gd name="T18" fmla="*/ 905 w 1469"/>
                <a:gd name="T19" fmla="*/ 115 h 1466"/>
                <a:gd name="T20" fmla="*/ 950 w 1469"/>
                <a:gd name="T21" fmla="*/ 213 h 1466"/>
                <a:gd name="T22" fmla="*/ 995 w 1469"/>
                <a:gd name="T23" fmla="*/ 227 h 1466"/>
                <a:gd name="T24" fmla="*/ 1069 w 1469"/>
                <a:gd name="T25" fmla="*/ 161 h 1466"/>
                <a:gd name="T26" fmla="*/ 1178 w 1469"/>
                <a:gd name="T27" fmla="*/ 151 h 1466"/>
                <a:gd name="T28" fmla="*/ 1320 w 1469"/>
                <a:gd name="T29" fmla="*/ 298 h 1466"/>
                <a:gd name="T30" fmla="*/ 1293 w 1469"/>
                <a:gd name="T31" fmla="*/ 416 h 1466"/>
                <a:gd name="T32" fmla="*/ 1255 w 1469"/>
                <a:gd name="T33" fmla="*/ 518 h 1466"/>
                <a:gd name="T34" fmla="*/ 1353 w 1469"/>
                <a:gd name="T35" fmla="*/ 563 h 1466"/>
                <a:gd name="T36" fmla="*/ 1457 w 1469"/>
                <a:gd name="T37" fmla="*/ 627 h 1466"/>
                <a:gd name="T38" fmla="*/ 1457 w 1469"/>
                <a:gd name="T39" fmla="*/ 839 h 1466"/>
                <a:gd name="T40" fmla="*/ 1353 w 1469"/>
                <a:gd name="T41" fmla="*/ 903 h 1466"/>
                <a:gd name="T42" fmla="*/ 1243 w 1469"/>
                <a:gd name="T43" fmla="*/ 977 h 1466"/>
                <a:gd name="T44" fmla="*/ 1309 w 1469"/>
                <a:gd name="T45" fmla="*/ 1071 h 1466"/>
                <a:gd name="T46" fmla="*/ 1309 w 1469"/>
                <a:gd name="T47" fmla="*/ 1192 h 1466"/>
                <a:gd name="T48" fmla="*/ 1156 w 1469"/>
                <a:gd name="T49" fmla="*/ 1323 h 1466"/>
                <a:gd name="T50" fmla="*/ 1052 w 1469"/>
                <a:gd name="T51" fmla="*/ 1291 h 1466"/>
                <a:gd name="T52" fmla="*/ 989 w 1469"/>
                <a:gd name="T53" fmla="*/ 1238 h 1466"/>
                <a:gd name="T54" fmla="*/ 922 w 1469"/>
                <a:gd name="T55" fmla="*/ 1265 h 1466"/>
                <a:gd name="T56" fmla="*/ 901 w 1469"/>
                <a:gd name="T57" fmla="*/ 1377 h 1466"/>
                <a:gd name="T58" fmla="*/ 816 w 1469"/>
                <a:gd name="T59" fmla="*/ 1463 h 1466"/>
                <a:gd name="T60" fmla="*/ 606 w 1469"/>
                <a:gd name="T61" fmla="*/ 1441 h 1466"/>
                <a:gd name="T62" fmla="*/ 563 w 1469"/>
                <a:gd name="T63" fmla="*/ 1284 h 1466"/>
                <a:gd name="T64" fmla="*/ 487 w 1469"/>
                <a:gd name="T65" fmla="*/ 1239 h 1466"/>
                <a:gd name="T66" fmla="*/ 466 w 1469"/>
                <a:gd name="T67" fmla="*/ 1242 h 1466"/>
                <a:gd name="T68" fmla="*/ 357 w 1469"/>
                <a:gd name="T69" fmla="*/ 1323 h 1466"/>
                <a:gd name="T70" fmla="*/ 254 w 1469"/>
                <a:gd name="T71" fmla="*/ 1291 h 1466"/>
                <a:gd name="T72" fmla="*/ 142 w 1469"/>
                <a:gd name="T73" fmla="*/ 1131 h 1466"/>
                <a:gd name="T74" fmla="*/ 224 w 1469"/>
                <a:gd name="T75" fmla="*/ 1002 h 1466"/>
                <a:gd name="T76" fmla="*/ 202 w 1469"/>
                <a:gd name="T77" fmla="*/ 920 h 1466"/>
                <a:gd name="T78" fmla="*/ 88 w 1469"/>
                <a:gd name="T79" fmla="*/ 901 h 1466"/>
                <a:gd name="T80" fmla="*/ 2 w 1469"/>
                <a:gd name="T81" fmla="*/ 814 h 1466"/>
                <a:gd name="T82" fmla="*/ 25 w 1469"/>
                <a:gd name="T83" fmla="*/ 607 h 1466"/>
                <a:gd name="T84" fmla="*/ 183 w 1469"/>
                <a:gd name="T85" fmla="*/ 563 h 1466"/>
                <a:gd name="T86" fmla="*/ 225 w 1469"/>
                <a:gd name="T87" fmla="*/ 489 h 1466"/>
                <a:gd name="T88" fmla="*/ 159 w 1469"/>
                <a:gd name="T89" fmla="*/ 396 h 1466"/>
                <a:gd name="T90" fmla="*/ 159 w 1469"/>
                <a:gd name="T91" fmla="*/ 275 h 1466"/>
                <a:gd name="T92" fmla="*/ 313 w 1469"/>
                <a:gd name="T93" fmla="*/ 144 h 1466"/>
                <a:gd name="T94" fmla="*/ 417 w 1469"/>
                <a:gd name="T95" fmla="*/ 176 h 1466"/>
                <a:gd name="T96" fmla="*/ 479 w 1469"/>
                <a:gd name="T97" fmla="*/ 228 h 1466"/>
                <a:gd name="T98" fmla="*/ 547 w 1469"/>
                <a:gd name="T99" fmla="*/ 202 h 1466"/>
                <a:gd name="T100" fmla="*/ 567 w 1469"/>
                <a:gd name="T101" fmla="*/ 89 h 1466"/>
                <a:gd name="T102" fmla="*/ 652 w 1469"/>
                <a:gd name="T103" fmla="*/ 3 h 1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69" h="1466">
                  <a:moveTo>
                    <a:pt x="734" y="509"/>
                  </a:moveTo>
                  <a:lnTo>
                    <a:pt x="698" y="512"/>
                  </a:lnTo>
                  <a:lnTo>
                    <a:pt x="664" y="520"/>
                  </a:lnTo>
                  <a:lnTo>
                    <a:pt x="630" y="534"/>
                  </a:lnTo>
                  <a:lnTo>
                    <a:pt x="602" y="552"/>
                  </a:lnTo>
                  <a:lnTo>
                    <a:pt x="576" y="575"/>
                  </a:lnTo>
                  <a:lnTo>
                    <a:pt x="553" y="601"/>
                  </a:lnTo>
                  <a:lnTo>
                    <a:pt x="535" y="631"/>
                  </a:lnTo>
                  <a:lnTo>
                    <a:pt x="521" y="663"/>
                  </a:lnTo>
                  <a:lnTo>
                    <a:pt x="513" y="697"/>
                  </a:lnTo>
                  <a:lnTo>
                    <a:pt x="509" y="733"/>
                  </a:lnTo>
                  <a:lnTo>
                    <a:pt x="513" y="770"/>
                  </a:lnTo>
                  <a:lnTo>
                    <a:pt x="521" y="804"/>
                  </a:lnTo>
                  <a:lnTo>
                    <a:pt x="535" y="836"/>
                  </a:lnTo>
                  <a:lnTo>
                    <a:pt x="553" y="866"/>
                  </a:lnTo>
                  <a:lnTo>
                    <a:pt x="576" y="892"/>
                  </a:lnTo>
                  <a:lnTo>
                    <a:pt x="602" y="915"/>
                  </a:lnTo>
                  <a:lnTo>
                    <a:pt x="630" y="933"/>
                  </a:lnTo>
                  <a:lnTo>
                    <a:pt x="664" y="945"/>
                  </a:lnTo>
                  <a:lnTo>
                    <a:pt x="698" y="954"/>
                  </a:lnTo>
                  <a:lnTo>
                    <a:pt x="734" y="958"/>
                  </a:lnTo>
                  <a:lnTo>
                    <a:pt x="771" y="954"/>
                  </a:lnTo>
                  <a:lnTo>
                    <a:pt x="805" y="945"/>
                  </a:lnTo>
                  <a:lnTo>
                    <a:pt x="837" y="933"/>
                  </a:lnTo>
                  <a:lnTo>
                    <a:pt x="867" y="915"/>
                  </a:lnTo>
                  <a:lnTo>
                    <a:pt x="893" y="892"/>
                  </a:lnTo>
                  <a:lnTo>
                    <a:pt x="915" y="866"/>
                  </a:lnTo>
                  <a:lnTo>
                    <a:pt x="933" y="836"/>
                  </a:lnTo>
                  <a:lnTo>
                    <a:pt x="947" y="804"/>
                  </a:lnTo>
                  <a:lnTo>
                    <a:pt x="956" y="770"/>
                  </a:lnTo>
                  <a:lnTo>
                    <a:pt x="958" y="733"/>
                  </a:lnTo>
                  <a:lnTo>
                    <a:pt x="956" y="697"/>
                  </a:lnTo>
                  <a:lnTo>
                    <a:pt x="947" y="663"/>
                  </a:lnTo>
                  <a:lnTo>
                    <a:pt x="933" y="631"/>
                  </a:lnTo>
                  <a:lnTo>
                    <a:pt x="915" y="601"/>
                  </a:lnTo>
                  <a:lnTo>
                    <a:pt x="893" y="575"/>
                  </a:lnTo>
                  <a:lnTo>
                    <a:pt x="867" y="552"/>
                  </a:lnTo>
                  <a:lnTo>
                    <a:pt x="837" y="534"/>
                  </a:lnTo>
                  <a:lnTo>
                    <a:pt x="805" y="520"/>
                  </a:lnTo>
                  <a:lnTo>
                    <a:pt x="771" y="512"/>
                  </a:lnTo>
                  <a:lnTo>
                    <a:pt x="734" y="509"/>
                  </a:lnTo>
                  <a:close/>
                  <a:moveTo>
                    <a:pt x="678" y="0"/>
                  </a:moveTo>
                  <a:lnTo>
                    <a:pt x="789" y="0"/>
                  </a:lnTo>
                  <a:lnTo>
                    <a:pt x="816" y="3"/>
                  </a:lnTo>
                  <a:lnTo>
                    <a:pt x="839" y="12"/>
                  </a:lnTo>
                  <a:lnTo>
                    <a:pt x="861" y="25"/>
                  </a:lnTo>
                  <a:lnTo>
                    <a:pt x="879" y="44"/>
                  </a:lnTo>
                  <a:lnTo>
                    <a:pt x="893" y="64"/>
                  </a:lnTo>
                  <a:lnTo>
                    <a:pt x="901" y="89"/>
                  </a:lnTo>
                  <a:lnTo>
                    <a:pt x="905" y="115"/>
                  </a:lnTo>
                  <a:lnTo>
                    <a:pt x="905" y="183"/>
                  </a:lnTo>
                  <a:lnTo>
                    <a:pt x="907" y="189"/>
                  </a:lnTo>
                  <a:lnTo>
                    <a:pt x="913" y="196"/>
                  </a:lnTo>
                  <a:lnTo>
                    <a:pt x="922" y="202"/>
                  </a:lnTo>
                  <a:lnTo>
                    <a:pt x="950" y="213"/>
                  </a:lnTo>
                  <a:lnTo>
                    <a:pt x="978" y="226"/>
                  </a:lnTo>
                  <a:lnTo>
                    <a:pt x="981" y="227"/>
                  </a:lnTo>
                  <a:lnTo>
                    <a:pt x="986" y="227"/>
                  </a:lnTo>
                  <a:lnTo>
                    <a:pt x="989" y="228"/>
                  </a:lnTo>
                  <a:lnTo>
                    <a:pt x="995" y="227"/>
                  </a:lnTo>
                  <a:lnTo>
                    <a:pt x="998" y="226"/>
                  </a:lnTo>
                  <a:lnTo>
                    <a:pt x="1002" y="225"/>
                  </a:lnTo>
                  <a:lnTo>
                    <a:pt x="1004" y="224"/>
                  </a:lnTo>
                  <a:lnTo>
                    <a:pt x="1052" y="176"/>
                  </a:lnTo>
                  <a:lnTo>
                    <a:pt x="1069" y="161"/>
                  </a:lnTo>
                  <a:lnTo>
                    <a:pt x="1088" y="151"/>
                  </a:lnTo>
                  <a:lnTo>
                    <a:pt x="1110" y="144"/>
                  </a:lnTo>
                  <a:lnTo>
                    <a:pt x="1133" y="143"/>
                  </a:lnTo>
                  <a:lnTo>
                    <a:pt x="1156" y="144"/>
                  </a:lnTo>
                  <a:lnTo>
                    <a:pt x="1178" y="151"/>
                  </a:lnTo>
                  <a:lnTo>
                    <a:pt x="1197" y="161"/>
                  </a:lnTo>
                  <a:lnTo>
                    <a:pt x="1214" y="176"/>
                  </a:lnTo>
                  <a:lnTo>
                    <a:pt x="1293" y="253"/>
                  </a:lnTo>
                  <a:lnTo>
                    <a:pt x="1309" y="275"/>
                  </a:lnTo>
                  <a:lnTo>
                    <a:pt x="1320" y="298"/>
                  </a:lnTo>
                  <a:lnTo>
                    <a:pt x="1326" y="323"/>
                  </a:lnTo>
                  <a:lnTo>
                    <a:pt x="1326" y="348"/>
                  </a:lnTo>
                  <a:lnTo>
                    <a:pt x="1320" y="372"/>
                  </a:lnTo>
                  <a:lnTo>
                    <a:pt x="1309" y="396"/>
                  </a:lnTo>
                  <a:lnTo>
                    <a:pt x="1293" y="416"/>
                  </a:lnTo>
                  <a:lnTo>
                    <a:pt x="1245" y="464"/>
                  </a:lnTo>
                  <a:lnTo>
                    <a:pt x="1242" y="471"/>
                  </a:lnTo>
                  <a:lnTo>
                    <a:pt x="1240" y="480"/>
                  </a:lnTo>
                  <a:lnTo>
                    <a:pt x="1243" y="489"/>
                  </a:lnTo>
                  <a:lnTo>
                    <a:pt x="1255" y="518"/>
                  </a:lnTo>
                  <a:lnTo>
                    <a:pt x="1267" y="546"/>
                  </a:lnTo>
                  <a:lnTo>
                    <a:pt x="1271" y="554"/>
                  </a:lnTo>
                  <a:lnTo>
                    <a:pt x="1279" y="561"/>
                  </a:lnTo>
                  <a:lnTo>
                    <a:pt x="1286" y="563"/>
                  </a:lnTo>
                  <a:lnTo>
                    <a:pt x="1353" y="563"/>
                  </a:lnTo>
                  <a:lnTo>
                    <a:pt x="1380" y="566"/>
                  </a:lnTo>
                  <a:lnTo>
                    <a:pt x="1404" y="575"/>
                  </a:lnTo>
                  <a:lnTo>
                    <a:pt x="1425" y="588"/>
                  </a:lnTo>
                  <a:lnTo>
                    <a:pt x="1444" y="607"/>
                  </a:lnTo>
                  <a:lnTo>
                    <a:pt x="1457" y="627"/>
                  </a:lnTo>
                  <a:lnTo>
                    <a:pt x="1465" y="652"/>
                  </a:lnTo>
                  <a:lnTo>
                    <a:pt x="1469" y="679"/>
                  </a:lnTo>
                  <a:lnTo>
                    <a:pt x="1469" y="788"/>
                  </a:lnTo>
                  <a:lnTo>
                    <a:pt x="1465" y="814"/>
                  </a:lnTo>
                  <a:lnTo>
                    <a:pt x="1457" y="839"/>
                  </a:lnTo>
                  <a:lnTo>
                    <a:pt x="1444" y="860"/>
                  </a:lnTo>
                  <a:lnTo>
                    <a:pt x="1425" y="878"/>
                  </a:lnTo>
                  <a:lnTo>
                    <a:pt x="1404" y="892"/>
                  </a:lnTo>
                  <a:lnTo>
                    <a:pt x="1380" y="901"/>
                  </a:lnTo>
                  <a:lnTo>
                    <a:pt x="1353" y="903"/>
                  </a:lnTo>
                  <a:lnTo>
                    <a:pt x="1286" y="903"/>
                  </a:lnTo>
                  <a:lnTo>
                    <a:pt x="1279" y="905"/>
                  </a:lnTo>
                  <a:lnTo>
                    <a:pt x="1271" y="912"/>
                  </a:lnTo>
                  <a:lnTo>
                    <a:pt x="1267" y="920"/>
                  </a:lnTo>
                  <a:lnTo>
                    <a:pt x="1243" y="977"/>
                  </a:lnTo>
                  <a:lnTo>
                    <a:pt x="1240" y="986"/>
                  </a:lnTo>
                  <a:lnTo>
                    <a:pt x="1242" y="995"/>
                  </a:lnTo>
                  <a:lnTo>
                    <a:pt x="1245" y="1002"/>
                  </a:lnTo>
                  <a:lnTo>
                    <a:pt x="1293" y="1050"/>
                  </a:lnTo>
                  <a:lnTo>
                    <a:pt x="1309" y="1071"/>
                  </a:lnTo>
                  <a:lnTo>
                    <a:pt x="1320" y="1094"/>
                  </a:lnTo>
                  <a:lnTo>
                    <a:pt x="1326" y="1119"/>
                  </a:lnTo>
                  <a:lnTo>
                    <a:pt x="1326" y="1144"/>
                  </a:lnTo>
                  <a:lnTo>
                    <a:pt x="1320" y="1169"/>
                  </a:lnTo>
                  <a:lnTo>
                    <a:pt x="1309" y="1192"/>
                  </a:lnTo>
                  <a:lnTo>
                    <a:pt x="1293" y="1213"/>
                  </a:lnTo>
                  <a:lnTo>
                    <a:pt x="1214" y="1291"/>
                  </a:lnTo>
                  <a:lnTo>
                    <a:pt x="1197" y="1306"/>
                  </a:lnTo>
                  <a:lnTo>
                    <a:pt x="1178" y="1316"/>
                  </a:lnTo>
                  <a:lnTo>
                    <a:pt x="1156" y="1323"/>
                  </a:lnTo>
                  <a:lnTo>
                    <a:pt x="1133" y="1324"/>
                  </a:lnTo>
                  <a:lnTo>
                    <a:pt x="1110" y="1323"/>
                  </a:lnTo>
                  <a:lnTo>
                    <a:pt x="1088" y="1316"/>
                  </a:lnTo>
                  <a:lnTo>
                    <a:pt x="1069" y="1306"/>
                  </a:lnTo>
                  <a:lnTo>
                    <a:pt x="1052" y="1291"/>
                  </a:lnTo>
                  <a:lnTo>
                    <a:pt x="1004" y="1243"/>
                  </a:lnTo>
                  <a:lnTo>
                    <a:pt x="1002" y="1242"/>
                  </a:lnTo>
                  <a:lnTo>
                    <a:pt x="998" y="1241"/>
                  </a:lnTo>
                  <a:lnTo>
                    <a:pt x="995" y="1239"/>
                  </a:lnTo>
                  <a:lnTo>
                    <a:pt x="989" y="1238"/>
                  </a:lnTo>
                  <a:lnTo>
                    <a:pt x="986" y="1239"/>
                  </a:lnTo>
                  <a:lnTo>
                    <a:pt x="981" y="1239"/>
                  </a:lnTo>
                  <a:lnTo>
                    <a:pt x="978" y="1241"/>
                  </a:lnTo>
                  <a:lnTo>
                    <a:pt x="950" y="1253"/>
                  </a:lnTo>
                  <a:lnTo>
                    <a:pt x="922" y="1265"/>
                  </a:lnTo>
                  <a:lnTo>
                    <a:pt x="913" y="1270"/>
                  </a:lnTo>
                  <a:lnTo>
                    <a:pt x="907" y="1277"/>
                  </a:lnTo>
                  <a:lnTo>
                    <a:pt x="905" y="1284"/>
                  </a:lnTo>
                  <a:lnTo>
                    <a:pt x="905" y="1351"/>
                  </a:lnTo>
                  <a:lnTo>
                    <a:pt x="901" y="1377"/>
                  </a:lnTo>
                  <a:lnTo>
                    <a:pt x="893" y="1402"/>
                  </a:lnTo>
                  <a:lnTo>
                    <a:pt x="879" y="1423"/>
                  </a:lnTo>
                  <a:lnTo>
                    <a:pt x="861" y="1441"/>
                  </a:lnTo>
                  <a:lnTo>
                    <a:pt x="839" y="1455"/>
                  </a:lnTo>
                  <a:lnTo>
                    <a:pt x="816" y="1463"/>
                  </a:lnTo>
                  <a:lnTo>
                    <a:pt x="789" y="1466"/>
                  </a:lnTo>
                  <a:lnTo>
                    <a:pt x="678" y="1466"/>
                  </a:lnTo>
                  <a:lnTo>
                    <a:pt x="652" y="1463"/>
                  </a:lnTo>
                  <a:lnTo>
                    <a:pt x="628" y="1455"/>
                  </a:lnTo>
                  <a:lnTo>
                    <a:pt x="606" y="1441"/>
                  </a:lnTo>
                  <a:lnTo>
                    <a:pt x="589" y="1423"/>
                  </a:lnTo>
                  <a:lnTo>
                    <a:pt x="576" y="1402"/>
                  </a:lnTo>
                  <a:lnTo>
                    <a:pt x="567" y="1377"/>
                  </a:lnTo>
                  <a:lnTo>
                    <a:pt x="563" y="1351"/>
                  </a:lnTo>
                  <a:lnTo>
                    <a:pt x="563" y="1284"/>
                  </a:lnTo>
                  <a:lnTo>
                    <a:pt x="561" y="1277"/>
                  </a:lnTo>
                  <a:lnTo>
                    <a:pt x="555" y="1270"/>
                  </a:lnTo>
                  <a:lnTo>
                    <a:pt x="547" y="1265"/>
                  </a:lnTo>
                  <a:lnTo>
                    <a:pt x="490" y="1241"/>
                  </a:lnTo>
                  <a:lnTo>
                    <a:pt x="487" y="1239"/>
                  </a:lnTo>
                  <a:lnTo>
                    <a:pt x="483" y="1239"/>
                  </a:lnTo>
                  <a:lnTo>
                    <a:pt x="479" y="1238"/>
                  </a:lnTo>
                  <a:lnTo>
                    <a:pt x="474" y="1239"/>
                  </a:lnTo>
                  <a:lnTo>
                    <a:pt x="469" y="1241"/>
                  </a:lnTo>
                  <a:lnTo>
                    <a:pt x="466" y="1242"/>
                  </a:lnTo>
                  <a:lnTo>
                    <a:pt x="465" y="1243"/>
                  </a:lnTo>
                  <a:lnTo>
                    <a:pt x="417" y="1291"/>
                  </a:lnTo>
                  <a:lnTo>
                    <a:pt x="399" y="1306"/>
                  </a:lnTo>
                  <a:lnTo>
                    <a:pt x="379" y="1316"/>
                  </a:lnTo>
                  <a:lnTo>
                    <a:pt x="357" y="1323"/>
                  </a:lnTo>
                  <a:lnTo>
                    <a:pt x="335" y="1324"/>
                  </a:lnTo>
                  <a:lnTo>
                    <a:pt x="313" y="1323"/>
                  </a:lnTo>
                  <a:lnTo>
                    <a:pt x="291" y="1316"/>
                  </a:lnTo>
                  <a:lnTo>
                    <a:pt x="271" y="1306"/>
                  </a:lnTo>
                  <a:lnTo>
                    <a:pt x="254" y="1291"/>
                  </a:lnTo>
                  <a:lnTo>
                    <a:pt x="176" y="1213"/>
                  </a:lnTo>
                  <a:lnTo>
                    <a:pt x="161" y="1195"/>
                  </a:lnTo>
                  <a:lnTo>
                    <a:pt x="151" y="1176"/>
                  </a:lnTo>
                  <a:lnTo>
                    <a:pt x="144" y="1154"/>
                  </a:lnTo>
                  <a:lnTo>
                    <a:pt x="142" y="1131"/>
                  </a:lnTo>
                  <a:lnTo>
                    <a:pt x="144" y="1108"/>
                  </a:lnTo>
                  <a:lnTo>
                    <a:pt x="151" y="1088"/>
                  </a:lnTo>
                  <a:lnTo>
                    <a:pt x="161" y="1067"/>
                  </a:lnTo>
                  <a:lnTo>
                    <a:pt x="176" y="1050"/>
                  </a:lnTo>
                  <a:lnTo>
                    <a:pt x="224" y="1002"/>
                  </a:lnTo>
                  <a:lnTo>
                    <a:pt x="226" y="995"/>
                  </a:lnTo>
                  <a:lnTo>
                    <a:pt x="227" y="986"/>
                  </a:lnTo>
                  <a:lnTo>
                    <a:pt x="225" y="977"/>
                  </a:lnTo>
                  <a:lnTo>
                    <a:pt x="212" y="949"/>
                  </a:lnTo>
                  <a:lnTo>
                    <a:pt x="202" y="920"/>
                  </a:lnTo>
                  <a:lnTo>
                    <a:pt x="196" y="912"/>
                  </a:lnTo>
                  <a:lnTo>
                    <a:pt x="188" y="905"/>
                  </a:lnTo>
                  <a:lnTo>
                    <a:pt x="183" y="903"/>
                  </a:lnTo>
                  <a:lnTo>
                    <a:pt x="114" y="903"/>
                  </a:lnTo>
                  <a:lnTo>
                    <a:pt x="88" y="901"/>
                  </a:lnTo>
                  <a:lnTo>
                    <a:pt x="64" y="892"/>
                  </a:lnTo>
                  <a:lnTo>
                    <a:pt x="42" y="878"/>
                  </a:lnTo>
                  <a:lnTo>
                    <a:pt x="25" y="860"/>
                  </a:lnTo>
                  <a:lnTo>
                    <a:pt x="11" y="839"/>
                  </a:lnTo>
                  <a:lnTo>
                    <a:pt x="2" y="814"/>
                  </a:lnTo>
                  <a:lnTo>
                    <a:pt x="0" y="788"/>
                  </a:lnTo>
                  <a:lnTo>
                    <a:pt x="0" y="679"/>
                  </a:lnTo>
                  <a:lnTo>
                    <a:pt x="2" y="652"/>
                  </a:lnTo>
                  <a:lnTo>
                    <a:pt x="11" y="627"/>
                  </a:lnTo>
                  <a:lnTo>
                    <a:pt x="25" y="607"/>
                  </a:lnTo>
                  <a:lnTo>
                    <a:pt x="42" y="588"/>
                  </a:lnTo>
                  <a:lnTo>
                    <a:pt x="64" y="575"/>
                  </a:lnTo>
                  <a:lnTo>
                    <a:pt x="88" y="566"/>
                  </a:lnTo>
                  <a:lnTo>
                    <a:pt x="114" y="563"/>
                  </a:lnTo>
                  <a:lnTo>
                    <a:pt x="183" y="563"/>
                  </a:lnTo>
                  <a:lnTo>
                    <a:pt x="188" y="561"/>
                  </a:lnTo>
                  <a:lnTo>
                    <a:pt x="196" y="554"/>
                  </a:lnTo>
                  <a:lnTo>
                    <a:pt x="202" y="546"/>
                  </a:lnTo>
                  <a:lnTo>
                    <a:pt x="212" y="518"/>
                  </a:lnTo>
                  <a:lnTo>
                    <a:pt x="225" y="489"/>
                  </a:lnTo>
                  <a:lnTo>
                    <a:pt x="227" y="480"/>
                  </a:lnTo>
                  <a:lnTo>
                    <a:pt x="226" y="471"/>
                  </a:lnTo>
                  <a:lnTo>
                    <a:pt x="224" y="464"/>
                  </a:lnTo>
                  <a:lnTo>
                    <a:pt x="176" y="416"/>
                  </a:lnTo>
                  <a:lnTo>
                    <a:pt x="159" y="396"/>
                  </a:lnTo>
                  <a:lnTo>
                    <a:pt x="148" y="372"/>
                  </a:lnTo>
                  <a:lnTo>
                    <a:pt x="143" y="348"/>
                  </a:lnTo>
                  <a:lnTo>
                    <a:pt x="143" y="323"/>
                  </a:lnTo>
                  <a:lnTo>
                    <a:pt x="148" y="298"/>
                  </a:lnTo>
                  <a:lnTo>
                    <a:pt x="159" y="275"/>
                  </a:lnTo>
                  <a:lnTo>
                    <a:pt x="176" y="253"/>
                  </a:lnTo>
                  <a:lnTo>
                    <a:pt x="254" y="176"/>
                  </a:lnTo>
                  <a:lnTo>
                    <a:pt x="271" y="161"/>
                  </a:lnTo>
                  <a:lnTo>
                    <a:pt x="291" y="151"/>
                  </a:lnTo>
                  <a:lnTo>
                    <a:pt x="313" y="144"/>
                  </a:lnTo>
                  <a:lnTo>
                    <a:pt x="335" y="143"/>
                  </a:lnTo>
                  <a:lnTo>
                    <a:pt x="357" y="144"/>
                  </a:lnTo>
                  <a:lnTo>
                    <a:pt x="379" y="151"/>
                  </a:lnTo>
                  <a:lnTo>
                    <a:pt x="399" y="161"/>
                  </a:lnTo>
                  <a:lnTo>
                    <a:pt x="417" y="176"/>
                  </a:lnTo>
                  <a:lnTo>
                    <a:pt x="465" y="224"/>
                  </a:lnTo>
                  <a:lnTo>
                    <a:pt x="466" y="225"/>
                  </a:lnTo>
                  <a:lnTo>
                    <a:pt x="469" y="226"/>
                  </a:lnTo>
                  <a:lnTo>
                    <a:pt x="474" y="227"/>
                  </a:lnTo>
                  <a:lnTo>
                    <a:pt x="479" y="228"/>
                  </a:lnTo>
                  <a:lnTo>
                    <a:pt x="483" y="227"/>
                  </a:lnTo>
                  <a:lnTo>
                    <a:pt x="487" y="227"/>
                  </a:lnTo>
                  <a:lnTo>
                    <a:pt x="490" y="226"/>
                  </a:lnTo>
                  <a:lnTo>
                    <a:pt x="519" y="213"/>
                  </a:lnTo>
                  <a:lnTo>
                    <a:pt x="547" y="202"/>
                  </a:lnTo>
                  <a:lnTo>
                    <a:pt x="555" y="196"/>
                  </a:lnTo>
                  <a:lnTo>
                    <a:pt x="561" y="189"/>
                  </a:lnTo>
                  <a:lnTo>
                    <a:pt x="563" y="183"/>
                  </a:lnTo>
                  <a:lnTo>
                    <a:pt x="563" y="115"/>
                  </a:lnTo>
                  <a:lnTo>
                    <a:pt x="567" y="89"/>
                  </a:lnTo>
                  <a:lnTo>
                    <a:pt x="576" y="64"/>
                  </a:lnTo>
                  <a:lnTo>
                    <a:pt x="589" y="44"/>
                  </a:lnTo>
                  <a:lnTo>
                    <a:pt x="606" y="25"/>
                  </a:lnTo>
                  <a:lnTo>
                    <a:pt x="628" y="12"/>
                  </a:lnTo>
                  <a:lnTo>
                    <a:pt x="652" y="3"/>
                  </a:lnTo>
                  <a:lnTo>
                    <a:pt x="67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Segoe UI" panose="020B0502040204020203" pitchFamily="34" charset="0"/>
              </a:endParaRPr>
            </a:p>
          </p:txBody>
        </p:sp>
      </p:grpSp>
      <p:grpSp>
        <p:nvGrpSpPr>
          <p:cNvPr id="34" name="Group 224">
            <a:extLst>
              <a:ext uri="{FF2B5EF4-FFF2-40B4-BE49-F238E27FC236}">
                <a16:creationId xmlns:a16="http://schemas.microsoft.com/office/drawing/2014/main" id="{E1D5C977-C6B6-498F-B8EE-6BCE97A23291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038475" y="2386211"/>
            <a:ext cx="613896" cy="612910"/>
            <a:chOff x="4116" y="2102"/>
            <a:chExt cx="1242" cy="1240"/>
          </a:xfrm>
          <a:solidFill>
            <a:schemeClr val="accent4"/>
          </a:solidFill>
        </p:grpSpPr>
        <p:sp>
          <p:nvSpPr>
            <p:cNvPr id="35" name="Freeform 226">
              <a:extLst>
                <a:ext uri="{FF2B5EF4-FFF2-40B4-BE49-F238E27FC236}">
                  <a16:creationId xmlns:a16="http://schemas.microsoft.com/office/drawing/2014/main" id="{E0B9D0CD-9F98-4009-A829-14B7AEF8D3C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17" y="2402"/>
              <a:ext cx="941" cy="940"/>
            </a:xfrm>
            <a:custGeom>
              <a:avLst/>
              <a:gdLst>
                <a:gd name="T0" fmla="*/ 1140 w 2824"/>
                <a:gd name="T1" fmla="*/ 983 h 2818"/>
                <a:gd name="T2" fmla="*/ 935 w 2824"/>
                <a:gd name="T3" fmla="*/ 1239 h 2818"/>
                <a:gd name="T4" fmla="*/ 935 w 2824"/>
                <a:gd name="T5" fmla="*/ 1579 h 2818"/>
                <a:gd name="T6" fmla="*/ 1140 w 2824"/>
                <a:gd name="T7" fmla="*/ 1835 h 2818"/>
                <a:gd name="T8" fmla="*/ 1470 w 2824"/>
                <a:gd name="T9" fmla="*/ 1912 h 2818"/>
                <a:gd name="T10" fmla="*/ 1770 w 2824"/>
                <a:gd name="T11" fmla="*/ 1766 h 2818"/>
                <a:gd name="T12" fmla="*/ 1915 w 2824"/>
                <a:gd name="T13" fmla="*/ 1468 h 2818"/>
                <a:gd name="T14" fmla="*/ 1839 w 2824"/>
                <a:gd name="T15" fmla="*/ 1138 h 2818"/>
                <a:gd name="T16" fmla="*/ 1582 w 2824"/>
                <a:gd name="T17" fmla="*/ 932 h 2818"/>
                <a:gd name="T18" fmla="*/ 1557 w 2824"/>
                <a:gd name="T19" fmla="*/ 3 h 2818"/>
                <a:gd name="T20" fmla="*/ 1692 w 2824"/>
                <a:gd name="T21" fmla="*/ 138 h 2818"/>
                <a:gd name="T22" fmla="*/ 1731 w 2824"/>
                <a:gd name="T23" fmla="*/ 378 h 2818"/>
                <a:gd name="T24" fmla="*/ 1923 w 2824"/>
                <a:gd name="T25" fmla="*/ 456 h 2818"/>
                <a:gd name="T26" fmla="*/ 2109 w 2824"/>
                <a:gd name="T27" fmla="*/ 317 h 2818"/>
                <a:gd name="T28" fmla="*/ 2263 w 2824"/>
                <a:gd name="T29" fmla="*/ 293 h 2818"/>
                <a:gd name="T30" fmla="*/ 2523 w 2824"/>
                <a:gd name="T31" fmla="*/ 541 h 2818"/>
                <a:gd name="T32" fmla="*/ 2508 w 2824"/>
                <a:gd name="T33" fmla="*/ 711 h 2818"/>
                <a:gd name="T34" fmla="*/ 2367 w 2824"/>
                <a:gd name="T35" fmla="*/ 906 h 2818"/>
                <a:gd name="T36" fmla="*/ 2445 w 2824"/>
                <a:gd name="T37" fmla="*/ 1090 h 2818"/>
                <a:gd name="T38" fmla="*/ 2686 w 2824"/>
                <a:gd name="T39" fmla="*/ 1130 h 2818"/>
                <a:gd name="T40" fmla="*/ 2820 w 2824"/>
                <a:gd name="T41" fmla="*/ 1264 h 2818"/>
                <a:gd name="T42" fmla="*/ 2772 w 2824"/>
                <a:gd name="T43" fmla="*/ 1641 h 2818"/>
                <a:gd name="T44" fmla="*/ 2497 w 2824"/>
                <a:gd name="T45" fmla="*/ 1694 h 2818"/>
                <a:gd name="T46" fmla="*/ 2401 w 2824"/>
                <a:gd name="T47" fmla="*/ 1818 h 2818"/>
                <a:gd name="T48" fmla="*/ 2381 w 2824"/>
                <a:gd name="T49" fmla="*/ 1972 h 2818"/>
                <a:gd name="T50" fmla="*/ 2538 w 2824"/>
                <a:gd name="T51" fmla="*/ 2191 h 2818"/>
                <a:gd name="T52" fmla="*/ 2331 w 2824"/>
                <a:gd name="T53" fmla="*/ 2483 h 2818"/>
                <a:gd name="T54" fmla="*/ 2182 w 2824"/>
                <a:gd name="T55" fmla="*/ 2532 h 2818"/>
                <a:gd name="T56" fmla="*/ 1977 w 2824"/>
                <a:gd name="T57" fmla="*/ 2377 h 2818"/>
                <a:gd name="T58" fmla="*/ 1875 w 2824"/>
                <a:gd name="T59" fmla="*/ 2372 h 2818"/>
                <a:gd name="T60" fmla="*/ 1706 w 2824"/>
                <a:gd name="T61" fmla="*/ 2474 h 2818"/>
                <a:gd name="T62" fmla="*/ 1666 w 2824"/>
                <a:gd name="T63" fmla="*/ 2742 h 2818"/>
                <a:gd name="T64" fmla="*/ 1301 w 2824"/>
                <a:gd name="T65" fmla="*/ 2818 h 2818"/>
                <a:gd name="T66" fmla="*/ 1142 w 2824"/>
                <a:gd name="T67" fmla="*/ 2712 h 2818"/>
                <a:gd name="T68" fmla="*/ 1107 w 2824"/>
                <a:gd name="T69" fmla="*/ 2455 h 2818"/>
                <a:gd name="T70" fmla="*/ 927 w 2824"/>
                <a:gd name="T71" fmla="*/ 2365 h 2818"/>
                <a:gd name="T72" fmla="*/ 736 w 2824"/>
                <a:gd name="T73" fmla="*/ 2483 h 2818"/>
                <a:gd name="T74" fmla="*/ 586 w 2824"/>
                <a:gd name="T75" fmla="*/ 2532 h 2818"/>
                <a:gd name="T76" fmla="*/ 316 w 2824"/>
                <a:gd name="T77" fmla="*/ 2304 h 2818"/>
                <a:gd name="T78" fmla="*/ 301 w 2824"/>
                <a:gd name="T79" fmla="*/ 2134 h 2818"/>
                <a:gd name="T80" fmla="*/ 455 w 2824"/>
                <a:gd name="T81" fmla="*/ 1933 h 2818"/>
                <a:gd name="T82" fmla="*/ 392 w 2824"/>
                <a:gd name="T83" fmla="*/ 1745 h 2818"/>
                <a:gd name="T84" fmla="*/ 173 w 2824"/>
                <a:gd name="T85" fmla="*/ 1692 h 2818"/>
                <a:gd name="T86" fmla="*/ 14 w 2824"/>
                <a:gd name="T87" fmla="*/ 1587 h 2818"/>
                <a:gd name="T88" fmla="*/ 30 w 2824"/>
                <a:gd name="T89" fmla="*/ 1203 h 2818"/>
                <a:gd name="T90" fmla="*/ 309 w 2824"/>
                <a:gd name="T91" fmla="*/ 1126 h 2818"/>
                <a:gd name="T92" fmla="*/ 401 w 2824"/>
                <a:gd name="T93" fmla="*/ 1054 h 2818"/>
                <a:gd name="T94" fmla="*/ 451 w 2824"/>
                <a:gd name="T95" fmla="*/ 864 h 2818"/>
                <a:gd name="T96" fmla="*/ 293 w 2824"/>
                <a:gd name="T97" fmla="*/ 666 h 2818"/>
                <a:gd name="T98" fmla="*/ 318 w 2824"/>
                <a:gd name="T99" fmla="*/ 512 h 2818"/>
                <a:gd name="T100" fmla="*/ 586 w 2824"/>
                <a:gd name="T101" fmla="*/ 286 h 2818"/>
                <a:gd name="T102" fmla="*/ 736 w 2824"/>
                <a:gd name="T103" fmla="*/ 335 h 2818"/>
                <a:gd name="T104" fmla="*/ 919 w 2824"/>
                <a:gd name="T105" fmla="*/ 454 h 2818"/>
                <a:gd name="T106" fmla="*/ 1092 w 2824"/>
                <a:gd name="T107" fmla="*/ 378 h 2818"/>
                <a:gd name="T108" fmla="*/ 1132 w 2824"/>
                <a:gd name="T109" fmla="*/ 138 h 2818"/>
                <a:gd name="T110" fmla="*/ 1267 w 2824"/>
                <a:gd name="T111" fmla="*/ 3 h 28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824" h="2818">
                  <a:moveTo>
                    <a:pt x="1412" y="903"/>
                  </a:moveTo>
                  <a:lnTo>
                    <a:pt x="1353" y="906"/>
                  </a:lnTo>
                  <a:lnTo>
                    <a:pt x="1296" y="916"/>
                  </a:lnTo>
                  <a:lnTo>
                    <a:pt x="1241" y="932"/>
                  </a:lnTo>
                  <a:lnTo>
                    <a:pt x="1189" y="955"/>
                  </a:lnTo>
                  <a:lnTo>
                    <a:pt x="1140" y="983"/>
                  </a:lnTo>
                  <a:lnTo>
                    <a:pt x="1096" y="1014"/>
                  </a:lnTo>
                  <a:lnTo>
                    <a:pt x="1053" y="1052"/>
                  </a:lnTo>
                  <a:lnTo>
                    <a:pt x="1017" y="1093"/>
                  </a:lnTo>
                  <a:lnTo>
                    <a:pt x="984" y="1138"/>
                  </a:lnTo>
                  <a:lnTo>
                    <a:pt x="956" y="1187"/>
                  </a:lnTo>
                  <a:lnTo>
                    <a:pt x="935" y="1239"/>
                  </a:lnTo>
                  <a:lnTo>
                    <a:pt x="919" y="1293"/>
                  </a:lnTo>
                  <a:lnTo>
                    <a:pt x="908" y="1350"/>
                  </a:lnTo>
                  <a:lnTo>
                    <a:pt x="905" y="1409"/>
                  </a:lnTo>
                  <a:lnTo>
                    <a:pt x="908" y="1468"/>
                  </a:lnTo>
                  <a:lnTo>
                    <a:pt x="919" y="1525"/>
                  </a:lnTo>
                  <a:lnTo>
                    <a:pt x="935" y="1579"/>
                  </a:lnTo>
                  <a:lnTo>
                    <a:pt x="956" y="1631"/>
                  </a:lnTo>
                  <a:lnTo>
                    <a:pt x="984" y="1680"/>
                  </a:lnTo>
                  <a:lnTo>
                    <a:pt x="1017" y="1725"/>
                  </a:lnTo>
                  <a:lnTo>
                    <a:pt x="1053" y="1766"/>
                  </a:lnTo>
                  <a:lnTo>
                    <a:pt x="1096" y="1803"/>
                  </a:lnTo>
                  <a:lnTo>
                    <a:pt x="1140" y="1835"/>
                  </a:lnTo>
                  <a:lnTo>
                    <a:pt x="1189" y="1863"/>
                  </a:lnTo>
                  <a:lnTo>
                    <a:pt x="1241" y="1885"/>
                  </a:lnTo>
                  <a:lnTo>
                    <a:pt x="1296" y="1901"/>
                  </a:lnTo>
                  <a:lnTo>
                    <a:pt x="1353" y="1912"/>
                  </a:lnTo>
                  <a:lnTo>
                    <a:pt x="1412" y="1915"/>
                  </a:lnTo>
                  <a:lnTo>
                    <a:pt x="1470" y="1912"/>
                  </a:lnTo>
                  <a:lnTo>
                    <a:pt x="1527" y="1901"/>
                  </a:lnTo>
                  <a:lnTo>
                    <a:pt x="1582" y="1885"/>
                  </a:lnTo>
                  <a:lnTo>
                    <a:pt x="1635" y="1863"/>
                  </a:lnTo>
                  <a:lnTo>
                    <a:pt x="1683" y="1835"/>
                  </a:lnTo>
                  <a:lnTo>
                    <a:pt x="1728" y="1803"/>
                  </a:lnTo>
                  <a:lnTo>
                    <a:pt x="1770" y="1766"/>
                  </a:lnTo>
                  <a:lnTo>
                    <a:pt x="1807" y="1725"/>
                  </a:lnTo>
                  <a:lnTo>
                    <a:pt x="1839" y="1680"/>
                  </a:lnTo>
                  <a:lnTo>
                    <a:pt x="1867" y="1631"/>
                  </a:lnTo>
                  <a:lnTo>
                    <a:pt x="1888" y="1579"/>
                  </a:lnTo>
                  <a:lnTo>
                    <a:pt x="1905" y="1525"/>
                  </a:lnTo>
                  <a:lnTo>
                    <a:pt x="1915" y="1468"/>
                  </a:lnTo>
                  <a:lnTo>
                    <a:pt x="1918" y="1409"/>
                  </a:lnTo>
                  <a:lnTo>
                    <a:pt x="1915" y="1350"/>
                  </a:lnTo>
                  <a:lnTo>
                    <a:pt x="1905" y="1293"/>
                  </a:lnTo>
                  <a:lnTo>
                    <a:pt x="1888" y="1239"/>
                  </a:lnTo>
                  <a:lnTo>
                    <a:pt x="1867" y="1187"/>
                  </a:lnTo>
                  <a:lnTo>
                    <a:pt x="1839" y="1138"/>
                  </a:lnTo>
                  <a:lnTo>
                    <a:pt x="1807" y="1093"/>
                  </a:lnTo>
                  <a:lnTo>
                    <a:pt x="1770" y="1052"/>
                  </a:lnTo>
                  <a:lnTo>
                    <a:pt x="1728" y="1014"/>
                  </a:lnTo>
                  <a:lnTo>
                    <a:pt x="1683" y="983"/>
                  </a:lnTo>
                  <a:lnTo>
                    <a:pt x="1635" y="955"/>
                  </a:lnTo>
                  <a:lnTo>
                    <a:pt x="1582" y="932"/>
                  </a:lnTo>
                  <a:lnTo>
                    <a:pt x="1527" y="916"/>
                  </a:lnTo>
                  <a:lnTo>
                    <a:pt x="1470" y="906"/>
                  </a:lnTo>
                  <a:lnTo>
                    <a:pt x="1412" y="903"/>
                  </a:lnTo>
                  <a:close/>
                  <a:moveTo>
                    <a:pt x="1301" y="0"/>
                  </a:moveTo>
                  <a:lnTo>
                    <a:pt x="1522" y="0"/>
                  </a:lnTo>
                  <a:lnTo>
                    <a:pt x="1557" y="3"/>
                  </a:lnTo>
                  <a:lnTo>
                    <a:pt x="1589" y="14"/>
                  </a:lnTo>
                  <a:lnTo>
                    <a:pt x="1619" y="29"/>
                  </a:lnTo>
                  <a:lnTo>
                    <a:pt x="1644" y="50"/>
                  </a:lnTo>
                  <a:lnTo>
                    <a:pt x="1666" y="76"/>
                  </a:lnTo>
                  <a:lnTo>
                    <a:pt x="1682" y="106"/>
                  </a:lnTo>
                  <a:lnTo>
                    <a:pt x="1692" y="138"/>
                  </a:lnTo>
                  <a:lnTo>
                    <a:pt x="1695" y="172"/>
                  </a:lnTo>
                  <a:lnTo>
                    <a:pt x="1695" y="308"/>
                  </a:lnTo>
                  <a:lnTo>
                    <a:pt x="1698" y="326"/>
                  </a:lnTo>
                  <a:lnTo>
                    <a:pt x="1706" y="344"/>
                  </a:lnTo>
                  <a:lnTo>
                    <a:pt x="1717" y="362"/>
                  </a:lnTo>
                  <a:lnTo>
                    <a:pt x="1731" y="378"/>
                  </a:lnTo>
                  <a:lnTo>
                    <a:pt x="1748" y="391"/>
                  </a:lnTo>
                  <a:lnTo>
                    <a:pt x="1767" y="400"/>
                  </a:lnTo>
                  <a:lnTo>
                    <a:pt x="1822" y="422"/>
                  </a:lnTo>
                  <a:lnTo>
                    <a:pt x="1875" y="446"/>
                  </a:lnTo>
                  <a:lnTo>
                    <a:pt x="1897" y="452"/>
                  </a:lnTo>
                  <a:lnTo>
                    <a:pt x="1923" y="456"/>
                  </a:lnTo>
                  <a:lnTo>
                    <a:pt x="1943" y="454"/>
                  </a:lnTo>
                  <a:lnTo>
                    <a:pt x="1961" y="449"/>
                  </a:lnTo>
                  <a:lnTo>
                    <a:pt x="1977" y="441"/>
                  </a:lnTo>
                  <a:lnTo>
                    <a:pt x="1991" y="431"/>
                  </a:lnTo>
                  <a:lnTo>
                    <a:pt x="2087" y="335"/>
                  </a:lnTo>
                  <a:lnTo>
                    <a:pt x="2109" y="317"/>
                  </a:lnTo>
                  <a:lnTo>
                    <a:pt x="2132" y="303"/>
                  </a:lnTo>
                  <a:lnTo>
                    <a:pt x="2156" y="293"/>
                  </a:lnTo>
                  <a:lnTo>
                    <a:pt x="2182" y="286"/>
                  </a:lnTo>
                  <a:lnTo>
                    <a:pt x="2209" y="285"/>
                  </a:lnTo>
                  <a:lnTo>
                    <a:pt x="2237" y="286"/>
                  </a:lnTo>
                  <a:lnTo>
                    <a:pt x="2263" y="293"/>
                  </a:lnTo>
                  <a:lnTo>
                    <a:pt x="2288" y="303"/>
                  </a:lnTo>
                  <a:lnTo>
                    <a:pt x="2311" y="317"/>
                  </a:lnTo>
                  <a:lnTo>
                    <a:pt x="2331" y="335"/>
                  </a:lnTo>
                  <a:lnTo>
                    <a:pt x="2488" y="490"/>
                  </a:lnTo>
                  <a:lnTo>
                    <a:pt x="2508" y="514"/>
                  </a:lnTo>
                  <a:lnTo>
                    <a:pt x="2523" y="541"/>
                  </a:lnTo>
                  <a:lnTo>
                    <a:pt x="2532" y="569"/>
                  </a:lnTo>
                  <a:lnTo>
                    <a:pt x="2538" y="598"/>
                  </a:lnTo>
                  <a:lnTo>
                    <a:pt x="2538" y="627"/>
                  </a:lnTo>
                  <a:lnTo>
                    <a:pt x="2532" y="656"/>
                  </a:lnTo>
                  <a:lnTo>
                    <a:pt x="2523" y="685"/>
                  </a:lnTo>
                  <a:lnTo>
                    <a:pt x="2508" y="711"/>
                  </a:lnTo>
                  <a:lnTo>
                    <a:pt x="2488" y="735"/>
                  </a:lnTo>
                  <a:lnTo>
                    <a:pt x="2392" y="831"/>
                  </a:lnTo>
                  <a:lnTo>
                    <a:pt x="2381" y="846"/>
                  </a:lnTo>
                  <a:lnTo>
                    <a:pt x="2373" y="864"/>
                  </a:lnTo>
                  <a:lnTo>
                    <a:pt x="2368" y="884"/>
                  </a:lnTo>
                  <a:lnTo>
                    <a:pt x="2367" y="906"/>
                  </a:lnTo>
                  <a:lnTo>
                    <a:pt x="2370" y="927"/>
                  </a:lnTo>
                  <a:lnTo>
                    <a:pt x="2377" y="947"/>
                  </a:lnTo>
                  <a:lnTo>
                    <a:pt x="2401" y="1000"/>
                  </a:lnTo>
                  <a:lnTo>
                    <a:pt x="2422" y="1054"/>
                  </a:lnTo>
                  <a:lnTo>
                    <a:pt x="2432" y="1073"/>
                  </a:lnTo>
                  <a:lnTo>
                    <a:pt x="2445" y="1090"/>
                  </a:lnTo>
                  <a:lnTo>
                    <a:pt x="2461" y="1105"/>
                  </a:lnTo>
                  <a:lnTo>
                    <a:pt x="2478" y="1116"/>
                  </a:lnTo>
                  <a:lnTo>
                    <a:pt x="2497" y="1124"/>
                  </a:lnTo>
                  <a:lnTo>
                    <a:pt x="2515" y="1126"/>
                  </a:lnTo>
                  <a:lnTo>
                    <a:pt x="2650" y="1126"/>
                  </a:lnTo>
                  <a:lnTo>
                    <a:pt x="2686" y="1130"/>
                  </a:lnTo>
                  <a:lnTo>
                    <a:pt x="2718" y="1140"/>
                  </a:lnTo>
                  <a:lnTo>
                    <a:pt x="2747" y="1156"/>
                  </a:lnTo>
                  <a:lnTo>
                    <a:pt x="2772" y="1176"/>
                  </a:lnTo>
                  <a:lnTo>
                    <a:pt x="2794" y="1203"/>
                  </a:lnTo>
                  <a:lnTo>
                    <a:pt x="2810" y="1232"/>
                  </a:lnTo>
                  <a:lnTo>
                    <a:pt x="2820" y="1264"/>
                  </a:lnTo>
                  <a:lnTo>
                    <a:pt x="2824" y="1298"/>
                  </a:lnTo>
                  <a:lnTo>
                    <a:pt x="2824" y="1519"/>
                  </a:lnTo>
                  <a:lnTo>
                    <a:pt x="2820" y="1554"/>
                  </a:lnTo>
                  <a:lnTo>
                    <a:pt x="2810" y="1587"/>
                  </a:lnTo>
                  <a:lnTo>
                    <a:pt x="2794" y="1615"/>
                  </a:lnTo>
                  <a:lnTo>
                    <a:pt x="2772" y="1641"/>
                  </a:lnTo>
                  <a:lnTo>
                    <a:pt x="2747" y="1662"/>
                  </a:lnTo>
                  <a:lnTo>
                    <a:pt x="2718" y="1678"/>
                  </a:lnTo>
                  <a:lnTo>
                    <a:pt x="2686" y="1688"/>
                  </a:lnTo>
                  <a:lnTo>
                    <a:pt x="2650" y="1692"/>
                  </a:lnTo>
                  <a:lnTo>
                    <a:pt x="2515" y="1692"/>
                  </a:lnTo>
                  <a:lnTo>
                    <a:pt x="2497" y="1694"/>
                  </a:lnTo>
                  <a:lnTo>
                    <a:pt x="2478" y="1702"/>
                  </a:lnTo>
                  <a:lnTo>
                    <a:pt x="2461" y="1713"/>
                  </a:lnTo>
                  <a:lnTo>
                    <a:pt x="2445" y="1728"/>
                  </a:lnTo>
                  <a:lnTo>
                    <a:pt x="2432" y="1745"/>
                  </a:lnTo>
                  <a:lnTo>
                    <a:pt x="2423" y="1763"/>
                  </a:lnTo>
                  <a:lnTo>
                    <a:pt x="2401" y="1818"/>
                  </a:lnTo>
                  <a:lnTo>
                    <a:pt x="2377" y="1871"/>
                  </a:lnTo>
                  <a:lnTo>
                    <a:pt x="2370" y="1891"/>
                  </a:lnTo>
                  <a:lnTo>
                    <a:pt x="2368" y="1912"/>
                  </a:lnTo>
                  <a:lnTo>
                    <a:pt x="2368" y="1933"/>
                  </a:lnTo>
                  <a:lnTo>
                    <a:pt x="2373" y="1954"/>
                  </a:lnTo>
                  <a:lnTo>
                    <a:pt x="2381" y="1972"/>
                  </a:lnTo>
                  <a:lnTo>
                    <a:pt x="2392" y="1987"/>
                  </a:lnTo>
                  <a:lnTo>
                    <a:pt x="2488" y="2084"/>
                  </a:lnTo>
                  <a:lnTo>
                    <a:pt x="2508" y="2107"/>
                  </a:lnTo>
                  <a:lnTo>
                    <a:pt x="2523" y="2134"/>
                  </a:lnTo>
                  <a:lnTo>
                    <a:pt x="2532" y="2161"/>
                  </a:lnTo>
                  <a:lnTo>
                    <a:pt x="2538" y="2191"/>
                  </a:lnTo>
                  <a:lnTo>
                    <a:pt x="2538" y="2219"/>
                  </a:lnTo>
                  <a:lnTo>
                    <a:pt x="2532" y="2249"/>
                  </a:lnTo>
                  <a:lnTo>
                    <a:pt x="2523" y="2278"/>
                  </a:lnTo>
                  <a:lnTo>
                    <a:pt x="2508" y="2304"/>
                  </a:lnTo>
                  <a:lnTo>
                    <a:pt x="2488" y="2328"/>
                  </a:lnTo>
                  <a:lnTo>
                    <a:pt x="2331" y="2483"/>
                  </a:lnTo>
                  <a:lnTo>
                    <a:pt x="2311" y="2501"/>
                  </a:lnTo>
                  <a:lnTo>
                    <a:pt x="2288" y="2515"/>
                  </a:lnTo>
                  <a:lnTo>
                    <a:pt x="2263" y="2525"/>
                  </a:lnTo>
                  <a:lnTo>
                    <a:pt x="2237" y="2532"/>
                  </a:lnTo>
                  <a:lnTo>
                    <a:pt x="2209" y="2534"/>
                  </a:lnTo>
                  <a:lnTo>
                    <a:pt x="2182" y="2532"/>
                  </a:lnTo>
                  <a:lnTo>
                    <a:pt x="2156" y="2525"/>
                  </a:lnTo>
                  <a:lnTo>
                    <a:pt x="2132" y="2515"/>
                  </a:lnTo>
                  <a:lnTo>
                    <a:pt x="2109" y="2501"/>
                  </a:lnTo>
                  <a:lnTo>
                    <a:pt x="2087" y="2483"/>
                  </a:lnTo>
                  <a:lnTo>
                    <a:pt x="1991" y="2387"/>
                  </a:lnTo>
                  <a:lnTo>
                    <a:pt x="1977" y="2377"/>
                  </a:lnTo>
                  <a:lnTo>
                    <a:pt x="1961" y="2369"/>
                  </a:lnTo>
                  <a:lnTo>
                    <a:pt x="1942" y="2364"/>
                  </a:lnTo>
                  <a:lnTo>
                    <a:pt x="1923" y="2363"/>
                  </a:lnTo>
                  <a:lnTo>
                    <a:pt x="1905" y="2364"/>
                  </a:lnTo>
                  <a:lnTo>
                    <a:pt x="1889" y="2368"/>
                  </a:lnTo>
                  <a:lnTo>
                    <a:pt x="1875" y="2372"/>
                  </a:lnTo>
                  <a:lnTo>
                    <a:pt x="1822" y="2396"/>
                  </a:lnTo>
                  <a:lnTo>
                    <a:pt x="1767" y="2418"/>
                  </a:lnTo>
                  <a:lnTo>
                    <a:pt x="1748" y="2427"/>
                  </a:lnTo>
                  <a:lnTo>
                    <a:pt x="1731" y="2439"/>
                  </a:lnTo>
                  <a:lnTo>
                    <a:pt x="1717" y="2455"/>
                  </a:lnTo>
                  <a:lnTo>
                    <a:pt x="1706" y="2474"/>
                  </a:lnTo>
                  <a:lnTo>
                    <a:pt x="1698" y="2492"/>
                  </a:lnTo>
                  <a:lnTo>
                    <a:pt x="1695" y="2510"/>
                  </a:lnTo>
                  <a:lnTo>
                    <a:pt x="1695" y="2646"/>
                  </a:lnTo>
                  <a:lnTo>
                    <a:pt x="1692" y="2680"/>
                  </a:lnTo>
                  <a:lnTo>
                    <a:pt x="1682" y="2712"/>
                  </a:lnTo>
                  <a:lnTo>
                    <a:pt x="1666" y="2742"/>
                  </a:lnTo>
                  <a:lnTo>
                    <a:pt x="1644" y="2768"/>
                  </a:lnTo>
                  <a:lnTo>
                    <a:pt x="1619" y="2788"/>
                  </a:lnTo>
                  <a:lnTo>
                    <a:pt x="1589" y="2804"/>
                  </a:lnTo>
                  <a:lnTo>
                    <a:pt x="1557" y="2815"/>
                  </a:lnTo>
                  <a:lnTo>
                    <a:pt x="1522" y="2818"/>
                  </a:lnTo>
                  <a:lnTo>
                    <a:pt x="1301" y="2818"/>
                  </a:lnTo>
                  <a:lnTo>
                    <a:pt x="1267" y="2815"/>
                  </a:lnTo>
                  <a:lnTo>
                    <a:pt x="1234" y="2804"/>
                  </a:lnTo>
                  <a:lnTo>
                    <a:pt x="1205" y="2788"/>
                  </a:lnTo>
                  <a:lnTo>
                    <a:pt x="1179" y="2768"/>
                  </a:lnTo>
                  <a:lnTo>
                    <a:pt x="1158" y="2742"/>
                  </a:lnTo>
                  <a:lnTo>
                    <a:pt x="1142" y="2712"/>
                  </a:lnTo>
                  <a:lnTo>
                    <a:pt x="1132" y="2680"/>
                  </a:lnTo>
                  <a:lnTo>
                    <a:pt x="1129" y="2646"/>
                  </a:lnTo>
                  <a:lnTo>
                    <a:pt x="1129" y="2510"/>
                  </a:lnTo>
                  <a:lnTo>
                    <a:pt x="1125" y="2492"/>
                  </a:lnTo>
                  <a:lnTo>
                    <a:pt x="1118" y="2474"/>
                  </a:lnTo>
                  <a:lnTo>
                    <a:pt x="1107" y="2455"/>
                  </a:lnTo>
                  <a:lnTo>
                    <a:pt x="1092" y="2439"/>
                  </a:lnTo>
                  <a:lnTo>
                    <a:pt x="1075" y="2427"/>
                  </a:lnTo>
                  <a:lnTo>
                    <a:pt x="1057" y="2418"/>
                  </a:lnTo>
                  <a:lnTo>
                    <a:pt x="1002" y="2396"/>
                  </a:lnTo>
                  <a:lnTo>
                    <a:pt x="948" y="2372"/>
                  </a:lnTo>
                  <a:lnTo>
                    <a:pt x="927" y="2365"/>
                  </a:lnTo>
                  <a:lnTo>
                    <a:pt x="901" y="2363"/>
                  </a:lnTo>
                  <a:lnTo>
                    <a:pt x="881" y="2364"/>
                  </a:lnTo>
                  <a:lnTo>
                    <a:pt x="863" y="2369"/>
                  </a:lnTo>
                  <a:lnTo>
                    <a:pt x="846" y="2377"/>
                  </a:lnTo>
                  <a:lnTo>
                    <a:pt x="833" y="2387"/>
                  </a:lnTo>
                  <a:lnTo>
                    <a:pt x="736" y="2483"/>
                  </a:lnTo>
                  <a:lnTo>
                    <a:pt x="715" y="2501"/>
                  </a:lnTo>
                  <a:lnTo>
                    <a:pt x="692" y="2515"/>
                  </a:lnTo>
                  <a:lnTo>
                    <a:pt x="667" y="2525"/>
                  </a:lnTo>
                  <a:lnTo>
                    <a:pt x="641" y="2532"/>
                  </a:lnTo>
                  <a:lnTo>
                    <a:pt x="614" y="2534"/>
                  </a:lnTo>
                  <a:lnTo>
                    <a:pt x="586" y="2532"/>
                  </a:lnTo>
                  <a:lnTo>
                    <a:pt x="560" y="2525"/>
                  </a:lnTo>
                  <a:lnTo>
                    <a:pt x="536" y="2515"/>
                  </a:lnTo>
                  <a:lnTo>
                    <a:pt x="513" y="2501"/>
                  </a:lnTo>
                  <a:lnTo>
                    <a:pt x="491" y="2483"/>
                  </a:lnTo>
                  <a:lnTo>
                    <a:pt x="335" y="2327"/>
                  </a:lnTo>
                  <a:lnTo>
                    <a:pt x="316" y="2304"/>
                  </a:lnTo>
                  <a:lnTo>
                    <a:pt x="301" y="2278"/>
                  </a:lnTo>
                  <a:lnTo>
                    <a:pt x="290" y="2249"/>
                  </a:lnTo>
                  <a:lnTo>
                    <a:pt x="286" y="2219"/>
                  </a:lnTo>
                  <a:lnTo>
                    <a:pt x="286" y="2191"/>
                  </a:lnTo>
                  <a:lnTo>
                    <a:pt x="290" y="2161"/>
                  </a:lnTo>
                  <a:lnTo>
                    <a:pt x="301" y="2134"/>
                  </a:lnTo>
                  <a:lnTo>
                    <a:pt x="316" y="2107"/>
                  </a:lnTo>
                  <a:lnTo>
                    <a:pt x="335" y="2084"/>
                  </a:lnTo>
                  <a:lnTo>
                    <a:pt x="432" y="1987"/>
                  </a:lnTo>
                  <a:lnTo>
                    <a:pt x="443" y="1972"/>
                  </a:lnTo>
                  <a:lnTo>
                    <a:pt x="451" y="1954"/>
                  </a:lnTo>
                  <a:lnTo>
                    <a:pt x="455" y="1933"/>
                  </a:lnTo>
                  <a:lnTo>
                    <a:pt x="456" y="1912"/>
                  </a:lnTo>
                  <a:lnTo>
                    <a:pt x="453" y="1891"/>
                  </a:lnTo>
                  <a:lnTo>
                    <a:pt x="446" y="1871"/>
                  </a:lnTo>
                  <a:lnTo>
                    <a:pt x="422" y="1818"/>
                  </a:lnTo>
                  <a:lnTo>
                    <a:pt x="401" y="1763"/>
                  </a:lnTo>
                  <a:lnTo>
                    <a:pt x="392" y="1745"/>
                  </a:lnTo>
                  <a:lnTo>
                    <a:pt x="380" y="1728"/>
                  </a:lnTo>
                  <a:lnTo>
                    <a:pt x="364" y="1713"/>
                  </a:lnTo>
                  <a:lnTo>
                    <a:pt x="345" y="1702"/>
                  </a:lnTo>
                  <a:lnTo>
                    <a:pt x="327" y="1694"/>
                  </a:lnTo>
                  <a:lnTo>
                    <a:pt x="309" y="1692"/>
                  </a:lnTo>
                  <a:lnTo>
                    <a:pt x="173" y="1692"/>
                  </a:lnTo>
                  <a:lnTo>
                    <a:pt x="139" y="1688"/>
                  </a:lnTo>
                  <a:lnTo>
                    <a:pt x="105" y="1678"/>
                  </a:lnTo>
                  <a:lnTo>
                    <a:pt x="77" y="1662"/>
                  </a:lnTo>
                  <a:lnTo>
                    <a:pt x="51" y="1641"/>
                  </a:lnTo>
                  <a:lnTo>
                    <a:pt x="30" y="1615"/>
                  </a:lnTo>
                  <a:lnTo>
                    <a:pt x="14" y="1587"/>
                  </a:lnTo>
                  <a:lnTo>
                    <a:pt x="4" y="1554"/>
                  </a:lnTo>
                  <a:lnTo>
                    <a:pt x="0" y="1519"/>
                  </a:lnTo>
                  <a:lnTo>
                    <a:pt x="0" y="1298"/>
                  </a:lnTo>
                  <a:lnTo>
                    <a:pt x="4" y="1264"/>
                  </a:lnTo>
                  <a:lnTo>
                    <a:pt x="14" y="1231"/>
                  </a:lnTo>
                  <a:lnTo>
                    <a:pt x="30" y="1203"/>
                  </a:lnTo>
                  <a:lnTo>
                    <a:pt x="51" y="1176"/>
                  </a:lnTo>
                  <a:lnTo>
                    <a:pt x="77" y="1156"/>
                  </a:lnTo>
                  <a:lnTo>
                    <a:pt x="105" y="1140"/>
                  </a:lnTo>
                  <a:lnTo>
                    <a:pt x="139" y="1130"/>
                  </a:lnTo>
                  <a:lnTo>
                    <a:pt x="173" y="1126"/>
                  </a:lnTo>
                  <a:lnTo>
                    <a:pt x="309" y="1126"/>
                  </a:lnTo>
                  <a:lnTo>
                    <a:pt x="327" y="1124"/>
                  </a:lnTo>
                  <a:lnTo>
                    <a:pt x="345" y="1116"/>
                  </a:lnTo>
                  <a:lnTo>
                    <a:pt x="364" y="1105"/>
                  </a:lnTo>
                  <a:lnTo>
                    <a:pt x="380" y="1090"/>
                  </a:lnTo>
                  <a:lnTo>
                    <a:pt x="392" y="1073"/>
                  </a:lnTo>
                  <a:lnTo>
                    <a:pt x="401" y="1054"/>
                  </a:lnTo>
                  <a:lnTo>
                    <a:pt x="422" y="1000"/>
                  </a:lnTo>
                  <a:lnTo>
                    <a:pt x="446" y="947"/>
                  </a:lnTo>
                  <a:lnTo>
                    <a:pt x="453" y="927"/>
                  </a:lnTo>
                  <a:lnTo>
                    <a:pt x="456" y="906"/>
                  </a:lnTo>
                  <a:lnTo>
                    <a:pt x="455" y="884"/>
                  </a:lnTo>
                  <a:lnTo>
                    <a:pt x="451" y="864"/>
                  </a:lnTo>
                  <a:lnTo>
                    <a:pt x="443" y="846"/>
                  </a:lnTo>
                  <a:lnTo>
                    <a:pt x="432" y="831"/>
                  </a:lnTo>
                  <a:lnTo>
                    <a:pt x="335" y="735"/>
                  </a:lnTo>
                  <a:lnTo>
                    <a:pt x="318" y="713"/>
                  </a:lnTo>
                  <a:lnTo>
                    <a:pt x="303" y="691"/>
                  </a:lnTo>
                  <a:lnTo>
                    <a:pt x="293" y="666"/>
                  </a:lnTo>
                  <a:lnTo>
                    <a:pt x="287" y="639"/>
                  </a:lnTo>
                  <a:lnTo>
                    <a:pt x="285" y="613"/>
                  </a:lnTo>
                  <a:lnTo>
                    <a:pt x="287" y="586"/>
                  </a:lnTo>
                  <a:lnTo>
                    <a:pt x="293" y="560"/>
                  </a:lnTo>
                  <a:lnTo>
                    <a:pt x="303" y="535"/>
                  </a:lnTo>
                  <a:lnTo>
                    <a:pt x="318" y="512"/>
                  </a:lnTo>
                  <a:lnTo>
                    <a:pt x="335" y="491"/>
                  </a:lnTo>
                  <a:lnTo>
                    <a:pt x="491" y="335"/>
                  </a:lnTo>
                  <a:lnTo>
                    <a:pt x="512" y="317"/>
                  </a:lnTo>
                  <a:lnTo>
                    <a:pt x="536" y="303"/>
                  </a:lnTo>
                  <a:lnTo>
                    <a:pt x="560" y="293"/>
                  </a:lnTo>
                  <a:lnTo>
                    <a:pt x="586" y="286"/>
                  </a:lnTo>
                  <a:lnTo>
                    <a:pt x="614" y="284"/>
                  </a:lnTo>
                  <a:lnTo>
                    <a:pt x="641" y="286"/>
                  </a:lnTo>
                  <a:lnTo>
                    <a:pt x="667" y="293"/>
                  </a:lnTo>
                  <a:lnTo>
                    <a:pt x="692" y="303"/>
                  </a:lnTo>
                  <a:lnTo>
                    <a:pt x="715" y="317"/>
                  </a:lnTo>
                  <a:lnTo>
                    <a:pt x="736" y="335"/>
                  </a:lnTo>
                  <a:lnTo>
                    <a:pt x="832" y="431"/>
                  </a:lnTo>
                  <a:lnTo>
                    <a:pt x="846" y="441"/>
                  </a:lnTo>
                  <a:lnTo>
                    <a:pt x="863" y="449"/>
                  </a:lnTo>
                  <a:lnTo>
                    <a:pt x="881" y="454"/>
                  </a:lnTo>
                  <a:lnTo>
                    <a:pt x="901" y="456"/>
                  </a:lnTo>
                  <a:lnTo>
                    <a:pt x="919" y="454"/>
                  </a:lnTo>
                  <a:lnTo>
                    <a:pt x="935" y="450"/>
                  </a:lnTo>
                  <a:lnTo>
                    <a:pt x="948" y="446"/>
                  </a:lnTo>
                  <a:lnTo>
                    <a:pt x="1002" y="422"/>
                  </a:lnTo>
                  <a:lnTo>
                    <a:pt x="1056" y="400"/>
                  </a:lnTo>
                  <a:lnTo>
                    <a:pt x="1075" y="391"/>
                  </a:lnTo>
                  <a:lnTo>
                    <a:pt x="1092" y="378"/>
                  </a:lnTo>
                  <a:lnTo>
                    <a:pt x="1107" y="362"/>
                  </a:lnTo>
                  <a:lnTo>
                    <a:pt x="1118" y="344"/>
                  </a:lnTo>
                  <a:lnTo>
                    <a:pt x="1125" y="326"/>
                  </a:lnTo>
                  <a:lnTo>
                    <a:pt x="1129" y="308"/>
                  </a:lnTo>
                  <a:lnTo>
                    <a:pt x="1129" y="172"/>
                  </a:lnTo>
                  <a:lnTo>
                    <a:pt x="1132" y="138"/>
                  </a:lnTo>
                  <a:lnTo>
                    <a:pt x="1142" y="106"/>
                  </a:lnTo>
                  <a:lnTo>
                    <a:pt x="1158" y="76"/>
                  </a:lnTo>
                  <a:lnTo>
                    <a:pt x="1179" y="50"/>
                  </a:lnTo>
                  <a:lnTo>
                    <a:pt x="1205" y="29"/>
                  </a:lnTo>
                  <a:lnTo>
                    <a:pt x="1234" y="14"/>
                  </a:lnTo>
                  <a:lnTo>
                    <a:pt x="1267" y="3"/>
                  </a:lnTo>
                  <a:lnTo>
                    <a:pt x="130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Segoe UI" panose="020B0502040204020203" pitchFamily="34" charset="0"/>
              </a:endParaRPr>
            </a:p>
          </p:txBody>
        </p:sp>
        <p:sp>
          <p:nvSpPr>
            <p:cNvPr id="36" name="Freeform 227">
              <a:extLst>
                <a:ext uri="{FF2B5EF4-FFF2-40B4-BE49-F238E27FC236}">
                  <a16:creationId xmlns:a16="http://schemas.microsoft.com/office/drawing/2014/main" id="{0AA1DEFC-D970-43BE-8D0A-363787F38B1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16" y="2102"/>
              <a:ext cx="490" cy="489"/>
            </a:xfrm>
            <a:custGeom>
              <a:avLst/>
              <a:gdLst>
                <a:gd name="T0" fmla="*/ 602 w 1469"/>
                <a:gd name="T1" fmla="*/ 552 h 1466"/>
                <a:gd name="T2" fmla="*/ 513 w 1469"/>
                <a:gd name="T3" fmla="*/ 697 h 1466"/>
                <a:gd name="T4" fmla="*/ 553 w 1469"/>
                <a:gd name="T5" fmla="*/ 866 h 1466"/>
                <a:gd name="T6" fmla="*/ 698 w 1469"/>
                <a:gd name="T7" fmla="*/ 954 h 1466"/>
                <a:gd name="T8" fmla="*/ 867 w 1469"/>
                <a:gd name="T9" fmla="*/ 915 h 1466"/>
                <a:gd name="T10" fmla="*/ 956 w 1469"/>
                <a:gd name="T11" fmla="*/ 770 h 1466"/>
                <a:gd name="T12" fmla="*/ 915 w 1469"/>
                <a:gd name="T13" fmla="*/ 601 h 1466"/>
                <a:gd name="T14" fmla="*/ 771 w 1469"/>
                <a:gd name="T15" fmla="*/ 512 h 1466"/>
                <a:gd name="T16" fmla="*/ 839 w 1469"/>
                <a:gd name="T17" fmla="*/ 12 h 1466"/>
                <a:gd name="T18" fmla="*/ 905 w 1469"/>
                <a:gd name="T19" fmla="*/ 115 h 1466"/>
                <a:gd name="T20" fmla="*/ 950 w 1469"/>
                <a:gd name="T21" fmla="*/ 213 h 1466"/>
                <a:gd name="T22" fmla="*/ 995 w 1469"/>
                <a:gd name="T23" fmla="*/ 227 h 1466"/>
                <a:gd name="T24" fmla="*/ 1069 w 1469"/>
                <a:gd name="T25" fmla="*/ 161 h 1466"/>
                <a:gd name="T26" fmla="*/ 1178 w 1469"/>
                <a:gd name="T27" fmla="*/ 151 h 1466"/>
                <a:gd name="T28" fmla="*/ 1320 w 1469"/>
                <a:gd name="T29" fmla="*/ 298 h 1466"/>
                <a:gd name="T30" fmla="*/ 1293 w 1469"/>
                <a:gd name="T31" fmla="*/ 416 h 1466"/>
                <a:gd name="T32" fmla="*/ 1255 w 1469"/>
                <a:gd name="T33" fmla="*/ 518 h 1466"/>
                <a:gd name="T34" fmla="*/ 1353 w 1469"/>
                <a:gd name="T35" fmla="*/ 563 h 1466"/>
                <a:gd name="T36" fmla="*/ 1457 w 1469"/>
                <a:gd name="T37" fmla="*/ 627 h 1466"/>
                <a:gd name="T38" fmla="*/ 1457 w 1469"/>
                <a:gd name="T39" fmla="*/ 839 h 1466"/>
                <a:gd name="T40" fmla="*/ 1353 w 1469"/>
                <a:gd name="T41" fmla="*/ 903 h 1466"/>
                <a:gd name="T42" fmla="*/ 1243 w 1469"/>
                <a:gd name="T43" fmla="*/ 977 h 1466"/>
                <a:gd name="T44" fmla="*/ 1309 w 1469"/>
                <a:gd name="T45" fmla="*/ 1071 h 1466"/>
                <a:gd name="T46" fmla="*/ 1309 w 1469"/>
                <a:gd name="T47" fmla="*/ 1192 h 1466"/>
                <a:gd name="T48" fmla="*/ 1156 w 1469"/>
                <a:gd name="T49" fmla="*/ 1323 h 1466"/>
                <a:gd name="T50" fmla="*/ 1052 w 1469"/>
                <a:gd name="T51" fmla="*/ 1291 h 1466"/>
                <a:gd name="T52" fmla="*/ 989 w 1469"/>
                <a:gd name="T53" fmla="*/ 1238 h 1466"/>
                <a:gd name="T54" fmla="*/ 922 w 1469"/>
                <a:gd name="T55" fmla="*/ 1265 h 1466"/>
                <a:gd name="T56" fmla="*/ 901 w 1469"/>
                <a:gd name="T57" fmla="*/ 1377 h 1466"/>
                <a:gd name="T58" fmla="*/ 816 w 1469"/>
                <a:gd name="T59" fmla="*/ 1463 h 1466"/>
                <a:gd name="T60" fmla="*/ 606 w 1469"/>
                <a:gd name="T61" fmla="*/ 1441 h 1466"/>
                <a:gd name="T62" fmla="*/ 563 w 1469"/>
                <a:gd name="T63" fmla="*/ 1284 h 1466"/>
                <a:gd name="T64" fmla="*/ 487 w 1469"/>
                <a:gd name="T65" fmla="*/ 1239 h 1466"/>
                <a:gd name="T66" fmla="*/ 466 w 1469"/>
                <a:gd name="T67" fmla="*/ 1242 h 1466"/>
                <a:gd name="T68" fmla="*/ 357 w 1469"/>
                <a:gd name="T69" fmla="*/ 1323 h 1466"/>
                <a:gd name="T70" fmla="*/ 254 w 1469"/>
                <a:gd name="T71" fmla="*/ 1291 h 1466"/>
                <a:gd name="T72" fmla="*/ 142 w 1469"/>
                <a:gd name="T73" fmla="*/ 1131 h 1466"/>
                <a:gd name="T74" fmla="*/ 224 w 1469"/>
                <a:gd name="T75" fmla="*/ 1002 h 1466"/>
                <a:gd name="T76" fmla="*/ 202 w 1469"/>
                <a:gd name="T77" fmla="*/ 920 h 1466"/>
                <a:gd name="T78" fmla="*/ 88 w 1469"/>
                <a:gd name="T79" fmla="*/ 901 h 1466"/>
                <a:gd name="T80" fmla="*/ 2 w 1469"/>
                <a:gd name="T81" fmla="*/ 814 h 1466"/>
                <a:gd name="T82" fmla="*/ 25 w 1469"/>
                <a:gd name="T83" fmla="*/ 607 h 1466"/>
                <a:gd name="T84" fmla="*/ 183 w 1469"/>
                <a:gd name="T85" fmla="*/ 563 h 1466"/>
                <a:gd name="T86" fmla="*/ 225 w 1469"/>
                <a:gd name="T87" fmla="*/ 489 h 1466"/>
                <a:gd name="T88" fmla="*/ 159 w 1469"/>
                <a:gd name="T89" fmla="*/ 396 h 1466"/>
                <a:gd name="T90" fmla="*/ 159 w 1469"/>
                <a:gd name="T91" fmla="*/ 275 h 1466"/>
                <a:gd name="T92" fmla="*/ 313 w 1469"/>
                <a:gd name="T93" fmla="*/ 144 h 1466"/>
                <a:gd name="T94" fmla="*/ 417 w 1469"/>
                <a:gd name="T95" fmla="*/ 176 h 1466"/>
                <a:gd name="T96" fmla="*/ 479 w 1469"/>
                <a:gd name="T97" fmla="*/ 228 h 1466"/>
                <a:gd name="T98" fmla="*/ 547 w 1469"/>
                <a:gd name="T99" fmla="*/ 202 h 1466"/>
                <a:gd name="T100" fmla="*/ 567 w 1469"/>
                <a:gd name="T101" fmla="*/ 89 h 1466"/>
                <a:gd name="T102" fmla="*/ 652 w 1469"/>
                <a:gd name="T103" fmla="*/ 3 h 1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69" h="1466">
                  <a:moveTo>
                    <a:pt x="734" y="509"/>
                  </a:moveTo>
                  <a:lnTo>
                    <a:pt x="698" y="512"/>
                  </a:lnTo>
                  <a:lnTo>
                    <a:pt x="664" y="520"/>
                  </a:lnTo>
                  <a:lnTo>
                    <a:pt x="630" y="534"/>
                  </a:lnTo>
                  <a:lnTo>
                    <a:pt x="602" y="552"/>
                  </a:lnTo>
                  <a:lnTo>
                    <a:pt x="576" y="575"/>
                  </a:lnTo>
                  <a:lnTo>
                    <a:pt x="553" y="601"/>
                  </a:lnTo>
                  <a:lnTo>
                    <a:pt x="535" y="631"/>
                  </a:lnTo>
                  <a:lnTo>
                    <a:pt x="521" y="663"/>
                  </a:lnTo>
                  <a:lnTo>
                    <a:pt x="513" y="697"/>
                  </a:lnTo>
                  <a:lnTo>
                    <a:pt x="509" y="733"/>
                  </a:lnTo>
                  <a:lnTo>
                    <a:pt x="513" y="770"/>
                  </a:lnTo>
                  <a:lnTo>
                    <a:pt x="521" y="804"/>
                  </a:lnTo>
                  <a:lnTo>
                    <a:pt x="535" y="836"/>
                  </a:lnTo>
                  <a:lnTo>
                    <a:pt x="553" y="866"/>
                  </a:lnTo>
                  <a:lnTo>
                    <a:pt x="576" y="892"/>
                  </a:lnTo>
                  <a:lnTo>
                    <a:pt x="602" y="915"/>
                  </a:lnTo>
                  <a:lnTo>
                    <a:pt x="630" y="933"/>
                  </a:lnTo>
                  <a:lnTo>
                    <a:pt x="664" y="945"/>
                  </a:lnTo>
                  <a:lnTo>
                    <a:pt x="698" y="954"/>
                  </a:lnTo>
                  <a:lnTo>
                    <a:pt x="734" y="958"/>
                  </a:lnTo>
                  <a:lnTo>
                    <a:pt x="771" y="954"/>
                  </a:lnTo>
                  <a:lnTo>
                    <a:pt x="805" y="945"/>
                  </a:lnTo>
                  <a:lnTo>
                    <a:pt x="837" y="933"/>
                  </a:lnTo>
                  <a:lnTo>
                    <a:pt x="867" y="915"/>
                  </a:lnTo>
                  <a:lnTo>
                    <a:pt x="893" y="892"/>
                  </a:lnTo>
                  <a:lnTo>
                    <a:pt x="915" y="866"/>
                  </a:lnTo>
                  <a:lnTo>
                    <a:pt x="933" y="836"/>
                  </a:lnTo>
                  <a:lnTo>
                    <a:pt x="947" y="804"/>
                  </a:lnTo>
                  <a:lnTo>
                    <a:pt x="956" y="770"/>
                  </a:lnTo>
                  <a:lnTo>
                    <a:pt x="958" y="733"/>
                  </a:lnTo>
                  <a:lnTo>
                    <a:pt x="956" y="697"/>
                  </a:lnTo>
                  <a:lnTo>
                    <a:pt x="947" y="663"/>
                  </a:lnTo>
                  <a:lnTo>
                    <a:pt x="933" y="631"/>
                  </a:lnTo>
                  <a:lnTo>
                    <a:pt x="915" y="601"/>
                  </a:lnTo>
                  <a:lnTo>
                    <a:pt x="893" y="575"/>
                  </a:lnTo>
                  <a:lnTo>
                    <a:pt x="867" y="552"/>
                  </a:lnTo>
                  <a:lnTo>
                    <a:pt x="837" y="534"/>
                  </a:lnTo>
                  <a:lnTo>
                    <a:pt x="805" y="520"/>
                  </a:lnTo>
                  <a:lnTo>
                    <a:pt x="771" y="512"/>
                  </a:lnTo>
                  <a:lnTo>
                    <a:pt x="734" y="509"/>
                  </a:lnTo>
                  <a:close/>
                  <a:moveTo>
                    <a:pt x="678" y="0"/>
                  </a:moveTo>
                  <a:lnTo>
                    <a:pt x="789" y="0"/>
                  </a:lnTo>
                  <a:lnTo>
                    <a:pt x="816" y="3"/>
                  </a:lnTo>
                  <a:lnTo>
                    <a:pt x="839" y="12"/>
                  </a:lnTo>
                  <a:lnTo>
                    <a:pt x="861" y="25"/>
                  </a:lnTo>
                  <a:lnTo>
                    <a:pt x="879" y="44"/>
                  </a:lnTo>
                  <a:lnTo>
                    <a:pt x="893" y="64"/>
                  </a:lnTo>
                  <a:lnTo>
                    <a:pt x="901" y="89"/>
                  </a:lnTo>
                  <a:lnTo>
                    <a:pt x="905" y="115"/>
                  </a:lnTo>
                  <a:lnTo>
                    <a:pt x="905" y="183"/>
                  </a:lnTo>
                  <a:lnTo>
                    <a:pt x="907" y="189"/>
                  </a:lnTo>
                  <a:lnTo>
                    <a:pt x="913" y="196"/>
                  </a:lnTo>
                  <a:lnTo>
                    <a:pt x="922" y="202"/>
                  </a:lnTo>
                  <a:lnTo>
                    <a:pt x="950" y="213"/>
                  </a:lnTo>
                  <a:lnTo>
                    <a:pt x="978" y="226"/>
                  </a:lnTo>
                  <a:lnTo>
                    <a:pt x="981" y="227"/>
                  </a:lnTo>
                  <a:lnTo>
                    <a:pt x="986" y="227"/>
                  </a:lnTo>
                  <a:lnTo>
                    <a:pt x="989" y="228"/>
                  </a:lnTo>
                  <a:lnTo>
                    <a:pt x="995" y="227"/>
                  </a:lnTo>
                  <a:lnTo>
                    <a:pt x="998" y="226"/>
                  </a:lnTo>
                  <a:lnTo>
                    <a:pt x="1002" y="225"/>
                  </a:lnTo>
                  <a:lnTo>
                    <a:pt x="1004" y="224"/>
                  </a:lnTo>
                  <a:lnTo>
                    <a:pt x="1052" y="176"/>
                  </a:lnTo>
                  <a:lnTo>
                    <a:pt x="1069" y="161"/>
                  </a:lnTo>
                  <a:lnTo>
                    <a:pt x="1088" y="151"/>
                  </a:lnTo>
                  <a:lnTo>
                    <a:pt x="1110" y="144"/>
                  </a:lnTo>
                  <a:lnTo>
                    <a:pt x="1133" y="143"/>
                  </a:lnTo>
                  <a:lnTo>
                    <a:pt x="1156" y="144"/>
                  </a:lnTo>
                  <a:lnTo>
                    <a:pt x="1178" y="151"/>
                  </a:lnTo>
                  <a:lnTo>
                    <a:pt x="1197" y="161"/>
                  </a:lnTo>
                  <a:lnTo>
                    <a:pt x="1214" y="176"/>
                  </a:lnTo>
                  <a:lnTo>
                    <a:pt x="1293" y="253"/>
                  </a:lnTo>
                  <a:lnTo>
                    <a:pt x="1309" y="275"/>
                  </a:lnTo>
                  <a:lnTo>
                    <a:pt x="1320" y="298"/>
                  </a:lnTo>
                  <a:lnTo>
                    <a:pt x="1326" y="323"/>
                  </a:lnTo>
                  <a:lnTo>
                    <a:pt x="1326" y="348"/>
                  </a:lnTo>
                  <a:lnTo>
                    <a:pt x="1320" y="372"/>
                  </a:lnTo>
                  <a:lnTo>
                    <a:pt x="1309" y="396"/>
                  </a:lnTo>
                  <a:lnTo>
                    <a:pt x="1293" y="416"/>
                  </a:lnTo>
                  <a:lnTo>
                    <a:pt x="1245" y="464"/>
                  </a:lnTo>
                  <a:lnTo>
                    <a:pt x="1242" y="471"/>
                  </a:lnTo>
                  <a:lnTo>
                    <a:pt x="1240" y="480"/>
                  </a:lnTo>
                  <a:lnTo>
                    <a:pt x="1243" y="489"/>
                  </a:lnTo>
                  <a:lnTo>
                    <a:pt x="1255" y="518"/>
                  </a:lnTo>
                  <a:lnTo>
                    <a:pt x="1267" y="546"/>
                  </a:lnTo>
                  <a:lnTo>
                    <a:pt x="1271" y="554"/>
                  </a:lnTo>
                  <a:lnTo>
                    <a:pt x="1279" y="561"/>
                  </a:lnTo>
                  <a:lnTo>
                    <a:pt x="1286" y="563"/>
                  </a:lnTo>
                  <a:lnTo>
                    <a:pt x="1353" y="563"/>
                  </a:lnTo>
                  <a:lnTo>
                    <a:pt x="1380" y="566"/>
                  </a:lnTo>
                  <a:lnTo>
                    <a:pt x="1404" y="575"/>
                  </a:lnTo>
                  <a:lnTo>
                    <a:pt x="1425" y="588"/>
                  </a:lnTo>
                  <a:lnTo>
                    <a:pt x="1444" y="607"/>
                  </a:lnTo>
                  <a:lnTo>
                    <a:pt x="1457" y="627"/>
                  </a:lnTo>
                  <a:lnTo>
                    <a:pt x="1465" y="652"/>
                  </a:lnTo>
                  <a:lnTo>
                    <a:pt x="1469" y="679"/>
                  </a:lnTo>
                  <a:lnTo>
                    <a:pt x="1469" y="788"/>
                  </a:lnTo>
                  <a:lnTo>
                    <a:pt x="1465" y="814"/>
                  </a:lnTo>
                  <a:lnTo>
                    <a:pt x="1457" y="839"/>
                  </a:lnTo>
                  <a:lnTo>
                    <a:pt x="1444" y="860"/>
                  </a:lnTo>
                  <a:lnTo>
                    <a:pt x="1425" y="878"/>
                  </a:lnTo>
                  <a:lnTo>
                    <a:pt x="1404" y="892"/>
                  </a:lnTo>
                  <a:lnTo>
                    <a:pt x="1380" y="901"/>
                  </a:lnTo>
                  <a:lnTo>
                    <a:pt x="1353" y="903"/>
                  </a:lnTo>
                  <a:lnTo>
                    <a:pt x="1286" y="903"/>
                  </a:lnTo>
                  <a:lnTo>
                    <a:pt x="1279" y="905"/>
                  </a:lnTo>
                  <a:lnTo>
                    <a:pt x="1271" y="912"/>
                  </a:lnTo>
                  <a:lnTo>
                    <a:pt x="1267" y="920"/>
                  </a:lnTo>
                  <a:lnTo>
                    <a:pt x="1243" y="977"/>
                  </a:lnTo>
                  <a:lnTo>
                    <a:pt x="1240" y="986"/>
                  </a:lnTo>
                  <a:lnTo>
                    <a:pt x="1242" y="995"/>
                  </a:lnTo>
                  <a:lnTo>
                    <a:pt x="1245" y="1002"/>
                  </a:lnTo>
                  <a:lnTo>
                    <a:pt x="1293" y="1050"/>
                  </a:lnTo>
                  <a:lnTo>
                    <a:pt x="1309" y="1071"/>
                  </a:lnTo>
                  <a:lnTo>
                    <a:pt x="1320" y="1094"/>
                  </a:lnTo>
                  <a:lnTo>
                    <a:pt x="1326" y="1119"/>
                  </a:lnTo>
                  <a:lnTo>
                    <a:pt x="1326" y="1144"/>
                  </a:lnTo>
                  <a:lnTo>
                    <a:pt x="1320" y="1169"/>
                  </a:lnTo>
                  <a:lnTo>
                    <a:pt x="1309" y="1192"/>
                  </a:lnTo>
                  <a:lnTo>
                    <a:pt x="1293" y="1213"/>
                  </a:lnTo>
                  <a:lnTo>
                    <a:pt x="1214" y="1291"/>
                  </a:lnTo>
                  <a:lnTo>
                    <a:pt x="1197" y="1306"/>
                  </a:lnTo>
                  <a:lnTo>
                    <a:pt x="1178" y="1316"/>
                  </a:lnTo>
                  <a:lnTo>
                    <a:pt x="1156" y="1323"/>
                  </a:lnTo>
                  <a:lnTo>
                    <a:pt x="1133" y="1324"/>
                  </a:lnTo>
                  <a:lnTo>
                    <a:pt x="1110" y="1323"/>
                  </a:lnTo>
                  <a:lnTo>
                    <a:pt x="1088" y="1316"/>
                  </a:lnTo>
                  <a:lnTo>
                    <a:pt x="1069" y="1306"/>
                  </a:lnTo>
                  <a:lnTo>
                    <a:pt x="1052" y="1291"/>
                  </a:lnTo>
                  <a:lnTo>
                    <a:pt x="1004" y="1243"/>
                  </a:lnTo>
                  <a:lnTo>
                    <a:pt x="1002" y="1242"/>
                  </a:lnTo>
                  <a:lnTo>
                    <a:pt x="998" y="1241"/>
                  </a:lnTo>
                  <a:lnTo>
                    <a:pt x="995" y="1239"/>
                  </a:lnTo>
                  <a:lnTo>
                    <a:pt x="989" y="1238"/>
                  </a:lnTo>
                  <a:lnTo>
                    <a:pt x="986" y="1239"/>
                  </a:lnTo>
                  <a:lnTo>
                    <a:pt x="981" y="1239"/>
                  </a:lnTo>
                  <a:lnTo>
                    <a:pt x="978" y="1241"/>
                  </a:lnTo>
                  <a:lnTo>
                    <a:pt x="950" y="1253"/>
                  </a:lnTo>
                  <a:lnTo>
                    <a:pt x="922" y="1265"/>
                  </a:lnTo>
                  <a:lnTo>
                    <a:pt x="913" y="1270"/>
                  </a:lnTo>
                  <a:lnTo>
                    <a:pt x="907" y="1277"/>
                  </a:lnTo>
                  <a:lnTo>
                    <a:pt x="905" y="1284"/>
                  </a:lnTo>
                  <a:lnTo>
                    <a:pt x="905" y="1351"/>
                  </a:lnTo>
                  <a:lnTo>
                    <a:pt x="901" y="1377"/>
                  </a:lnTo>
                  <a:lnTo>
                    <a:pt x="893" y="1402"/>
                  </a:lnTo>
                  <a:lnTo>
                    <a:pt x="879" y="1423"/>
                  </a:lnTo>
                  <a:lnTo>
                    <a:pt x="861" y="1441"/>
                  </a:lnTo>
                  <a:lnTo>
                    <a:pt x="839" y="1455"/>
                  </a:lnTo>
                  <a:lnTo>
                    <a:pt x="816" y="1463"/>
                  </a:lnTo>
                  <a:lnTo>
                    <a:pt x="789" y="1466"/>
                  </a:lnTo>
                  <a:lnTo>
                    <a:pt x="678" y="1466"/>
                  </a:lnTo>
                  <a:lnTo>
                    <a:pt x="652" y="1463"/>
                  </a:lnTo>
                  <a:lnTo>
                    <a:pt x="628" y="1455"/>
                  </a:lnTo>
                  <a:lnTo>
                    <a:pt x="606" y="1441"/>
                  </a:lnTo>
                  <a:lnTo>
                    <a:pt x="589" y="1423"/>
                  </a:lnTo>
                  <a:lnTo>
                    <a:pt x="576" y="1402"/>
                  </a:lnTo>
                  <a:lnTo>
                    <a:pt x="567" y="1377"/>
                  </a:lnTo>
                  <a:lnTo>
                    <a:pt x="563" y="1351"/>
                  </a:lnTo>
                  <a:lnTo>
                    <a:pt x="563" y="1284"/>
                  </a:lnTo>
                  <a:lnTo>
                    <a:pt x="561" y="1277"/>
                  </a:lnTo>
                  <a:lnTo>
                    <a:pt x="555" y="1270"/>
                  </a:lnTo>
                  <a:lnTo>
                    <a:pt x="547" y="1265"/>
                  </a:lnTo>
                  <a:lnTo>
                    <a:pt x="490" y="1241"/>
                  </a:lnTo>
                  <a:lnTo>
                    <a:pt x="487" y="1239"/>
                  </a:lnTo>
                  <a:lnTo>
                    <a:pt x="483" y="1239"/>
                  </a:lnTo>
                  <a:lnTo>
                    <a:pt x="479" y="1238"/>
                  </a:lnTo>
                  <a:lnTo>
                    <a:pt x="474" y="1239"/>
                  </a:lnTo>
                  <a:lnTo>
                    <a:pt x="469" y="1241"/>
                  </a:lnTo>
                  <a:lnTo>
                    <a:pt x="466" y="1242"/>
                  </a:lnTo>
                  <a:lnTo>
                    <a:pt x="465" y="1243"/>
                  </a:lnTo>
                  <a:lnTo>
                    <a:pt x="417" y="1291"/>
                  </a:lnTo>
                  <a:lnTo>
                    <a:pt x="399" y="1306"/>
                  </a:lnTo>
                  <a:lnTo>
                    <a:pt x="379" y="1316"/>
                  </a:lnTo>
                  <a:lnTo>
                    <a:pt x="357" y="1323"/>
                  </a:lnTo>
                  <a:lnTo>
                    <a:pt x="335" y="1324"/>
                  </a:lnTo>
                  <a:lnTo>
                    <a:pt x="313" y="1323"/>
                  </a:lnTo>
                  <a:lnTo>
                    <a:pt x="291" y="1316"/>
                  </a:lnTo>
                  <a:lnTo>
                    <a:pt x="271" y="1306"/>
                  </a:lnTo>
                  <a:lnTo>
                    <a:pt x="254" y="1291"/>
                  </a:lnTo>
                  <a:lnTo>
                    <a:pt x="176" y="1213"/>
                  </a:lnTo>
                  <a:lnTo>
                    <a:pt x="161" y="1195"/>
                  </a:lnTo>
                  <a:lnTo>
                    <a:pt x="151" y="1176"/>
                  </a:lnTo>
                  <a:lnTo>
                    <a:pt x="144" y="1154"/>
                  </a:lnTo>
                  <a:lnTo>
                    <a:pt x="142" y="1131"/>
                  </a:lnTo>
                  <a:lnTo>
                    <a:pt x="144" y="1108"/>
                  </a:lnTo>
                  <a:lnTo>
                    <a:pt x="151" y="1088"/>
                  </a:lnTo>
                  <a:lnTo>
                    <a:pt x="161" y="1067"/>
                  </a:lnTo>
                  <a:lnTo>
                    <a:pt x="176" y="1050"/>
                  </a:lnTo>
                  <a:lnTo>
                    <a:pt x="224" y="1002"/>
                  </a:lnTo>
                  <a:lnTo>
                    <a:pt x="226" y="995"/>
                  </a:lnTo>
                  <a:lnTo>
                    <a:pt x="227" y="986"/>
                  </a:lnTo>
                  <a:lnTo>
                    <a:pt x="225" y="977"/>
                  </a:lnTo>
                  <a:lnTo>
                    <a:pt x="212" y="949"/>
                  </a:lnTo>
                  <a:lnTo>
                    <a:pt x="202" y="920"/>
                  </a:lnTo>
                  <a:lnTo>
                    <a:pt x="196" y="912"/>
                  </a:lnTo>
                  <a:lnTo>
                    <a:pt x="188" y="905"/>
                  </a:lnTo>
                  <a:lnTo>
                    <a:pt x="183" y="903"/>
                  </a:lnTo>
                  <a:lnTo>
                    <a:pt x="114" y="903"/>
                  </a:lnTo>
                  <a:lnTo>
                    <a:pt x="88" y="901"/>
                  </a:lnTo>
                  <a:lnTo>
                    <a:pt x="64" y="892"/>
                  </a:lnTo>
                  <a:lnTo>
                    <a:pt x="42" y="878"/>
                  </a:lnTo>
                  <a:lnTo>
                    <a:pt x="25" y="860"/>
                  </a:lnTo>
                  <a:lnTo>
                    <a:pt x="11" y="839"/>
                  </a:lnTo>
                  <a:lnTo>
                    <a:pt x="2" y="814"/>
                  </a:lnTo>
                  <a:lnTo>
                    <a:pt x="0" y="788"/>
                  </a:lnTo>
                  <a:lnTo>
                    <a:pt x="0" y="679"/>
                  </a:lnTo>
                  <a:lnTo>
                    <a:pt x="2" y="652"/>
                  </a:lnTo>
                  <a:lnTo>
                    <a:pt x="11" y="627"/>
                  </a:lnTo>
                  <a:lnTo>
                    <a:pt x="25" y="607"/>
                  </a:lnTo>
                  <a:lnTo>
                    <a:pt x="42" y="588"/>
                  </a:lnTo>
                  <a:lnTo>
                    <a:pt x="64" y="575"/>
                  </a:lnTo>
                  <a:lnTo>
                    <a:pt x="88" y="566"/>
                  </a:lnTo>
                  <a:lnTo>
                    <a:pt x="114" y="563"/>
                  </a:lnTo>
                  <a:lnTo>
                    <a:pt x="183" y="563"/>
                  </a:lnTo>
                  <a:lnTo>
                    <a:pt x="188" y="561"/>
                  </a:lnTo>
                  <a:lnTo>
                    <a:pt x="196" y="554"/>
                  </a:lnTo>
                  <a:lnTo>
                    <a:pt x="202" y="546"/>
                  </a:lnTo>
                  <a:lnTo>
                    <a:pt x="212" y="518"/>
                  </a:lnTo>
                  <a:lnTo>
                    <a:pt x="225" y="489"/>
                  </a:lnTo>
                  <a:lnTo>
                    <a:pt x="227" y="480"/>
                  </a:lnTo>
                  <a:lnTo>
                    <a:pt x="226" y="471"/>
                  </a:lnTo>
                  <a:lnTo>
                    <a:pt x="224" y="464"/>
                  </a:lnTo>
                  <a:lnTo>
                    <a:pt x="176" y="416"/>
                  </a:lnTo>
                  <a:lnTo>
                    <a:pt x="159" y="396"/>
                  </a:lnTo>
                  <a:lnTo>
                    <a:pt x="148" y="372"/>
                  </a:lnTo>
                  <a:lnTo>
                    <a:pt x="143" y="348"/>
                  </a:lnTo>
                  <a:lnTo>
                    <a:pt x="143" y="323"/>
                  </a:lnTo>
                  <a:lnTo>
                    <a:pt x="148" y="298"/>
                  </a:lnTo>
                  <a:lnTo>
                    <a:pt x="159" y="275"/>
                  </a:lnTo>
                  <a:lnTo>
                    <a:pt x="176" y="253"/>
                  </a:lnTo>
                  <a:lnTo>
                    <a:pt x="254" y="176"/>
                  </a:lnTo>
                  <a:lnTo>
                    <a:pt x="271" y="161"/>
                  </a:lnTo>
                  <a:lnTo>
                    <a:pt x="291" y="151"/>
                  </a:lnTo>
                  <a:lnTo>
                    <a:pt x="313" y="144"/>
                  </a:lnTo>
                  <a:lnTo>
                    <a:pt x="335" y="143"/>
                  </a:lnTo>
                  <a:lnTo>
                    <a:pt x="357" y="144"/>
                  </a:lnTo>
                  <a:lnTo>
                    <a:pt x="379" y="151"/>
                  </a:lnTo>
                  <a:lnTo>
                    <a:pt x="399" y="161"/>
                  </a:lnTo>
                  <a:lnTo>
                    <a:pt x="417" y="176"/>
                  </a:lnTo>
                  <a:lnTo>
                    <a:pt x="465" y="224"/>
                  </a:lnTo>
                  <a:lnTo>
                    <a:pt x="466" y="225"/>
                  </a:lnTo>
                  <a:lnTo>
                    <a:pt x="469" y="226"/>
                  </a:lnTo>
                  <a:lnTo>
                    <a:pt x="474" y="227"/>
                  </a:lnTo>
                  <a:lnTo>
                    <a:pt x="479" y="228"/>
                  </a:lnTo>
                  <a:lnTo>
                    <a:pt x="483" y="227"/>
                  </a:lnTo>
                  <a:lnTo>
                    <a:pt x="487" y="227"/>
                  </a:lnTo>
                  <a:lnTo>
                    <a:pt x="490" y="226"/>
                  </a:lnTo>
                  <a:lnTo>
                    <a:pt x="519" y="213"/>
                  </a:lnTo>
                  <a:lnTo>
                    <a:pt x="547" y="202"/>
                  </a:lnTo>
                  <a:lnTo>
                    <a:pt x="555" y="196"/>
                  </a:lnTo>
                  <a:lnTo>
                    <a:pt x="561" y="189"/>
                  </a:lnTo>
                  <a:lnTo>
                    <a:pt x="563" y="183"/>
                  </a:lnTo>
                  <a:lnTo>
                    <a:pt x="563" y="115"/>
                  </a:lnTo>
                  <a:lnTo>
                    <a:pt x="567" y="89"/>
                  </a:lnTo>
                  <a:lnTo>
                    <a:pt x="576" y="64"/>
                  </a:lnTo>
                  <a:lnTo>
                    <a:pt x="589" y="44"/>
                  </a:lnTo>
                  <a:lnTo>
                    <a:pt x="606" y="25"/>
                  </a:lnTo>
                  <a:lnTo>
                    <a:pt x="628" y="12"/>
                  </a:lnTo>
                  <a:lnTo>
                    <a:pt x="652" y="3"/>
                  </a:lnTo>
                  <a:lnTo>
                    <a:pt x="67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Segoe UI" panose="020B0502040204020203" pitchFamily="34" charset="0"/>
              </a:endParaRPr>
            </a:p>
          </p:txBody>
        </p:sp>
      </p:grpSp>
      <p:sp>
        <p:nvSpPr>
          <p:cNvPr id="19" name="Freeform 50">
            <a:extLst>
              <a:ext uri="{FF2B5EF4-FFF2-40B4-BE49-F238E27FC236}">
                <a16:creationId xmlns:a16="http://schemas.microsoft.com/office/drawing/2014/main" id="{385B04CF-B220-495C-9C8B-91BC1053CF52}"/>
              </a:ext>
            </a:extLst>
          </p:cNvPr>
          <p:cNvSpPr>
            <a:spLocks noEditPoints="1"/>
          </p:cNvSpPr>
          <p:nvPr/>
        </p:nvSpPr>
        <p:spPr bwMode="auto">
          <a:xfrm>
            <a:off x="2662108" y="4439592"/>
            <a:ext cx="630136" cy="615976"/>
          </a:xfrm>
          <a:custGeom>
            <a:avLst/>
            <a:gdLst>
              <a:gd name="T0" fmla="*/ 282575 w 112"/>
              <a:gd name="T1" fmla="*/ 20273 h 109"/>
              <a:gd name="T2" fmla="*/ 262391 w 112"/>
              <a:gd name="T3" fmla="*/ 0 h 109"/>
              <a:gd name="T4" fmla="*/ 216977 w 112"/>
              <a:gd name="T5" fmla="*/ 53218 h 109"/>
              <a:gd name="T6" fmla="*/ 128673 w 112"/>
              <a:gd name="T7" fmla="*/ 17739 h 109"/>
              <a:gd name="T8" fmla="*/ 0 w 112"/>
              <a:gd name="T9" fmla="*/ 146982 h 109"/>
              <a:gd name="T10" fmla="*/ 128673 w 112"/>
              <a:gd name="T11" fmla="*/ 276225 h 109"/>
              <a:gd name="T12" fmla="*/ 257345 w 112"/>
              <a:gd name="T13" fmla="*/ 146982 h 109"/>
              <a:gd name="T14" fmla="*/ 237161 w 112"/>
              <a:gd name="T15" fmla="*/ 78559 h 109"/>
              <a:gd name="T16" fmla="*/ 282575 w 112"/>
              <a:gd name="T17" fmla="*/ 20273 h 109"/>
              <a:gd name="T18" fmla="*/ 239684 w 112"/>
              <a:gd name="T19" fmla="*/ 146982 h 109"/>
              <a:gd name="T20" fmla="*/ 128673 w 112"/>
              <a:gd name="T21" fmla="*/ 255952 h 109"/>
              <a:gd name="T22" fmla="*/ 20184 w 112"/>
              <a:gd name="T23" fmla="*/ 146982 h 109"/>
              <a:gd name="T24" fmla="*/ 128673 w 112"/>
              <a:gd name="T25" fmla="*/ 35478 h 109"/>
              <a:gd name="T26" fmla="*/ 204362 w 112"/>
              <a:gd name="T27" fmla="*/ 65889 h 109"/>
              <a:gd name="T28" fmla="*/ 126150 w 112"/>
              <a:gd name="T29" fmla="*/ 157119 h 109"/>
              <a:gd name="T30" fmla="*/ 65598 w 112"/>
              <a:gd name="T31" fmla="*/ 98833 h 109"/>
              <a:gd name="T32" fmla="*/ 45414 w 112"/>
              <a:gd name="T33" fmla="*/ 136845 h 109"/>
              <a:gd name="T34" fmla="*/ 108489 w 112"/>
              <a:gd name="T35" fmla="*/ 207802 h 109"/>
              <a:gd name="T36" fmla="*/ 121104 w 112"/>
              <a:gd name="T37" fmla="*/ 225542 h 109"/>
              <a:gd name="T38" fmla="*/ 136242 w 112"/>
              <a:gd name="T39" fmla="*/ 207802 h 109"/>
              <a:gd name="T40" fmla="*/ 224546 w 112"/>
              <a:gd name="T41" fmla="*/ 93764 h 109"/>
              <a:gd name="T42" fmla="*/ 239684 w 112"/>
              <a:gd name="T43" fmla="*/ 146982 h 10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112" h="109">
                <a:moveTo>
                  <a:pt x="112" y="8"/>
                </a:moveTo>
                <a:cubicBezTo>
                  <a:pt x="104" y="0"/>
                  <a:pt x="104" y="0"/>
                  <a:pt x="104" y="0"/>
                </a:cubicBezTo>
                <a:cubicBezTo>
                  <a:pt x="86" y="21"/>
                  <a:pt x="86" y="21"/>
                  <a:pt x="86" y="21"/>
                </a:cubicBezTo>
                <a:cubicBezTo>
                  <a:pt x="77" y="12"/>
                  <a:pt x="65" y="7"/>
                  <a:pt x="51" y="7"/>
                </a:cubicBezTo>
                <a:cubicBezTo>
                  <a:pt x="23" y="7"/>
                  <a:pt x="0" y="30"/>
                  <a:pt x="0" y="58"/>
                </a:cubicBezTo>
                <a:cubicBezTo>
                  <a:pt x="0" y="86"/>
                  <a:pt x="23" y="109"/>
                  <a:pt x="51" y="109"/>
                </a:cubicBezTo>
                <a:cubicBezTo>
                  <a:pt x="79" y="109"/>
                  <a:pt x="102" y="86"/>
                  <a:pt x="102" y="58"/>
                </a:cubicBezTo>
                <a:cubicBezTo>
                  <a:pt x="102" y="48"/>
                  <a:pt x="99" y="38"/>
                  <a:pt x="94" y="31"/>
                </a:cubicBezTo>
                <a:lnTo>
                  <a:pt x="112" y="8"/>
                </a:lnTo>
                <a:close/>
                <a:moveTo>
                  <a:pt x="95" y="58"/>
                </a:moveTo>
                <a:cubicBezTo>
                  <a:pt x="95" y="82"/>
                  <a:pt x="75" y="101"/>
                  <a:pt x="51" y="101"/>
                </a:cubicBezTo>
                <a:cubicBezTo>
                  <a:pt x="27" y="101"/>
                  <a:pt x="8" y="82"/>
                  <a:pt x="8" y="58"/>
                </a:cubicBezTo>
                <a:cubicBezTo>
                  <a:pt x="8" y="34"/>
                  <a:pt x="27" y="14"/>
                  <a:pt x="51" y="14"/>
                </a:cubicBezTo>
                <a:cubicBezTo>
                  <a:pt x="63" y="14"/>
                  <a:pt x="73" y="19"/>
                  <a:pt x="81" y="26"/>
                </a:cubicBezTo>
                <a:cubicBezTo>
                  <a:pt x="50" y="62"/>
                  <a:pt x="50" y="62"/>
                  <a:pt x="50" y="62"/>
                </a:cubicBezTo>
                <a:cubicBezTo>
                  <a:pt x="26" y="39"/>
                  <a:pt x="26" y="39"/>
                  <a:pt x="26" y="39"/>
                </a:cubicBezTo>
                <a:cubicBezTo>
                  <a:pt x="18" y="54"/>
                  <a:pt x="18" y="54"/>
                  <a:pt x="18" y="54"/>
                </a:cubicBezTo>
                <a:cubicBezTo>
                  <a:pt x="43" y="82"/>
                  <a:pt x="43" y="82"/>
                  <a:pt x="43" y="82"/>
                </a:cubicBezTo>
                <a:cubicBezTo>
                  <a:pt x="48" y="89"/>
                  <a:pt x="48" y="89"/>
                  <a:pt x="48" y="89"/>
                </a:cubicBezTo>
                <a:cubicBezTo>
                  <a:pt x="54" y="82"/>
                  <a:pt x="54" y="82"/>
                  <a:pt x="54" y="82"/>
                </a:cubicBezTo>
                <a:cubicBezTo>
                  <a:pt x="89" y="37"/>
                  <a:pt x="89" y="37"/>
                  <a:pt x="89" y="37"/>
                </a:cubicBezTo>
                <a:cubicBezTo>
                  <a:pt x="93" y="43"/>
                  <a:pt x="95" y="50"/>
                  <a:pt x="95" y="58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/>
          <a:lstStyle/>
          <a:p>
            <a:endParaRPr lang="en-US" dirty="0">
              <a:latin typeface="Segoe UI" panose="020B0502040204020203" pitchFamily="34" charset="0"/>
            </a:endParaRPr>
          </a:p>
        </p:txBody>
      </p:sp>
      <p:sp>
        <p:nvSpPr>
          <p:cNvPr id="20" name="Freeform 50">
            <a:extLst>
              <a:ext uri="{FF2B5EF4-FFF2-40B4-BE49-F238E27FC236}">
                <a16:creationId xmlns:a16="http://schemas.microsoft.com/office/drawing/2014/main" id="{E48DAE0F-3391-457B-A217-88E9EA978C5B}"/>
              </a:ext>
            </a:extLst>
          </p:cNvPr>
          <p:cNvSpPr>
            <a:spLocks noEditPoints="1"/>
          </p:cNvSpPr>
          <p:nvPr/>
        </p:nvSpPr>
        <p:spPr bwMode="auto">
          <a:xfrm>
            <a:off x="5886727" y="2507063"/>
            <a:ext cx="630136" cy="615976"/>
          </a:xfrm>
          <a:custGeom>
            <a:avLst/>
            <a:gdLst>
              <a:gd name="T0" fmla="*/ 282575 w 112"/>
              <a:gd name="T1" fmla="*/ 20273 h 109"/>
              <a:gd name="T2" fmla="*/ 262391 w 112"/>
              <a:gd name="T3" fmla="*/ 0 h 109"/>
              <a:gd name="T4" fmla="*/ 216977 w 112"/>
              <a:gd name="T5" fmla="*/ 53218 h 109"/>
              <a:gd name="T6" fmla="*/ 128673 w 112"/>
              <a:gd name="T7" fmla="*/ 17739 h 109"/>
              <a:gd name="T8" fmla="*/ 0 w 112"/>
              <a:gd name="T9" fmla="*/ 146982 h 109"/>
              <a:gd name="T10" fmla="*/ 128673 w 112"/>
              <a:gd name="T11" fmla="*/ 276225 h 109"/>
              <a:gd name="T12" fmla="*/ 257345 w 112"/>
              <a:gd name="T13" fmla="*/ 146982 h 109"/>
              <a:gd name="T14" fmla="*/ 237161 w 112"/>
              <a:gd name="T15" fmla="*/ 78559 h 109"/>
              <a:gd name="T16" fmla="*/ 282575 w 112"/>
              <a:gd name="T17" fmla="*/ 20273 h 109"/>
              <a:gd name="T18" fmla="*/ 239684 w 112"/>
              <a:gd name="T19" fmla="*/ 146982 h 109"/>
              <a:gd name="T20" fmla="*/ 128673 w 112"/>
              <a:gd name="T21" fmla="*/ 255952 h 109"/>
              <a:gd name="T22" fmla="*/ 20184 w 112"/>
              <a:gd name="T23" fmla="*/ 146982 h 109"/>
              <a:gd name="T24" fmla="*/ 128673 w 112"/>
              <a:gd name="T25" fmla="*/ 35478 h 109"/>
              <a:gd name="T26" fmla="*/ 204362 w 112"/>
              <a:gd name="T27" fmla="*/ 65889 h 109"/>
              <a:gd name="T28" fmla="*/ 126150 w 112"/>
              <a:gd name="T29" fmla="*/ 157119 h 109"/>
              <a:gd name="T30" fmla="*/ 65598 w 112"/>
              <a:gd name="T31" fmla="*/ 98833 h 109"/>
              <a:gd name="T32" fmla="*/ 45414 w 112"/>
              <a:gd name="T33" fmla="*/ 136845 h 109"/>
              <a:gd name="T34" fmla="*/ 108489 w 112"/>
              <a:gd name="T35" fmla="*/ 207802 h 109"/>
              <a:gd name="T36" fmla="*/ 121104 w 112"/>
              <a:gd name="T37" fmla="*/ 225542 h 109"/>
              <a:gd name="T38" fmla="*/ 136242 w 112"/>
              <a:gd name="T39" fmla="*/ 207802 h 109"/>
              <a:gd name="T40" fmla="*/ 224546 w 112"/>
              <a:gd name="T41" fmla="*/ 93764 h 109"/>
              <a:gd name="T42" fmla="*/ 239684 w 112"/>
              <a:gd name="T43" fmla="*/ 146982 h 10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112" h="109">
                <a:moveTo>
                  <a:pt x="112" y="8"/>
                </a:moveTo>
                <a:cubicBezTo>
                  <a:pt x="104" y="0"/>
                  <a:pt x="104" y="0"/>
                  <a:pt x="104" y="0"/>
                </a:cubicBezTo>
                <a:cubicBezTo>
                  <a:pt x="86" y="21"/>
                  <a:pt x="86" y="21"/>
                  <a:pt x="86" y="21"/>
                </a:cubicBezTo>
                <a:cubicBezTo>
                  <a:pt x="77" y="12"/>
                  <a:pt x="65" y="7"/>
                  <a:pt x="51" y="7"/>
                </a:cubicBezTo>
                <a:cubicBezTo>
                  <a:pt x="23" y="7"/>
                  <a:pt x="0" y="30"/>
                  <a:pt x="0" y="58"/>
                </a:cubicBezTo>
                <a:cubicBezTo>
                  <a:pt x="0" y="86"/>
                  <a:pt x="23" y="109"/>
                  <a:pt x="51" y="109"/>
                </a:cubicBezTo>
                <a:cubicBezTo>
                  <a:pt x="79" y="109"/>
                  <a:pt x="102" y="86"/>
                  <a:pt x="102" y="58"/>
                </a:cubicBezTo>
                <a:cubicBezTo>
                  <a:pt x="102" y="48"/>
                  <a:pt x="99" y="38"/>
                  <a:pt x="94" y="31"/>
                </a:cubicBezTo>
                <a:lnTo>
                  <a:pt x="112" y="8"/>
                </a:lnTo>
                <a:close/>
                <a:moveTo>
                  <a:pt x="95" y="58"/>
                </a:moveTo>
                <a:cubicBezTo>
                  <a:pt x="95" y="82"/>
                  <a:pt x="75" y="101"/>
                  <a:pt x="51" y="101"/>
                </a:cubicBezTo>
                <a:cubicBezTo>
                  <a:pt x="27" y="101"/>
                  <a:pt x="8" y="82"/>
                  <a:pt x="8" y="58"/>
                </a:cubicBezTo>
                <a:cubicBezTo>
                  <a:pt x="8" y="34"/>
                  <a:pt x="27" y="14"/>
                  <a:pt x="51" y="14"/>
                </a:cubicBezTo>
                <a:cubicBezTo>
                  <a:pt x="63" y="14"/>
                  <a:pt x="73" y="19"/>
                  <a:pt x="81" y="26"/>
                </a:cubicBezTo>
                <a:cubicBezTo>
                  <a:pt x="50" y="62"/>
                  <a:pt x="50" y="62"/>
                  <a:pt x="50" y="62"/>
                </a:cubicBezTo>
                <a:cubicBezTo>
                  <a:pt x="26" y="39"/>
                  <a:pt x="26" y="39"/>
                  <a:pt x="26" y="39"/>
                </a:cubicBezTo>
                <a:cubicBezTo>
                  <a:pt x="18" y="54"/>
                  <a:pt x="18" y="54"/>
                  <a:pt x="18" y="54"/>
                </a:cubicBezTo>
                <a:cubicBezTo>
                  <a:pt x="43" y="82"/>
                  <a:pt x="43" y="82"/>
                  <a:pt x="43" y="82"/>
                </a:cubicBezTo>
                <a:cubicBezTo>
                  <a:pt x="48" y="89"/>
                  <a:pt x="48" y="89"/>
                  <a:pt x="48" y="89"/>
                </a:cubicBezTo>
                <a:cubicBezTo>
                  <a:pt x="54" y="82"/>
                  <a:pt x="54" y="82"/>
                  <a:pt x="54" y="82"/>
                </a:cubicBezTo>
                <a:cubicBezTo>
                  <a:pt x="89" y="37"/>
                  <a:pt x="89" y="37"/>
                  <a:pt x="89" y="37"/>
                </a:cubicBezTo>
                <a:cubicBezTo>
                  <a:pt x="93" y="43"/>
                  <a:pt x="95" y="50"/>
                  <a:pt x="95" y="58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/>
          <a:lstStyle/>
          <a:p>
            <a:endParaRPr lang="en-US" dirty="0">
              <a:latin typeface="Segoe UI" panose="020B0502040204020203" pitchFamily="34" charset="0"/>
            </a:endParaRPr>
          </a:p>
        </p:txBody>
      </p:sp>
      <p:sp>
        <p:nvSpPr>
          <p:cNvPr id="21" name="Freeform 50">
            <a:extLst>
              <a:ext uri="{FF2B5EF4-FFF2-40B4-BE49-F238E27FC236}">
                <a16:creationId xmlns:a16="http://schemas.microsoft.com/office/drawing/2014/main" id="{5F893AB4-2026-4A40-B1DC-214FFAC1DFCC}"/>
              </a:ext>
            </a:extLst>
          </p:cNvPr>
          <p:cNvSpPr>
            <a:spLocks noEditPoints="1"/>
          </p:cNvSpPr>
          <p:nvPr/>
        </p:nvSpPr>
        <p:spPr bwMode="auto">
          <a:xfrm>
            <a:off x="9095108" y="4436526"/>
            <a:ext cx="630136" cy="615976"/>
          </a:xfrm>
          <a:custGeom>
            <a:avLst/>
            <a:gdLst>
              <a:gd name="T0" fmla="*/ 282575 w 112"/>
              <a:gd name="T1" fmla="*/ 20273 h 109"/>
              <a:gd name="T2" fmla="*/ 262391 w 112"/>
              <a:gd name="T3" fmla="*/ 0 h 109"/>
              <a:gd name="T4" fmla="*/ 216977 w 112"/>
              <a:gd name="T5" fmla="*/ 53218 h 109"/>
              <a:gd name="T6" fmla="*/ 128673 w 112"/>
              <a:gd name="T7" fmla="*/ 17739 h 109"/>
              <a:gd name="T8" fmla="*/ 0 w 112"/>
              <a:gd name="T9" fmla="*/ 146982 h 109"/>
              <a:gd name="T10" fmla="*/ 128673 w 112"/>
              <a:gd name="T11" fmla="*/ 276225 h 109"/>
              <a:gd name="T12" fmla="*/ 257345 w 112"/>
              <a:gd name="T13" fmla="*/ 146982 h 109"/>
              <a:gd name="T14" fmla="*/ 237161 w 112"/>
              <a:gd name="T15" fmla="*/ 78559 h 109"/>
              <a:gd name="T16" fmla="*/ 282575 w 112"/>
              <a:gd name="T17" fmla="*/ 20273 h 109"/>
              <a:gd name="T18" fmla="*/ 239684 w 112"/>
              <a:gd name="T19" fmla="*/ 146982 h 109"/>
              <a:gd name="T20" fmla="*/ 128673 w 112"/>
              <a:gd name="T21" fmla="*/ 255952 h 109"/>
              <a:gd name="T22" fmla="*/ 20184 w 112"/>
              <a:gd name="T23" fmla="*/ 146982 h 109"/>
              <a:gd name="T24" fmla="*/ 128673 w 112"/>
              <a:gd name="T25" fmla="*/ 35478 h 109"/>
              <a:gd name="T26" fmla="*/ 204362 w 112"/>
              <a:gd name="T27" fmla="*/ 65889 h 109"/>
              <a:gd name="T28" fmla="*/ 126150 w 112"/>
              <a:gd name="T29" fmla="*/ 157119 h 109"/>
              <a:gd name="T30" fmla="*/ 65598 w 112"/>
              <a:gd name="T31" fmla="*/ 98833 h 109"/>
              <a:gd name="T32" fmla="*/ 45414 w 112"/>
              <a:gd name="T33" fmla="*/ 136845 h 109"/>
              <a:gd name="T34" fmla="*/ 108489 w 112"/>
              <a:gd name="T35" fmla="*/ 207802 h 109"/>
              <a:gd name="T36" fmla="*/ 121104 w 112"/>
              <a:gd name="T37" fmla="*/ 225542 h 109"/>
              <a:gd name="T38" fmla="*/ 136242 w 112"/>
              <a:gd name="T39" fmla="*/ 207802 h 109"/>
              <a:gd name="T40" fmla="*/ 224546 w 112"/>
              <a:gd name="T41" fmla="*/ 93764 h 109"/>
              <a:gd name="T42" fmla="*/ 239684 w 112"/>
              <a:gd name="T43" fmla="*/ 146982 h 109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</a:gdLst>
            <a:ahLst/>
            <a:cxnLst>
              <a:cxn ang="T44">
                <a:pos x="T0" y="T1"/>
              </a:cxn>
              <a:cxn ang="T45">
                <a:pos x="T2" y="T3"/>
              </a:cxn>
              <a:cxn ang="T46">
                <a:pos x="T4" y="T5"/>
              </a:cxn>
              <a:cxn ang="T47">
                <a:pos x="T6" y="T7"/>
              </a:cxn>
              <a:cxn ang="T48">
                <a:pos x="T8" y="T9"/>
              </a:cxn>
              <a:cxn ang="T49">
                <a:pos x="T10" y="T11"/>
              </a:cxn>
              <a:cxn ang="T50">
                <a:pos x="T12" y="T13"/>
              </a:cxn>
              <a:cxn ang="T51">
                <a:pos x="T14" y="T15"/>
              </a:cxn>
              <a:cxn ang="T52">
                <a:pos x="T16" y="T17"/>
              </a:cxn>
              <a:cxn ang="T53">
                <a:pos x="T18" y="T19"/>
              </a:cxn>
              <a:cxn ang="T54">
                <a:pos x="T20" y="T21"/>
              </a:cxn>
              <a:cxn ang="T55">
                <a:pos x="T22" y="T23"/>
              </a:cxn>
              <a:cxn ang="T56">
                <a:pos x="T24" y="T25"/>
              </a:cxn>
              <a:cxn ang="T57">
                <a:pos x="T26" y="T27"/>
              </a:cxn>
              <a:cxn ang="T58">
                <a:pos x="T28" y="T29"/>
              </a:cxn>
              <a:cxn ang="T59">
                <a:pos x="T30" y="T31"/>
              </a:cxn>
              <a:cxn ang="T60">
                <a:pos x="T32" y="T33"/>
              </a:cxn>
              <a:cxn ang="T61">
                <a:pos x="T34" y="T35"/>
              </a:cxn>
              <a:cxn ang="T62">
                <a:pos x="T36" y="T37"/>
              </a:cxn>
              <a:cxn ang="T63">
                <a:pos x="T38" y="T39"/>
              </a:cxn>
              <a:cxn ang="T64">
                <a:pos x="T40" y="T41"/>
              </a:cxn>
              <a:cxn ang="T65">
                <a:pos x="T42" y="T43"/>
              </a:cxn>
            </a:cxnLst>
            <a:rect l="0" t="0" r="r" b="b"/>
            <a:pathLst>
              <a:path w="112" h="109">
                <a:moveTo>
                  <a:pt x="112" y="8"/>
                </a:moveTo>
                <a:cubicBezTo>
                  <a:pt x="104" y="0"/>
                  <a:pt x="104" y="0"/>
                  <a:pt x="104" y="0"/>
                </a:cubicBezTo>
                <a:cubicBezTo>
                  <a:pt x="86" y="21"/>
                  <a:pt x="86" y="21"/>
                  <a:pt x="86" y="21"/>
                </a:cubicBezTo>
                <a:cubicBezTo>
                  <a:pt x="77" y="12"/>
                  <a:pt x="65" y="7"/>
                  <a:pt x="51" y="7"/>
                </a:cubicBezTo>
                <a:cubicBezTo>
                  <a:pt x="23" y="7"/>
                  <a:pt x="0" y="30"/>
                  <a:pt x="0" y="58"/>
                </a:cubicBezTo>
                <a:cubicBezTo>
                  <a:pt x="0" y="86"/>
                  <a:pt x="23" y="109"/>
                  <a:pt x="51" y="109"/>
                </a:cubicBezTo>
                <a:cubicBezTo>
                  <a:pt x="79" y="109"/>
                  <a:pt x="102" y="86"/>
                  <a:pt x="102" y="58"/>
                </a:cubicBezTo>
                <a:cubicBezTo>
                  <a:pt x="102" y="48"/>
                  <a:pt x="99" y="38"/>
                  <a:pt x="94" y="31"/>
                </a:cubicBezTo>
                <a:lnTo>
                  <a:pt x="112" y="8"/>
                </a:lnTo>
                <a:close/>
                <a:moveTo>
                  <a:pt x="95" y="58"/>
                </a:moveTo>
                <a:cubicBezTo>
                  <a:pt x="95" y="82"/>
                  <a:pt x="75" y="101"/>
                  <a:pt x="51" y="101"/>
                </a:cubicBezTo>
                <a:cubicBezTo>
                  <a:pt x="27" y="101"/>
                  <a:pt x="8" y="82"/>
                  <a:pt x="8" y="58"/>
                </a:cubicBezTo>
                <a:cubicBezTo>
                  <a:pt x="8" y="34"/>
                  <a:pt x="27" y="14"/>
                  <a:pt x="51" y="14"/>
                </a:cubicBezTo>
                <a:cubicBezTo>
                  <a:pt x="63" y="14"/>
                  <a:pt x="73" y="19"/>
                  <a:pt x="81" y="26"/>
                </a:cubicBezTo>
                <a:cubicBezTo>
                  <a:pt x="50" y="62"/>
                  <a:pt x="50" y="62"/>
                  <a:pt x="50" y="62"/>
                </a:cubicBezTo>
                <a:cubicBezTo>
                  <a:pt x="26" y="39"/>
                  <a:pt x="26" y="39"/>
                  <a:pt x="26" y="39"/>
                </a:cubicBezTo>
                <a:cubicBezTo>
                  <a:pt x="18" y="54"/>
                  <a:pt x="18" y="54"/>
                  <a:pt x="18" y="54"/>
                </a:cubicBezTo>
                <a:cubicBezTo>
                  <a:pt x="43" y="82"/>
                  <a:pt x="43" y="82"/>
                  <a:pt x="43" y="82"/>
                </a:cubicBezTo>
                <a:cubicBezTo>
                  <a:pt x="48" y="89"/>
                  <a:pt x="48" y="89"/>
                  <a:pt x="48" y="89"/>
                </a:cubicBezTo>
                <a:cubicBezTo>
                  <a:pt x="54" y="82"/>
                  <a:pt x="54" y="82"/>
                  <a:pt x="54" y="82"/>
                </a:cubicBezTo>
                <a:cubicBezTo>
                  <a:pt x="89" y="37"/>
                  <a:pt x="89" y="37"/>
                  <a:pt x="89" y="37"/>
                </a:cubicBezTo>
                <a:cubicBezTo>
                  <a:pt x="93" y="43"/>
                  <a:pt x="95" y="50"/>
                  <a:pt x="95" y="58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/>
          <a:lstStyle/>
          <a:p>
            <a:endParaRPr lang="en-US" dirty="0">
              <a:latin typeface="Segoe UI" panose="020B0502040204020203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FF8B672-D66F-4BD6-9DBC-106299C1FCC2}"/>
              </a:ext>
            </a:extLst>
          </p:cNvPr>
          <p:cNvSpPr txBox="1"/>
          <p:nvPr/>
        </p:nvSpPr>
        <p:spPr>
          <a:xfrm>
            <a:off x="3233825" y="601368"/>
            <a:ext cx="5724350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Infographic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E620F74-9EC2-470F-AFD7-5D84A06491C4}"/>
              </a:ext>
            </a:extLst>
          </p:cNvPr>
          <p:cNvSpPr/>
          <p:nvPr/>
        </p:nvSpPr>
        <p:spPr>
          <a:xfrm>
            <a:off x="5795196" y="1585274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368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F3FEE9C1-2DD3-4B4C-8629-3E7E997CF844}"/>
              </a:ext>
            </a:extLst>
          </p:cNvPr>
          <p:cNvSpPr/>
          <p:nvPr/>
        </p:nvSpPr>
        <p:spPr>
          <a:xfrm>
            <a:off x="1437704" y="2738579"/>
            <a:ext cx="2957797" cy="121304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200" dirty="0">
              <a:latin typeface="Segoe UI" panose="020B0502040204020203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217EF0-84DC-41A9-B720-6803717F945A}"/>
              </a:ext>
            </a:extLst>
          </p:cNvPr>
          <p:cNvSpPr/>
          <p:nvPr/>
        </p:nvSpPr>
        <p:spPr>
          <a:xfrm>
            <a:off x="1594094" y="3267815"/>
            <a:ext cx="2645017" cy="514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</a:t>
            </a:r>
            <a:r>
              <a:rPr lang="en-US" sz="1200" dirty="0" err="1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pssion</a:t>
            </a:r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of my entire soul, like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58BD6FC-FF61-4EE9-816B-1D83A83BB910}"/>
              </a:ext>
            </a:extLst>
          </p:cNvPr>
          <p:cNvSpPr txBox="1"/>
          <p:nvPr/>
        </p:nvSpPr>
        <p:spPr>
          <a:xfrm>
            <a:off x="1594095" y="2980730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Segoe UI" panose="020B0502040204020203" pitchFamily="34" charset="0"/>
              </a:rPr>
              <a:t>Main Thing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70966BC-B74F-40D9-9F62-2DB3BAD57D15}"/>
              </a:ext>
            </a:extLst>
          </p:cNvPr>
          <p:cNvSpPr/>
          <p:nvPr/>
        </p:nvSpPr>
        <p:spPr>
          <a:xfrm>
            <a:off x="4617102" y="2738579"/>
            <a:ext cx="2957797" cy="121304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200" dirty="0">
              <a:latin typeface="Segoe UI" panose="020B0502040204020203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50773FF-7013-4454-B7FA-C0BCEF07BF1E}"/>
              </a:ext>
            </a:extLst>
          </p:cNvPr>
          <p:cNvSpPr/>
          <p:nvPr/>
        </p:nvSpPr>
        <p:spPr>
          <a:xfrm>
            <a:off x="4773492" y="3267815"/>
            <a:ext cx="2645017" cy="514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</a:t>
            </a:r>
            <a:r>
              <a:rPr lang="en-US" sz="1200" dirty="0" err="1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pssion</a:t>
            </a:r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of my entire soul, like </a:t>
            </a:r>
            <a:r>
              <a:rPr lang="en-US" sz="1200" dirty="0" err="1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tsweet</a:t>
            </a:r>
            <a:endParaRPr lang="en-US" sz="1200" dirty="0">
              <a:solidFill>
                <a:schemeClr val="bg1">
                  <a:lumMod val="9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FE264FC-5C8C-4557-A92D-997D7D6289A5}"/>
              </a:ext>
            </a:extLst>
          </p:cNvPr>
          <p:cNvSpPr txBox="1"/>
          <p:nvPr/>
        </p:nvSpPr>
        <p:spPr>
          <a:xfrm>
            <a:off x="4773492" y="2980730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Segoe UI" panose="020B0502040204020203" pitchFamily="34" charset="0"/>
              </a:rPr>
              <a:t>Main Thing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7F69D02-F482-4337-A697-8F8E2F0AAC5D}"/>
              </a:ext>
            </a:extLst>
          </p:cNvPr>
          <p:cNvSpPr/>
          <p:nvPr/>
        </p:nvSpPr>
        <p:spPr>
          <a:xfrm>
            <a:off x="7796499" y="2738579"/>
            <a:ext cx="2957797" cy="121304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200" dirty="0">
              <a:latin typeface="Segoe UI" panose="020B0502040204020203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99D40B3-A43B-4E32-8530-854FF597515B}"/>
              </a:ext>
            </a:extLst>
          </p:cNvPr>
          <p:cNvSpPr/>
          <p:nvPr/>
        </p:nvSpPr>
        <p:spPr>
          <a:xfrm>
            <a:off x="7952889" y="3267815"/>
            <a:ext cx="2645017" cy="516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</a:t>
            </a:r>
            <a:r>
              <a:rPr lang="en-US" sz="1200" dirty="0" err="1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poss</a:t>
            </a:r>
            <a:r>
              <a:rPr lang="id-ID" sz="1200" dirty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 </a:t>
            </a:r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of my entire soul, like these sweet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8FA0D30-BFAA-41F5-986A-2E6BB79A4B0B}"/>
              </a:ext>
            </a:extLst>
          </p:cNvPr>
          <p:cNvSpPr txBox="1"/>
          <p:nvPr/>
        </p:nvSpPr>
        <p:spPr>
          <a:xfrm>
            <a:off x="7952890" y="2980730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Segoe UI" panose="020B0502040204020203" pitchFamily="34" charset="0"/>
              </a:rPr>
              <a:t>Main Thing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AD27ABE-3265-4545-9A03-C6135CBC1ABF}"/>
              </a:ext>
            </a:extLst>
          </p:cNvPr>
          <p:cNvSpPr/>
          <p:nvPr/>
        </p:nvSpPr>
        <p:spPr>
          <a:xfrm>
            <a:off x="1437704" y="4238708"/>
            <a:ext cx="2957797" cy="121304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200" dirty="0">
              <a:latin typeface="Segoe UI" panose="020B0502040204020203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1AF17C6E-1891-46C0-A15E-3C58A5872766}"/>
              </a:ext>
            </a:extLst>
          </p:cNvPr>
          <p:cNvSpPr/>
          <p:nvPr/>
        </p:nvSpPr>
        <p:spPr>
          <a:xfrm>
            <a:off x="1594094" y="4767944"/>
            <a:ext cx="2645017" cy="514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posses of my entire soul, like sweet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B117DC8-4D2A-4797-8D01-3B31D73FB435}"/>
              </a:ext>
            </a:extLst>
          </p:cNvPr>
          <p:cNvSpPr txBox="1"/>
          <p:nvPr/>
        </p:nvSpPr>
        <p:spPr>
          <a:xfrm>
            <a:off x="1594095" y="4480859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Segoe UI" panose="020B0502040204020203" pitchFamily="34" charset="0"/>
              </a:rPr>
              <a:t>Main Thing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2859118-2646-44A4-840C-068672389D26}"/>
              </a:ext>
            </a:extLst>
          </p:cNvPr>
          <p:cNvSpPr/>
          <p:nvPr/>
        </p:nvSpPr>
        <p:spPr>
          <a:xfrm>
            <a:off x="4617102" y="4238708"/>
            <a:ext cx="2957797" cy="1213044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200" dirty="0">
              <a:latin typeface="Segoe UI" panose="020B0502040204020203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99AB3A6-CE1A-46A2-9789-F94DA8CF4679}"/>
              </a:ext>
            </a:extLst>
          </p:cNvPr>
          <p:cNvSpPr/>
          <p:nvPr/>
        </p:nvSpPr>
        <p:spPr>
          <a:xfrm>
            <a:off x="4773492" y="4767944"/>
            <a:ext cx="2645017" cy="516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</a:t>
            </a:r>
            <a:r>
              <a:rPr lang="en-US" sz="1200" dirty="0" err="1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poss</a:t>
            </a:r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of my entire soul, like these sweet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86C1B87-070D-4942-BB49-B59D99C3979B}"/>
              </a:ext>
            </a:extLst>
          </p:cNvPr>
          <p:cNvSpPr txBox="1"/>
          <p:nvPr/>
        </p:nvSpPr>
        <p:spPr>
          <a:xfrm>
            <a:off x="4773492" y="4480859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Segoe UI" panose="020B0502040204020203" pitchFamily="34" charset="0"/>
              </a:rPr>
              <a:t>Main Thing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971686D-F416-4CFD-9B38-51D4AA82C32F}"/>
              </a:ext>
            </a:extLst>
          </p:cNvPr>
          <p:cNvSpPr/>
          <p:nvPr/>
        </p:nvSpPr>
        <p:spPr>
          <a:xfrm>
            <a:off x="7796499" y="4238708"/>
            <a:ext cx="2957797" cy="121304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200" dirty="0">
              <a:latin typeface="Segoe UI" panose="020B0502040204020203" pitchFamily="34" charset="0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2AE0637-9095-4083-B967-012038691BA7}"/>
              </a:ext>
            </a:extLst>
          </p:cNvPr>
          <p:cNvSpPr/>
          <p:nvPr/>
        </p:nvSpPr>
        <p:spPr>
          <a:xfrm>
            <a:off x="7952889" y="4767944"/>
            <a:ext cx="2645017" cy="514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200" dirty="0">
                <a:solidFill>
                  <a:schemeClr val="bg1">
                    <a:lumMod val="9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posses of my entire soul, like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6F36CE3-E9CD-496E-99C1-929E9B6E4183}"/>
              </a:ext>
            </a:extLst>
          </p:cNvPr>
          <p:cNvSpPr txBox="1"/>
          <p:nvPr/>
        </p:nvSpPr>
        <p:spPr>
          <a:xfrm>
            <a:off x="7952890" y="4480859"/>
            <a:ext cx="1146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1400" b="1" dirty="0">
                <a:solidFill>
                  <a:schemeClr val="bg1"/>
                </a:solidFill>
                <a:latin typeface="Segoe UI" panose="020B0502040204020203" pitchFamily="34" charset="0"/>
              </a:rPr>
              <a:t>Main Thing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5616D4A-3192-4533-99FD-B96BBD4C8EAF}"/>
              </a:ext>
            </a:extLst>
          </p:cNvPr>
          <p:cNvSpPr txBox="1"/>
          <p:nvPr/>
        </p:nvSpPr>
        <p:spPr>
          <a:xfrm>
            <a:off x="3233825" y="601368"/>
            <a:ext cx="5724350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Infographic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2937B93-A589-479C-9D47-9CB45D549161}"/>
              </a:ext>
            </a:extLst>
          </p:cNvPr>
          <p:cNvSpPr/>
          <p:nvPr/>
        </p:nvSpPr>
        <p:spPr>
          <a:xfrm>
            <a:off x="5795196" y="1585274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9833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6CCE0EF4-EA18-B292-554B-2AF9F59B4DB6}"/>
              </a:ext>
            </a:extLst>
          </p:cNvPr>
          <p:cNvGrpSpPr/>
          <p:nvPr/>
        </p:nvGrpSpPr>
        <p:grpSpPr>
          <a:xfrm>
            <a:off x="7501997" y="4593823"/>
            <a:ext cx="2636460" cy="1296461"/>
            <a:chOff x="7501997" y="4593823"/>
            <a:chExt cx="2636460" cy="1296461"/>
          </a:xfrm>
        </p:grpSpPr>
        <p:sp>
          <p:nvSpPr>
            <p:cNvPr id="24" name="Shape 28029">
              <a:extLst>
                <a:ext uri="{FF2B5EF4-FFF2-40B4-BE49-F238E27FC236}">
                  <a16:creationId xmlns:a16="http://schemas.microsoft.com/office/drawing/2014/main" id="{D5B829D9-F371-49F4-8D47-40D971B4F1C5}"/>
                </a:ext>
              </a:extLst>
            </p:cNvPr>
            <p:cNvSpPr/>
            <p:nvPr/>
          </p:nvSpPr>
          <p:spPr>
            <a:xfrm>
              <a:off x="7501997" y="5211485"/>
              <a:ext cx="2631309" cy="67879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21600"/>
                  </a:moveTo>
                  <a:cubicBezTo>
                    <a:pt x="16552" y="21600"/>
                    <a:pt x="21255" y="16205"/>
                    <a:pt x="21600" y="9399"/>
                  </a:cubicBezTo>
                  <a:cubicBezTo>
                    <a:pt x="20111" y="3943"/>
                    <a:pt x="15839" y="0"/>
                    <a:pt x="10800" y="0"/>
                  </a:cubicBezTo>
                  <a:cubicBezTo>
                    <a:pt x="5761" y="0"/>
                    <a:pt x="1489" y="3943"/>
                    <a:pt x="0" y="9399"/>
                  </a:cubicBezTo>
                  <a:cubicBezTo>
                    <a:pt x="345" y="16205"/>
                    <a:pt x="5048" y="21600"/>
                    <a:pt x="10800" y="21600"/>
                  </a:cubicBezTo>
                  <a:close/>
                </a:path>
              </a:pathLst>
            </a:custGeom>
            <a:solidFill>
              <a:schemeClr val="accent4">
                <a:alpha val="35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  <p:sp>
          <p:nvSpPr>
            <p:cNvPr id="25" name="Shape 28031">
              <a:extLst>
                <a:ext uri="{FF2B5EF4-FFF2-40B4-BE49-F238E27FC236}">
                  <a16:creationId xmlns:a16="http://schemas.microsoft.com/office/drawing/2014/main" id="{C3D97640-8D90-41D7-BA38-B0451AB2BB6B}"/>
                </a:ext>
              </a:extLst>
            </p:cNvPr>
            <p:cNvSpPr/>
            <p:nvPr/>
          </p:nvSpPr>
          <p:spPr>
            <a:xfrm>
              <a:off x="7501997" y="4593823"/>
              <a:ext cx="2636460" cy="12467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053" y="6553"/>
                  </a:moveTo>
                  <a:lnTo>
                    <a:pt x="20053" y="6553"/>
                  </a:lnTo>
                  <a:lnTo>
                    <a:pt x="19945" y="5995"/>
                  </a:lnTo>
                  <a:cubicBezTo>
                    <a:pt x="19945" y="2685"/>
                    <a:pt x="15851" y="0"/>
                    <a:pt x="10800" y="0"/>
                  </a:cubicBezTo>
                  <a:cubicBezTo>
                    <a:pt x="5749" y="0"/>
                    <a:pt x="1655" y="2685"/>
                    <a:pt x="1655" y="5995"/>
                  </a:cubicBezTo>
                  <a:lnTo>
                    <a:pt x="0" y="14520"/>
                  </a:lnTo>
                  <a:cubicBezTo>
                    <a:pt x="0" y="18429"/>
                    <a:pt x="4835" y="21600"/>
                    <a:pt x="10800" y="21600"/>
                  </a:cubicBezTo>
                  <a:cubicBezTo>
                    <a:pt x="16765" y="21600"/>
                    <a:pt x="21600" y="18429"/>
                    <a:pt x="21600" y="14520"/>
                  </a:cubicBezTo>
                  <a:cubicBezTo>
                    <a:pt x="21600" y="14520"/>
                    <a:pt x="20053" y="6553"/>
                    <a:pt x="20053" y="6553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  <p:sp>
          <p:nvSpPr>
            <p:cNvPr id="26" name="Shape 28032">
              <a:extLst>
                <a:ext uri="{FF2B5EF4-FFF2-40B4-BE49-F238E27FC236}">
                  <a16:creationId xmlns:a16="http://schemas.microsoft.com/office/drawing/2014/main" id="{45FF0C83-6127-4319-8ADC-7EA262FC8C36}"/>
                </a:ext>
              </a:extLst>
            </p:cNvPr>
            <p:cNvSpPr/>
            <p:nvPr/>
          </p:nvSpPr>
          <p:spPr>
            <a:xfrm>
              <a:off x="7708054" y="4593823"/>
              <a:ext cx="2232383" cy="692098"/>
            </a:xfrm>
            <a:prstGeom prst="ellipse">
              <a:avLst/>
            </a:prstGeom>
            <a:solidFill>
              <a:srgbClr val="000000">
                <a:alpha val="3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3C6D1AAF-CE4C-A862-4269-96E7320B5FB2}"/>
              </a:ext>
            </a:extLst>
          </p:cNvPr>
          <p:cNvGrpSpPr/>
          <p:nvPr/>
        </p:nvGrpSpPr>
        <p:grpSpPr>
          <a:xfrm>
            <a:off x="7802253" y="3982891"/>
            <a:ext cx="2035270" cy="1075307"/>
            <a:chOff x="7802253" y="3982891"/>
            <a:chExt cx="2035270" cy="1075307"/>
          </a:xfrm>
        </p:grpSpPr>
        <p:sp>
          <p:nvSpPr>
            <p:cNvPr id="27" name="Shape 28036">
              <a:extLst>
                <a:ext uri="{FF2B5EF4-FFF2-40B4-BE49-F238E27FC236}">
                  <a16:creationId xmlns:a16="http://schemas.microsoft.com/office/drawing/2014/main" id="{0AE1BE87-54F8-4BF3-AC28-5D5C7FCEFE1E}"/>
                </a:ext>
              </a:extLst>
            </p:cNvPr>
            <p:cNvSpPr/>
            <p:nvPr/>
          </p:nvSpPr>
          <p:spPr>
            <a:xfrm>
              <a:off x="7802253" y="3982892"/>
              <a:ext cx="2035270" cy="107530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799" y="5738"/>
                  </a:moveTo>
                  <a:lnTo>
                    <a:pt x="19799" y="5738"/>
                  </a:lnTo>
                  <a:lnTo>
                    <a:pt x="19700" y="5222"/>
                  </a:lnTo>
                  <a:cubicBezTo>
                    <a:pt x="19700" y="2339"/>
                    <a:pt x="15715" y="0"/>
                    <a:pt x="10800" y="0"/>
                  </a:cubicBezTo>
                  <a:cubicBezTo>
                    <a:pt x="5885" y="0"/>
                    <a:pt x="1900" y="2339"/>
                    <a:pt x="1900" y="5222"/>
                  </a:cubicBezTo>
                  <a:lnTo>
                    <a:pt x="0" y="15117"/>
                  </a:lnTo>
                  <a:cubicBezTo>
                    <a:pt x="0" y="18697"/>
                    <a:pt x="4835" y="21600"/>
                    <a:pt x="10800" y="21600"/>
                  </a:cubicBezTo>
                  <a:cubicBezTo>
                    <a:pt x="16765" y="21600"/>
                    <a:pt x="21600" y="18697"/>
                    <a:pt x="21600" y="15117"/>
                  </a:cubicBezTo>
                  <a:cubicBezTo>
                    <a:pt x="21600" y="15117"/>
                    <a:pt x="19799" y="5738"/>
                    <a:pt x="19799" y="5738"/>
                  </a:cubicBezTo>
                  <a:close/>
                </a:path>
              </a:pathLst>
            </a:custGeom>
            <a:solidFill>
              <a:schemeClr val="accent3"/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  <p:sp>
          <p:nvSpPr>
            <p:cNvPr id="28" name="Shape 28037">
              <a:extLst>
                <a:ext uri="{FF2B5EF4-FFF2-40B4-BE49-F238E27FC236}">
                  <a16:creationId xmlns:a16="http://schemas.microsoft.com/office/drawing/2014/main" id="{13222120-9D48-45FA-8440-65266FC8E005}"/>
                </a:ext>
              </a:extLst>
            </p:cNvPr>
            <p:cNvSpPr/>
            <p:nvPr/>
          </p:nvSpPr>
          <p:spPr>
            <a:xfrm>
              <a:off x="7984759" y="3982891"/>
              <a:ext cx="1677144" cy="519968"/>
            </a:xfrm>
            <a:prstGeom prst="ellipse">
              <a:avLst/>
            </a:prstGeom>
            <a:solidFill>
              <a:srgbClr val="000000">
                <a:alpha val="3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15002693-5F3B-B8DF-DC6B-FCCDE0175573}"/>
              </a:ext>
            </a:extLst>
          </p:cNvPr>
          <p:cNvGrpSpPr/>
          <p:nvPr/>
        </p:nvGrpSpPr>
        <p:grpSpPr>
          <a:xfrm>
            <a:off x="8084845" y="3378528"/>
            <a:ext cx="1477827" cy="900657"/>
            <a:chOff x="8084845" y="3378528"/>
            <a:chExt cx="1477827" cy="900657"/>
          </a:xfrm>
        </p:grpSpPr>
        <p:sp>
          <p:nvSpPr>
            <p:cNvPr id="29" name="Shape 28041">
              <a:extLst>
                <a:ext uri="{FF2B5EF4-FFF2-40B4-BE49-F238E27FC236}">
                  <a16:creationId xmlns:a16="http://schemas.microsoft.com/office/drawing/2014/main" id="{456BA0AE-F2A0-4C74-99AF-4AE10E8ECBFD}"/>
                </a:ext>
              </a:extLst>
            </p:cNvPr>
            <p:cNvSpPr/>
            <p:nvPr/>
          </p:nvSpPr>
          <p:spPr>
            <a:xfrm>
              <a:off x="8084845" y="3378529"/>
              <a:ext cx="1477827" cy="90065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8954" y="4148"/>
                  </a:moveTo>
                  <a:cubicBezTo>
                    <a:pt x="18954" y="1857"/>
                    <a:pt x="15304" y="0"/>
                    <a:pt x="10800" y="0"/>
                  </a:cubicBezTo>
                  <a:cubicBezTo>
                    <a:pt x="6296" y="0"/>
                    <a:pt x="2646" y="1857"/>
                    <a:pt x="2646" y="4148"/>
                  </a:cubicBezTo>
                  <a:lnTo>
                    <a:pt x="0" y="15919"/>
                  </a:lnTo>
                  <a:cubicBezTo>
                    <a:pt x="0" y="19056"/>
                    <a:pt x="4835" y="21600"/>
                    <a:pt x="10800" y="21600"/>
                  </a:cubicBezTo>
                  <a:cubicBezTo>
                    <a:pt x="16765" y="21600"/>
                    <a:pt x="21600" y="19056"/>
                    <a:pt x="21600" y="15919"/>
                  </a:cubicBezTo>
                  <a:cubicBezTo>
                    <a:pt x="21600" y="15919"/>
                    <a:pt x="18954" y="4148"/>
                    <a:pt x="18954" y="4148"/>
                  </a:cubicBezTo>
                  <a:close/>
                </a:path>
              </a:pathLst>
            </a:cu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  <p:sp>
          <p:nvSpPr>
            <p:cNvPr id="30" name="Shape 28042">
              <a:extLst>
                <a:ext uri="{FF2B5EF4-FFF2-40B4-BE49-F238E27FC236}">
                  <a16:creationId xmlns:a16="http://schemas.microsoft.com/office/drawing/2014/main" id="{09531BA7-F3F3-47A9-8B9F-A767D3559461}"/>
                </a:ext>
              </a:extLst>
            </p:cNvPr>
            <p:cNvSpPr/>
            <p:nvPr/>
          </p:nvSpPr>
          <p:spPr>
            <a:xfrm>
              <a:off x="8261465" y="3378528"/>
              <a:ext cx="1115807" cy="345931"/>
            </a:xfrm>
            <a:prstGeom prst="ellipse">
              <a:avLst/>
            </a:prstGeom>
            <a:solidFill>
              <a:srgbClr val="000000">
                <a:alpha val="3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22B457B3-1C59-E252-ACA8-760DF64B3E06}"/>
              </a:ext>
            </a:extLst>
          </p:cNvPr>
          <p:cNvGrpSpPr/>
          <p:nvPr/>
        </p:nvGrpSpPr>
        <p:grpSpPr>
          <a:xfrm>
            <a:off x="8355664" y="2741320"/>
            <a:ext cx="926152" cy="755634"/>
            <a:chOff x="8355664" y="2741320"/>
            <a:chExt cx="926152" cy="755634"/>
          </a:xfrm>
        </p:grpSpPr>
        <p:sp>
          <p:nvSpPr>
            <p:cNvPr id="31" name="Shape 28046">
              <a:extLst>
                <a:ext uri="{FF2B5EF4-FFF2-40B4-BE49-F238E27FC236}">
                  <a16:creationId xmlns:a16="http://schemas.microsoft.com/office/drawing/2014/main" id="{A3827F8C-8B02-4BB6-ADEF-1C437A280783}"/>
                </a:ext>
              </a:extLst>
            </p:cNvPr>
            <p:cNvSpPr/>
            <p:nvPr/>
          </p:nvSpPr>
          <p:spPr>
            <a:xfrm>
              <a:off x="8355664" y="2741320"/>
              <a:ext cx="926152" cy="7556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7164" y="2880"/>
                  </a:moveTo>
                  <a:cubicBezTo>
                    <a:pt x="17164" y="1289"/>
                    <a:pt x="14315" y="0"/>
                    <a:pt x="10800" y="0"/>
                  </a:cubicBezTo>
                  <a:cubicBezTo>
                    <a:pt x="7285" y="0"/>
                    <a:pt x="4436" y="1289"/>
                    <a:pt x="4436" y="2880"/>
                  </a:cubicBezTo>
                  <a:lnTo>
                    <a:pt x="0" y="17270"/>
                  </a:lnTo>
                  <a:cubicBezTo>
                    <a:pt x="0" y="19661"/>
                    <a:pt x="4835" y="21600"/>
                    <a:pt x="10800" y="21600"/>
                  </a:cubicBezTo>
                  <a:cubicBezTo>
                    <a:pt x="16764" y="21600"/>
                    <a:pt x="21600" y="19661"/>
                    <a:pt x="21600" y="17270"/>
                  </a:cubicBezTo>
                  <a:cubicBezTo>
                    <a:pt x="21600" y="17270"/>
                    <a:pt x="17164" y="2880"/>
                    <a:pt x="17164" y="2880"/>
                  </a:cubicBezTo>
                  <a:close/>
                </a:path>
              </a:pathLst>
            </a:custGeom>
            <a:solidFill>
              <a:schemeClr val="accent5"/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  <p:sp>
          <p:nvSpPr>
            <p:cNvPr id="32" name="Shape 28047">
              <a:extLst>
                <a:ext uri="{FF2B5EF4-FFF2-40B4-BE49-F238E27FC236}">
                  <a16:creationId xmlns:a16="http://schemas.microsoft.com/office/drawing/2014/main" id="{F8EF900E-C48C-40AA-8307-61090AB0414C}"/>
                </a:ext>
              </a:extLst>
            </p:cNvPr>
            <p:cNvSpPr/>
            <p:nvPr/>
          </p:nvSpPr>
          <p:spPr>
            <a:xfrm>
              <a:off x="8549947" y="2741320"/>
              <a:ext cx="545762" cy="201467"/>
            </a:xfrm>
            <a:prstGeom prst="ellipse">
              <a:avLst/>
            </a:prstGeom>
            <a:solidFill>
              <a:srgbClr val="000000">
                <a:alpha val="35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</p:grpSp>
      <p:sp>
        <p:nvSpPr>
          <p:cNvPr id="33" name="Shape 28051">
            <a:extLst>
              <a:ext uri="{FF2B5EF4-FFF2-40B4-BE49-F238E27FC236}">
                <a16:creationId xmlns:a16="http://schemas.microsoft.com/office/drawing/2014/main" id="{881050AE-5317-4CE1-B0BA-C0BF41BD2F40}"/>
              </a:ext>
            </a:extLst>
          </p:cNvPr>
          <p:cNvSpPr/>
          <p:nvPr/>
        </p:nvSpPr>
        <p:spPr>
          <a:xfrm>
            <a:off x="8626482" y="2196080"/>
            <a:ext cx="392872" cy="5603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9034"/>
                </a:moveTo>
                <a:cubicBezTo>
                  <a:pt x="21600" y="20450"/>
                  <a:pt x="16765" y="21600"/>
                  <a:pt x="10800" y="21600"/>
                </a:cubicBezTo>
                <a:cubicBezTo>
                  <a:pt x="4835" y="21600"/>
                  <a:pt x="0" y="20450"/>
                  <a:pt x="0" y="19034"/>
                </a:cubicBezTo>
                <a:lnTo>
                  <a:pt x="10789" y="0"/>
                </a:lnTo>
                <a:cubicBezTo>
                  <a:pt x="10789" y="0"/>
                  <a:pt x="21600" y="19034"/>
                  <a:pt x="21600" y="19034"/>
                </a:cubicBezTo>
                <a:close/>
              </a:path>
            </a:pathLst>
          </a:custGeom>
          <a:solidFill>
            <a:schemeClr val="accent6"/>
          </a:solidFill>
          <a:ln w="12700" cap="flat">
            <a:noFill/>
            <a:miter lim="400000"/>
          </a:ln>
          <a:effectLst/>
        </p:spPr>
        <p:txBody>
          <a:bodyPr wrap="square" lIns="30434" tIns="30434" rIns="30434" bIns="30434" numCol="1" anchor="ctr">
            <a:noAutofit/>
          </a:bodyPr>
          <a:lstStyle/>
          <a:p>
            <a:pPr defTabSz="365180"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396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C4DDEC8-E4F1-439C-9FBE-3FDAA5C5932A}"/>
              </a:ext>
            </a:extLst>
          </p:cNvPr>
          <p:cNvSpPr/>
          <p:nvPr/>
        </p:nvSpPr>
        <p:spPr>
          <a:xfrm>
            <a:off x="2380839" y="4441335"/>
            <a:ext cx="4017819" cy="945643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/>
          <a:p>
            <a:pPr>
              <a:lnSpc>
                <a:spcPts val="1500"/>
              </a:lnSpc>
            </a:pPr>
            <a:r>
              <a:rPr lang="en-US" sz="1100" dirty="0">
                <a:latin typeface="Segoe UI" panose="020B0502040204020203" pitchFamily="34" charset="0"/>
                <a:ea typeface="PT Sans" panose="020B0503020203020204" pitchFamily="34" charset="0"/>
                <a:cs typeface="Open Sans" panose="020B0606030504020204" pitchFamily="34" charset="0"/>
              </a:rPr>
              <a:t>Collaboration. Leverage Agile Frameworks To Provide A Robust. Seamlessly Visualize Quality Intellectual Capital Without Superior Collaboration And Idea Sharing Visualize Quality Intellectual Capital Without Superior Collaboration And Idea Sharing Coordinate Proactive Via Coordinate Proactive Via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177B755-9D9B-48D5-892D-A1DF6C6523D1}"/>
              </a:ext>
            </a:extLst>
          </p:cNvPr>
          <p:cNvSpPr/>
          <p:nvPr/>
        </p:nvSpPr>
        <p:spPr>
          <a:xfrm>
            <a:off x="2380838" y="2683566"/>
            <a:ext cx="4017819" cy="945643"/>
          </a:xfrm>
          <a:prstGeom prst="rect">
            <a:avLst/>
          </a:prstGeom>
        </p:spPr>
        <p:txBody>
          <a:bodyPr wrap="square" lIns="0" tIns="0" rIns="0" bIns="0" numCol="1">
            <a:spAutoFit/>
          </a:bodyPr>
          <a:lstStyle/>
          <a:p>
            <a:pPr>
              <a:lnSpc>
                <a:spcPts val="1500"/>
              </a:lnSpc>
            </a:pPr>
            <a:r>
              <a:rPr lang="en-US" sz="1100" dirty="0">
                <a:latin typeface="Segoe UI" panose="020B0502040204020203" pitchFamily="34" charset="0"/>
                <a:ea typeface="PT Sans" panose="020B0503020203020204" pitchFamily="34" charset="0"/>
                <a:cs typeface="Open Sans" panose="020B0606030504020204" pitchFamily="34" charset="0"/>
              </a:rPr>
              <a:t>Collaboration. Leverage Agile Frameworks To Provide A Robust. Seamlessly Visualize Quality Intellectual Capital Without Superior Collaboration And Idea Sharing Visualize Quality Intellectual Capital Without Superior Collaboration And Idea Sharing Coordinate Proactive Via Coordinate Proactive Via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40612FE0-922C-47BF-904D-2C5512F6EDB5}"/>
              </a:ext>
            </a:extLst>
          </p:cNvPr>
          <p:cNvSpPr/>
          <p:nvPr/>
        </p:nvSpPr>
        <p:spPr>
          <a:xfrm rot="16200000">
            <a:off x="1539686" y="2995087"/>
            <a:ext cx="942886" cy="3186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>
                <a:solidFill>
                  <a:schemeClr val="bg1"/>
                </a:solidFill>
                <a:latin typeface="Segoe UI" panose="020B0502040204020203" pitchFamily="34" charset="0"/>
              </a:rPr>
              <a:t>More Info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31DC268-48E1-459C-BE39-4D3065D9F519}"/>
              </a:ext>
            </a:extLst>
          </p:cNvPr>
          <p:cNvSpPr/>
          <p:nvPr/>
        </p:nvSpPr>
        <p:spPr>
          <a:xfrm rot="16200000">
            <a:off x="1533842" y="4740235"/>
            <a:ext cx="942886" cy="3186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200" dirty="0">
                <a:solidFill>
                  <a:schemeClr val="bg1"/>
                </a:solidFill>
                <a:latin typeface="Segoe UI" panose="020B0502040204020203" pitchFamily="34" charset="0"/>
              </a:rPr>
              <a:t>More Info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FC22B94-6656-4C7B-95B9-8E76B7E645E1}"/>
              </a:ext>
            </a:extLst>
          </p:cNvPr>
          <p:cNvSpPr txBox="1"/>
          <p:nvPr/>
        </p:nvSpPr>
        <p:spPr>
          <a:xfrm>
            <a:off x="3233825" y="601368"/>
            <a:ext cx="5724350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Infographic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9D4FE8A-D093-471E-82DC-B598DD1C9AA8}"/>
              </a:ext>
            </a:extLst>
          </p:cNvPr>
          <p:cNvSpPr/>
          <p:nvPr/>
        </p:nvSpPr>
        <p:spPr>
          <a:xfrm>
            <a:off x="5795196" y="1585274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4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nodeType="afterEffect" p14:presetBounceEnd="46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6000">
                                          <p:cBhvr additive="base">
                                            <p:cTn id="7" dur="7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6000">
                                          <p:cBhvr additive="base">
                                            <p:cTn id="8" dur="7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nodeType="withEffect" p14:presetBounceEnd="46000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6000">
                                          <p:cBhvr additive="base">
                                            <p:cTn id="11" dur="75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6000">
                                          <p:cBhvr additive="base">
                                            <p:cTn id="12" dur="75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nodeType="withEffect" p14:presetBounceEnd="46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6000">
                                          <p:cBhvr additive="base">
                                            <p:cTn id="15" dur="7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6000">
                                          <p:cBhvr additive="base">
                                            <p:cTn id="16" dur="7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1" fill="hold" nodeType="withEffect" p14:presetBounceEnd="46000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6000">
                                          <p:cBhvr additive="base">
                                            <p:cTn id="19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6000">
                                          <p:cBhvr additive="base">
                                            <p:cTn id="20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1" fill="hold" grpId="0" nodeType="withEffect" p14:presetBounceEnd="46000">
                                      <p:stCondLst>
                                        <p:cond delay="20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6000">
                                          <p:cBhvr additive="base">
                                            <p:cTn id="23" dur="75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6000">
                                          <p:cBhvr additive="base">
                                            <p:cTn id="24" dur="75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3" grpId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1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75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750" fill="hold"/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2" presetClass="entr" presetSubtype="1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5" dur="7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6" dur="75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7" presetID="2" presetClass="entr" presetSubtype="1" fill="hold" nodeType="withEffect">
                                      <p:stCondLst>
                                        <p:cond delay="1500"/>
                                      </p:stCondLst>
                                      <p:childTnLst>
                                        <p:set>
                                          <p:cBhvr>
                                            <p:cTn id="1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9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0" dur="750" fill="hold"/>
                                            <p:tgtEl>
                                              <p:spTgt spid="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1" fill="hold" grpId="0" nodeType="withEffect">
                                      <p:stCondLst>
                                        <p:cond delay="200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75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750" fill="hold"/>
                                            <p:tgtEl>
                                              <p:spTgt spid="3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33" grpId="0" animBg="1"/>
        </p:bldLst>
      </p:timing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AB74840-CE21-9BF0-D2F0-84AE9887C8E4}"/>
              </a:ext>
            </a:extLst>
          </p:cNvPr>
          <p:cNvGrpSpPr/>
          <p:nvPr/>
        </p:nvGrpSpPr>
        <p:grpSpPr>
          <a:xfrm>
            <a:off x="1682611" y="2711142"/>
            <a:ext cx="920773" cy="2847927"/>
            <a:chOff x="1682611" y="2711142"/>
            <a:chExt cx="920773" cy="2847927"/>
          </a:xfrm>
        </p:grpSpPr>
        <p:sp>
          <p:nvSpPr>
            <p:cNvPr id="22" name="Shape 28220">
              <a:extLst>
                <a:ext uri="{FF2B5EF4-FFF2-40B4-BE49-F238E27FC236}">
                  <a16:creationId xmlns:a16="http://schemas.microsoft.com/office/drawing/2014/main" id="{A5654758-95DC-49D5-8A8F-3CBA8A8CF7B2}"/>
                </a:ext>
              </a:extLst>
            </p:cNvPr>
            <p:cNvSpPr/>
            <p:nvPr/>
          </p:nvSpPr>
          <p:spPr>
            <a:xfrm rot="5400000">
              <a:off x="719035" y="3674718"/>
              <a:ext cx="2847926" cy="920773"/>
            </a:xfrm>
            <a:prstGeom prst="ellipse">
              <a:avLst/>
            </a:prstGeom>
            <a:solidFill>
              <a:schemeClr val="accent1">
                <a:alpha val="8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  <p:sp>
          <p:nvSpPr>
            <p:cNvPr id="23" name="Shape 28221">
              <a:extLst>
                <a:ext uri="{FF2B5EF4-FFF2-40B4-BE49-F238E27FC236}">
                  <a16:creationId xmlns:a16="http://schemas.microsoft.com/office/drawing/2014/main" id="{3C192930-7CF1-40D7-A6A7-5B58A7F29D7D}"/>
                </a:ext>
              </a:extLst>
            </p:cNvPr>
            <p:cNvSpPr/>
            <p:nvPr/>
          </p:nvSpPr>
          <p:spPr>
            <a:xfrm rot="5400000">
              <a:off x="519735" y="3877528"/>
              <a:ext cx="2847926" cy="51515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7007"/>
                  </a:moveTo>
                  <a:cubicBezTo>
                    <a:pt x="5270" y="17007"/>
                    <a:pt x="711" y="9579"/>
                    <a:pt x="76" y="0"/>
                  </a:cubicBezTo>
                  <a:cubicBezTo>
                    <a:pt x="26" y="753"/>
                    <a:pt x="0" y="1519"/>
                    <a:pt x="0" y="2296"/>
                  </a:cubicBezTo>
                  <a:cubicBezTo>
                    <a:pt x="0" y="12957"/>
                    <a:pt x="4835" y="21600"/>
                    <a:pt x="10800" y="21600"/>
                  </a:cubicBezTo>
                  <a:cubicBezTo>
                    <a:pt x="16765" y="21600"/>
                    <a:pt x="21600" y="12957"/>
                    <a:pt x="21600" y="2296"/>
                  </a:cubicBezTo>
                  <a:cubicBezTo>
                    <a:pt x="21600" y="1519"/>
                    <a:pt x="21574" y="753"/>
                    <a:pt x="21524" y="0"/>
                  </a:cubicBezTo>
                  <a:cubicBezTo>
                    <a:pt x="20889" y="9579"/>
                    <a:pt x="16330" y="17007"/>
                    <a:pt x="10800" y="17007"/>
                  </a:cubicBezTo>
                  <a:close/>
                </a:path>
              </a:pathLst>
            </a:custGeom>
            <a:solidFill>
              <a:srgbClr val="000000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B22103A-08E3-AB6A-49A2-A9DA3D7987D3}"/>
              </a:ext>
            </a:extLst>
          </p:cNvPr>
          <p:cNvGrpSpPr/>
          <p:nvPr/>
        </p:nvGrpSpPr>
        <p:grpSpPr>
          <a:xfrm>
            <a:off x="2203236" y="2444339"/>
            <a:ext cx="1094699" cy="3385868"/>
            <a:chOff x="2203236" y="2444339"/>
            <a:chExt cx="1094699" cy="3385868"/>
          </a:xfrm>
        </p:grpSpPr>
        <p:sp>
          <p:nvSpPr>
            <p:cNvPr id="35" name="Shape 28224">
              <a:extLst>
                <a:ext uri="{FF2B5EF4-FFF2-40B4-BE49-F238E27FC236}">
                  <a16:creationId xmlns:a16="http://schemas.microsoft.com/office/drawing/2014/main" id="{E62F769E-BCD1-4FA1-9E82-BE4B39B8C489}"/>
                </a:ext>
              </a:extLst>
            </p:cNvPr>
            <p:cNvSpPr/>
            <p:nvPr/>
          </p:nvSpPr>
          <p:spPr>
            <a:xfrm rot="5400000">
              <a:off x="1057652" y="3589924"/>
              <a:ext cx="3385867" cy="1094699"/>
            </a:xfrm>
            <a:prstGeom prst="ellipse">
              <a:avLst/>
            </a:prstGeom>
            <a:solidFill>
              <a:schemeClr val="accent2">
                <a:alpha val="8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  <p:sp>
          <p:nvSpPr>
            <p:cNvPr id="38" name="Shape 28225">
              <a:extLst>
                <a:ext uri="{FF2B5EF4-FFF2-40B4-BE49-F238E27FC236}">
                  <a16:creationId xmlns:a16="http://schemas.microsoft.com/office/drawing/2014/main" id="{33103FBC-C240-4314-BACC-818C4331BECC}"/>
                </a:ext>
              </a:extLst>
            </p:cNvPr>
            <p:cNvSpPr/>
            <p:nvPr/>
          </p:nvSpPr>
          <p:spPr>
            <a:xfrm rot="5400000">
              <a:off x="817456" y="3831039"/>
              <a:ext cx="3385867" cy="612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7007"/>
                  </a:moveTo>
                  <a:cubicBezTo>
                    <a:pt x="5270" y="17007"/>
                    <a:pt x="711" y="9579"/>
                    <a:pt x="76" y="0"/>
                  </a:cubicBezTo>
                  <a:cubicBezTo>
                    <a:pt x="26" y="753"/>
                    <a:pt x="0" y="1519"/>
                    <a:pt x="0" y="2296"/>
                  </a:cubicBezTo>
                  <a:cubicBezTo>
                    <a:pt x="0" y="12957"/>
                    <a:pt x="4835" y="21600"/>
                    <a:pt x="10800" y="21600"/>
                  </a:cubicBezTo>
                  <a:cubicBezTo>
                    <a:pt x="16765" y="21600"/>
                    <a:pt x="21600" y="12957"/>
                    <a:pt x="21600" y="2296"/>
                  </a:cubicBezTo>
                  <a:cubicBezTo>
                    <a:pt x="21600" y="1519"/>
                    <a:pt x="21574" y="753"/>
                    <a:pt x="21524" y="0"/>
                  </a:cubicBezTo>
                  <a:cubicBezTo>
                    <a:pt x="20889" y="9579"/>
                    <a:pt x="16330" y="17007"/>
                    <a:pt x="10800" y="17007"/>
                  </a:cubicBezTo>
                  <a:close/>
                </a:path>
              </a:pathLst>
            </a:custGeom>
            <a:solidFill>
              <a:srgbClr val="000000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C383942-2437-E36B-AE40-8715C58F3CA8}"/>
              </a:ext>
            </a:extLst>
          </p:cNvPr>
          <p:cNvGrpSpPr/>
          <p:nvPr/>
        </p:nvGrpSpPr>
        <p:grpSpPr>
          <a:xfrm>
            <a:off x="2715866" y="2222950"/>
            <a:ext cx="1221786" cy="3778948"/>
            <a:chOff x="2715866" y="2222950"/>
            <a:chExt cx="1221786" cy="3778948"/>
          </a:xfrm>
        </p:grpSpPr>
        <p:sp>
          <p:nvSpPr>
            <p:cNvPr id="39" name="Shape 28228">
              <a:extLst>
                <a:ext uri="{FF2B5EF4-FFF2-40B4-BE49-F238E27FC236}">
                  <a16:creationId xmlns:a16="http://schemas.microsoft.com/office/drawing/2014/main" id="{52A0325A-A0BA-4FF5-8DE9-9DC8FC67493B}"/>
                </a:ext>
              </a:extLst>
            </p:cNvPr>
            <p:cNvSpPr/>
            <p:nvPr/>
          </p:nvSpPr>
          <p:spPr>
            <a:xfrm rot="5400000">
              <a:off x="1437285" y="3501531"/>
              <a:ext cx="3778948" cy="1221786"/>
            </a:xfrm>
            <a:prstGeom prst="ellipse">
              <a:avLst/>
            </a:prstGeom>
            <a:solidFill>
              <a:schemeClr val="accent3">
                <a:alpha val="8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  <p:sp>
          <p:nvSpPr>
            <p:cNvPr id="40" name="Shape 28229">
              <a:extLst>
                <a:ext uri="{FF2B5EF4-FFF2-40B4-BE49-F238E27FC236}">
                  <a16:creationId xmlns:a16="http://schemas.microsoft.com/office/drawing/2014/main" id="{CEFE1B19-1C54-4C88-BB5A-7D9DBE1A7ED3}"/>
                </a:ext>
              </a:extLst>
            </p:cNvPr>
            <p:cNvSpPr/>
            <p:nvPr/>
          </p:nvSpPr>
          <p:spPr>
            <a:xfrm rot="5400000">
              <a:off x="1170249" y="3770640"/>
              <a:ext cx="3778948" cy="683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7007"/>
                  </a:moveTo>
                  <a:cubicBezTo>
                    <a:pt x="5270" y="17007"/>
                    <a:pt x="711" y="9579"/>
                    <a:pt x="76" y="0"/>
                  </a:cubicBezTo>
                  <a:cubicBezTo>
                    <a:pt x="26" y="753"/>
                    <a:pt x="0" y="1519"/>
                    <a:pt x="0" y="2296"/>
                  </a:cubicBezTo>
                  <a:cubicBezTo>
                    <a:pt x="0" y="12958"/>
                    <a:pt x="4835" y="21600"/>
                    <a:pt x="10800" y="21600"/>
                  </a:cubicBezTo>
                  <a:cubicBezTo>
                    <a:pt x="16765" y="21600"/>
                    <a:pt x="21600" y="12958"/>
                    <a:pt x="21600" y="2296"/>
                  </a:cubicBezTo>
                  <a:cubicBezTo>
                    <a:pt x="21600" y="1519"/>
                    <a:pt x="21574" y="753"/>
                    <a:pt x="21524" y="0"/>
                  </a:cubicBezTo>
                  <a:cubicBezTo>
                    <a:pt x="20889" y="9579"/>
                    <a:pt x="16330" y="17007"/>
                    <a:pt x="10800" y="17007"/>
                  </a:cubicBezTo>
                  <a:close/>
                </a:path>
              </a:pathLst>
            </a:custGeom>
            <a:solidFill>
              <a:srgbClr val="000000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B2018635-A24B-A548-2D99-44579681DC3F}"/>
              </a:ext>
            </a:extLst>
          </p:cNvPr>
          <p:cNvGrpSpPr/>
          <p:nvPr/>
        </p:nvGrpSpPr>
        <p:grpSpPr>
          <a:xfrm>
            <a:off x="3324260" y="2444339"/>
            <a:ext cx="1094705" cy="3385868"/>
            <a:chOff x="3324260" y="2444339"/>
            <a:chExt cx="1094705" cy="3385868"/>
          </a:xfrm>
        </p:grpSpPr>
        <p:sp>
          <p:nvSpPr>
            <p:cNvPr id="41" name="Shape 28232">
              <a:extLst>
                <a:ext uri="{FF2B5EF4-FFF2-40B4-BE49-F238E27FC236}">
                  <a16:creationId xmlns:a16="http://schemas.microsoft.com/office/drawing/2014/main" id="{4026164E-B1BB-4650-96EF-2E75A0B2D4E0}"/>
                </a:ext>
              </a:extLst>
            </p:cNvPr>
            <p:cNvSpPr/>
            <p:nvPr/>
          </p:nvSpPr>
          <p:spPr>
            <a:xfrm rot="5400000">
              <a:off x="2178679" y="3589921"/>
              <a:ext cx="3385867" cy="1094705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  <p:sp>
          <p:nvSpPr>
            <p:cNvPr id="42" name="Shape 28233">
              <a:extLst>
                <a:ext uri="{FF2B5EF4-FFF2-40B4-BE49-F238E27FC236}">
                  <a16:creationId xmlns:a16="http://schemas.microsoft.com/office/drawing/2014/main" id="{BA125DEA-BA32-4C30-993F-A6A5352F855E}"/>
                </a:ext>
              </a:extLst>
            </p:cNvPr>
            <p:cNvSpPr/>
            <p:nvPr/>
          </p:nvSpPr>
          <p:spPr>
            <a:xfrm rot="5400000">
              <a:off x="1938485" y="3831039"/>
              <a:ext cx="3385867" cy="6124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7007"/>
                  </a:moveTo>
                  <a:cubicBezTo>
                    <a:pt x="5270" y="17007"/>
                    <a:pt x="711" y="9578"/>
                    <a:pt x="76" y="0"/>
                  </a:cubicBezTo>
                  <a:cubicBezTo>
                    <a:pt x="26" y="753"/>
                    <a:pt x="0" y="1519"/>
                    <a:pt x="0" y="2296"/>
                  </a:cubicBezTo>
                  <a:cubicBezTo>
                    <a:pt x="0" y="12957"/>
                    <a:pt x="4835" y="21600"/>
                    <a:pt x="10800" y="21600"/>
                  </a:cubicBezTo>
                  <a:cubicBezTo>
                    <a:pt x="16765" y="21600"/>
                    <a:pt x="21600" y="12957"/>
                    <a:pt x="21600" y="2296"/>
                  </a:cubicBezTo>
                  <a:cubicBezTo>
                    <a:pt x="21600" y="1519"/>
                    <a:pt x="21574" y="753"/>
                    <a:pt x="21524" y="0"/>
                  </a:cubicBezTo>
                  <a:cubicBezTo>
                    <a:pt x="20889" y="9578"/>
                    <a:pt x="16330" y="17007"/>
                    <a:pt x="10800" y="17007"/>
                  </a:cubicBezTo>
                  <a:close/>
                </a:path>
              </a:pathLst>
            </a:custGeom>
            <a:solidFill>
              <a:srgbClr val="000000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329EF123-D789-7C23-3B1D-AA6AF1368F34}"/>
              </a:ext>
            </a:extLst>
          </p:cNvPr>
          <p:cNvGrpSpPr/>
          <p:nvPr/>
        </p:nvGrpSpPr>
        <p:grpSpPr>
          <a:xfrm>
            <a:off x="3909893" y="2711142"/>
            <a:ext cx="923364" cy="2847926"/>
            <a:chOff x="3909893" y="2711142"/>
            <a:chExt cx="923364" cy="2847926"/>
          </a:xfrm>
        </p:grpSpPr>
        <p:sp>
          <p:nvSpPr>
            <p:cNvPr id="43" name="Shape 28236">
              <a:extLst>
                <a:ext uri="{FF2B5EF4-FFF2-40B4-BE49-F238E27FC236}">
                  <a16:creationId xmlns:a16="http://schemas.microsoft.com/office/drawing/2014/main" id="{4B9F43C6-9E46-4CB3-9B3B-EE49C642DDEB}"/>
                </a:ext>
              </a:extLst>
            </p:cNvPr>
            <p:cNvSpPr/>
            <p:nvPr/>
          </p:nvSpPr>
          <p:spPr>
            <a:xfrm rot="5400000">
              <a:off x="2948905" y="3674716"/>
              <a:ext cx="2847926" cy="920778"/>
            </a:xfrm>
            <a:prstGeom prst="ellipse">
              <a:avLst/>
            </a:prstGeom>
            <a:solidFill>
              <a:schemeClr val="accent5">
                <a:alpha val="80000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  <p:sp>
          <p:nvSpPr>
            <p:cNvPr id="44" name="Shape 28237">
              <a:extLst>
                <a:ext uri="{FF2B5EF4-FFF2-40B4-BE49-F238E27FC236}">
                  <a16:creationId xmlns:a16="http://schemas.microsoft.com/office/drawing/2014/main" id="{D7C4486D-8C27-4B40-966A-5E3A41A0E882}"/>
                </a:ext>
              </a:extLst>
            </p:cNvPr>
            <p:cNvSpPr/>
            <p:nvPr/>
          </p:nvSpPr>
          <p:spPr>
            <a:xfrm rot="5400000">
              <a:off x="2743512" y="3877523"/>
              <a:ext cx="2847926" cy="51516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7007"/>
                  </a:moveTo>
                  <a:cubicBezTo>
                    <a:pt x="5270" y="17007"/>
                    <a:pt x="711" y="9578"/>
                    <a:pt x="76" y="0"/>
                  </a:cubicBezTo>
                  <a:cubicBezTo>
                    <a:pt x="26" y="753"/>
                    <a:pt x="0" y="1519"/>
                    <a:pt x="0" y="2297"/>
                  </a:cubicBezTo>
                  <a:cubicBezTo>
                    <a:pt x="0" y="12958"/>
                    <a:pt x="4835" y="21600"/>
                    <a:pt x="10800" y="21600"/>
                  </a:cubicBezTo>
                  <a:cubicBezTo>
                    <a:pt x="16765" y="21600"/>
                    <a:pt x="21600" y="12958"/>
                    <a:pt x="21600" y="2297"/>
                  </a:cubicBezTo>
                  <a:cubicBezTo>
                    <a:pt x="21600" y="1519"/>
                    <a:pt x="21574" y="753"/>
                    <a:pt x="21524" y="0"/>
                  </a:cubicBezTo>
                  <a:cubicBezTo>
                    <a:pt x="20889" y="9578"/>
                    <a:pt x="16330" y="17007"/>
                    <a:pt x="10800" y="17007"/>
                  </a:cubicBezTo>
                  <a:close/>
                </a:path>
              </a:pathLst>
            </a:custGeom>
            <a:solidFill>
              <a:srgbClr val="000000">
                <a:alpha val="3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30434" tIns="30434" rIns="30434" bIns="30434" numCol="1" anchor="ctr">
              <a:noAutofit/>
            </a:bodyPr>
            <a:lstStyle/>
            <a:p>
              <a:pPr defTabSz="36518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396"/>
            </a:p>
          </p:txBody>
        </p: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AE0F9CAE-6F7B-4C72-8FBC-92D10A9D8265}"/>
              </a:ext>
            </a:extLst>
          </p:cNvPr>
          <p:cNvSpPr/>
          <p:nvPr/>
        </p:nvSpPr>
        <p:spPr>
          <a:xfrm>
            <a:off x="6096000" y="2982211"/>
            <a:ext cx="4746171" cy="8935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100" dirty="0"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possession of my entire soul, like these sweet mornings of spring which I enjoy with</a:t>
            </a:r>
            <a:r>
              <a:rPr lang="id-ID" sz="11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100" dirty="0">
                <a:latin typeface="Segoe UI" panose="020B0502040204020203" pitchFamily="34" charset="0"/>
                <a:cs typeface="Segoe UI" panose="020B0502040204020203" pitchFamily="34" charset="0"/>
              </a:rPr>
              <a:t>serenity has taken possession of my entire soul, like these sweet mornings of spring which serenity has taken possession of my</a:t>
            </a:r>
            <a:r>
              <a:rPr lang="id-ID" sz="11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  <a:endParaRPr lang="en-US" sz="11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092EDC3-3FEC-43D8-AF73-A2E410713ACE}"/>
              </a:ext>
            </a:extLst>
          </p:cNvPr>
          <p:cNvSpPr txBox="1"/>
          <p:nvPr/>
        </p:nvSpPr>
        <p:spPr>
          <a:xfrm>
            <a:off x="6171568" y="5145401"/>
            <a:ext cx="1747012" cy="276999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id-ID" sz="1200" spc="300" dirty="0">
                <a:solidFill>
                  <a:schemeClr val="bg1"/>
                </a:solidFill>
                <a:latin typeface="Segoe UI" panose="020B0502040204020203" pitchFamily="34" charset="0"/>
                <a:ea typeface="Roboto Medium" panose="02000000000000000000" pitchFamily="2" charset="0"/>
                <a:cs typeface="Segoe UI" panose="020B0502040204020203" pitchFamily="34" charset="0"/>
              </a:rPr>
              <a:t>More Options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C2A8910-F2E6-48E1-AEB3-5A2639152B85}"/>
              </a:ext>
            </a:extLst>
          </p:cNvPr>
          <p:cNvSpPr/>
          <p:nvPr/>
        </p:nvSpPr>
        <p:spPr>
          <a:xfrm>
            <a:off x="6095999" y="4007448"/>
            <a:ext cx="4746171" cy="690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1100" dirty="0"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possession of my entire soul, like these sweet mornings of spring which I enjoy with</a:t>
            </a:r>
            <a:r>
              <a:rPr lang="id-ID" sz="11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100" dirty="0">
                <a:latin typeface="Segoe UI" panose="020B0502040204020203" pitchFamily="34" charset="0"/>
                <a:cs typeface="Segoe UI" panose="020B0502040204020203" pitchFamily="34" charset="0"/>
              </a:rPr>
              <a:t>serenity has taken possession of my entire soul, like these sweet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5531506-2192-4488-99C5-8BAD4C36E68A}"/>
              </a:ext>
            </a:extLst>
          </p:cNvPr>
          <p:cNvSpPr txBox="1"/>
          <p:nvPr/>
        </p:nvSpPr>
        <p:spPr>
          <a:xfrm>
            <a:off x="3233825" y="601368"/>
            <a:ext cx="5724350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Infographic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ED8B044C-5364-443A-B828-A20F6C9709EF}"/>
              </a:ext>
            </a:extLst>
          </p:cNvPr>
          <p:cNvSpPr/>
          <p:nvPr/>
        </p:nvSpPr>
        <p:spPr>
          <a:xfrm>
            <a:off x="5795196" y="1585274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538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5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5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5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5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5F8F363E-0843-4B2A-87F1-44BB4F346544}"/>
              </a:ext>
            </a:extLst>
          </p:cNvPr>
          <p:cNvGrpSpPr/>
          <p:nvPr/>
        </p:nvGrpSpPr>
        <p:grpSpPr>
          <a:xfrm>
            <a:off x="906603" y="4676508"/>
            <a:ext cx="701231" cy="701229"/>
            <a:chOff x="6469158" y="3448232"/>
            <a:chExt cx="656998" cy="656996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D64D4BA9-5839-4E2E-B268-6FB00F2DC357}"/>
                </a:ext>
              </a:extLst>
            </p:cNvPr>
            <p:cNvSpPr/>
            <p:nvPr/>
          </p:nvSpPr>
          <p:spPr>
            <a:xfrm>
              <a:off x="6469158" y="3448232"/>
              <a:ext cx="656998" cy="656996"/>
            </a:xfrm>
            <a:prstGeom prst="ellipse">
              <a:avLst/>
            </a:prstGeom>
            <a:solidFill>
              <a:schemeClr val="accent2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Segoe UI" panose="020B0502040204020203" pitchFamily="34" charset="0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B279F9EF-1C05-452F-95E9-A9ADAF4474A1}"/>
                </a:ext>
              </a:extLst>
            </p:cNvPr>
            <p:cNvSpPr/>
            <p:nvPr/>
          </p:nvSpPr>
          <p:spPr>
            <a:xfrm>
              <a:off x="6538182" y="3517257"/>
              <a:ext cx="518948" cy="518946"/>
            </a:xfrm>
            <a:prstGeom prst="ellipse">
              <a:avLst/>
            </a:prstGeom>
            <a:solidFill>
              <a:srgbClr val="7F7F7F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Segoe UI" panose="020B0502040204020203" pitchFamily="34" charset="0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221F1D29-8A74-4D69-9AD1-8048A2AB3BD8}"/>
                </a:ext>
              </a:extLst>
            </p:cNvPr>
            <p:cNvSpPr/>
            <p:nvPr/>
          </p:nvSpPr>
          <p:spPr>
            <a:xfrm>
              <a:off x="6589413" y="3568488"/>
              <a:ext cx="416485" cy="416484"/>
            </a:xfrm>
            <a:prstGeom prst="ellipse">
              <a:avLst/>
            </a:prstGeom>
            <a:solidFill>
              <a:srgbClr val="7F7F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Segoe UI" panose="020B0502040204020203" pitchFamily="34" charset="0"/>
              </a:endParaRPr>
            </a:p>
          </p:txBody>
        </p:sp>
      </p:grpSp>
      <p:sp>
        <p:nvSpPr>
          <p:cNvPr id="65" name="Shape 5275">
            <a:extLst>
              <a:ext uri="{FF2B5EF4-FFF2-40B4-BE49-F238E27FC236}">
                <a16:creationId xmlns:a16="http://schemas.microsoft.com/office/drawing/2014/main" id="{CAD52195-9D8C-40AE-9A99-1F5710ED2329}"/>
              </a:ext>
            </a:extLst>
          </p:cNvPr>
          <p:cNvSpPr/>
          <p:nvPr/>
        </p:nvSpPr>
        <p:spPr>
          <a:xfrm>
            <a:off x="1170355" y="4945731"/>
            <a:ext cx="173726" cy="1627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0029"/>
                </a:moveTo>
                <a:cubicBezTo>
                  <a:pt x="21600" y="20815"/>
                  <a:pt x="21234" y="21600"/>
                  <a:pt x="20502" y="21600"/>
                </a:cubicBezTo>
                <a:cubicBezTo>
                  <a:pt x="1098" y="21600"/>
                  <a:pt x="1098" y="21600"/>
                  <a:pt x="1098" y="21600"/>
                </a:cubicBezTo>
                <a:cubicBezTo>
                  <a:pt x="366" y="21600"/>
                  <a:pt x="0" y="20815"/>
                  <a:pt x="0" y="20029"/>
                </a:cubicBezTo>
                <a:cubicBezTo>
                  <a:pt x="0" y="15709"/>
                  <a:pt x="0" y="15709"/>
                  <a:pt x="0" y="15709"/>
                </a:cubicBezTo>
                <a:cubicBezTo>
                  <a:pt x="0" y="14924"/>
                  <a:pt x="366" y="14531"/>
                  <a:pt x="1098" y="14531"/>
                </a:cubicBezTo>
                <a:cubicBezTo>
                  <a:pt x="7322" y="14531"/>
                  <a:pt x="7322" y="14531"/>
                  <a:pt x="7322" y="14531"/>
                </a:cubicBezTo>
                <a:cubicBezTo>
                  <a:pt x="9153" y="16102"/>
                  <a:pt x="9153" y="16102"/>
                  <a:pt x="9153" y="16102"/>
                </a:cubicBezTo>
                <a:cubicBezTo>
                  <a:pt x="9519" y="16887"/>
                  <a:pt x="10251" y="16887"/>
                  <a:pt x="10617" y="16887"/>
                </a:cubicBezTo>
                <a:cubicBezTo>
                  <a:pt x="11349" y="16887"/>
                  <a:pt x="12081" y="16887"/>
                  <a:pt x="12447" y="16102"/>
                </a:cubicBezTo>
                <a:cubicBezTo>
                  <a:pt x="14278" y="14531"/>
                  <a:pt x="14278" y="14531"/>
                  <a:pt x="14278" y="14531"/>
                </a:cubicBezTo>
                <a:cubicBezTo>
                  <a:pt x="20502" y="14531"/>
                  <a:pt x="20502" y="14531"/>
                  <a:pt x="20502" y="14531"/>
                </a:cubicBezTo>
                <a:cubicBezTo>
                  <a:pt x="21234" y="14531"/>
                  <a:pt x="21600" y="14924"/>
                  <a:pt x="21600" y="15709"/>
                </a:cubicBezTo>
                <a:lnTo>
                  <a:pt x="21600" y="20029"/>
                </a:lnTo>
                <a:close/>
                <a:moveTo>
                  <a:pt x="17207" y="8640"/>
                </a:moveTo>
                <a:cubicBezTo>
                  <a:pt x="11349" y="14924"/>
                  <a:pt x="11349" y="14924"/>
                  <a:pt x="11349" y="14924"/>
                </a:cubicBezTo>
                <a:cubicBezTo>
                  <a:pt x="11349" y="15316"/>
                  <a:pt x="10983" y="15316"/>
                  <a:pt x="10617" y="15316"/>
                </a:cubicBezTo>
                <a:cubicBezTo>
                  <a:pt x="10617" y="15316"/>
                  <a:pt x="10251" y="15316"/>
                  <a:pt x="10251" y="14924"/>
                </a:cubicBezTo>
                <a:cubicBezTo>
                  <a:pt x="4393" y="8640"/>
                  <a:pt x="4393" y="8640"/>
                  <a:pt x="4393" y="8640"/>
                </a:cubicBezTo>
                <a:cubicBezTo>
                  <a:pt x="4027" y="8247"/>
                  <a:pt x="4027" y="7855"/>
                  <a:pt x="4027" y="7855"/>
                </a:cubicBezTo>
                <a:cubicBezTo>
                  <a:pt x="4393" y="7462"/>
                  <a:pt x="4759" y="7069"/>
                  <a:pt x="4759" y="7069"/>
                </a:cubicBezTo>
                <a:cubicBezTo>
                  <a:pt x="8420" y="7069"/>
                  <a:pt x="8420" y="7069"/>
                  <a:pt x="8420" y="7069"/>
                </a:cubicBezTo>
                <a:cubicBezTo>
                  <a:pt x="8420" y="785"/>
                  <a:pt x="8420" y="785"/>
                  <a:pt x="8420" y="785"/>
                </a:cubicBezTo>
                <a:cubicBezTo>
                  <a:pt x="8420" y="393"/>
                  <a:pt x="8786" y="0"/>
                  <a:pt x="9153" y="0"/>
                </a:cubicBezTo>
                <a:cubicBezTo>
                  <a:pt x="12447" y="0"/>
                  <a:pt x="12447" y="0"/>
                  <a:pt x="12447" y="0"/>
                </a:cubicBezTo>
                <a:cubicBezTo>
                  <a:pt x="12814" y="0"/>
                  <a:pt x="13180" y="393"/>
                  <a:pt x="13180" y="785"/>
                </a:cubicBezTo>
                <a:cubicBezTo>
                  <a:pt x="13180" y="7069"/>
                  <a:pt x="13180" y="7069"/>
                  <a:pt x="13180" y="7069"/>
                </a:cubicBezTo>
                <a:cubicBezTo>
                  <a:pt x="16475" y="7069"/>
                  <a:pt x="16475" y="7069"/>
                  <a:pt x="16475" y="7069"/>
                </a:cubicBezTo>
                <a:cubicBezTo>
                  <a:pt x="16841" y="7069"/>
                  <a:pt x="17207" y="7462"/>
                  <a:pt x="17573" y="7855"/>
                </a:cubicBezTo>
                <a:cubicBezTo>
                  <a:pt x="17573" y="7855"/>
                  <a:pt x="17573" y="8247"/>
                  <a:pt x="17207" y="8640"/>
                </a:cubicBezTo>
                <a:close/>
                <a:moveTo>
                  <a:pt x="15742" y="18065"/>
                </a:moveTo>
                <a:cubicBezTo>
                  <a:pt x="15376" y="18065"/>
                  <a:pt x="15010" y="18458"/>
                  <a:pt x="15010" y="18851"/>
                </a:cubicBezTo>
                <a:cubicBezTo>
                  <a:pt x="15010" y="19244"/>
                  <a:pt x="15376" y="19636"/>
                  <a:pt x="15742" y="19636"/>
                </a:cubicBezTo>
                <a:cubicBezTo>
                  <a:pt x="16108" y="19636"/>
                  <a:pt x="16475" y="19244"/>
                  <a:pt x="16475" y="18851"/>
                </a:cubicBezTo>
                <a:cubicBezTo>
                  <a:pt x="16475" y="18458"/>
                  <a:pt x="16108" y="18065"/>
                  <a:pt x="15742" y="18065"/>
                </a:cubicBezTo>
                <a:close/>
                <a:moveTo>
                  <a:pt x="19037" y="18065"/>
                </a:moveTo>
                <a:cubicBezTo>
                  <a:pt x="18671" y="18065"/>
                  <a:pt x="18305" y="18458"/>
                  <a:pt x="18305" y="18851"/>
                </a:cubicBezTo>
                <a:cubicBezTo>
                  <a:pt x="18305" y="19244"/>
                  <a:pt x="18671" y="19636"/>
                  <a:pt x="19037" y="19636"/>
                </a:cubicBezTo>
                <a:cubicBezTo>
                  <a:pt x="19769" y="19636"/>
                  <a:pt x="20136" y="19244"/>
                  <a:pt x="20136" y="18851"/>
                </a:cubicBezTo>
                <a:cubicBezTo>
                  <a:pt x="20136" y="18458"/>
                  <a:pt x="19769" y="18065"/>
                  <a:pt x="19037" y="18065"/>
                </a:cubicBezTo>
                <a:close/>
              </a:path>
            </a:pathLst>
          </a:custGeom>
          <a:solidFill>
            <a:schemeClr val="bg1"/>
          </a:solidFill>
          <a:ln w="12700" cap="flat">
            <a:noFill/>
            <a:miter lim="400000"/>
          </a:ln>
          <a:effectLst/>
        </p:spPr>
        <p:txBody>
          <a:bodyPr wrap="square" lIns="45713" tIns="45713" rIns="45713" bIns="45713" numCol="1" anchor="t">
            <a:noAutofit/>
          </a:bodyPr>
          <a:lstStyle>
            <a:defPPr>
              <a:defRPr lang="en-US"/>
            </a:defPPr>
            <a:lvl1pPr marL="0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46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91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337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783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229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674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1120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566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109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DAAB5C3A-237C-402F-924A-968F3EA676D8}"/>
              </a:ext>
            </a:extLst>
          </p:cNvPr>
          <p:cNvSpPr/>
          <p:nvPr/>
        </p:nvSpPr>
        <p:spPr>
          <a:xfrm>
            <a:off x="894496" y="2801252"/>
            <a:ext cx="701231" cy="701229"/>
          </a:xfrm>
          <a:prstGeom prst="ellipse">
            <a:avLst/>
          </a:prstGeom>
          <a:solidFill>
            <a:schemeClr val="accent4">
              <a:lumMod val="20000"/>
              <a:lumOff val="8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Segoe UI" panose="020B0502040204020203" pitchFamily="34" charset="0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2BAC5A13-CE9E-4F3C-8E82-5C1D6EA1724A}"/>
              </a:ext>
            </a:extLst>
          </p:cNvPr>
          <p:cNvSpPr/>
          <p:nvPr/>
        </p:nvSpPr>
        <p:spPr>
          <a:xfrm>
            <a:off x="968168" y="2874923"/>
            <a:ext cx="553887" cy="553885"/>
          </a:xfrm>
          <a:prstGeom prst="ellipse">
            <a:avLst/>
          </a:prstGeom>
          <a:solidFill>
            <a:schemeClr val="accent4">
              <a:lumMod val="60000"/>
              <a:lumOff val="40000"/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Segoe UI" panose="020B0502040204020203" pitchFamily="34" charset="0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6BA1C794-6814-4534-9360-A6345998C243}"/>
              </a:ext>
            </a:extLst>
          </p:cNvPr>
          <p:cNvSpPr/>
          <p:nvPr/>
        </p:nvSpPr>
        <p:spPr>
          <a:xfrm>
            <a:off x="1022848" y="2929603"/>
            <a:ext cx="444525" cy="44452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latin typeface="Segoe UI" panose="020B0502040204020203" pitchFamily="34" charset="0"/>
            </a:endParaRPr>
          </a:p>
        </p:txBody>
      </p:sp>
      <p:sp>
        <p:nvSpPr>
          <p:cNvPr id="61" name="Shape 5306">
            <a:extLst>
              <a:ext uri="{FF2B5EF4-FFF2-40B4-BE49-F238E27FC236}">
                <a16:creationId xmlns:a16="http://schemas.microsoft.com/office/drawing/2014/main" id="{9C978453-EB8A-4443-B16D-9C979801B4B0}"/>
              </a:ext>
            </a:extLst>
          </p:cNvPr>
          <p:cNvSpPr/>
          <p:nvPr/>
        </p:nvSpPr>
        <p:spPr>
          <a:xfrm flipH="1">
            <a:off x="1144570" y="3058848"/>
            <a:ext cx="201082" cy="186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94" y="12000"/>
                </a:moveTo>
                <a:cubicBezTo>
                  <a:pt x="14294" y="12000"/>
                  <a:pt x="14294" y="12343"/>
                  <a:pt x="14294" y="12343"/>
                </a:cubicBezTo>
                <a:cubicBezTo>
                  <a:pt x="12388" y="12343"/>
                  <a:pt x="12388" y="12343"/>
                  <a:pt x="12388" y="12343"/>
                </a:cubicBezTo>
                <a:cubicBezTo>
                  <a:pt x="12388" y="12686"/>
                  <a:pt x="12071" y="13029"/>
                  <a:pt x="12071" y="13371"/>
                </a:cubicBezTo>
                <a:cubicBezTo>
                  <a:pt x="12388" y="14057"/>
                  <a:pt x="12706" y="14400"/>
                  <a:pt x="13024" y="14743"/>
                </a:cubicBezTo>
                <a:cubicBezTo>
                  <a:pt x="13024" y="14743"/>
                  <a:pt x="13024" y="15086"/>
                  <a:pt x="13024" y="15086"/>
                </a:cubicBezTo>
                <a:cubicBezTo>
                  <a:pt x="13024" y="15086"/>
                  <a:pt x="13024" y="15086"/>
                  <a:pt x="13024" y="15429"/>
                </a:cubicBezTo>
                <a:cubicBezTo>
                  <a:pt x="12706" y="15771"/>
                  <a:pt x="11435" y="17143"/>
                  <a:pt x="11118" y="17143"/>
                </a:cubicBezTo>
                <a:cubicBezTo>
                  <a:pt x="11118" y="17143"/>
                  <a:pt x="11118" y="17143"/>
                  <a:pt x="11118" y="17143"/>
                </a:cubicBezTo>
                <a:cubicBezTo>
                  <a:pt x="9847" y="16114"/>
                  <a:pt x="9847" y="16114"/>
                  <a:pt x="9847" y="16114"/>
                </a:cubicBezTo>
                <a:cubicBezTo>
                  <a:pt x="9529" y="16114"/>
                  <a:pt x="9212" y="16114"/>
                  <a:pt x="8894" y="16457"/>
                </a:cubicBezTo>
                <a:cubicBezTo>
                  <a:pt x="8894" y="16800"/>
                  <a:pt x="8576" y="17486"/>
                  <a:pt x="8576" y="18171"/>
                </a:cubicBezTo>
                <a:cubicBezTo>
                  <a:pt x="8576" y="18514"/>
                  <a:pt x="8259" y="18514"/>
                  <a:pt x="8259" y="18514"/>
                </a:cubicBezTo>
                <a:cubicBezTo>
                  <a:pt x="6035" y="18514"/>
                  <a:pt x="6035" y="18514"/>
                  <a:pt x="6035" y="18514"/>
                </a:cubicBezTo>
                <a:cubicBezTo>
                  <a:pt x="6035" y="18514"/>
                  <a:pt x="5718" y="18514"/>
                  <a:pt x="5718" y="18171"/>
                </a:cubicBezTo>
                <a:cubicBezTo>
                  <a:pt x="5400" y="16457"/>
                  <a:pt x="5400" y="16457"/>
                  <a:pt x="5400" y="16457"/>
                </a:cubicBezTo>
                <a:cubicBezTo>
                  <a:pt x="5082" y="16114"/>
                  <a:pt x="5082" y="16114"/>
                  <a:pt x="4765" y="16114"/>
                </a:cubicBezTo>
                <a:cubicBezTo>
                  <a:pt x="3494" y="17143"/>
                  <a:pt x="3494" y="17143"/>
                  <a:pt x="3494" y="17143"/>
                </a:cubicBezTo>
                <a:cubicBezTo>
                  <a:pt x="3176" y="17143"/>
                  <a:pt x="3176" y="17143"/>
                  <a:pt x="3176" y="17143"/>
                </a:cubicBezTo>
                <a:cubicBezTo>
                  <a:pt x="3176" y="17143"/>
                  <a:pt x="2859" y="17143"/>
                  <a:pt x="2859" y="17143"/>
                </a:cubicBezTo>
                <a:cubicBezTo>
                  <a:pt x="2541" y="16800"/>
                  <a:pt x="1271" y="15429"/>
                  <a:pt x="1271" y="15086"/>
                </a:cubicBezTo>
                <a:cubicBezTo>
                  <a:pt x="1271" y="15086"/>
                  <a:pt x="1271" y="15086"/>
                  <a:pt x="1271" y="14743"/>
                </a:cubicBezTo>
                <a:cubicBezTo>
                  <a:pt x="1588" y="14400"/>
                  <a:pt x="1906" y="14057"/>
                  <a:pt x="2224" y="13371"/>
                </a:cubicBezTo>
                <a:cubicBezTo>
                  <a:pt x="2224" y="13029"/>
                  <a:pt x="1906" y="12686"/>
                  <a:pt x="1906" y="12343"/>
                </a:cubicBezTo>
                <a:cubicBezTo>
                  <a:pt x="318" y="12000"/>
                  <a:pt x="318" y="12000"/>
                  <a:pt x="318" y="12000"/>
                </a:cubicBezTo>
                <a:cubicBezTo>
                  <a:pt x="0" y="12000"/>
                  <a:pt x="0" y="12000"/>
                  <a:pt x="0" y="11657"/>
                </a:cubicBezTo>
                <a:cubicBezTo>
                  <a:pt x="0" y="9600"/>
                  <a:pt x="0" y="9600"/>
                  <a:pt x="0" y="9600"/>
                </a:cubicBezTo>
                <a:cubicBezTo>
                  <a:pt x="0" y="9257"/>
                  <a:pt x="0" y="9257"/>
                  <a:pt x="318" y="9257"/>
                </a:cubicBezTo>
                <a:cubicBezTo>
                  <a:pt x="1906" y="8914"/>
                  <a:pt x="1906" y="8914"/>
                  <a:pt x="1906" y="8914"/>
                </a:cubicBezTo>
                <a:cubicBezTo>
                  <a:pt x="1906" y="8571"/>
                  <a:pt x="2224" y="8229"/>
                  <a:pt x="2224" y="7886"/>
                </a:cubicBezTo>
                <a:cubicBezTo>
                  <a:pt x="1906" y="7543"/>
                  <a:pt x="1588" y="6857"/>
                  <a:pt x="1271" y="6514"/>
                </a:cubicBezTo>
                <a:cubicBezTo>
                  <a:pt x="1271" y="6514"/>
                  <a:pt x="1271" y="6514"/>
                  <a:pt x="1271" y="6171"/>
                </a:cubicBezTo>
                <a:cubicBezTo>
                  <a:pt x="1271" y="6171"/>
                  <a:pt x="1271" y="6171"/>
                  <a:pt x="1271" y="6171"/>
                </a:cubicBezTo>
                <a:cubicBezTo>
                  <a:pt x="1588" y="5829"/>
                  <a:pt x="2859" y="4114"/>
                  <a:pt x="3176" y="4114"/>
                </a:cubicBezTo>
                <a:cubicBezTo>
                  <a:pt x="3176" y="4114"/>
                  <a:pt x="3176" y="4114"/>
                  <a:pt x="3494" y="4457"/>
                </a:cubicBezTo>
                <a:cubicBezTo>
                  <a:pt x="4765" y="5486"/>
                  <a:pt x="4765" y="5486"/>
                  <a:pt x="4765" y="5486"/>
                </a:cubicBezTo>
                <a:cubicBezTo>
                  <a:pt x="5082" y="5143"/>
                  <a:pt x="5082" y="5143"/>
                  <a:pt x="5400" y="5143"/>
                </a:cubicBezTo>
                <a:cubicBezTo>
                  <a:pt x="5718" y="4457"/>
                  <a:pt x="5718" y="3771"/>
                  <a:pt x="5718" y="3086"/>
                </a:cubicBezTo>
                <a:cubicBezTo>
                  <a:pt x="5718" y="3086"/>
                  <a:pt x="6035" y="2743"/>
                  <a:pt x="6035" y="2743"/>
                </a:cubicBezTo>
                <a:cubicBezTo>
                  <a:pt x="8259" y="2743"/>
                  <a:pt x="8259" y="2743"/>
                  <a:pt x="8259" y="2743"/>
                </a:cubicBezTo>
                <a:cubicBezTo>
                  <a:pt x="8259" y="2743"/>
                  <a:pt x="8576" y="3086"/>
                  <a:pt x="8576" y="3086"/>
                </a:cubicBezTo>
                <a:cubicBezTo>
                  <a:pt x="8894" y="5143"/>
                  <a:pt x="8894" y="5143"/>
                  <a:pt x="8894" y="5143"/>
                </a:cubicBezTo>
                <a:cubicBezTo>
                  <a:pt x="9212" y="5143"/>
                  <a:pt x="9529" y="5143"/>
                  <a:pt x="9847" y="5486"/>
                </a:cubicBezTo>
                <a:cubicBezTo>
                  <a:pt x="11118" y="4457"/>
                  <a:pt x="11118" y="4457"/>
                  <a:pt x="11118" y="4457"/>
                </a:cubicBezTo>
                <a:cubicBezTo>
                  <a:pt x="11118" y="4114"/>
                  <a:pt x="11118" y="4114"/>
                  <a:pt x="11118" y="4114"/>
                </a:cubicBezTo>
                <a:cubicBezTo>
                  <a:pt x="11435" y="4114"/>
                  <a:pt x="11435" y="4114"/>
                  <a:pt x="11435" y="4457"/>
                </a:cubicBezTo>
                <a:cubicBezTo>
                  <a:pt x="11753" y="4457"/>
                  <a:pt x="13024" y="5829"/>
                  <a:pt x="13024" y="6171"/>
                </a:cubicBezTo>
                <a:cubicBezTo>
                  <a:pt x="13024" y="6514"/>
                  <a:pt x="13024" y="6514"/>
                  <a:pt x="13024" y="6514"/>
                </a:cubicBezTo>
                <a:cubicBezTo>
                  <a:pt x="12706" y="6857"/>
                  <a:pt x="12388" y="7543"/>
                  <a:pt x="12071" y="7886"/>
                </a:cubicBezTo>
                <a:cubicBezTo>
                  <a:pt x="12071" y="8229"/>
                  <a:pt x="12388" y="8571"/>
                  <a:pt x="12388" y="8914"/>
                </a:cubicBezTo>
                <a:cubicBezTo>
                  <a:pt x="14294" y="9257"/>
                  <a:pt x="14294" y="9257"/>
                  <a:pt x="14294" y="9257"/>
                </a:cubicBezTo>
                <a:cubicBezTo>
                  <a:pt x="14294" y="9257"/>
                  <a:pt x="14294" y="9257"/>
                  <a:pt x="14294" y="9600"/>
                </a:cubicBezTo>
                <a:lnTo>
                  <a:pt x="14294" y="12000"/>
                </a:lnTo>
                <a:close/>
                <a:moveTo>
                  <a:pt x="7306" y="7543"/>
                </a:moveTo>
                <a:cubicBezTo>
                  <a:pt x="5718" y="7543"/>
                  <a:pt x="4129" y="8914"/>
                  <a:pt x="4129" y="10629"/>
                </a:cubicBezTo>
                <a:cubicBezTo>
                  <a:pt x="4129" y="12343"/>
                  <a:pt x="5718" y="13714"/>
                  <a:pt x="7306" y="13714"/>
                </a:cubicBezTo>
                <a:cubicBezTo>
                  <a:pt x="8894" y="13714"/>
                  <a:pt x="10165" y="12343"/>
                  <a:pt x="10165" y="10629"/>
                </a:cubicBezTo>
                <a:cubicBezTo>
                  <a:pt x="10165" y="8914"/>
                  <a:pt x="8894" y="7543"/>
                  <a:pt x="7306" y="7543"/>
                </a:cubicBezTo>
                <a:close/>
                <a:moveTo>
                  <a:pt x="21600" y="5143"/>
                </a:moveTo>
                <a:cubicBezTo>
                  <a:pt x="21600" y="5486"/>
                  <a:pt x="20329" y="5486"/>
                  <a:pt x="20012" y="5486"/>
                </a:cubicBezTo>
                <a:cubicBezTo>
                  <a:pt x="20012" y="5829"/>
                  <a:pt x="19694" y="6171"/>
                  <a:pt x="19694" y="6171"/>
                </a:cubicBezTo>
                <a:cubicBezTo>
                  <a:pt x="19694" y="6514"/>
                  <a:pt x="20329" y="7886"/>
                  <a:pt x="20329" y="7886"/>
                </a:cubicBezTo>
                <a:cubicBezTo>
                  <a:pt x="20329" y="7886"/>
                  <a:pt x="20329" y="7886"/>
                  <a:pt x="20329" y="8229"/>
                </a:cubicBezTo>
                <a:cubicBezTo>
                  <a:pt x="20012" y="8229"/>
                  <a:pt x="18741" y="8914"/>
                  <a:pt x="18741" y="8914"/>
                </a:cubicBezTo>
                <a:cubicBezTo>
                  <a:pt x="18741" y="8914"/>
                  <a:pt x="17788" y="7543"/>
                  <a:pt x="17788" y="7543"/>
                </a:cubicBezTo>
                <a:cubicBezTo>
                  <a:pt x="17471" y="7543"/>
                  <a:pt x="17471" y="7543"/>
                  <a:pt x="17471" y="7543"/>
                </a:cubicBezTo>
                <a:cubicBezTo>
                  <a:pt x="17153" y="7543"/>
                  <a:pt x="17153" y="7543"/>
                  <a:pt x="17153" y="7543"/>
                </a:cubicBezTo>
                <a:cubicBezTo>
                  <a:pt x="16835" y="7543"/>
                  <a:pt x="15882" y="8914"/>
                  <a:pt x="15882" y="8914"/>
                </a:cubicBezTo>
                <a:cubicBezTo>
                  <a:pt x="15882" y="8914"/>
                  <a:pt x="14612" y="8229"/>
                  <a:pt x="14612" y="8229"/>
                </a:cubicBezTo>
                <a:cubicBezTo>
                  <a:pt x="14294" y="7886"/>
                  <a:pt x="14294" y="7886"/>
                  <a:pt x="14294" y="7886"/>
                </a:cubicBezTo>
                <a:cubicBezTo>
                  <a:pt x="14294" y="7886"/>
                  <a:pt x="14929" y="6514"/>
                  <a:pt x="14929" y="6171"/>
                </a:cubicBezTo>
                <a:cubicBezTo>
                  <a:pt x="14929" y="6171"/>
                  <a:pt x="14612" y="5829"/>
                  <a:pt x="14612" y="5486"/>
                </a:cubicBezTo>
                <a:cubicBezTo>
                  <a:pt x="14294" y="5486"/>
                  <a:pt x="13024" y="5486"/>
                  <a:pt x="13024" y="5143"/>
                </a:cubicBezTo>
                <a:cubicBezTo>
                  <a:pt x="13024" y="3429"/>
                  <a:pt x="13024" y="3429"/>
                  <a:pt x="13024" y="3429"/>
                </a:cubicBezTo>
                <a:cubicBezTo>
                  <a:pt x="13024" y="3429"/>
                  <a:pt x="14294" y="3086"/>
                  <a:pt x="14612" y="3086"/>
                </a:cubicBezTo>
                <a:cubicBezTo>
                  <a:pt x="14612" y="3086"/>
                  <a:pt x="14929" y="2743"/>
                  <a:pt x="14929" y="2400"/>
                </a:cubicBezTo>
                <a:cubicBezTo>
                  <a:pt x="14929" y="2400"/>
                  <a:pt x="14294" y="1029"/>
                  <a:pt x="14294" y="686"/>
                </a:cubicBezTo>
                <a:cubicBezTo>
                  <a:pt x="14294" y="686"/>
                  <a:pt x="14294" y="686"/>
                  <a:pt x="14612" y="686"/>
                </a:cubicBezTo>
                <a:cubicBezTo>
                  <a:pt x="14612" y="686"/>
                  <a:pt x="15882" y="0"/>
                  <a:pt x="15882" y="0"/>
                </a:cubicBezTo>
                <a:cubicBezTo>
                  <a:pt x="15882" y="0"/>
                  <a:pt x="16835" y="1029"/>
                  <a:pt x="17153" y="1371"/>
                </a:cubicBezTo>
                <a:cubicBezTo>
                  <a:pt x="17153" y="1371"/>
                  <a:pt x="17153" y="1371"/>
                  <a:pt x="17471" y="1371"/>
                </a:cubicBezTo>
                <a:cubicBezTo>
                  <a:pt x="17471" y="1371"/>
                  <a:pt x="17471" y="1371"/>
                  <a:pt x="17788" y="1371"/>
                </a:cubicBezTo>
                <a:cubicBezTo>
                  <a:pt x="18106" y="686"/>
                  <a:pt x="18424" y="343"/>
                  <a:pt x="18741" y="0"/>
                </a:cubicBezTo>
                <a:cubicBezTo>
                  <a:pt x="18741" y="0"/>
                  <a:pt x="18741" y="0"/>
                  <a:pt x="18741" y="0"/>
                </a:cubicBezTo>
                <a:cubicBezTo>
                  <a:pt x="18741" y="0"/>
                  <a:pt x="20012" y="686"/>
                  <a:pt x="20329" y="686"/>
                </a:cubicBezTo>
                <a:cubicBezTo>
                  <a:pt x="20329" y="686"/>
                  <a:pt x="20329" y="686"/>
                  <a:pt x="20329" y="686"/>
                </a:cubicBezTo>
                <a:cubicBezTo>
                  <a:pt x="20329" y="1029"/>
                  <a:pt x="19694" y="2400"/>
                  <a:pt x="19694" y="2400"/>
                </a:cubicBezTo>
                <a:cubicBezTo>
                  <a:pt x="19694" y="2743"/>
                  <a:pt x="20012" y="3086"/>
                  <a:pt x="20012" y="3086"/>
                </a:cubicBezTo>
                <a:cubicBezTo>
                  <a:pt x="20329" y="3086"/>
                  <a:pt x="21600" y="3429"/>
                  <a:pt x="21600" y="3429"/>
                </a:cubicBezTo>
                <a:lnTo>
                  <a:pt x="21600" y="5143"/>
                </a:lnTo>
                <a:close/>
                <a:moveTo>
                  <a:pt x="21600" y="17829"/>
                </a:moveTo>
                <a:cubicBezTo>
                  <a:pt x="21600" y="17829"/>
                  <a:pt x="20329" y="18171"/>
                  <a:pt x="20012" y="18171"/>
                </a:cubicBezTo>
                <a:cubicBezTo>
                  <a:pt x="20012" y="18514"/>
                  <a:pt x="19694" y="18514"/>
                  <a:pt x="19694" y="18857"/>
                </a:cubicBezTo>
                <a:cubicBezTo>
                  <a:pt x="19694" y="19200"/>
                  <a:pt x="20329" y="20229"/>
                  <a:pt x="20329" y="20571"/>
                </a:cubicBezTo>
                <a:cubicBezTo>
                  <a:pt x="20329" y="20571"/>
                  <a:pt x="20329" y="20571"/>
                  <a:pt x="20329" y="20571"/>
                </a:cubicBezTo>
                <a:cubicBezTo>
                  <a:pt x="20012" y="20571"/>
                  <a:pt x="18741" y="21600"/>
                  <a:pt x="18741" y="21600"/>
                </a:cubicBezTo>
                <a:cubicBezTo>
                  <a:pt x="18741" y="21600"/>
                  <a:pt x="17788" y="20229"/>
                  <a:pt x="17788" y="20229"/>
                </a:cubicBezTo>
                <a:cubicBezTo>
                  <a:pt x="17471" y="20229"/>
                  <a:pt x="17471" y="20229"/>
                  <a:pt x="17471" y="20229"/>
                </a:cubicBezTo>
                <a:cubicBezTo>
                  <a:pt x="17153" y="20229"/>
                  <a:pt x="17153" y="20229"/>
                  <a:pt x="17153" y="20229"/>
                </a:cubicBezTo>
                <a:cubicBezTo>
                  <a:pt x="16835" y="20229"/>
                  <a:pt x="15882" y="21600"/>
                  <a:pt x="15882" y="21600"/>
                </a:cubicBezTo>
                <a:cubicBezTo>
                  <a:pt x="15882" y="21600"/>
                  <a:pt x="14612" y="20571"/>
                  <a:pt x="14612" y="20571"/>
                </a:cubicBezTo>
                <a:cubicBezTo>
                  <a:pt x="14294" y="20571"/>
                  <a:pt x="14294" y="20571"/>
                  <a:pt x="14294" y="20571"/>
                </a:cubicBezTo>
                <a:cubicBezTo>
                  <a:pt x="14294" y="20229"/>
                  <a:pt x="14929" y="19200"/>
                  <a:pt x="14929" y="18857"/>
                </a:cubicBezTo>
                <a:cubicBezTo>
                  <a:pt x="14929" y="18514"/>
                  <a:pt x="14612" y="18514"/>
                  <a:pt x="14612" y="18171"/>
                </a:cubicBezTo>
                <a:cubicBezTo>
                  <a:pt x="14294" y="18171"/>
                  <a:pt x="13024" y="17829"/>
                  <a:pt x="13024" y="17829"/>
                </a:cubicBezTo>
                <a:cubicBezTo>
                  <a:pt x="13024" y="16114"/>
                  <a:pt x="13024" y="16114"/>
                  <a:pt x="13024" y="16114"/>
                </a:cubicBezTo>
                <a:cubicBezTo>
                  <a:pt x="13024" y="15771"/>
                  <a:pt x="14294" y="15771"/>
                  <a:pt x="14612" y="15771"/>
                </a:cubicBezTo>
                <a:cubicBezTo>
                  <a:pt x="14612" y="15429"/>
                  <a:pt x="14929" y="15429"/>
                  <a:pt x="14929" y="15086"/>
                </a:cubicBezTo>
                <a:cubicBezTo>
                  <a:pt x="14929" y="14743"/>
                  <a:pt x="14294" y="13714"/>
                  <a:pt x="14294" y="13371"/>
                </a:cubicBezTo>
                <a:cubicBezTo>
                  <a:pt x="14294" y="13371"/>
                  <a:pt x="14294" y="13371"/>
                  <a:pt x="14612" y="13371"/>
                </a:cubicBezTo>
                <a:cubicBezTo>
                  <a:pt x="14612" y="13371"/>
                  <a:pt x="15882" y="12343"/>
                  <a:pt x="15882" y="12343"/>
                </a:cubicBezTo>
                <a:cubicBezTo>
                  <a:pt x="15882" y="12343"/>
                  <a:pt x="16835" y="13714"/>
                  <a:pt x="17153" y="13714"/>
                </a:cubicBezTo>
                <a:cubicBezTo>
                  <a:pt x="17153" y="13714"/>
                  <a:pt x="17153" y="13714"/>
                  <a:pt x="17471" y="13714"/>
                </a:cubicBezTo>
                <a:cubicBezTo>
                  <a:pt x="17471" y="13714"/>
                  <a:pt x="17471" y="13714"/>
                  <a:pt x="17788" y="13714"/>
                </a:cubicBezTo>
                <a:cubicBezTo>
                  <a:pt x="18106" y="13371"/>
                  <a:pt x="18424" y="13029"/>
                  <a:pt x="18741" y="12343"/>
                </a:cubicBezTo>
                <a:cubicBezTo>
                  <a:pt x="18741" y="12343"/>
                  <a:pt x="18741" y="12343"/>
                  <a:pt x="18741" y="12343"/>
                </a:cubicBezTo>
                <a:cubicBezTo>
                  <a:pt x="18741" y="12343"/>
                  <a:pt x="20012" y="13371"/>
                  <a:pt x="20329" y="13371"/>
                </a:cubicBezTo>
                <a:cubicBezTo>
                  <a:pt x="20329" y="13371"/>
                  <a:pt x="20329" y="13371"/>
                  <a:pt x="20329" y="13371"/>
                </a:cubicBezTo>
                <a:cubicBezTo>
                  <a:pt x="20329" y="13714"/>
                  <a:pt x="19694" y="14743"/>
                  <a:pt x="19694" y="15086"/>
                </a:cubicBezTo>
                <a:cubicBezTo>
                  <a:pt x="19694" y="15429"/>
                  <a:pt x="20012" y="15429"/>
                  <a:pt x="20012" y="15771"/>
                </a:cubicBezTo>
                <a:cubicBezTo>
                  <a:pt x="20329" y="15771"/>
                  <a:pt x="21600" y="15771"/>
                  <a:pt x="21600" y="16114"/>
                </a:cubicBezTo>
                <a:lnTo>
                  <a:pt x="21600" y="17829"/>
                </a:lnTo>
                <a:close/>
                <a:moveTo>
                  <a:pt x="17471" y="2743"/>
                </a:moveTo>
                <a:cubicBezTo>
                  <a:pt x="16518" y="2743"/>
                  <a:pt x="15882" y="3429"/>
                  <a:pt x="15882" y="4457"/>
                </a:cubicBezTo>
                <a:cubicBezTo>
                  <a:pt x="15882" y="5143"/>
                  <a:pt x="16518" y="5829"/>
                  <a:pt x="17471" y="5829"/>
                </a:cubicBezTo>
                <a:cubicBezTo>
                  <a:pt x="18106" y="5829"/>
                  <a:pt x="18741" y="5143"/>
                  <a:pt x="18741" y="4457"/>
                </a:cubicBezTo>
                <a:cubicBezTo>
                  <a:pt x="18741" y="3429"/>
                  <a:pt x="18106" y="2743"/>
                  <a:pt x="17471" y="2743"/>
                </a:cubicBezTo>
                <a:close/>
                <a:moveTo>
                  <a:pt x="17471" y="15429"/>
                </a:moveTo>
                <a:cubicBezTo>
                  <a:pt x="16518" y="15429"/>
                  <a:pt x="15882" y="16114"/>
                  <a:pt x="15882" y="16800"/>
                </a:cubicBezTo>
                <a:cubicBezTo>
                  <a:pt x="15882" y="17829"/>
                  <a:pt x="16518" y="18514"/>
                  <a:pt x="17471" y="18514"/>
                </a:cubicBezTo>
                <a:cubicBezTo>
                  <a:pt x="18106" y="18514"/>
                  <a:pt x="18741" y="17829"/>
                  <a:pt x="18741" y="16800"/>
                </a:cubicBezTo>
                <a:cubicBezTo>
                  <a:pt x="18741" y="16114"/>
                  <a:pt x="18106" y="15429"/>
                  <a:pt x="17471" y="15429"/>
                </a:cubicBezTo>
                <a:close/>
              </a:path>
            </a:pathLst>
          </a:custGeom>
          <a:solidFill>
            <a:schemeClr val="bg1"/>
          </a:solidFill>
          <a:ln w="12700" cap="flat">
            <a:noFill/>
            <a:miter lim="400000"/>
          </a:ln>
          <a:effectLst/>
        </p:spPr>
        <p:txBody>
          <a:bodyPr wrap="square" lIns="45713" tIns="45713" rIns="45713" bIns="45713" numCol="1" anchor="t">
            <a:noAutofit/>
          </a:bodyPr>
          <a:lstStyle>
            <a:defPPr>
              <a:defRPr lang="en-US"/>
            </a:defPPr>
            <a:lvl1pPr marL="0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46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91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337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783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229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674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1120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566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109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6" name="TextBox 142">
            <a:extLst>
              <a:ext uri="{FF2B5EF4-FFF2-40B4-BE49-F238E27FC236}">
                <a16:creationId xmlns:a16="http://schemas.microsoft.com/office/drawing/2014/main" id="{E83F9E72-824C-487B-B373-84DD91AC7B52}"/>
              </a:ext>
            </a:extLst>
          </p:cNvPr>
          <p:cNvSpPr txBox="1"/>
          <p:nvPr/>
        </p:nvSpPr>
        <p:spPr>
          <a:xfrm flipH="1">
            <a:off x="1717445" y="3032663"/>
            <a:ext cx="2105542" cy="525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Lorem ipsum dolor sit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amet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consectur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94E7B20-60C6-44B6-A15A-09703F1BA816}"/>
              </a:ext>
            </a:extLst>
          </p:cNvPr>
          <p:cNvSpPr txBox="1"/>
          <p:nvPr/>
        </p:nvSpPr>
        <p:spPr>
          <a:xfrm>
            <a:off x="1717449" y="2801427"/>
            <a:ext cx="196087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d-ID" sz="1400" b="1" dirty="0">
                <a:latin typeface="Segoe UI" panose="020B0502040204020203" pitchFamily="34" charset="0"/>
              </a:rPr>
              <a:t>Your text Here</a:t>
            </a:r>
            <a:endParaRPr lang="en-US" sz="1400" b="1" dirty="0">
              <a:latin typeface="Segoe UI" panose="020B0502040204020203" pitchFamily="34" charset="0"/>
            </a:endParaRPr>
          </a:p>
        </p:txBody>
      </p:sp>
      <p:sp>
        <p:nvSpPr>
          <p:cNvPr id="54" name="TextBox 142">
            <a:extLst>
              <a:ext uri="{FF2B5EF4-FFF2-40B4-BE49-F238E27FC236}">
                <a16:creationId xmlns:a16="http://schemas.microsoft.com/office/drawing/2014/main" id="{068738DF-0140-43C6-8D26-09DD72AE97C5}"/>
              </a:ext>
            </a:extLst>
          </p:cNvPr>
          <p:cNvSpPr txBox="1"/>
          <p:nvPr/>
        </p:nvSpPr>
        <p:spPr>
          <a:xfrm flipH="1">
            <a:off x="1743230" y="4914681"/>
            <a:ext cx="2105542" cy="525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Lorem ipsum dolor sit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amet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consectur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B8921A1-C44D-4743-BDFA-4C4401467426}"/>
              </a:ext>
            </a:extLst>
          </p:cNvPr>
          <p:cNvSpPr txBox="1"/>
          <p:nvPr/>
        </p:nvSpPr>
        <p:spPr>
          <a:xfrm>
            <a:off x="1743234" y="4683445"/>
            <a:ext cx="126923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d-ID" sz="1400" b="1" dirty="0">
                <a:latin typeface="Segoe UI" panose="020B0502040204020203" pitchFamily="34" charset="0"/>
              </a:rPr>
              <a:t>Your Text Here</a:t>
            </a:r>
            <a:endParaRPr lang="en-US" sz="1400" b="1" dirty="0">
              <a:latin typeface="Segoe UI" panose="020B0502040204020203" pitchFamily="34" charset="0"/>
            </a:endParaRP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85ADC156-65A7-4245-AA10-DAEA2E0162EE}"/>
              </a:ext>
            </a:extLst>
          </p:cNvPr>
          <p:cNvGrpSpPr/>
          <p:nvPr/>
        </p:nvGrpSpPr>
        <p:grpSpPr>
          <a:xfrm>
            <a:off x="4037301" y="4676333"/>
            <a:ext cx="701231" cy="701229"/>
            <a:chOff x="6469158" y="3448232"/>
            <a:chExt cx="656998" cy="656996"/>
          </a:xfrm>
        </p:grpSpPr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8A9527C7-FD24-4284-B948-7E41C44B642C}"/>
                </a:ext>
              </a:extLst>
            </p:cNvPr>
            <p:cNvSpPr/>
            <p:nvPr/>
          </p:nvSpPr>
          <p:spPr>
            <a:xfrm>
              <a:off x="6469158" y="3448232"/>
              <a:ext cx="656998" cy="656996"/>
            </a:xfrm>
            <a:prstGeom prst="ellipse">
              <a:avLst/>
            </a:prstGeom>
            <a:solidFill>
              <a:schemeClr val="accent2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Segoe UI" panose="020B0502040204020203" pitchFamily="34" charset="0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5C5FBB3A-9C9B-4EB3-A5CE-608CAA182EAB}"/>
                </a:ext>
              </a:extLst>
            </p:cNvPr>
            <p:cNvSpPr/>
            <p:nvPr/>
          </p:nvSpPr>
          <p:spPr>
            <a:xfrm>
              <a:off x="6538182" y="3517257"/>
              <a:ext cx="518948" cy="518946"/>
            </a:xfrm>
            <a:prstGeom prst="ellipse">
              <a:avLst/>
            </a:prstGeom>
            <a:solidFill>
              <a:srgbClr val="44546A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Segoe UI" panose="020B0502040204020203" pitchFamily="34" charset="0"/>
              </a:endParaRP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169FB03-5FCE-4220-AFCD-FF413CC50CF4}"/>
                </a:ext>
              </a:extLst>
            </p:cNvPr>
            <p:cNvSpPr/>
            <p:nvPr/>
          </p:nvSpPr>
          <p:spPr>
            <a:xfrm>
              <a:off x="6589413" y="3568488"/>
              <a:ext cx="416485" cy="416484"/>
            </a:xfrm>
            <a:prstGeom prst="ellipse">
              <a:avLst/>
            </a:prstGeom>
            <a:solidFill>
              <a:srgbClr val="4454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Segoe UI" panose="020B0502040204020203" pitchFamily="34" charset="0"/>
              </a:endParaRPr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0BEFB28C-EB12-4690-842C-4BB6AFDFD658}"/>
              </a:ext>
            </a:extLst>
          </p:cNvPr>
          <p:cNvGrpSpPr/>
          <p:nvPr/>
        </p:nvGrpSpPr>
        <p:grpSpPr>
          <a:xfrm>
            <a:off x="4025194" y="2801077"/>
            <a:ext cx="701231" cy="701229"/>
            <a:chOff x="6457814" y="2257036"/>
            <a:chExt cx="656998" cy="656996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BA9C4473-F6DE-42A9-AD80-142D8250FA76}"/>
                </a:ext>
              </a:extLst>
            </p:cNvPr>
            <p:cNvSpPr/>
            <p:nvPr/>
          </p:nvSpPr>
          <p:spPr>
            <a:xfrm>
              <a:off x="6457814" y="2257036"/>
              <a:ext cx="656998" cy="656996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Segoe UI" panose="020B0502040204020203" pitchFamily="34" charset="0"/>
              </a:endParaRP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D9D408EA-8157-445B-8000-5E987DD2FC44}"/>
                </a:ext>
              </a:extLst>
            </p:cNvPr>
            <p:cNvSpPr/>
            <p:nvPr/>
          </p:nvSpPr>
          <p:spPr>
            <a:xfrm>
              <a:off x="6526839" y="2326060"/>
              <a:ext cx="518948" cy="518946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Segoe UI" panose="020B0502040204020203" pitchFamily="34" charset="0"/>
              </a:endParaRPr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C7B211D2-ED08-4EC2-AD90-BA22FE9A06FF}"/>
                </a:ext>
              </a:extLst>
            </p:cNvPr>
            <p:cNvSpPr/>
            <p:nvPr/>
          </p:nvSpPr>
          <p:spPr>
            <a:xfrm>
              <a:off x="6578070" y="2377291"/>
              <a:ext cx="416485" cy="416484"/>
            </a:xfrm>
            <a:prstGeom prst="ellipse">
              <a:avLst/>
            </a:prstGeom>
            <a:solidFill>
              <a:srgbClr val="E7E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 dirty="0">
                <a:latin typeface="Segoe UI" panose="020B0502040204020203" pitchFamily="34" charset="0"/>
              </a:endParaRPr>
            </a:p>
          </p:txBody>
        </p:sp>
      </p:grpSp>
      <p:sp>
        <p:nvSpPr>
          <p:cNvPr id="78" name="TextBox 142">
            <a:extLst>
              <a:ext uri="{FF2B5EF4-FFF2-40B4-BE49-F238E27FC236}">
                <a16:creationId xmlns:a16="http://schemas.microsoft.com/office/drawing/2014/main" id="{55171183-7287-419E-A61C-05B863CE29D9}"/>
              </a:ext>
            </a:extLst>
          </p:cNvPr>
          <p:cNvSpPr txBox="1"/>
          <p:nvPr/>
        </p:nvSpPr>
        <p:spPr>
          <a:xfrm flipH="1">
            <a:off x="4848143" y="3032488"/>
            <a:ext cx="2105542" cy="525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Lorem ipsum dolor sit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amet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consectur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C54053CF-2924-4E31-879E-1F7F6CABB375}"/>
              </a:ext>
            </a:extLst>
          </p:cNvPr>
          <p:cNvSpPr txBox="1"/>
          <p:nvPr/>
        </p:nvSpPr>
        <p:spPr>
          <a:xfrm>
            <a:off x="4848147" y="2801252"/>
            <a:ext cx="1960874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d-ID" sz="1400" b="1" dirty="0">
                <a:latin typeface="Segoe UI" panose="020B0502040204020203" pitchFamily="34" charset="0"/>
              </a:rPr>
              <a:t>Your text Here</a:t>
            </a:r>
            <a:endParaRPr lang="en-US" sz="1400" b="1" dirty="0">
              <a:latin typeface="Segoe UI" panose="020B0502040204020203" pitchFamily="34" charset="0"/>
            </a:endParaRPr>
          </a:p>
        </p:txBody>
      </p:sp>
      <p:sp>
        <p:nvSpPr>
          <p:cNvPr id="80" name="TextBox 142">
            <a:extLst>
              <a:ext uri="{FF2B5EF4-FFF2-40B4-BE49-F238E27FC236}">
                <a16:creationId xmlns:a16="http://schemas.microsoft.com/office/drawing/2014/main" id="{6A7A1D8A-0E08-4196-B623-BB7276B10EF8}"/>
              </a:ext>
            </a:extLst>
          </p:cNvPr>
          <p:cNvSpPr txBox="1"/>
          <p:nvPr/>
        </p:nvSpPr>
        <p:spPr>
          <a:xfrm flipH="1">
            <a:off x="4873928" y="4914506"/>
            <a:ext cx="2105542" cy="52540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Lorem ipsum dolor sit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amet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consectur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52A2A69-53B3-43CF-A8D3-609D22AC6DCE}"/>
              </a:ext>
            </a:extLst>
          </p:cNvPr>
          <p:cNvSpPr txBox="1"/>
          <p:nvPr/>
        </p:nvSpPr>
        <p:spPr>
          <a:xfrm>
            <a:off x="4873932" y="4683270"/>
            <a:ext cx="1269231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d-ID" sz="1400" b="1" dirty="0">
                <a:latin typeface="Segoe UI" panose="020B0502040204020203" pitchFamily="34" charset="0"/>
              </a:rPr>
              <a:t>Your Text Here</a:t>
            </a:r>
            <a:endParaRPr lang="en-US" sz="1400" b="1" dirty="0">
              <a:latin typeface="Segoe UI" panose="020B0502040204020203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1666137-CB01-FB44-9474-130176C39488}"/>
              </a:ext>
            </a:extLst>
          </p:cNvPr>
          <p:cNvGrpSpPr/>
          <p:nvPr/>
        </p:nvGrpSpPr>
        <p:grpSpPr>
          <a:xfrm>
            <a:off x="7461868" y="3428633"/>
            <a:ext cx="1951044" cy="1580361"/>
            <a:chOff x="7461868" y="3428633"/>
            <a:chExt cx="1951044" cy="15803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4260B19-46EE-46A7-B572-93106D9CD67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461868" y="3428633"/>
              <a:ext cx="1951044" cy="1580361"/>
              <a:chOff x="3201" y="2278"/>
              <a:chExt cx="1179" cy="955"/>
            </a:xfrm>
          </p:grpSpPr>
          <p:sp>
            <p:nvSpPr>
              <p:cNvPr id="7" name="Freeform 19">
                <a:extLst>
                  <a:ext uri="{FF2B5EF4-FFF2-40B4-BE49-F238E27FC236}">
                    <a16:creationId xmlns:a16="http://schemas.microsoft.com/office/drawing/2014/main" id="{F3C394AD-9C66-4585-910C-314A0C6CFB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9" y="2588"/>
                <a:ext cx="581" cy="645"/>
              </a:xfrm>
              <a:custGeom>
                <a:avLst/>
                <a:gdLst>
                  <a:gd name="T0" fmla="*/ 581 w 581"/>
                  <a:gd name="T1" fmla="*/ 0 h 645"/>
                  <a:gd name="T2" fmla="*/ 0 w 581"/>
                  <a:gd name="T3" fmla="*/ 359 h 645"/>
                  <a:gd name="T4" fmla="*/ 0 w 581"/>
                  <a:gd name="T5" fmla="*/ 645 h 645"/>
                  <a:gd name="T6" fmla="*/ 567 w 581"/>
                  <a:gd name="T7" fmla="*/ 274 h 645"/>
                  <a:gd name="T8" fmla="*/ 581 w 581"/>
                  <a:gd name="T9" fmla="*/ 0 h 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1" h="645">
                    <a:moveTo>
                      <a:pt x="581" y="0"/>
                    </a:moveTo>
                    <a:lnTo>
                      <a:pt x="0" y="359"/>
                    </a:lnTo>
                    <a:lnTo>
                      <a:pt x="0" y="645"/>
                    </a:lnTo>
                    <a:lnTo>
                      <a:pt x="567" y="274"/>
                    </a:lnTo>
                    <a:lnTo>
                      <a:pt x="581" y="0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8001" cap="flat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</a:endParaRPr>
              </a:p>
            </p:txBody>
          </p:sp>
          <p:sp>
            <p:nvSpPr>
              <p:cNvPr id="8" name="Freeform 20">
                <a:extLst>
                  <a:ext uri="{FF2B5EF4-FFF2-40B4-BE49-F238E27FC236}">
                    <a16:creationId xmlns:a16="http://schemas.microsoft.com/office/drawing/2014/main" id="{349EF1EB-0221-4CC5-A076-47C5D6CDCF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1" y="2592"/>
                <a:ext cx="598" cy="641"/>
              </a:xfrm>
              <a:custGeom>
                <a:avLst/>
                <a:gdLst>
                  <a:gd name="T0" fmla="*/ 598 w 598"/>
                  <a:gd name="T1" fmla="*/ 641 h 641"/>
                  <a:gd name="T2" fmla="*/ 598 w 598"/>
                  <a:gd name="T3" fmla="*/ 355 h 641"/>
                  <a:gd name="T4" fmla="*/ 0 w 598"/>
                  <a:gd name="T5" fmla="*/ 0 h 641"/>
                  <a:gd name="T6" fmla="*/ 14 w 598"/>
                  <a:gd name="T7" fmla="*/ 277 h 641"/>
                  <a:gd name="T8" fmla="*/ 598 w 598"/>
                  <a:gd name="T9" fmla="*/ 641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8" h="641">
                    <a:moveTo>
                      <a:pt x="598" y="641"/>
                    </a:moveTo>
                    <a:lnTo>
                      <a:pt x="598" y="355"/>
                    </a:lnTo>
                    <a:lnTo>
                      <a:pt x="0" y="0"/>
                    </a:lnTo>
                    <a:lnTo>
                      <a:pt x="14" y="277"/>
                    </a:lnTo>
                    <a:lnTo>
                      <a:pt x="598" y="641"/>
                    </a:lnTo>
                    <a:close/>
                  </a:path>
                </a:pathLst>
              </a:custGeom>
              <a:solidFill>
                <a:schemeClr val="accent1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8001" cap="flat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</a:endParaRPr>
              </a:p>
            </p:txBody>
          </p:sp>
          <p:sp>
            <p:nvSpPr>
              <p:cNvPr id="9" name="Freeform 21">
                <a:extLst>
                  <a:ext uri="{FF2B5EF4-FFF2-40B4-BE49-F238E27FC236}">
                    <a16:creationId xmlns:a16="http://schemas.microsoft.com/office/drawing/2014/main" id="{0555F641-E0C0-470C-B193-CFF3E61F95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1" y="2278"/>
                <a:ext cx="1179" cy="669"/>
              </a:xfrm>
              <a:custGeom>
                <a:avLst/>
                <a:gdLst>
                  <a:gd name="T0" fmla="*/ 0 w 1179"/>
                  <a:gd name="T1" fmla="*/ 314 h 669"/>
                  <a:gd name="T2" fmla="*/ 598 w 1179"/>
                  <a:gd name="T3" fmla="*/ 669 h 669"/>
                  <a:gd name="T4" fmla="*/ 1179 w 1179"/>
                  <a:gd name="T5" fmla="*/ 310 h 669"/>
                  <a:gd name="T6" fmla="*/ 584 w 1179"/>
                  <a:gd name="T7" fmla="*/ 0 h 669"/>
                  <a:gd name="T8" fmla="*/ 0 w 1179"/>
                  <a:gd name="T9" fmla="*/ 314 h 6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79" h="669">
                    <a:moveTo>
                      <a:pt x="0" y="314"/>
                    </a:moveTo>
                    <a:lnTo>
                      <a:pt x="598" y="669"/>
                    </a:lnTo>
                    <a:lnTo>
                      <a:pt x="1179" y="310"/>
                    </a:lnTo>
                    <a:lnTo>
                      <a:pt x="584" y="0"/>
                    </a:lnTo>
                    <a:lnTo>
                      <a:pt x="0" y="31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8001" cap="flat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</a:endParaRPr>
              </a:p>
            </p:txBody>
          </p:sp>
        </p:grpSp>
        <p:sp>
          <p:nvSpPr>
            <p:cNvPr id="6" name="Text Box 29">
              <a:extLst>
                <a:ext uri="{FF2B5EF4-FFF2-40B4-BE49-F238E27FC236}">
                  <a16:creationId xmlns:a16="http://schemas.microsoft.com/office/drawing/2014/main" id="{6DB126FB-F907-4748-AF7C-516CE7FB8A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12216" y="3865508"/>
              <a:ext cx="652003" cy="3949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B3B3B"/>
                  </a:solidFill>
                </a14:hiddenFill>
              </a:ext>
              <a:ext uri="{91240B29-F687-4F45-9708-019B960494DF}">
                <a14:hiddenLine xmlns:a14="http://schemas.microsoft.com/office/drawing/2010/main" w="31750" algn="ctr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>
              <a:spAutoFit/>
              <a:flatTx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altLang="zh-CN" sz="2000" b="1" i="0" u="none" strike="noStrike" kern="0" cap="none" spc="0" normalizeH="0" baseline="-25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</a:rPr>
                <a:t>MARKET</a:t>
              </a:r>
              <a:endParaRPr kumimoji="0" lang="en-US" altLang="zh-CN" sz="2000" b="1" i="0" u="none" strike="noStrike" kern="0" cap="none" spc="0" normalizeH="0" baseline="-25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anose="020B0502040204020203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A1C85FA-C3F7-2433-84C3-FAF6AAA79D57}"/>
              </a:ext>
            </a:extLst>
          </p:cNvPr>
          <p:cNvGrpSpPr/>
          <p:nvPr/>
        </p:nvGrpSpPr>
        <p:grpSpPr>
          <a:xfrm>
            <a:off x="9337879" y="3428633"/>
            <a:ext cx="1951044" cy="1580361"/>
            <a:chOff x="9337879" y="3428633"/>
            <a:chExt cx="1951044" cy="1580361"/>
          </a:xfrm>
        </p:grpSpPr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BD8100B7-2C73-4F6C-AF44-318A1932E8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337879" y="3428633"/>
              <a:ext cx="1951044" cy="1580361"/>
              <a:chOff x="3201" y="2278"/>
              <a:chExt cx="1179" cy="955"/>
            </a:xfrm>
          </p:grpSpPr>
          <p:sp>
            <p:nvSpPr>
              <p:cNvPr id="31" name="Freeform 19">
                <a:extLst>
                  <a:ext uri="{FF2B5EF4-FFF2-40B4-BE49-F238E27FC236}">
                    <a16:creationId xmlns:a16="http://schemas.microsoft.com/office/drawing/2014/main" id="{2FC44D81-487D-41EB-B1AC-707B82A9E5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9" y="2588"/>
                <a:ext cx="581" cy="645"/>
              </a:xfrm>
              <a:custGeom>
                <a:avLst/>
                <a:gdLst>
                  <a:gd name="T0" fmla="*/ 581 w 581"/>
                  <a:gd name="T1" fmla="*/ 0 h 645"/>
                  <a:gd name="T2" fmla="*/ 0 w 581"/>
                  <a:gd name="T3" fmla="*/ 359 h 645"/>
                  <a:gd name="T4" fmla="*/ 0 w 581"/>
                  <a:gd name="T5" fmla="*/ 645 h 645"/>
                  <a:gd name="T6" fmla="*/ 567 w 581"/>
                  <a:gd name="T7" fmla="*/ 274 h 645"/>
                  <a:gd name="T8" fmla="*/ 581 w 581"/>
                  <a:gd name="T9" fmla="*/ 0 h 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1" h="645">
                    <a:moveTo>
                      <a:pt x="581" y="0"/>
                    </a:moveTo>
                    <a:lnTo>
                      <a:pt x="0" y="359"/>
                    </a:lnTo>
                    <a:lnTo>
                      <a:pt x="0" y="645"/>
                    </a:lnTo>
                    <a:lnTo>
                      <a:pt x="567" y="274"/>
                    </a:lnTo>
                    <a:lnTo>
                      <a:pt x="581" y="0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8001" cap="flat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</a:endParaRPr>
              </a:p>
            </p:txBody>
          </p:sp>
          <p:sp>
            <p:nvSpPr>
              <p:cNvPr id="32" name="Freeform 20">
                <a:extLst>
                  <a:ext uri="{FF2B5EF4-FFF2-40B4-BE49-F238E27FC236}">
                    <a16:creationId xmlns:a16="http://schemas.microsoft.com/office/drawing/2014/main" id="{16AEDA4B-ECD5-4ECC-8D17-EB33B048F4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1" y="2592"/>
                <a:ext cx="598" cy="641"/>
              </a:xfrm>
              <a:custGeom>
                <a:avLst/>
                <a:gdLst>
                  <a:gd name="T0" fmla="*/ 598 w 598"/>
                  <a:gd name="T1" fmla="*/ 641 h 641"/>
                  <a:gd name="T2" fmla="*/ 598 w 598"/>
                  <a:gd name="T3" fmla="*/ 355 h 641"/>
                  <a:gd name="T4" fmla="*/ 0 w 598"/>
                  <a:gd name="T5" fmla="*/ 0 h 641"/>
                  <a:gd name="T6" fmla="*/ 14 w 598"/>
                  <a:gd name="T7" fmla="*/ 277 h 641"/>
                  <a:gd name="T8" fmla="*/ 598 w 598"/>
                  <a:gd name="T9" fmla="*/ 641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8" h="641">
                    <a:moveTo>
                      <a:pt x="598" y="641"/>
                    </a:moveTo>
                    <a:lnTo>
                      <a:pt x="598" y="355"/>
                    </a:lnTo>
                    <a:lnTo>
                      <a:pt x="0" y="0"/>
                    </a:lnTo>
                    <a:lnTo>
                      <a:pt x="14" y="277"/>
                    </a:lnTo>
                    <a:lnTo>
                      <a:pt x="598" y="641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8001" cap="flat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</a:endParaRPr>
              </a:p>
            </p:txBody>
          </p:sp>
          <p:sp>
            <p:nvSpPr>
              <p:cNvPr id="33" name="Freeform 21">
                <a:extLst>
                  <a:ext uri="{FF2B5EF4-FFF2-40B4-BE49-F238E27FC236}">
                    <a16:creationId xmlns:a16="http://schemas.microsoft.com/office/drawing/2014/main" id="{45F370E8-5C02-4B32-AE92-52DEADB252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1" y="2278"/>
                <a:ext cx="1179" cy="669"/>
              </a:xfrm>
              <a:custGeom>
                <a:avLst/>
                <a:gdLst>
                  <a:gd name="T0" fmla="*/ 0 w 1179"/>
                  <a:gd name="T1" fmla="*/ 314 h 669"/>
                  <a:gd name="T2" fmla="*/ 598 w 1179"/>
                  <a:gd name="T3" fmla="*/ 669 h 669"/>
                  <a:gd name="T4" fmla="*/ 1179 w 1179"/>
                  <a:gd name="T5" fmla="*/ 310 h 669"/>
                  <a:gd name="T6" fmla="*/ 584 w 1179"/>
                  <a:gd name="T7" fmla="*/ 0 h 669"/>
                  <a:gd name="T8" fmla="*/ 0 w 1179"/>
                  <a:gd name="T9" fmla="*/ 314 h 6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79" h="669">
                    <a:moveTo>
                      <a:pt x="0" y="314"/>
                    </a:moveTo>
                    <a:lnTo>
                      <a:pt x="598" y="669"/>
                    </a:lnTo>
                    <a:lnTo>
                      <a:pt x="1179" y="310"/>
                    </a:lnTo>
                    <a:lnTo>
                      <a:pt x="584" y="0"/>
                    </a:lnTo>
                    <a:lnTo>
                      <a:pt x="0" y="31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8001" cap="flat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</a:endParaRPr>
              </a:p>
            </p:txBody>
          </p:sp>
        </p:grpSp>
        <p:sp>
          <p:nvSpPr>
            <p:cNvPr id="30" name="Text Box 29">
              <a:extLst>
                <a:ext uri="{FF2B5EF4-FFF2-40B4-BE49-F238E27FC236}">
                  <a16:creationId xmlns:a16="http://schemas.microsoft.com/office/drawing/2014/main" id="{82E93FAC-B3AA-49D3-AE0D-490070AE3B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29598" y="3865508"/>
              <a:ext cx="565952" cy="233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B3B3B"/>
                  </a:solidFill>
                </a14:hiddenFill>
              </a:ext>
              <a:ext uri="{91240B29-F687-4F45-9708-019B960494DF}">
                <a14:hiddenLine xmlns:a14="http://schemas.microsoft.com/office/drawing/2010/main" w="31750" algn="ctr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>
              <a:spAutoFit/>
              <a:flatTx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altLang="zh-CN" sz="2000" b="1" i="0" u="none" strike="noStrike" kern="0" cap="none" spc="0" normalizeH="0" baseline="-25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</a:rPr>
                <a:t>SL</a:t>
              </a:r>
              <a:endParaRPr kumimoji="0" lang="en-US" altLang="zh-CN" sz="2000" b="1" i="0" u="none" strike="noStrike" kern="0" cap="none" spc="0" normalizeH="0" baseline="-25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anose="020B0502040204020203" pitchFamily="34" charset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B6231BBA-74D2-DC3E-DC4F-F95F0CB0E733}"/>
              </a:ext>
            </a:extLst>
          </p:cNvPr>
          <p:cNvGrpSpPr/>
          <p:nvPr/>
        </p:nvGrpSpPr>
        <p:grpSpPr>
          <a:xfrm>
            <a:off x="8353575" y="2489571"/>
            <a:ext cx="1951045" cy="1580361"/>
            <a:chOff x="8353575" y="2489571"/>
            <a:chExt cx="1951045" cy="1580361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6D9750D2-FA43-40E7-A606-62EFFE804F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353575" y="2489571"/>
              <a:ext cx="1951045" cy="1580361"/>
              <a:chOff x="3201" y="2278"/>
              <a:chExt cx="1179" cy="955"/>
            </a:xfrm>
          </p:grpSpPr>
          <p:sp>
            <p:nvSpPr>
              <p:cNvPr id="37" name="Freeform 19">
                <a:extLst>
                  <a:ext uri="{FF2B5EF4-FFF2-40B4-BE49-F238E27FC236}">
                    <a16:creationId xmlns:a16="http://schemas.microsoft.com/office/drawing/2014/main" id="{BD7F2710-6137-400B-8F29-107F047BEE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99" y="2588"/>
                <a:ext cx="581" cy="645"/>
              </a:xfrm>
              <a:custGeom>
                <a:avLst/>
                <a:gdLst>
                  <a:gd name="T0" fmla="*/ 581 w 581"/>
                  <a:gd name="T1" fmla="*/ 0 h 645"/>
                  <a:gd name="T2" fmla="*/ 0 w 581"/>
                  <a:gd name="T3" fmla="*/ 359 h 645"/>
                  <a:gd name="T4" fmla="*/ 0 w 581"/>
                  <a:gd name="T5" fmla="*/ 645 h 645"/>
                  <a:gd name="T6" fmla="*/ 567 w 581"/>
                  <a:gd name="T7" fmla="*/ 274 h 645"/>
                  <a:gd name="T8" fmla="*/ 581 w 581"/>
                  <a:gd name="T9" fmla="*/ 0 h 6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1" h="645">
                    <a:moveTo>
                      <a:pt x="581" y="0"/>
                    </a:moveTo>
                    <a:lnTo>
                      <a:pt x="0" y="359"/>
                    </a:lnTo>
                    <a:lnTo>
                      <a:pt x="0" y="645"/>
                    </a:lnTo>
                    <a:lnTo>
                      <a:pt x="567" y="274"/>
                    </a:lnTo>
                    <a:lnTo>
                      <a:pt x="581" y="0"/>
                    </a:lnTo>
                    <a:close/>
                  </a:path>
                </a:pathLst>
              </a:custGeom>
              <a:solidFill>
                <a:schemeClr val="tx2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8001" cap="flat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</a:endParaRPr>
              </a:p>
            </p:txBody>
          </p:sp>
          <p:sp>
            <p:nvSpPr>
              <p:cNvPr id="38" name="Freeform 20">
                <a:extLst>
                  <a:ext uri="{FF2B5EF4-FFF2-40B4-BE49-F238E27FC236}">
                    <a16:creationId xmlns:a16="http://schemas.microsoft.com/office/drawing/2014/main" id="{81504B99-7768-48CD-BF28-058E9CC6C8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1" y="2592"/>
                <a:ext cx="598" cy="641"/>
              </a:xfrm>
              <a:custGeom>
                <a:avLst/>
                <a:gdLst>
                  <a:gd name="T0" fmla="*/ 598 w 598"/>
                  <a:gd name="T1" fmla="*/ 641 h 641"/>
                  <a:gd name="T2" fmla="*/ 598 w 598"/>
                  <a:gd name="T3" fmla="*/ 355 h 641"/>
                  <a:gd name="T4" fmla="*/ 0 w 598"/>
                  <a:gd name="T5" fmla="*/ 0 h 641"/>
                  <a:gd name="T6" fmla="*/ 14 w 598"/>
                  <a:gd name="T7" fmla="*/ 277 h 641"/>
                  <a:gd name="T8" fmla="*/ 598 w 598"/>
                  <a:gd name="T9" fmla="*/ 641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8" h="641">
                    <a:moveTo>
                      <a:pt x="598" y="641"/>
                    </a:moveTo>
                    <a:lnTo>
                      <a:pt x="598" y="355"/>
                    </a:lnTo>
                    <a:lnTo>
                      <a:pt x="0" y="0"/>
                    </a:lnTo>
                    <a:lnTo>
                      <a:pt x="14" y="277"/>
                    </a:lnTo>
                    <a:lnTo>
                      <a:pt x="598" y="641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8001" cap="flat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</a:endParaRPr>
              </a:p>
            </p:txBody>
          </p:sp>
          <p:sp>
            <p:nvSpPr>
              <p:cNvPr id="39" name="Freeform 21">
                <a:extLst>
                  <a:ext uri="{FF2B5EF4-FFF2-40B4-BE49-F238E27FC236}">
                    <a16:creationId xmlns:a16="http://schemas.microsoft.com/office/drawing/2014/main" id="{4CCBBF94-6804-47CF-ACDB-8776A0F4F3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1" y="2278"/>
                <a:ext cx="1179" cy="669"/>
              </a:xfrm>
              <a:custGeom>
                <a:avLst/>
                <a:gdLst>
                  <a:gd name="T0" fmla="*/ 0 w 1179"/>
                  <a:gd name="T1" fmla="*/ 314 h 669"/>
                  <a:gd name="T2" fmla="*/ 598 w 1179"/>
                  <a:gd name="T3" fmla="*/ 669 h 669"/>
                  <a:gd name="T4" fmla="*/ 1179 w 1179"/>
                  <a:gd name="T5" fmla="*/ 310 h 669"/>
                  <a:gd name="T6" fmla="*/ 584 w 1179"/>
                  <a:gd name="T7" fmla="*/ 0 h 669"/>
                  <a:gd name="T8" fmla="*/ 0 w 1179"/>
                  <a:gd name="T9" fmla="*/ 314 h 6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79" h="669">
                    <a:moveTo>
                      <a:pt x="0" y="314"/>
                    </a:moveTo>
                    <a:lnTo>
                      <a:pt x="598" y="669"/>
                    </a:lnTo>
                    <a:lnTo>
                      <a:pt x="1179" y="310"/>
                    </a:lnTo>
                    <a:lnTo>
                      <a:pt x="584" y="0"/>
                    </a:lnTo>
                    <a:lnTo>
                      <a:pt x="0" y="314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8001" cap="flat">
                    <a:solidFill>
                      <a:srgbClr val="000000"/>
                    </a:solidFill>
                    <a:prstDash val="solid"/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</a:endParaRPr>
              </a:p>
            </p:txBody>
          </p:sp>
        </p:grpSp>
        <p:sp>
          <p:nvSpPr>
            <p:cNvPr id="36" name="Text Box 29">
              <a:extLst>
                <a:ext uri="{FF2B5EF4-FFF2-40B4-BE49-F238E27FC236}">
                  <a16:creationId xmlns:a16="http://schemas.microsoft.com/office/drawing/2014/main" id="{F341F19F-F922-47E2-91A2-170BC7522D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28746" y="2923136"/>
              <a:ext cx="600703" cy="233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B3B3B"/>
                  </a:solidFill>
                </a14:hiddenFill>
              </a:ext>
              <a:ext uri="{91240B29-F687-4F45-9708-019B960494DF}">
                <a14:hiddenLine xmlns:a14="http://schemas.microsoft.com/office/drawing/2010/main" w="31750" algn="ctr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>
              <a:spAutoFit/>
              <a:flatTx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altLang="zh-CN" sz="2000" b="1" i="0" u="none" strike="noStrike" kern="0" cap="none" spc="0" normalizeH="0" baseline="-25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</a:rPr>
                <a:t>MS</a:t>
              </a:r>
              <a:endParaRPr kumimoji="0" lang="en-US" altLang="zh-CN" sz="2000" b="1" i="0" u="none" strike="noStrike" kern="0" cap="none" spc="0" normalizeH="0" baseline="-25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anose="020B0502040204020203" pitchFamily="3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DCD4302-6858-7334-F5F6-38CF0EAFCFE7}"/>
              </a:ext>
            </a:extLst>
          </p:cNvPr>
          <p:cNvGrpSpPr/>
          <p:nvPr/>
        </p:nvGrpSpPr>
        <p:grpSpPr>
          <a:xfrm>
            <a:off x="8437390" y="4174961"/>
            <a:ext cx="1951045" cy="1580362"/>
            <a:chOff x="8437390" y="4174961"/>
            <a:chExt cx="1951045" cy="1580362"/>
          </a:xfrm>
        </p:grpSpPr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F956CDA7-3912-4074-9AE9-15A0BF6CEB82}"/>
                </a:ext>
              </a:extLst>
            </p:cNvPr>
            <p:cNvSpPr>
              <a:spLocks/>
            </p:cNvSpPr>
            <p:nvPr/>
          </p:nvSpPr>
          <p:spPr bwMode="auto">
            <a:xfrm>
              <a:off x="9426978" y="4687959"/>
              <a:ext cx="961457" cy="1067364"/>
            </a:xfrm>
            <a:custGeom>
              <a:avLst/>
              <a:gdLst>
                <a:gd name="T0" fmla="*/ 581 w 581"/>
                <a:gd name="T1" fmla="*/ 0 h 645"/>
                <a:gd name="T2" fmla="*/ 0 w 581"/>
                <a:gd name="T3" fmla="*/ 359 h 645"/>
                <a:gd name="T4" fmla="*/ 0 w 581"/>
                <a:gd name="T5" fmla="*/ 645 h 645"/>
                <a:gd name="T6" fmla="*/ 567 w 581"/>
                <a:gd name="T7" fmla="*/ 274 h 645"/>
                <a:gd name="T8" fmla="*/ 581 w 581"/>
                <a:gd name="T9" fmla="*/ 0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1" h="645">
                  <a:moveTo>
                    <a:pt x="581" y="0"/>
                  </a:moveTo>
                  <a:lnTo>
                    <a:pt x="0" y="359"/>
                  </a:lnTo>
                  <a:lnTo>
                    <a:pt x="0" y="645"/>
                  </a:lnTo>
                  <a:lnTo>
                    <a:pt x="567" y="274"/>
                  </a:lnTo>
                  <a:lnTo>
                    <a:pt x="581" y="0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anose="020B0502040204020203" pitchFamily="34" charset="0"/>
              </a:endParaRPr>
            </a:p>
          </p:txBody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6E1C6879-483C-43E1-A12A-75BEBD96B968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7390" y="4694577"/>
              <a:ext cx="989588" cy="1060745"/>
            </a:xfrm>
            <a:custGeom>
              <a:avLst/>
              <a:gdLst>
                <a:gd name="T0" fmla="*/ 598 w 598"/>
                <a:gd name="T1" fmla="*/ 641 h 641"/>
                <a:gd name="T2" fmla="*/ 598 w 598"/>
                <a:gd name="T3" fmla="*/ 355 h 641"/>
                <a:gd name="T4" fmla="*/ 0 w 598"/>
                <a:gd name="T5" fmla="*/ 0 h 641"/>
                <a:gd name="T6" fmla="*/ 14 w 598"/>
                <a:gd name="T7" fmla="*/ 277 h 641"/>
                <a:gd name="T8" fmla="*/ 598 w 598"/>
                <a:gd name="T9" fmla="*/ 641 h 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98" h="641">
                  <a:moveTo>
                    <a:pt x="598" y="641"/>
                  </a:moveTo>
                  <a:lnTo>
                    <a:pt x="598" y="355"/>
                  </a:lnTo>
                  <a:lnTo>
                    <a:pt x="0" y="0"/>
                  </a:lnTo>
                  <a:lnTo>
                    <a:pt x="14" y="277"/>
                  </a:lnTo>
                  <a:lnTo>
                    <a:pt x="598" y="641"/>
                  </a:lnTo>
                  <a:close/>
                </a:path>
              </a:pathLst>
            </a:custGeom>
            <a:solidFill>
              <a:schemeClr val="tx2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anose="020B0502040204020203" pitchFamily="34" charset="0"/>
              </a:endParaRPr>
            </a:p>
          </p:txBody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2308CF22-84B3-4244-A8E1-4460D4B66CE3}"/>
                </a:ext>
              </a:extLst>
            </p:cNvPr>
            <p:cNvSpPr>
              <a:spLocks/>
            </p:cNvSpPr>
            <p:nvPr/>
          </p:nvSpPr>
          <p:spPr bwMode="auto">
            <a:xfrm>
              <a:off x="8437390" y="4174961"/>
              <a:ext cx="1951045" cy="1107080"/>
            </a:xfrm>
            <a:custGeom>
              <a:avLst/>
              <a:gdLst>
                <a:gd name="T0" fmla="*/ 0 w 1179"/>
                <a:gd name="T1" fmla="*/ 314 h 669"/>
                <a:gd name="T2" fmla="*/ 598 w 1179"/>
                <a:gd name="T3" fmla="*/ 669 h 669"/>
                <a:gd name="T4" fmla="*/ 1179 w 1179"/>
                <a:gd name="T5" fmla="*/ 310 h 669"/>
                <a:gd name="T6" fmla="*/ 584 w 1179"/>
                <a:gd name="T7" fmla="*/ 0 h 669"/>
                <a:gd name="T8" fmla="*/ 0 w 1179"/>
                <a:gd name="T9" fmla="*/ 314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9" h="669">
                  <a:moveTo>
                    <a:pt x="0" y="314"/>
                  </a:moveTo>
                  <a:lnTo>
                    <a:pt x="598" y="669"/>
                  </a:lnTo>
                  <a:lnTo>
                    <a:pt x="1179" y="310"/>
                  </a:lnTo>
                  <a:lnTo>
                    <a:pt x="584" y="0"/>
                  </a:lnTo>
                  <a:lnTo>
                    <a:pt x="0" y="314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anose="020B0502040204020203" pitchFamily="34" charset="0"/>
              </a:endParaRPr>
            </a:p>
          </p:txBody>
        </p:sp>
        <p:sp>
          <p:nvSpPr>
            <p:cNvPr id="66" name="Text Box 29">
              <a:extLst>
                <a:ext uri="{FF2B5EF4-FFF2-40B4-BE49-F238E27FC236}">
                  <a16:creationId xmlns:a16="http://schemas.microsoft.com/office/drawing/2014/main" id="{9EF83987-FF19-4B21-B3C5-9F458E1A95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12561" y="4608526"/>
              <a:ext cx="600703" cy="2333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3B3B3B"/>
                  </a:solidFill>
                </a14:hiddenFill>
              </a:ext>
              <a:ext uri="{91240B29-F687-4F45-9708-019B960494DF}">
                <a14:hiddenLine xmlns:a14="http://schemas.microsoft.com/office/drawing/2010/main" w="31750" algn="ctr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square">
              <a:spAutoFit/>
              <a:flatTx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d-ID" altLang="zh-CN" sz="2000" b="1" i="0" u="none" strike="noStrike" kern="0" cap="none" spc="0" normalizeH="0" baseline="-2500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Segoe UI" panose="020B0502040204020203" pitchFamily="34" charset="0"/>
                </a:rPr>
                <a:t>MS</a:t>
              </a:r>
              <a:endParaRPr kumimoji="0" lang="en-US" altLang="zh-CN" sz="2000" b="1" i="0" u="none" strike="noStrike" kern="0" cap="none" spc="0" normalizeH="0" baseline="-2500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anose="020B0502040204020203" pitchFamily="34" charset="0"/>
              </a:endParaRPr>
            </a:p>
          </p:txBody>
        </p:sp>
      </p:grpSp>
      <p:sp>
        <p:nvSpPr>
          <p:cNvPr id="138" name="Shape 5275">
            <a:extLst>
              <a:ext uri="{FF2B5EF4-FFF2-40B4-BE49-F238E27FC236}">
                <a16:creationId xmlns:a16="http://schemas.microsoft.com/office/drawing/2014/main" id="{1A225D89-5E25-463A-AD37-F9CE3C189033}"/>
              </a:ext>
            </a:extLst>
          </p:cNvPr>
          <p:cNvSpPr/>
          <p:nvPr/>
        </p:nvSpPr>
        <p:spPr>
          <a:xfrm>
            <a:off x="4302555" y="4952423"/>
            <a:ext cx="173726" cy="1627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0029"/>
                </a:moveTo>
                <a:cubicBezTo>
                  <a:pt x="21600" y="20815"/>
                  <a:pt x="21234" y="21600"/>
                  <a:pt x="20502" y="21600"/>
                </a:cubicBezTo>
                <a:cubicBezTo>
                  <a:pt x="1098" y="21600"/>
                  <a:pt x="1098" y="21600"/>
                  <a:pt x="1098" y="21600"/>
                </a:cubicBezTo>
                <a:cubicBezTo>
                  <a:pt x="366" y="21600"/>
                  <a:pt x="0" y="20815"/>
                  <a:pt x="0" y="20029"/>
                </a:cubicBezTo>
                <a:cubicBezTo>
                  <a:pt x="0" y="15709"/>
                  <a:pt x="0" y="15709"/>
                  <a:pt x="0" y="15709"/>
                </a:cubicBezTo>
                <a:cubicBezTo>
                  <a:pt x="0" y="14924"/>
                  <a:pt x="366" y="14531"/>
                  <a:pt x="1098" y="14531"/>
                </a:cubicBezTo>
                <a:cubicBezTo>
                  <a:pt x="7322" y="14531"/>
                  <a:pt x="7322" y="14531"/>
                  <a:pt x="7322" y="14531"/>
                </a:cubicBezTo>
                <a:cubicBezTo>
                  <a:pt x="9153" y="16102"/>
                  <a:pt x="9153" y="16102"/>
                  <a:pt x="9153" y="16102"/>
                </a:cubicBezTo>
                <a:cubicBezTo>
                  <a:pt x="9519" y="16887"/>
                  <a:pt x="10251" y="16887"/>
                  <a:pt x="10617" y="16887"/>
                </a:cubicBezTo>
                <a:cubicBezTo>
                  <a:pt x="11349" y="16887"/>
                  <a:pt x="12081" y="16887"/>
                  <a:pt x="12447" y="16102"/>
                </a:cubicBezTo>
                <a:cubicBezTo>
                  <a:pt x="14278" y="14531"/>
                  <a:pt x="14278" y="14531"/>
                  <a:pt x="14278" y="14531"/>
                </a:cubicBezTo>
                <a:cubicBezTo>
                  <a:pt x="20502" y="14531"/>
                  <a:pt x="20502" y="14531"/>
                  <a:pt x="20502" y="14531"/>
                </a:cubicBezTo>
                <a:cubicBezTo>
                  <a:pt x="21234" y="14531"/>
                  <a:pt x="21600" y="14924"/>
                  <a:pt x="21600" y="15709"/>
                </a:cubicBezTo>
                <a:lnTo>
                  <a:pt x="21600" y="20029"/>
                </a:lnTo>
                <a:close/>
                <a:moveTo>
                  <a:pt x="17207" y="8640"/>
                </a:moveTo>
                <a:cubicBezTo>
                  <a:pt x="11349" y="14924"/>
                  <a:pt x="11349" y="14924"/>
                  <a:pt x="11349" y="14924"/>
                </a:cubicBezTo>
                <a:cubicBezTo>
                  <a:pt x="11349" y="15316"/>
                  <a:pt x="10983" y="15316"/>
                  <a:pt x="10617" y="15316"/>
                </a:cubicBezTo>
                <a:cubicBezTo>
                  <a:pt x="10617" y="15316"/>
                  <a:pt x="10251" y="15316"/>
                  <a:pt x="10251" y="14924"/>
                </a:cubicBezTo>
                <a:cubicBezTo>
                  <a:pt x="4393" y="8640"/>
                  <a:pt x="4393" y="8640"/>
                  <a:pt x="4393" y="8640"/>
                </a:cubicBezTo>
                <a:cubicBezTo>
                  <a:pt x="4027" y="8247"/>
                  <a:pt x="4027" y="7855"/>
                  <a:pt x="4027" y="7855"/>
                </a:cubicBezTo>
                <a:cubicBezTo>
                  <a:pt x="4393" y="7462"/>
                  <a:pt x="4759" y="7069"/>
                  <a:pt x="4759" y="7069"/>
                </a:cubicBezTo>
                <a:cubicBezTo>
                  <a:pt x="8420" y="7069"/>
                  <a:pt x="8420" y="7069"/>
                  <a:pt x="8420" y="7069"/>
                </a:cubicBezTo>
                <a:cubicBezTo>
                  <a:pt x="8420" y="785"/>
                  <a:pt x="8420" y="785"/>
                  <a:pt x="8420" y="785"/>
                </a:cubicBezTo>
                <a:cubicBezTo>
                  <a:pt x="8420" y="393"/>
                  <a:pt x="8786" y="0"/>
                  <a:pt x="9153" y="0"/>
                </a:cubicBezTo>
                <a:cubicBezTo>
                  <a:pt x="12447" y="0"/>
                  <a:pt x="12447" y="0"/>
                  <a:pt x="12447" y="0"/>
                </a:cubicBezTo>
                <a:cubicBezTo>
                  <a:pt x="12814" y="0"/>
                  <a:pt x="13180" y="393"/>
                  <a:pt x="13180" y="785"/>
                </a:cubicBezTo>
                <a:cubicBezTo>
                  <a:pt x="13180" y="7069"/>
                  <a:pt x="13180" y="7069"/>
                  <a:pt x="13180" y="7069"/>
                </a:cubicBezTo>
                <a:cubicBezTo>
                  <a:pt x="16475" y="7069"/>
                  <a:pt x="16475" y="7069"/>
                  <a:pt x="16475" y="7069"/>
                </a:cubicBezTo>
                <a:cubicBezTo>
                  <a:pt x="16841" y="7069"/>
                  <a:pt x="17207" y="7462"/>
                  <a:pt x="17573" y="7855"/>
                </a:cubicBezTo>
                <a:cubicBezTo>
                  <a:pt x="17573" y="7855"/>
                  <a:pt x="17573" y="8247"/>
                  <a:pt x="17207" y="8640"/>
                </a:cubicBezTo>
                <a:close/>
                <a:moveTo>
                  <a:pt x="15742" y="18065"/>
                </a:moveTo>
                <a:cubicBezTo>
                  <a:pt x="15376" y="18065"/>
                  <a:pt x="15010" y="18458"/>
                  <a:pt x="15010" y="18851"/>
                </a:cubicBezTo>
                <a:cubicBezTo>
                  <a:pt x="15010" y="19244"/>
                  <a:pt x="15376" y="19636"/>
                  <a:pt x="15742" y="19636"/>
                </a:cubicBezTo>
                <a:cubicBezTo>
                  <a:pt x="16108" y="19636"/>
                  <a:pt x="16475" y="19244"/>
                  <a:pt x="16475" y="18851"/>
                </a:cubicBezTo>
                <a:cubicBezTo>
                  <a:pt x="16475" y="18458"/>
                  <a:pt x="16108" y="18065"/>
                  <a:pt x="15742" y="18065"/>
                </a:cubicBezTo>
                <a:close/>
                <a:moveTo>
                  <a:pt x="19037" y="18065"/>
                </a:moveTo>
                <a:cubicBezTo>
                  <a:pt x="18671" y="18065"/>
                  <a:pt x="18305" y="18458"/>
                  <a:pt x="18305" y="18851"/>
                </a:cubicBezTo>
                <a:cubicBezTo>
                  <a:pt x="18305" y="19244"/>
                  <a:pt x="18671" y="19636"/>
                  <a:pt x="19037" y="19636"/>
                </a:cubicBezTo>
                <a:cubicBezTo>
                  <a:pt x="19769" y="19636"/>
                  <a:pt x="20136" y="19244"/>
                  <a:pt x="20136" y="18851"/>
                </a:cubicBezTo>
                <a:cubicBezTo>
                  <a:pt x="20136" y="18458"/>
                  <a:pt x="19769" y="18065"/>
                  <a:pt x="19037" y="18065"/>
                </a:cubicBezTo>
                <a:close/>
              </a:path>
            </a:pathLst>
          </a:custGeom>
          <a:solidFill>
            <a:schemeClr val="bg1"/>
          </a:solidFill>
          <a:ln w="12700" cap="flat">
            <a:noFill/>
            <a:miter lim="400000"/>
          </a:ln>
          <a:effectLst/>
        </p:spPr>
        <p:txBody>
          <a:bodyPr wrap="square" lIns="45713" tIns="45713" rIns="45713" bIns="45713" numCol="1" anchor="t">
            <a:noAutofit/>
          </a:bodyPr>
          <a:lstStyle>
            <a:defPPr>
              <a:defRPr lang="en-US"/>
            </a:defPPr>
            <a:lvl1pPr marL="0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46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91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337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783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229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674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1120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566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109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9" name="Shape 5306">
            <a:extLst>
              <a:ext uri="{FF2B5EF4-FFF2-40B4-BE49-F238E27FC236}">
                <a16:creationId xmlns:a16="http://schemas.microsoft.com/office/drawing/2014/main" id="{979F7F50-1D40-451A-A8C9-E2466512842C}"/>
              </a:ext>
            </a:extLst>
          </p:cNvPr>
          <p:cNvSpPr/>
          <p:nvPr/>
        </p:nvSpPr>
        <p:spPr>
          <a:xfrm flipH="1">
            <a:off x="4276770" y="3065540"/>
            <a:ext cx="201082" cy="1860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294" y="12000"/>
                </a:moveTo>
                <a:cubicBezTo>
                  <a:pt x="14294" y="12000"/>
                  <a:pt x="14294" y="12343"/>
                  <a:pt x="14294" y="12343"/>
                </a:cubicBezTo>
                <a:cubicBezTo>
                  <a:pt x="12388" y="12343"/>
                  <a:pt x="12388" y="12343"/>
                  <a:pt x="12388" y="12343"/>
                </a:cubicBezTo>
                <a:cubicBezTo>
                  <a:pt x="12388" y="12686"/>
                  <a:pt x="12071" y="13029"/>
                  <a:pt x="12071" y="13371"/>
                </a:cubicBezTo>
                <a:cubicBezTo>
                  <a:pt x="12388" y="14057"/>
                  <a:pt x="12706" y="14400"/>
                  <a:pt x="13024" y="14743"/>
                </a:cubicBezTo>
                <a:cubicBezTo>
                  <a:pt x="13024" y="14743"/>
                  <a:pt x="13024" y="15086"/>
                  <a:pt x="13024" y="15086"/>
                </a:cubicBezTo>
                <a:cubicBezTo>
                  <a:pt x="13024" y="15086"/>
                  <a:pt x="13024" y="15086"/>
                  <a:pt x="13024" y="15429"/>
                </a:cubicBezTo>
                <a:cubicBezTo>
                  <a:pt x="12706" y="15771"/>
                  <a:pt x="11435" y="17143"/>
                  <a:pt x="11118" y="17143"/>
                </a:cubicBezTo>
                <a:cubicBezTo>
                  <a:pt x="11118" y="17143"/>
                  <a:pt x="11118" y="17143"/>
                  <a:pt x="11118" y="17143"/>
                </a:cubicBezTo>
                <a:cubicBezTo>
                  <a:pt x="9847" y="16114"/>
                  <a:pt x="9847" y="16114"/>
                  <a:pt x="9847" y="16114"/>
                </a:cubicBezTo>
                <a:cubicBezTo>
                  <a:pt x="9529" y="16114"/>
                  <a:pt x="9212" y="16114"/>
                  <a:pt x="8894" y="16457"/>
                </a:cubicBezTo>
                <a:cubicBezTo>
                  <a:pt x="8894" y="16800"/>
                  <a:pt x="8576" y="17486"/>
                  <a:pt x="8576" y="18171"/>
                </a:cubicBezTo>
                <a:cubicBezTo>
                  <a:pt x="8576" y="18514"/>
                  <a:pt x="8259" y="18514"/>
                  <a:pt x="8259" y="18514"/>
                </a:cubicBezTo>
                <a:cubicBezTo>
                  <a:pt x="6035" y="18514"/>
                  <a:pt x="6035" y="18514"/>
                  <a:pt x="6035" y="18514"/>
                </a:cubicBezTo>
                <a:cubicBezTo>
                  <a:pt x="6035" y="18514"/>
                  <a:pt x="5718" y="18514"/>
                  <a:pt x="5718" y="18171"/>
                </a:cubicBezTo>
                <a:cubicBezTo>
                  <a:pt x="5400" y="16457"/>
                  <a:pt x="5400" y="16457"/>
                  <a:pt x="5400" y="16457"/>
                </a:cubicBezTo>
                <a:cubicBezTo>
                  <a:pt x="5082" y="16114"/>
                  <a:pt x="5082" y="16114"/>
                  <a:pt x="4765" y="16114"/>
                </a:cubicBezTo>
                <a:cubicBezTo>
                  <a:pt x="3494" y="17143"/>
                  <a:pt x="3494" y="17143"/>
                  <a:pt x="3494" y="17143"/>
                </a:cubicBezTo>
                <a:cubicBezTo>
                  <a:pt x="3176" y="17143"/>
                  <a:pt x="3176" y="17143"/>
                  <a:pt x="3176" y="17143"/>
                </a:cubicBezTo>
                <a:cubicBezTo>
                  <a:pt x="3176" y="17143"/>
                  <a:pt x="2859" y="17143"/>
                  <a:pt x="2859" y="17143"/>
                </a:cubicBezTo>
                <a:cubicBezTo>
                  <a:pt x="2541" y="16800"/>
                  <a:pt x="1271" y="15429"/>
                  <a:pt x="1271" y="15086"/>
                </a:cubicBezTo>
                <a:cubicBezTo>
                  <a:pt x="1271" y="15086"/>
                  <a:pt x="1271" y="15086"/>
                  <a:pt x="1271" y="14743"/>
                </a:cubicBezTo>
                <a:cubicBezTo>
                  <a:pt x="1588" y="14400"/>
                  <a:pt x="1906" y="14057"/>
                  <a:pt x="2224" y="13371"/>
                </a:cubicBezTo>
                <a:cubicBezTo>
                  <a:pt x="2224" y="13029"/>
                  <a:pt x="1906" y="12686"/>
                  <a:pt x="1906" y="12343"/>
                </a:cubicBezTo>
                <a:cubicBezTo>
                  <a:pt x="318" y="12000"/>
                  <a:pt x="318" y="12000"/>
                  <a:pt x="318" y="12000"/>
                </a:cubicBezTo>
                <a:cubicBezTo>
                  <a:pt x="0" y="12000"/>
                  <a:pt x="0" y="12000"/>
                  <a:pt x="0" y="11657"/>
                </a:cubicBezTo>
                <a:cubicBezTo>
                  <a:pt x="0" y="9600"/>
                  <a:pt x="0" y="9600"/>
                  <a:pt x="0" y="9600"/>
                </a:cubicBezTo>
                <a:cubicBezTo>
                  <a:pt x="0" y="9257"/>
                  <a:pt x="0" y="9257"/>
                  <a:pt x="318" y="9257"/>
                </a:cubicBezTo>
                <a:cubicBezTo>
                  <a:pt x="1906" y="8914"/>
                  <a:pt x="1906" y="8914"/>
                  <a:pt x="1906" y="8914"/>
                </a:cubicBezTo>
                <a:cubicBezTo>
                  <a:pt x="1906" y="8571"/>
                  <a:pt x="2224" y="8229"/>
                  <a:pt x="2224" y="7886"/>
                </a:cubicBezTo>
                <a:cubicBezTo>
                  <a:pt x="1906" y="7543"/>
                  <a:pt x="1588" y="6857"/>
                  <a:pt x="1271" y="6514"/>
                </a:cubicBezTo>
                <a:cubicBezTo>
                  <a:pt x="1271" y="6514"/>
                  <a:pt x="1271" y="6514"/>
                  <a:pt x="1271" y="6171"/>
                </a:cubicBezTo>
                <a:cubicBezTo>
                  <a:pt x="1271" y="6171"/>
                  <a:pt x="1271" y="6171"/>
                  <a:pt x="1271" y="6171"/>
                </a:cubicBezTo>
                <a:cubicBezTo>
                  <a:pt x="1588" y="5829"/>
                  <a:pt x="2859" y="4114"/>
                  <a:pt x="3176" y="4114"/>
                </a:cubicBezTo>
                <a:cubicBezTo>
                  <a:pt x="3176" y="4114"/>
                  <a:pt x="3176" y="4114"/>
                  <a:pt x="3494" y="4457"/>
                </a:cubicBezTo>
                <a:cubicBezTo>
                  <a:pt x="4765" y="5486"/>
                  <a:pt x="4765" y="5486"/>
                  <a:pt x="4765" y="5486"/>
                </a:cubicBezTo>
                <a:cubicBezTo>
                  <a:pt x="5082" y="5143"/>
                  <a:pt x="5082" y="5143"/>
                  <a:pt x="5400" y="5143"/>
                </a:cubicBezTo>
                <a:cubicBezTo>
                  <a:pt x="5718" y="4457"/>
                  <a:pt x="5718" y="3771"/>
                  <a:pt x="5718" y="3086"/>
                </a:cubicBezTo>
                <a:cubicBezTo>
                  <a:pt x="5718" y="3086"/>
                  <a:pt x="6035" y="2743"/>
                  <a:pt x="6035" y="2743"/>
                </a:cubicBezTo>
                <a:cubicBezTo>
                  <a:pt x="8259" y="2743"/>
                  <a:pt x="8259" y="2743"/>
                  <a:pt x="8259" y="2743"/>
                </a:cubicBezTo>
                <a:cubicBezTo>
                  <a:pt x="8259" y="2743"/>
                  <a:pt x="8576" y="3086"/>
                  <a:pt x="8576" y="3086"/>
                </a:cubicBezTo>
                <a:cubicBezTo>
                  <a:pt x="8894" y="5143"/>
                  <a:pt x="8894" y="5143"/>
                  <a:pt x="8894" y="5143"/>
                </a:cubicBezTo>
                <a:cubicBezTo>
                  <a:pt x="9212" y="5143"/>
                  <a:pt x="9529" y="5143"/>
                  <a:pt x="9847" y="5486"/>
                </a:cubicBezTo>
                <a:cubicBezTo>
                  <a:pt x="11118" y="4457"/>
                  <a:pt x="11118" y="4457"/>
                  <a:pt x="11118" y="4457"/>
                </a:cubicBezTo>
                <a:cubicBezTo>
                  <a:pt x="11118" y="4114"/>
                  <a:pt x="11118" y="4114"/>
                  <a:pt x="11118" y="4114"/>
                </a:cubicBezTo>
                <a:cubicBezTo>
                  <a:pt x="11435" y="4114"/>
                  <a:pt x="11435" y="4114"/>
                  <a:pt x="11435" y="4457"/>
                </a:cubicBezTo>
                <a:cubicBezTo>
                  <a:pt x="11753" y="4457"/>
                  <a:pt x="13024" y="5829"/>
                  <a:pt x="13024" y="6171"/>
                </a:cubicBezTo>
                <a:cubicBezTo>
                  <a:pt x="13024" y="6514"/>
                  <a:pt x="13024" y="6514"/>
                  <a:pt x="13024" y="6514"/>
                </a:cubicBezTo>
                <a:cubicBezTo>
                  <a:pt x="12706" y="6857"/>
                  <a:pt x="12388" y="7543"/>
                  <a:pt x="12071" y="7886"/>
                </a:cubicBezTo>
                <a:cubicBezTo>
                  <a:pt x="12071" y="8229"/>
                  <a:pt x="12388" y="8571"/>
                  <a:pt x="12388" y="8914"/>
                </a:cubicBezTo>
                <a:cubicBezTo>
                  <a:pt x="14294" y="9257"/>
                  <a:pt x="14294" y="9257"/>
                  <a:pt x="14294" y="9257"/>
                </a:cubicBezTo>
                <a:cubicBezTo>
                  <a:pt x="14294" y="9257"/>
                  <a:pt x="14294" y="9257"/>
                  <a:pt x="14294" y="9600"/>
                </a:cubicBezTo>
                <a:lnTo>
                  <a:pt x="14294" y="12000"/>
                </a:lnTo>
                <a:close/>
                <a:moveTo>
                  <a:pt x="7306" y="7543"/>
                </a:moveTo>
                <a:cubicBezTo>
                  <a:pt x="5718" y="7543"/>
                  <a:pt x="4129" y="8914"/>
                  <a:pt x="4129" y="10629"/>
                </a:cubicBezTo>
                <a:cubicBezTo>
                  <a:pt x="4129" y="12343"/>
                  <a:pt x="5718" y="13714"/>
                  <a:pt x="7306" y="13714"/>
                </a:cubicBezTo>
                <a:cubicBezTo>
                  <a:pt x="8894" y="13714"/>
                  <a:pt x="10165" y="12343"/>
                  <a:pt x="10165" y="10629"/>
                </a:cubicBezTo>
                <a:cubicBezTo>
                  <a:pt x="10165" y="8914"/>
                  <a:pt x="8894" y="7543"/>
                  <a:pt x="7306" y="7543"/>
                </a:cubicBezTo>
                <a:close/>
                <a:moveTo>
                  <a:pt x="21600" y="5143"/>
                </a:moveTo>
                <a:cubicBezTo>
                  <a:pt x="21600" y="5486"/>
                  <a:pt x="20329" y="5486"/>
                  <a:pt x="20012" y="5486"/>
                </a:cubicBezTo>
                <a:cubicBezTo>
                  <a:pt x="20012" y="5829"/>
                  <a:pt x="19694" y="6171"/>
                  <a:pt x="19694" y="6171"/>
                </a:cubicBezTo>
                <a:cubicBezTo>
                  <a:pt x="19694" y="6514"/>
                  <a:pt x="20329" y="7886"/>
                  <a:pt x="20329" y="7886"/>
                </a:cubicBezTo>
                <a:cubicBezTo>
                  <a:pt x="20329" y="7886"/>
                  <a:pt x="20329" y="7886"/>
                  <a:pt x="20329" y="8229"/>
                </a:cubicBezTo>
                <a:cubicBezTo>
                  <a:pt x="20012" y="8229"/>
                  <a:pt x="18741" y="8914"/>
                  <a:pt x="18741" y="8914"/>
                </a:cubicBezTo>
                <a:cubicBezTo>
                  <a:pt x="18741" y="8914"/>
                  <a:pt x="17788" y="7543"/>
                  <a:pt x="17788" y="7543"/>
                </a:cubicBezTo>
                <a:cubicBezTo>
                  <a:pt x="17471" y="7543"/>
                  <a:pt x="17471" y="7543"/>
                  <a:pt x="17471" y="7543"/>
                </a:cubicBezTo>
                <a:cubicBezTo>
                  <a:pt x="17153" y="7543"/>
                  <a:pt x="17153" y="7543"/>
                  <a:pt x="17153" y="7543"/>
                </a:cubicBezTo>
                <a:cubicBezTo>
                  <a:pt x="16835" y="7543"/>
                  <a:pt x="15882" y="8914"/>
                  <a:pt x="15882" y="8914"/>
                </a:cubicBezTo>
                <a:cubicBezTo>
                  <a:pt x="15882" y="8914"/>
                  <a:pt x="14612" y="8229"/>
                  <a:pt x="14612" y="8229"/>
                </a:cubicBezTo>
                <a:cubicBezTo>
                  <a:pt x="14294" y="7886"/>
                  <a:pt x="14294" y="7886"/>
                  <a:pt x="14294" y="7886"/>
                </a:cubicBezTo>
                <a:cubicBezTo>
                  <a:pt x="14294" y="7886"/>
                  <a:pt x="14929" y="6514"/>
                  <a:pt x="14929" y="6171"/>
                </a:cubicBezTo>
                <a:cubicBezTo>
                  <a:pt x="14929" y="6171"/>
                  <a:pt x="14612" y="5829"/>
                  <a:pt x="14612" y="5486"/>
                </a:cubicBezTo>
                <a:cubicBezTo>
                  <a:pt x="14294" y="5486"/>
                  <a:pt x="13024" y="5486"/>
                  <a:pt x="13024" y="5143"/>
                </a:cubicBezTo>
                <a:cubicBezTo>
                  <a:pt x="13024" y="3429"/>
                  <a:pt x="13024" y="3429"/>
                  <a:pt x="13024" y="3429"/>
                </a:cubicBezTo>
                <a:cubicBezTo>
                  <a:pt x="13024" y="3429"/>
                  <a:pt x="14294" y="3086"/>
                  <a:pt x="14612" y="3086"/>
                </a:cubicBezTo>
                <a:cubicBezTo>
                  <a:pt x="14612" y="3086"/>
                  <a:pt x="14929" y="2743"/>
                  <a:pt x="14929" y="2400"/>
                </a:cubicBezTo>
                <a:cubicBezTo>
                  <a:pt x="14929" y="2400"/>
                  <a:pt x="14294" y="1029"/>
                  <a:pt x="14294" y="686"/>
                </a:cubicBezTo>
                <a:cubicBezTo>
                  <a:pt x="14294" y="686"/>
                  <a:pt x="14294" y="686"/>
                  <a:pt x="14612" y="686"/>
                </a:cubicBezTo>
                <a:cubicBezTo>
                  <a:pt x="14612" y="686"/>
                  <a:pt x="15882" y="0"/>
                  <a:pt x="15882" y="0"/>
                </a:cubicBezTo>
                <a:cubicBezTo>
                  <a:pt x="15882" y="0"/>
                  <a:pt x="16835" y="1029"/>
                  <a:pt x="17153" y="1371"/>
                </a:cubicBezTo>
                <a:cubicBezTo>
                  <a:pt x="17153" y="1371"/>
                  <a:pt x="17153" y="1371"/>
                  <a:pt x="17471" y="1371"/>
                </a:cubicBezTo>
                <a:cubicBezTo>
                  <a:pt x="17471" y="1371"/>
                  <a:pt x="17471" y="1371"/>
                  <a:pt x="17788" y="1371"/>
                </a:cubicBezTo>
                <a:cubicBezTo>
                  <a:pt x="18106" y="686"/>
                  <a:pt x="18424" y="343"/>
                  <a:pt x="18741" y="0"/>
                </a:cubicBezTo>
                <a:cubicBezTo>
                  <a:pt x="18741" y="0"/>
                  <a:pt x="18741" y="0"/>
                  <a:pt x="18741" y="0"/>
                </a:cubicBezTo>
                <a:cubicBezTo>
                  <a:pt x="18741" y="0"/>
                  <a:pt x="20012" y="686"/>
                  <a:pt x="20329" y="686"/>
                </a:cubicBezTo>
                <a:cubicBezTo>
                  <a:pt x="20329" y="686"/>
                  <a:pt x="20329" y="686"/>
                  <a:pt x="20329" y="686"/>
                </a:cubicBezTo>
                <a:cubicBezTo>
                  <a:pt x="20329" y="1029"/>
                  <a:pt x="19694" y="2400"/>
                  <a:pt x="19694" y="2400"/>
                </a:cubicBezTo>
                <a:cubicBezTo>
                  <a:pt x="19694" y="2743"/>
                  <a:pt x="20012" y="3086"/>
                  <a:pt x="20012" y="3086"/>
                </a:cubicBezTo>
                <a:cubicBezTo>
                  <a:pt x="20329" y="3086"/>
                  <a:pt x="21600" y="3429"/>
                  <a:pt x="21600" y="3429"/>
                </a:cubicBezTo>
                <a:lnTo>
                  <a:pt x="21600" y="5143"/>
                </a:lnTo>
                <a:close/>
                <a:moveTo>
                  <a:pt x="21600" y="17829"/>
                </a:moveTo>
                <a:cubicBezTo>
                  <a:pt x="21600" y="17829"/>
                  <a:pt x="20329" y="18171"/>
                  <a:pt x="20012" y="18171"/>
                </a:cubicBezTo>
                <a:cubicBezTo>
                  <a:pt x="20012" y="18514"/>
                  <a:pt x="19694" y="18514"/>
                  <a:pt x="19694" y="18857"/>
                </a:cubicBezTo>
                <a:cubicBezTo>
                  <a:pt x="19694" y="19200"/>
                  <a:pt x="20329" y="20229"/>
                  <a:pt x="20329" y="20571"/>
                </a:cubicBezTo>
                <a:cubicBezTo>
                  <a:pt x="20329" y="20571"/>
                  <a:pt x="20329" y="20571"/>
                  <a:pt x="20329" y="20571"/>
                </a:cubicBezTo>
                <a:cubicBezTo>
                  <a:pt x="20012" y="20571"/>
                  <a:pt x="18741" y="21600"/>
                  <a:pt x="18741" y="21600"/>
                </a:cubicBezTo>
                <a:cubicBezTo>
                  <a:pt x="18741" y="21600"/>
                  <a:pt x="17788" y="20229"/>
                  <a:pt x="17788" y="20229"/>
                </a:cubicBezTo>
                <a:cubicBezTo>
                  <a:pt x="17471" y="20229"/>
                  <a:pt x="17471" y="20229"/>
                  <a:pt x="17471" y="20229"/>
                </a:cubicBezTo>
                <a:cubicBezTo>
                  <a:pt x="17153" y="20229"/>
                  <a:pt x="17153" y="20229"/>
                  <a:pt x="17153" y="20229"/>
                </a:cubicBezTo>
                <a:cubicBezTo>
                  <a:pt x="16835" y="20229"/>
                  <a:pt x="15882" y="21600"/>
                  <a:pt x="15882" y="21600"/>
                </a:cubicBezTo>
                <a:cubicBezTo>
                  <a:pt x="15882" y="21600"/>
                  <a:pt x="14612" y="20571"/>
                  <a:pt x="14612" y="20571"/>
                </a:cubicBezTo>
                <a:cubicBezTo>
                  <a:pt x="14294" y="20571"/>
                  <a:pt x="14294" y="20571"/>
                  <a:pt x="14294" y="20571"/>
                </a:cubicBezTo>
                <a:cubicBezTo>
                  <a:pt x="14294" y="20229"/>
                  <a:pt x="14929" y="19200"/>
                  <a:pt x="14929" y="18857"/>
                </a:cubicBezTo>
                <a:cubicBezTo>
                  <a:pt x="14929" y="18514"/>
                  <a:pt x="14612" y="18514"/>
                  <a:pt x="14612" y="18171"/>
                </a:cubicBezTo>
                <a:cubicBezTo>
                  <a:pt x="14294" y="18171"/>
                  <a:pt x="13024" y="17829"/>
                  <a:pt x="13024" y="17829"/>
                </a:cubicBezTo>
                <a:cubicBezTo>
                  <a:pt x="13024" y="16114"/>
                  <a:pt x="13024" y="16114"/>
                  <a:pt x="13024" y="16114"/>
                </a:cubicBezTo>
                <a:cubicBezTo>
                  <a:pt x="13024" y="15771"/>
                  <a:pt x="14294" y="15771"/>
                  <a:pt x="14612" y="15771"/>
                </a:cubicBezTo>
                <a:cubicBezTo>
                  <a:pt x="14612" y="15429"/>
                  <a:pt x="14929" y="15429"/>
                  <a:pt x="14929" y="15086"/>
                </a:cubicBezTo>
                <a:cubicBezTo>
                  <a:pt x="14929" y="14743"/>
                  <a:pt x="14294" y="13714"/>
                  <a:pt x="14294" y="13371"/>
                </a:cubicBezTo>
                <a:cubicBezTo>
                  <a:pt x="14294" y="13371"/>
                  <a:pt x="14294" y="13371"/>
                  <a:pt x="14612" y="13371"/>
                </a:cubicBezTo>
                <a:cubicBezTo>
                  <a:pt x="14612" y="13371"/>
                  <a:pt x="15882" y="12343"/>
                  <a:pt x="15882" y="12343"/>
                </a:cubicBezTo>
                <a:cubicBezTo>
                  <a:pt x="15882" y="12343"/>
                  <a:pt x="16835" y="13714"/>
                  <a:pt x="17153" y="13714"/>
                </a:cubicBezTo>
                <a:cubicBezTo>
                  <a:pt x="17153" y="13714"/>
                  <a:pt x="17153" y="13714"/>
                  <a:pt x="17471" y="13714"/>
                </a:cubicBezTo>
                <a:cubicBezTo>
                  <a:pt x="17471" y="13714"/>
                  <a:pt x="17471" y="13714"/>
                  <a:pt x="17788" y="13714"/>
                </a:cubicBezTo>
                <a:cubicBezTo>
                  <a:pt x="18106" y="13371"/>
                  <a:pt x="18424" y="13029"/>
                  <a:pt x="18741" y="12343"/>
                </a:cubicBezTo>
                <a:cubicBezTo>
                  <a:pt x="18741" y="12343"/>
                  <a:pt x="18741" y="12343"/>
                  <a:pt x="18741" y="12343"/>
                </a:cubicBezTo>
                <a:cubicBezTo>
                  <a:pt x="18741" y="12343"/>
                  <a:pt x="20012" y="13371"/>
                  <a:pt x="20329" y="13371"/>
                </a:cubicBezTo>
                <a:cubicBezTo>
                  <a:pt x="20329" y="13371"/>
                  <a:pt x="20329" y="13371"/>
                  <a:pt x="20329" y="13371"/>
                </a:cubicBezTo>
                <a:cubicBezTo>
                  <a:pt x="20329" y="13714"/>
                  <a:pt x="19694" y="14743"/>
                  <a:pt x="19694" y="15086"/>
                </a:cubicBezTo>
                <a:cubicBezTo>
                  <a:pt x="19694" y="15429"/>
                  <a:pt x="20012" y="15429"/>
                  <a:pt x="20012" y="15771"/>
                </a:cubicBezTo>
                <a:cubicBezTo>
                  <a:pt x="20329" y="15771"/>
                  <a:pt x="21600" y="15771"/>
                  <a:pt x="21600" y="16114"/>
                </a:cubicBezTo>
                <a:lnTo>
                  <a:pt x="21600" y="17829"/>
                </a:lnTo>
                <a:close/>
                <a:moveTo>
                  <a:pt x="17471" y="2743"/>
                </a:moveTo>
                <a:cubicBezTo>
                  <a:pt x="16518" y="2743"/>
                  <a:pt x="15882" y="3429"/>
                  <a:pt x="15882" y="4457"/>
                </a:cubicBezTo>
                <a:cubicBezTo>
                  <a:pt x="15882" y="5143"/>
                  <a:pt x="16518" y="5829"/>
                  <a:pt x="17471" y="5829"/>
                </a:cubicBezTo>
                <a:cubicBezTo>
                  <a:pt x="18106" y="5829"/>
                  <a:pt x="18741" y="5143"/>
                  <a:pt x="18741" y="4457"/>
                </a:cubicBezTo>
                <a:cubicBezTo>
                  <a:pt x="18741" y="3429"/>
                  <a:pt x="18106" y="2743"/>
                  <a:pt x="17471" y="2743"/>
                </a:cubicBezTo>
                <a:close/>
                <a:moveTo>
                  <a:pt x="17471" y="15429"/>
                </a:moveTo>
                <a:cubicBezTo>
                  <a:pt x="16518" y="15429"/>
                  <a:pt x="15882" y="16114"/>
                  <a:pt x="15882" y="16800"/>
                </a:cubicBezTo>
                <a:cubicBezTo>
                  <a:pt x="15882" y="17829"/>
                  <a:pt x="16518" y="18514"/>
                  <a:pt x="17471" y="18514"/>
                </a:cubicBezTo>
                <a:cubicBezTo>
                  <a:pt x="18106" y="18514"/>
                  <a:pt x="18741" y="17829"/>
                  <a:pt x="18741" y="16800"/>
                </a:cubicBezTo>
                <a:cubicBezTo>
                  <a:pt x="18741" y="16114"/>
                  <a:pt x="18106" y="15429"/>
                  <a:pt x="17471" y="15429"/>
                </a:cubicBezTo>
                <a:close/>
              </a:path>
            </a:pathLst>
          </a:custGeom>
          <a:solidFill>
            <a:schemeClr val="bg1"/>
          </a:solidFill>
          <a:ln w="12700" cap="flat">
            <a:noFill/>
            <a:miter lim="400000"/>
          </a:ln>
          <a:effectLst/>
        </p:spPr>
        <p:txBody>
          <a:bodyPr wrap="square" lIns="45713" tIns="45713" rIns="45713" bIns="45713" numCol="1" anchor="t">
            <a:noAutofit/>
          </a:bodyPr>
          <a:lstStyle>
            <a:defPPr>
              <a:defRPr lang="en-US"/>
            </a:defPPr>
            <a:lvl1pPr marL="0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46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28891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743337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783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572229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486674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401120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315566" algn="l" defTabSz="1828891" rtl="0" eaLnBrk="1" latinLnBrk="0" hangingPunct="1"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109">
              <a:defRPr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pPr>
            <a:endParaRPr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77361F1-FB23-4608-A9F1-B2FB576B9DFE}"/>
              </a:ext>
            </a:extLst>
          </p:cNvPr>
          <p:cNvSpPr txBox="1"/>
          <p:nvPr/>
        </p:nvSpPr>
        <p:spPr>
          <a:xfrm>
            <a:off x="3233825" y="601368"/>
            <a:ext cx="5724350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Infographic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5512A5F-6395-49CE-BFCB-94B23367B1F9}"/>
              </a:ext>
            </a:extLst>
          </p:cNvPr>
          <p:cNvSpPr/>
          <p:nvPr/>
        </p:nvSpPr>
        <p:spPr>
          <a:xfrm>
            <a:off x="5795196" y="1585274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75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nodeType="afterEffect" p14:presetBounceEnd="57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7000">
                                          <p:cBhvr additive="base">
                                            <p:cTn id="7" dur="1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7000">
                                          <p:cBhvr additive="base">
                                            <p:cTn id="8" dur="1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0" presetID="2" presetClass="entr" presetSubtype="1" fill="hold" nodeType="afterEffect" p14:presetBounceEnd="57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7000">
                                          <p:cBhvr additive="base">
                                            <p:cTn id="12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7000">
                                          <p:cBhvr additive="base">
                                            <p:cTn id="13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" fill="hold" nodeType="withEffect" p14:presetBounceEnd="57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7000">
                                          <p:cBhvr additive="base">
                                            <p:cTn id="16" dur="1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7000">
                                          <p:cBhvr additive="base">
                                            <p:cTn id="17" dur="1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9" presetID="2" presetClass="entr" presetSubtype="1" fill="hold" nodeType="afterEffect" p14:presetBounceEnd="57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7000">
                                          <p:cBhvr additive="base">
                                            <p:cTn id="2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7000">
                                          <p:cBhvr additive="base">
                                            <p:cTn id="22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0" presetID="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1000" fill="hold"/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4" presetID="2" presetClass="entr" presetSubtype="1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" dur="1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1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8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19" presetID="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1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2" dur="1000" fill="hold"/>
                                            <p:tgtEl>
                                              <p:spTgt spid="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0BE4F5C3-89BB-4AAA-A3A8-1FE977B56ECC}"/>
              </a:ext>
            </a:extLst>
          </p:cNvPr>
          <p:cNvSpPr/>
          <p:nvPr/>
        </p:nvSpPr>
        <p:spPr>
          <a:xfrm>
            <a:off x="1812806" y="2891160"/>
            <a:ext cx="3950201" cy="1075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400" i="1" dirty="0">
                <a:solidFill>
                  <a:srgbClr val="7030A0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serenity has taken possession</a:t>
            </a:r>
            <a:endParaRPr lang="en-US" sz="1100" dirty="0">
              <a:solidFill>
                <a:srgbClr val="7030A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6D7381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The European languages are members of the same family. Their separate existence is a myth. For science, music, sport, </a:t>
            </a:r>
            <a:r>
              <a:rPr lang="en-US" sz="1200" dirty="0" err="1">
                <a:solidFill>
                  <a:srgbClr val="6D7381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etc</a:t>
            </a:r>
            <a:r>
              <a:rPr lang="en-US" sz="1200" dirty="0">
                <a:solidFill>
                  <a:srgbClr val="6D7381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, Europe</a:t>
            </a:r>
            <a:endParaRPr lang="id-ID" sz="1200" dirty="0">
              <a:solidFill>
                <a:srgbClr val="6D7381"/>
              </a:solidFill>
              <a:latin typeface="Segoe UI" panose="020B0502040204020203" pitchFamily="34" charset="0"/>
              <a:ea typeface="Open Sans Light" panose="020B0306030504020204" pitchFamily="34" charset="0"/>
              <a:cs typeface="Segoe UI" panose="020B0502040204020203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5F19D53-1B5B-4367-9922-3DA248CCF2E7}"/>
              </a:ext>
            </a:extLst>
          </p:cNvPr>
          <p:cNvSpPr/>
          <p:nvPr/>
        </p:nvSpPr>
        <p:spPr>
          <a:xfrm>
            <a:off x="1915346" y="2509983"/>
            <a:ext cx="1676004" cy="346249"/>
          </a:xfrm>
          <a:prstGeom prst="rect">
            <a:avLst/>
          </a:prstGeom>
          <a:solidFill>
            <a:srgbClr val="7030A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200" i="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Lato Light" panose="020F0502020204030203" pitchFamily="34" charset="0"/>
                <a:cs typeface="Segoe UI" panose="020B0502040204020203" pitchFamily="34" charset="0"/>
              </a:rPr>
              <a:t>Lorem Ipsum Dolor</a:t>
            </a:r>
            <a:endParaRPr lang="id-ID" sz="1200" dirty="0">
              <a:solidFill>
                <a:schemeClr val="bg1"/>
              </a:solidFill>
              <a:latin typeface="Segoe UI" panose="020B0502040204020203" pitchFamily="34" charset="0"/>
              <a:ea typeface="Lato Light" panose="020F0502020204030203" pitchFamily="34" charset="0"/>
              <a:cs typeface="Segoe UI" panose="020B0502040204020203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820C08B-5838-4CD8-8437-E21C5831D637}"/>
              </a:ext>
            </a:extLst>
          </p:cNvPr>
          <p:cNvSpPr/>
          <p:nvPr/>
        </p:nvSpPr>
        <p:spPr>
          <a:xfrm>
            <a:off x="1812806" y="4775378"/>
            <a:ext cx="3950201" cy="1075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400" i="1" dirty="0">
                <a:solidFill>
                  <a:srgbClr val="7030A0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serenity has taken possession</a:t>
            </a:r>
            <a:endParaRPr lang="en-US" sz="1100" dirty="0">
              <a:solidFill>
                <a:srgbClr val="7030A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6D7381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The European languages are members of the same family. Their separate existence is a myth. For science, music, sport, </a:t>
            </a:r>
            <a:r>
              <a:rPr lang="en-US" sz="1200" dirty="0" err="1">
                <a:solidFill>
                  <a:srgbClr val="6D7381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etc</a:t>
            </a:r>
            <a:r>
              <a:rPr lang="en-US" sz="1200" dirty="0">
                <a:solidFill>
                  <a:srgbClr val="6D7381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, Europe</a:t>
            </a:r>
            <a:endParaRPr lang="id-ID" sz="1200" dirty="0">
              <a:solidFill>
                <a:srgbClr val="6D7381"/>
              </a:solidFill>
              <a:latin typeface="Segoe UI" panose="020B0502040204020203" pitchFamily="34" charset="0"/>
              <a:ea typeface="Open Sans Light" panose="020B0306030504020204" pitchFamily="34" charset="0"/>
              <a:cs typeface="Segoe UI" panose="020B0502040204020203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A9D44E0-AFCA-4DB4-ABF9-FCF7BB128135}"/>
              </a:ext>
            </a:extLst>
          </p:cNvPr>
          <p:cNvSpPr/>
          <p:nvPr/>
        </p:nvSpPr>
        <p:spPr>
          <a:xfrm>
            <a:off x="1915346" y="4394201"/>
            <a:ext cx="1676004" cy="346249"/>
          </a:xfrm>
          <a:prstGeom prst="rect">
            <a:avLst/>
          </a:prstGeom>
          <a:solidFill>
            <a:srgbClr val="7030A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200" i="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Lato Light" panose="020F0502020204030203" pitchFamily="34" charset="0"/>
                <a:cs typeface="Segoe UI" panose="020B0502040204020203" pitchFamily="34" charset="0"/>
              </a:rPr>
              <a:t>Lorem Ipsum Dolor</a:t>
            </a:r>
            <a:endParaRPr lang="id-ID" sz="1200" dirty="0">
              <a:solidFill>
                <a:schemeClr val="bg1"/>
              </a:solidFill>
              <a:latin typeface="Segoe UI" panose="020B0502040204020203" pitchFamily="34" charset="0"/>
              <a:ea typeface="Lato Light" panose="020F050202020403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5C23EAF-6457-48D1-9533-FDBE82C383B6}"/>
              </a:ext>
            </a:extLst>
          </p:cNvPr>
          <p:cNvSpPr/>
          <p:nvPr/>
        </p:nvSpPr>
        <p:spPr>
          <a:xfrm>
            <a:off x="6648043" y="2891160"/>
            <a:ext cx="3950201" cy="1075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400" i="1" dirty="0">
                <a:solidFill>
                  <a:srgbClr val="7030A0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serenity has taken possession</a:t>
            </a:r>
            <a:endParaRPr lang="en-US" sz="1100" dirty="0">
              <a:solidFill>
                <a:srgbClr val="7030A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6D7381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The European languages are members of the same family. Their separate existence is a myth. For science, music, sport, </a:t>
            </a:r>
            <a:r>
              <a:rPr lang="en-US" sz="1200" dirty="0" err="1">
                <a:solidFill>
                  <a:srgbClr val="6D7381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etc</a:t>
            </a:r>
            <a:r>
              <a:rPr lang="en-US" sz="1200" dirty="0">
                <a:solidFill>
                  <a:srgbClr val="6D7381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, Europe</a:t>
            </a:r>
            <a:endParaRPr lang="id-ID" sz="1200" dirty="0">
              <a:solidFill>
                <a:srgbClr val="6D7381"/>
              </a:solidFill>
              <a:latin typeface="Segoe UI" panose="020B0502040204020203" pitchFamily="34" charset="0"/>
              <a:ea typeface="Open Sans Light" panose="020B0306030504020204" pitchFamily="34" charset="0"/>
              <a:cs typeface="Segoe UI" panose="020B0502040204020203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AAC5BF4-ED7A-4214-A3AA-227DBDBFC274}"/>
              </a:ext>
            </a:extLst>
          </p:cNvPr>
          <p:cNvSpPr/>
          <p:nvPr/>
        </p:nvSpPr>
        <p:spPr>
          <a:xfrm>
            <a:off x="6750583" y="2509983"/>
            <a:ext cx="1676004" cy="346249"/>
          </a:xfrm>
          <a:prstGeom prst="rect">
            <a:avLst/>
          </a:prstGeom>
          <a:solidFill>
            <a:srgbClr val="7030A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200" i="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Lato Light" panose="020F0502020204030203" pitchFamily="34" charset="0"/>
                <a:cs typeface="Segoe UI" panose="020B0502040204020203" pitchFamily="34" charset="0"/>
              </a:rPr>
              <a:t>Lorem Ipsum Dolor</a:t>
            </a:r>
            <a:endParaRPr lang="id-ID" sz="1200" dirty="0">
              <a:solidFill>
                <a:schemeClr val="bg1"/>
              </a:solidFill>
              <a:latin typeface="Segoe UI" panose="020B0502040204020203" pitchFamily="34" charset="0"/>
              <a:ea typeface="Lato Light" panose="020F0502020204030203" pitchFamily="34" charset="0"/>
              <a:cs typeface="Segoe UI" panose="020B0502040204020203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B3D4FD3-FE1E-4809-BEC5-835C38DF6FE1}"/>
              </a:ext>
            </a:extLst>
          </p:cNvPr>
          <p:cNvSpPr/>
          <p:nvPr/>
        </p:nvSpPr>
        <p:spPr>
          <a:xfrm>
            <a:off x="6648043" y="4775378"/>
            <a:ext cx="3950201" cy="1075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en-US" sz="1400" i="1" dirty="0">
                <a:solidFill>
                  <a:srgbClr val="7030A0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serenity has taken possession</a:t>
            </a:r>
            <a:endParaRPr lang="en-US" sz="1100" dirty="0">
              <a:solidFill>
                <a:srgbClr val="7030A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1200" dirty="0">
                <a:solidFill>
                  <a:srgbClr val="6D7381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The European languages are members of the same family. Their separate existence is a myth. For science, music, sport, </a:t>
            </a:r>
            <a:r>
              <a:rPr lang="en-US" sz="1200" dirty="0" err="1">
                <a:solidFill>
                  <a:srgbClr val="6D7381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etc</a:t>
            </a:r>
            <a:r>
              <a:rPr lang="en-US" sz="1200" dirty="0">
                <a:solidFill>
                  <a:srgbClr val="6D7381"/>
                </a:solidFill>
                <a:latin typeface="Segoe UI" panose="020B0502040204020203" pitchFamily="34" charset="0"/>
                <a:ea typeface="Open Sans Light" panose="020B0306030504020204" pitchFamily="34" charset="0"/>
                <a:cs typeface="Segoe UI" panose="020B0502040204020203" pitchFamily="34" charset="0"/>
              </a:rPr>
              <a:t>, Europe</a:t>
            </a:r>
            <a:endParaRPr lang="id-ID" sz="1200" dirty="0">
              <a:solidFill>
                <a:srgbClr val="6D7381"/>
              </a:solidFill>
              <a:latin typeface="Segoe UI" panose="020B0502040204020203" pitchFamily="34" charset="0"/>
              <a:ea typeface="Open Sans Light" panose="020B0306030504020204" pitchFamily="34" charset="0"/>
              <a:cs typeface="Segoe UI" panose="020B0502040204020203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2D0C221-4D83-4DEB-9444-143E758671E3}"/>
              </a:ext>
            </a:extLst>
          </p:cNvPr>
          <p:cNvSpPr/>
          <p:nvPr/>
        </p:nvSpPr>
        <p:spPr>
          <a:xfrm>
            <a:off x="6750583" y="4394201"/>
            <a:ext cx="1676004" cy="346249"/>
          </a:xfrm>
          <a:prstGeom prst="rect">
            <a:avLst/>
          </a:prstGeom>
          <a:solidFill>
            <a:srgbClr val="7030A0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id-ID" sz="1200" i="0" dirty="0">
                <a:solidFill>
                  <a:schemeClr val="bg1"/>
                </a:solidFill>
                <a:effectLst/>
                <a:latin typeface="Segoe UI" panose="020B0502040204020203" pitchFamily="34" charset="0"/>
                <a:ea typeface="Lato Light" panose="020F0502020204030203" pitchFamily="34" charset="0"/>
                <a:cs typeface="Segoe UI" panose="020B0502040204020203" pitchFamily="34" charset="0"/>
              </a:rPr>
              <a:t>Lorem Ipsum Dolor</a:t>
            </a:r>
            <a:endParaRPr lang="id-ID" sz="1200" dirty="0">
              <a:solidFill>
                <a:schemeClr val="bg1"/>
              </a:solidFill>
              <a:latin typeface="Segoe UI" panose="020B0502040204020203" pitchFamily="34" charset="0"/>
              <a:ea typeface="Lato Light" panose="020F0502020204030203" pitchFamily="34" charset="0"/>
              <a:cs typeface="Segoe UI" panose="020B0502040204020203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AD0D423-389C-4340-915A-6D33371962DD}"/>
              </a:ext>
            </a:extLst>
          </p:cNvPr>
          <p:cNvSpPr txBox="1"/>
          <p:nvPr/>
        </p:nvSpPr>
        <p:spPr>
          <a:xfrm>
            <a:off x="3233825" y="601368"/>
            <a:ext cx="5724350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Infographic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5FB3EF1-BD83-4AA1-8B5F-8B417E31D2A9}"/>
              </a:ext>
            </a:extLst>
          </p:cNvPr>
          <p:cNvSpPr/>
          <p:nvPr/>
        </p:nvSpPr>
        <p:spPr>
          <a:xfrm>
            <a:off x="5795196" y="1585274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75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A81E94BC-9F14-4EE6-AC8B-997818800551}"/>
              </a:ext>
            </a:extLst>
          </p:cNvPr>
          <p:cNvSpPr>
            <a:spLocks noEditPoints="1"/>
          </p:cNvSpPr>
          <p:nvPr/>
        </p:nvSpPr>
        <p:spPr bwMode="auto">
          <a:xfrm>
            <a:off x="1375242" y="2787035"/>
            <a:ext cx="2741955" cy="2725379"/>
          </a:xfrm>
          <a:custGeom>
            <a:avLst/>
            <a:gdLst>
              <a:gd name="T0" fmla="*/ 806 w 806"/>
              <a:gd name="T1" fmla="*/ 401 h 806"/>
              <a:gd name="T2" fmla="*/ 733 w 806"/>
              <a:gd name="T3" fmla="*/ 336 h 806"/>
              <a:gd name="T4" fmla="*/ 776 w 806"/>
              <a:gd name="T5" fmla="*/ 248 h 806"/>
              <a:gd name="T6" fmla="*/ 684 w 806"/>
              <a:gd name="T7" fmla="*/ 217 h 806"/>
              <a:gd name="T8" fmla="*/ 687 w 806"/>
              <a:gd name="T9" fmla="*/ 116 h 806"/>
              <a:gd name="T10" fmla="*/ 590 w 806"/>
              <a:gd name="T11" fmla="*/ 122 h 806"/>
              <a:gd name="T12" fmla="*/ 558 w 806"/>
              <a:gd name="T13" fmla="*/ 30 h 806"/>
              <a:gd name="T14" fmla="*/ 470 w 806"/>
              <a:gd name="T15" fmla="*/ 73 h 806"/>
              <a:gd name="T16" fmla="*/ 401 w 806"/>
              <a:gd name="T17" fmla="*/ 0 h 806"/>
              <a:gd name="T18" fmla="*/ 337 w 806"/>
              <a:gd name="T19" fmla="*/ 73 h 806"/>
              <a:gd name="T20" fmla="*/ 249 w 806"/>
              <a:gd name="T21" fmla="*/ 30 h 806"/>
              <a:gd name="T22" fmla="*/ 217 w 806"/>
              <a:gd name="T23" fmla="*/ 122 h 806"/>
              <a:gd name="T24" fmla="*/ 116 w 806"/>
              <a:gd name="T25" fmla="*/ 120 h 806"/>
              <a:gd name="T26" fmla="*/ 123 w 806"/>
              <a:gd name="T27" fmla="*/ 216 h 806"/>
              <a:gd name="T28" fmla="*/ 31 w 806"/>
              <a:gd name="T29" fmla="*/ 248 h 806"/>
              <a:gd name="T30" fmla="*/ 73 w 806"/>
              <a:gd name="T31" fmla="*/ 336 h 806"/>
              <a:gd name="T32" fmla="*/ 0 w 806"/>
              <a:gd name="T33" fmla="*/ 405 h 806"/>
              <a:gd name="T34" fmla="*/ 73 w 806"/>
              <a:gd name="T35" fmla="*/ 469 h 806"/>
              <a:gd name="T36" fmla="*/ 30 w 806"/>
              <a:gd name="T37" fmla="*/ 557 h 806"/>
              <a:gd name="T38" fmla="*/ 122 w 806"/>
              <a:gd name="T39" fmla="*/ 589 h 806"/>
              <a:gd name="T40" fmla="*/ 120 w 806"/>
              <a:gd name="T41" fmla="*/ 690 h 806"/>
              <a:gd name="T42" fmla="*/ 217 w 806"/>
              <a:gd name="T43" fmla="*/ 684 h 806"/>
              <a:gd name="T44" fmla="*/ 249 w 806"/>
              <a:gd name="T45" fmla="*/ 775 h 806"/>
              <a:gd name="T46" fmla="*/ 336 w 806"/>
              <a:gd name="T47" fmla="*/ 733 h 806"/>
              <a:gd name="T48" fmla="*/ 406 w 806"/>
              <a:gd name="T49" fmla="*/ 806 h 806"/>
              <a:gd name="T50" fmla="*/ 470 w 806"/>
              <a:gd name="T51" fmla="*/ 733 h 806"/>
              <a:gd name="T52" fmla="*/ 558 w 806"/>
              <a:gd name="T53" fmla="*/ 776 h 806"/>
              <a:gd name="T54" fmla="*/ 589 w 806"/>
              <a:gd name="T55" fmla="*/ 684 h 806"/>
              <a:gd name="T56" fmla="*/ 690 w 806"/>
              <a:gd name="T57" fmla="*/ 686 h 806"/>
              <a:gd name="T58" fmla="*/ 684 w 806"/>
              <a:gd name="T59" fmla="*/ 589 h 806"/>
              <a:gd name="T60" fmla="*/ 776 w 806"/>
              <a:gd name="T61" fmla="*/ 557 h 806"/>
              <a:gd name="T62" fmla="*/ 733 w 806"/>
              <a:gd name="T63" fmla="*/ 470 h 806"/>
              <a:gd name="T64" fmla="*/ 170 w 806"/>
              <a:gd name="T65" fmla="*/ 517 h 806"/>
              <a:gd name="T66" fmla="*/ 636 w 806"/>
              <a:gd name="T67" fmla="*/ 289 h 806"/>
              <a:gd name="T68" fmla="*/ 170 w 806"/>
              <a:gd name="T69" fmla="*/ 517 h 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806" h="806">
                <a:moveTo>
                  <a:pt x="740" y="423"/>
                </a:moveTo>
                <a:cubicBezTo>
                  <a:pt x="806" y="401"/>
                  <a:pt x="806" y="401"/>
                  <a:pt x="806" y="401"/>
                </a:cubicBezTo>
                <a:cubicBezTo>
                  <a:pt x="803" y="349"/>
                  <a:pt x="803" y="349"/>
                  <a:pt x="803" y="349"/>
                </a:cubicBezTo>
                <a:cubicBezTo>
                  <a:pt x="733" y="336"/>
                  <a:pt x="733" y="336"/>
                  <a:pt x="733" y="336"/>
                </a:cubicBezTo>
                <a:cubicBezTo>
                  <a:pt x="731" y="322"/>
                  <a:pt x="727" y="309"/>
                  <a:pt x="722" y="295"/>
                </a:cubicBezTo>
                <a:cubicBezTo>
                  <a:pt x="776" y="248"/>
                  <a:pt x="776" y="248"/>
                  <a:pt x="776" y="248"/>
                </a:cubicBezTo>
                <a:cubicBezTo>
                  <a:pt x="754" y="202"/>
                  <a:pt x="754" y="202"/>
                  <a:pt x="754" y="202"/>
                </a:cubicBezTo>
                <a:cubicBezTo>
                  <a:pt x="684" y="217"/>
                  <a:pt x="684" y="217"/>
                  <a:pt x="684" y="217"/>
                </a:cubicBezTo>
                <a:cubicBezTo>
                  <a:pt x="675" y="204"/>
                  <a:pt x="666" y="191"/>
                  <a:pt x="655" y="179"/>
                </a:cubicBezTo>
                <a:cubicBezTo>
                  <a:pt x="687" y="116"/>
                  <a:pt x="687" y="116"/>
                  <a:pt x="687" y="116"/>
                </a:cubicBezTo>
                <a:cubicBezTo>
                  <a:pt x="648" y="82"/>
                  <a:pt x="648" y="82"/>
                  <a:pt x="648" y="82"/>
                </a:cubicBezTo>
                <a:cubicBezTo>
                  <a:pt x="590" y="122"/>
                  <a:pt x="590" y="122"/>
                  <a:pt x="590" y="122"/>
                </a:cubicBezTo>
                <a:cubicBezTo>
                  <a:pt x="578" y="114"/>
                  <a:pt x="565" y="107"/>
                  <a:pt x="552" y="101"/>
                </a:cubicBezTo>
                <a:cubicBezTo>
                  <a:pt x="558" y="30"/>
                  <a:pt x="558" y="30"/>
                  <a:pt x="558" y="30"/>
                </a:cubicBezTo>
                <a:cubicBezTo>
                  <a:pt x="509" y="14"/>
                  <a:pt x="509" y="14"/>
                  <a:pt x="509" y="14"/>
                </a:cubicBezTo>
                <a:cubicBezTo>
                  <a:pt x="470" y="73"/>
                  <a:pt x="470" y="73"/>
                  <a:pt x="470" y="73"/>
                </a:cubicBezTo>
                <a:cubicBezTo>
                  <a:pt x="455" y="70"/>
                  <a:pt x="439" y="68"/>
                  <a:pt x="423" y="67"/>
                </a:cubicBezTo>
                <a:cubicBezTo>
                  <a:pt x="401" y="0"/>
                  <a:pt x="401" y="0"/>
                  <a:pt x="401" y="0"/>
                </a:cubicBezTo>
                <a:cubicBezTo>
                  <a:pt x="350" y="3"/>
                  <a:pt x="350" y="3"/>
                  <a:pt x="350" y="3"/>
                </a:cubicBezTo>
                <a:cubicBezTo>
                  <a:pt x="337" y="73"/>
                  <a:pt x="337" y="73"/>
                  <a:pt x="337" y="73"/>
                </a:cubicBezTo>
                <a:cubicBezTo>
                  <a:pt x="323" y="75"/>
                  <a:pt x="309" y="79"/>
                  <a:pt x="295" y="84"/>
                </a:cubicBezTo>
                <a:cubicBezTo>
                  <a:pt x="249" y="30"/>
                  <a:pt x="249" y="30"/>
                  <a:pt x="249" y="30"/>
                </a:cubicBezTo>
                <a:cubicBezTo>
                  <a:pt x="203" y="52"/>
                  <a:pt x="203" y="52"/>
                  <a:pt x="203" y="52"/>
                </a:cubicBezTo>
                <a:cubicBezTo>
                  <a:pt x="217" y="122"/>
                  <a:pt x="217" y="122"/>
                  <a:pt x="217" y="122"/>
                </a:cubicBezTo>
                <a:cubicBezTo>
                  <a:pt x="204" y="131"/>
                  <a:pt x="191" y="140"/>
                  <a:pt x="179" y="151"/>
                </a:cubicBezTo>
                <a:cubicBezTo>
                  <a:pt x="116" y="120"/>
                  <a:pt x="116" y="120"/>
                  <a:pt x="116" y="120"/>
                </a:cubicBezTo>
                <a:cubicBezTo>
                  <a:pt x="83" y="158"/>
                  <a:pt x="83" y="158"/>
                  <a:pt x="83" y="158"/>
                </a:cubicBezTo>
                <a:cubicBezTo>
                  <a:pt x="123" y="216"/>
                  <a:pt x="123" y="216"/>
                  <a:pt x="123" y="216"/>
                </a:cubicBezTo>
                <a:cubicBezTo>
                  <a:pt x="115" y="228"/>
                  <a:pt x="107" y="241"/>
                  <a:pt x="101" y="254"/>
                </a:cubicBezTo>
                <a:cubicBezTo>
                  <a:pt x="31" y="248"/>
                  <a:pt x="31" y="248"/>
                  <a:pt x="31" y="248"/>
                </a:cubicBezTo>
                <a:cubicBezTo>
                  <a:pt x="14" y="297"/>
                  <a:pt x="14" y="297"/>
                  <a:pt x="14" y="297"/>
                </a:cubicBezTo>
                <a:cubicBezTo>
                  <a:pt x="73" y="336"/>
                  <a:pt x="73" y="336"/>
                  <a:pt x="73" y="336"/>
                </a:cubicBezTo>
                <a:cubicBezTo>
                  <a:pt x="70" y="351"/>
                  <a:pt x="68" y="367"/>
                  <a:pt x="67" y="383"/>
                </a:cubicBezTo>
                <a:cubicBezTo>
                  <a:pt x="0" y="405"/>
                  <a:pt x="0" y="405"/>
                  <a:pt x="0" y="405"/>
                </a:cubicBezTo>
                <a:cubicBezTo>
                  <a:pt x="4" y="456"/>
                  <a:pt x="4" y="456"/>
                  <a:pt x="4" y="456"/>
                </a:cubicBezTo>
                <a:cubicBezTo>
                  <a:pt x="73" y="469"/>
                  <a:pt x="73" y="469"/>
                  <a:pt x="73" y="469"/>
                </a:cubicBezTo>
                <a:cubicBezTo>
                  <a:pt x="76" y="483"/>
                  <a:pt x="79" y="497"/>
                  <a:pt x="84" y="511"/>
                </a:cubicBezTo>
                <a:cubicBezTo>
                  <a:pt x="30" y="557"/>
                  <a:pt x="30" y="557"/>
                  <a:pt x="30" y="557"/>
                </a:cubicBezTo>
                <a:cubicBezTo>
                  <a:pt x="52" y="603"/>
                  <a:pt x="52" y="603"/>
                  <a:pt x="52" y="603"/>
                </a:cubicBezTo>
                <a:cubicBezTo>
                  <a:pt x="122" y="589"/>
                  <a:pt x="122" y="589"/>
                  <a:pt x="122" y="589"/>
                </a:cubicBezTo>
                <a:cubicBezTo>
                  <a:pt x="131" y="602"/>
                  <a:pt x="141" y="615"/>
                  <a:pt x="151" y="627"/>
                </a:cubicBezTo>
                <a:cubicBezTo>
                  <a:pt x="120" y="690"/>
                  <a:pt x="120" y="690"/>
                  <a:pt x="120" y="690"/>
                </a:cubicBezTo>
                <a:cubicBezTo>
                  <a:pt x="158" y="723"/>
                  <a:pt x="158" y="723"/>
                  <a:pt x="158" y="723"/>
                </a:cubicBezTo>
                <a:cubicBezTo>
                  <a:pt x="217" y="684"/>
                  <a:pt x="217" y="684"/>
                  <a:pt x="217" y="684"/>
                </a:cubicBezTo>
                <a:cubicBezTo>
                  <a:pt x="229" y="692"/>
                  <a:pt x="241" y="699"/>
                  <a:pt x="254" y="705"/>
                </a:cubicBezTo>
                <a:cubicBezTo>
                  <a:pt x="249" y="775"/>
                  <a:pt x="249" y="775"/>
                  <a:pt x="249" y="775"/>
                </a:cubicBezTo>
                <a:cubicBezTo>
                  <a:pt x="297" y="792"/>
                  <a:pt x="297" y="792"/>
                  <a:pt x="297" y="792"/>
                </a:cubicBezTo>
                <a:cubicBezTo>
                  <a:pt x="336" y="733"/>
                  <a:pt x="336" y="733"/>
                  <a:pt x="336" y="733"/>
                </a:cubicBezTo>
                <a:cubicBezTo>
                  <a:pt x="352" y="736"/>
                  <a:pt x="367" y="738"/>
                  <a:pt x="383" y="739"/>
                </a:cubicBezTo>
                <a:cubicBezTo>
                  <a:pt x="406" y="806"/>
                  <a:pt x="406" y="806"/>
                  <a:pt x="406" y="806"/>
                </a:cubicBezTo>
                <a:cubicBezTo>
                  <a:pt x="457" y="803"/>
                  <a:pt x="457" y="803"/>
                  <a:pt x="457" y="803"/>
                </a:cubicBezTo>
                <a:cubicBezTo>
                  <a:pt x="470" y="733"/>
                  <a:pt x="470" y="733"/>
                  <a:pt x="470" y="733"/>
                </a:cubicBezTo>
                <a:cubicBezTo>
                  <a:pt x="484" y="730"/>
                  <a:pt x="498" y="727"/>
                  <a:pt x="511" y="722"/>
                </a:cubicBezTo>
                <a:cubicBezTo>
                  <a:pt x="558" y="776"/>
                  <a:pt x="558" y="776"/>
                  <a:pt x="558" y="776"/>
                </a:cubicBezTo>
                <a:cubicBezTo>
                  <a:pt x="604" y="754"/>
                  <a:pt x="604" y="754"/>
                  <a:pt x="604" y="754"/>
                </a:cubicBezTo>
                <a:cubicBezTo>
                  <a:pt x="589" y="684"/>
                  <a:pt x="589" y="684"/>
                  <a:pt x="589" y="684"/>
                </a:cubicBezTo>
                <a:cubicBezTo>
                  <a:pt x="603" y="675"/>
                  <a:pt x="615" y="665"/>
                  <a:pt x="627" y="655"/>
                </a:cubicBezTo>
                <a:cubicBezTo>
                  <a:pt x="690" y="686"/>
                  <a:pt x="690" y="686"/>
                  <a:pt x="690" y="686"/>
                </a:cubicBezTo>
                <a:cubicBezTo>
                  <a:pt x="724" y="648"/>
                  <a:pt x="724" y="648"/>
                  <a:pt x="724" y="648"/>
                </a:cubicBezTo>
                <a:cubicBezTo>
                  <a:pt x="684" y="589"/>
                  <a:pt x="684" y="589"/>
                  <a:pt x="684" y="589"/>
                </a:cubicBezTo>
                <a:cubicBezTo>
                  <a:pt x="692" y="577"/>
                  <a:pt x="699" y="565"/>
                  <a:pt x="705" y="552"/>
                </a:cubicBezTo>
                <a:cubicBezTo>
                  <a:pt x="776" y="557"/>
                  <a:pt x="776" y="557"/>
                  <a:pt x="776" y="557"/>
                </a:cubicBezTo>
                <a:cubicBezTo>
                  <a:pt x="792" y="509"/>
                  <a:pt x="792" y="509"/>
                  <a:pt x="792" y="509"/>
                </a:cubicBezTo>
                <a:cubicBezTo>
                  <a:pt x="733" y="470"/>
                  <a:pt x="733" y="470"/>
                  <a:pt x="733" y="470"/>
                </a:cubicBezTo>
                <a:cubicBezTo>
                  <a:pt x="736" y="455"/>
                  <a:pt x="739" y="439"/>
                  <a:pt x="740" y="423"/>
                </a:cubicBezTo>
                <a:close/>
                <a:moveTo>
                  <a:pt x="170" y="517"/>
                </a:moveTo>
                <a:cubicBezTo>
                  <a:pt x="107" y="388"/>
                  <a:pt x="161" y="233"/>
                  <a:pt x="289" y="170"/>
                </a:cubicBezTo>
                <a:cubicBezTo>
                  <a:pt x="418" y="107"/>
                  <a:pt x="573" y="160"/>
                  <a:pt x="636" y="289"/>
                </a:cubicBezTo>
                <a:cubicBezTo>
                  <a:pt x="699" y="417"/>
                  <a:pt x="646" y="573"/>
                  <a:pt x="517" y="636"/>
                </a:cubicBezTo>
                <a:cubicBezTo>
                  <a:pt x="389" y="699"/>
                  <a:pt x="233" y="646"/>
                  <a:pt x="170" y="51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 sz="1050" dirty="0">
              <a:latin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4198E59-0263-4707-A206-35EC11132B05}"/>
              </a:ext>
            </a:extLst>
          </p:cNvPr>
          <p:cNvSpPr txBox="1"/>
          <p:nvPr/>
        </p:nvSpPr>
        <p:spPr bwMode="auto">
          <a:xfrm>
            <a:off x="2271125" y="3577400"/>
            <a:ext cx="972125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182843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Segoe UI" panose="020B0502040204020203" pitchFamily="34" charset="0"/>
                <a:ea typeface="Lato" pitchFamily="34" charset="0"/>
                <a:cs typeface="Segoe UI" panose="020B0502040204020203" pitchFamily="34" charset="0"/>
              </a:rPr>
              <a:t>Creative</a:t>
            </a:r>
            <a:endParaRPr lang="id-ID" sz="1600" b="1" dirty="0">
              <a:latin typeface="Segoe UI" panose="020B0502040204020203" pitchFamily="34" charset="0"/>
              <a:ea typeface="Lato" pitchFamily="34" charset="0"/>
              <a:cs typeface="Segoe UI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EAE10E-7DE7-429B-8B01-0D4542908079}"/>
              </a:ext>
            </a:extLst>
          </p:cNvPr>
          <p:cNvSpPr txBox="1"/>
          <p:nvPr/>
        </p:nvSpPr>
        <p:spPr>
          <a:xfrm>
            <a:off x="1963821" y="3846502"/>
            <a:ext cx="1557791" cy="775561"/>
          </a:xfrm>
          <a:prstGeom prst="rect">
            <a:avLst/>
          </a:prstGeom>
          <a:noFill/>
        </p:spPr>
        <p:txBody>
          <a:bodyPr wrap="square" lIns="219419" tIns="109710" rIns="219419" bIns="109710" rtlCol="0">
            <a:spAutoFit/>
          </a:bodyPr>
          <a:lstStyle/>
          <a:p>
            <a:pPr algn="ctr"/>
            <a:r>
              <a:rPr lang="en-US" sz="1200" dirty="0">
                <a:latin typeface="Segoe UI" panose="020B0502040204020203" pitchFamily="34" charset="0"/>
                <a:ea typeface="Lato" pitchFamily="34" charset="0"/>
                <a:cs typeface="Segoe UI" panose="020B0502040204020203" pitchFamily="34" charset="0"/>
              </a:rPr>
              <a:t>Lorem Ipsum has two main data statistical  .</a:t>
            </a:r>
          </a:p>
        </p:txBody>
      </p:sp>
      <p:sp>
        <p:nvSpPr>
          <p:cNvPr id="5" name="Freeform 7">
            <a:extLst>
              <a:ext uri="{FF2B5EF4-FFF2-40B4-BE49-F238E27FC236}">
                <a16:creationId xmlns:a16="http://schemas.microsoft.com/office/drawing/2014/main" id="{EC5DF9EF-6035-4327-A522-9E181EC51504}"/>
              </a:ext>
            </a:extLst>
          </p:cNvPr>
          <p:cNvSpPr>
            <a:spLocks noEditPoints="1"/>
          </p:cNvSpPr>
          <p:nvPr/>
        </p:nvSpPr>
        <p:spPr bwMode="auto">
          <a:xfrm>
            <a:off x="4651421" y="2787034"/>
            <a:ext cx="2741955" cy="2725379"/>
          </a:xfrm>
          <a:custGeom>
            <a:avLst/>
            <a:gdLst>
              <a:gd name="T0" fmla="*/ 806 w 806"/>
              <a:gd name="T1" fmla="*/ 401 h 806"/>
              <a:gd name="T2" fmla="*/ 733 w 806"/>
              <a:gd name="T3" fmla="*/ 336 h 806"/>
              <a:gd name="T4" fmla="*/ 776 w 806"/>
              <a:gd name="T5" fmla="*/ 248 h 806"/>
              <a:gd name="T6" fmla="*/ 684 w 806"/>
              <a:gd name="T7" fmla="*/ 217 h 806"/>
              <a:gd name="T8" fmla="*/ 687 w 806"/>
              <a:gd name="T9" fmla="*/ 116 h 806"/>
              <a:gd name="T10" fmla="*/ 590 w 806"/>
              <a:gd name="T11" fmla="*/ 122 h 806"/>
              <a:gd name="T12" fmla="*/ 558 w 806"/>
              <a:gd name="T13" fmla="*/ 30 h 806"/>
              <a:gd name="T14" fmla="*/ 470 w 806"/>
              <a:gd name="T15" fmla="*/ 73 h 806"/>
              <a:gd name="T16" fmla="*/ 401 w 806"/>
              <a:gd name="T17" fmla="*/ 0 h 806"/>
              <a:gd name="T18" fmla="*/ 337 w 806"/>
              <a:gd name="T19" fmla="*/ 73 h 806"/>
              <a:gd name="T20" fmla="*/ 249 w 806"/>
              <a:gd name="T21" fmla="*/ 30 h 806"/>
              <a:gd name="T22" fmla="*/ 217 w 806"/>
              <a:gd name="T23" fmla="*/ 122 h 806"/>
              <a:gd name="T24" fmla="*/ 116 w 806"/>
              <a:gd name="T25" fmla="*/ 120 h 806"/>
              <a:gd name="T26" fmla="*/ 123 w 806"/>
              <a:gd name="T27" fmla="*/ 216 h 806"/>
              <a:gd name="T28" fmla="*/ 31 w 806"/>
              <a:gd name="T29" fmla="*/ 248 h 806"/>
              <a:gd name="T30" fmla="*/ 73 w 806"/>
              <a:gd name="T31" fmla="*/ 336 h 806"/>
              <a:gd name="T32" fmla="*/ 0 w 806"/>
              <a:gd name="T33" fmla="*/ 405 h 806"/>
              <a:gd name="T34" fmla="*/ 73 w 806"/>
              <a:gd name="T35" fmla="*/ 469 h 806"/>
              <a:gd name="T36" fmla="*/ 30 w 806"/>
              <a:gd name="T37" fmla="*/ 557 h 806"/>
              <a:gd name="T38" fmla="*/ 122 w 806"/>
              <a:gd name="T39" fmla="*/ 589 h 806"/>
              <a:gd name="T40" fmla="*/ 120 w 806"/>
              <a:gd name="T41" fmla="*/ 690 h 806"/>
              <a:gd name="T42" fmla="*/ 217 w 806"/>
              <a:gd name="T43" fmla="*/ 684 h 806"/>
              <a:gd name="T44" fmla="*/ 249 w 806"/>
              <a:gd name="T45" fmla="*/ 775 h 806"/>
              <a:gd name="T46" fmla="*/ 336 w 806"/>
              <a:gd name="T47" fmla="*/ 733 h 806"/>
              <a:gd name="T48" fmla="*/ 406 w 806"/>
              <a:gd name="T49" fmla="*/ 806 h 806"/>
              <a:gd name="T50" fmla="*/ 470 w 806"/>
              <a:gd name="T51" fmla="*/ 733 h 806"/>
              <a:gd name="T52" fmla="*/ 558 w 806"/>
              <a:gd name="T53" fmla="*/ 776 h 806"/>
              <a:gd name="T54" fmla="*/ 589 w 806"/>
              <a:gd name="T55" fmla="*/ 684 h 806"/>
              <a:gd name="T56" fmla="*/ 690 w 806"/>
              <a:gd name="T57" fmla="*/ 686 h 806"/>
              <a:gd name="T58" fmla="*/ 684 w 806"/>
              <a:gd name="T59" fmla="*/ 589 h 806"/>
              <a:gd name="T60" fmla="*/ 776 w 806"/>
              <a:gd name="T61" fmla="*/ 557 h 806"/>
              <a:gd name="T62" fmla="*/ 733 w 806"/>
              <a:gd name="T63" fmla="*/ 470 h 806"/>
              <a:gd name="T64" fmla="*/ 170 w 806"/>
              <a:gd name="T65" fmla="*/ 517 h 806"/>
              <a:gd name="T66" fmla="*/ 636 w 806"/>
              <a:gd name="T67" fmla="*/ 289 h 806"/>
              <a:gd name="T68" fmla="*/ 170 w 806"/>
              <a:gd name="T69" fmla="*/ 517 h 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806" h="806">
                <a:moveTo>
                  <a:pt x="740" y="423"/>
                </a:moveTo>
                <a:cubicBezTo>
                  <a:pt x="806" y="401"/>
                  <a:pt x="806" y="401"/>
                  <a:pt x="806" y="401"/>
                </a:cubicBezTo>
                <a:cubicBezTo>
                  <a:pt x="803" y="349"/>
                  <a:pt x="803" y="349"/>
                  <a:pt x="803" y="349"/>
                </a:cubicBezTo>
                <a:cubicBezTo>
                  <a:pt x="733" y="336"/>
                  <a:pt x="733" y="336"/>
                  <a:pt x="733" y="336"/>
                </a:cubicBezTo>
                <a:cubicBezTo>
                  <a:pt x="731" y="322"/>
                  <a:pt x="727" y="309"/>
                  <a:pt x="722" y="295"/>
                </a:cubicBezTo>
                <a:cubicBezTo>
                  <a:pt x="776" y="248"/>
                  <a:pt x="776" y="248"/>
                  <a:pt x="776" y="248"/>
                </a:cubicBezTo>
                <a:cubicBezTo>
                  <a:pt x="754" y="202"/>
                  <a:pt x="754" y="202"/>
                  <a:pt x="754" y="202"/>
                </a:cubicBezTo>
                <a:cubicBezTo>
                  <a:pt x="684" y="217"/>
                  <a:pt x="684" y="217"/>
                  <a:pt x="684" y="217"/>
                </a:cubicBezTo>
                <a:cubicBezTo>
                  <a:pt x="675" y="204"/>
                  <a:pt x="666" y="191"/>
                  <a:pt x="655" y="179"/>
                </a:cubicBezTo>
                <a:cubicBezTo>
                  <a:pt x="687" y="116"/>
                  <a:pt x="687" y="116"/>
                  <a:pt x="687" y="116"/>
                </a:cubicBezTo>
                <a:cubicBezTo>
                  <a:pt x="648" y="82"/>
                  <a:pt x="648" y="82"/>
                  <a:pt x="648" y="82"/>
                </a:cubicBezTo>
                <a:cubicBezTo>
                  <a:pt x="590" y="122"/>
                  <a:pt x="590" y="122"/>
                  <a:pt x="590" y="122"/>
                </a:cubicBezTo>
                <a:cubicBezTo>
                  <a:pt x="578" y="114"/>
                  <a:pt x="565" y="107"/>
                  <a:pt x="552" y="101"/>
                </a:cubicBezTo>
                <a:cubicBezTo>
                  <a:pt x="558" y="30"/>
                  <a:pt x="558" y="30"/>
                  <a:pt x="558" y="30"/>
                </a:cubicBezTo>
                <a:cubicBezTo>
                  <a:pt x="509" y="14"/>
                  <a:pt x="509" y="14"/>
                  <a:pt x="509" y="14"/>
                </a:cubicBezTo>
                <a:cubicBezTo>
                  <a:pt x="470" y="73"/>
                  <a:pt x="470" y="73"/>
                  <a:pt x="470" y="73"/>
                </a:cubicBezTo>
                <a:cubicBezTo>
                  <a:pt x="455" y="70"/>
                  <a:pt x="439" y="68"/>
                  <a:pt x="423" y="67"/>
                </a:cubicBezTo>
                <a:cubicBezTo>
                  <a:pt x="401" y="0"/>
                  <a:pt x="401" y="0"/>
                  <a:pt x="401" y="0"/>
                </a:cubicBezTo>
                <a:cubicBezTo>
                  <a:pt x="350" y="3"/>
                  <a:pt x="350" y="3"/>
                  <a:pt x="350" y="3"/>
                </a:cubicBezTo>
                <a:cubicBezTo>
                  <a:pt x="337" y="73"/>
                  <a:pt x="337" y="73"/>
                  <a:pt x="337" y="73"/>
                </a:cubicBezTo>
                <a:cubicBezTo>
                  <a:pt x="323" y="75"/>
                  <a:pt x="309" y="79"/>
                  <a:pt x="295" y="84"/>
                </a:cubicBezTo>
                <a:cubicBezTo>
                  <a:pt x="249" y="30"/>
                  <a:pt x="249" y="30"/>
                  <a:pt x="249" y="30"/>
                </a:cubicBezTo>
                <a:cubicBezTo>
                  <a:pt x="203" y="52"/>
                  <a:pt x="203" y="52"/>
                  <a:pt x="203" y="52"/>
                </a:cubicBezTo>
                <a:cubicBezTo>
                  <a:pt x="217" y="122"/>
                  <a:pt x="217" y="122"/>
                  <a:pt x="217" y="122"/>
                </a:cubicBezTo>
                <a:cubicBezTo>
                  <a:pt x="204" y="131"/>
                  <a:pt x="191" y="140"/>
                  <a:pt x="179" y="151"/>
                </a:cubicBezTo>
                <a:cubicBezTo>
                  <a:pt x="116" y="120"/>
                  <a:pt x="116" y="120"/>
                  <a:pt x="116" y="120"/>
                </a:cubicBezTo>
                <a:cubicBezTo>
                  <a:pt x="83" y="158"/>
                  <a:pt x="83" y="158"/>
                  <a:pt x="83" y="158"/>
                </a:cubicBezTo>
                <a:cubicBezTo>
                  <a:pt x="123" y="216"/>
                  <a:pt x="123" y="216"/>
                  <a:pt x="123" y="216"/>
                </a:cubicBezTo>
                <a:cubicBezTo>
                  <a:pt x="115" y="228"/>
                  <a:pt x="107" y="241"/>
                  <a:pt x="101" y="254"/>
                </a:cubicBezTo>
                <a:cubicBezTo>
                  <a:pt x="31" y="248"/>
                  <a:pt x="31" y="248"/>
                  <a:pt x="31" y="248"/>
                </a:cubicBezTo>
                <a:cubicBezTo>
                  <a:pt x="14" y="297"/>
                  <a:pt x="14" y="297"/>
                  <a:pt x="14" y="297"/>
                </a:cubicBezTo>
                <a:cubicBezTo>
                  <a:pt x="73" y="336"/>
                  <a:pt x="73" y="336"/>
                  <a:pt x="73" y="336"/>
                </a:cubicBezTo>
                <a:cubicBezTo>
                  <a:pt x="70" y="351"/>
                  <a:pt x="68" y="367"/>
                  <a:pt x="67" y="383"/>
                </a:cubicBezTo>
                <a:cubicBezTo>
                  <a:pt x="0" y="405"/>
                  <a:pt x="0" y="405"/>
                  <a:pt x="0" y="405"/>
                </a:cubicBezTo>
                <a:cubicBezTo>
                  <a:pt x="4" y="456"/>
                  <a:pt x="4" y="456"/>
                  <a:pt x="4" y="456"/>
                </a:cubicBezTo>
                <a:cubicBezTo>
                  <a:pt x="73" y="469"/>
                  <a:pt x="73" y="469"/>
                  <a:pt x="73" y="469"/>
                </a:cubicBezTo>
                <a:cubicBezTo>
                  <a:pt x="76" y="483"/>
                  <a:pt x="79" y="497"/>
                  <a:pt x="84" y="511"/>
                </a:cubicBezTo>
                <a:cubicBezTo>
                  <a:pt x="30" y="557"/>
                  <a:pt x="30" y="557"/>
                  <a:pt x="30" y="557"/>
                </a:cubicBezTo>
                <a:cubicBezTo>
                  <a:pt x="52" y="603"/>
                  <a:pt x="52" y="603"/>
                  <a:pt x="52" y="603"/>
                </a:cubicBezTo>
                <a:cubicBezTo>
                  <a:pt x="122" y="589"/>
                  <a:pt x="122" y="589"/>
                  <a:pt x="122" y="589"/>
                </a:cubicBezTo>
                <a:cubicBezTo>
                  <a:pt x="131" y="602"/>
                  <a:pt x="141" y="615"/>
                  <a:pt x="151" y="627"/>
                </a:cubicBezTo>
                <a:cubicBezTo>
                  <a:pt x="120" y="690"/>
                  <a:pt x="120" y="690"/>
                  <a:pt x="120" y="690"/>
                </a:cubicBezTo>
                <a:cubicBezTo>
                  <a:pt x="158" y="723"/>
                  <a:pt x="158" y="723"/>
                  <a:pt x="158" y="723"/>
                </a:cubicBezTo>
                <a:cubicBezTo>
                  <a:pt x="217" y="684"/>
                  <a:pt x="217" y="684"/>
                  <a:pt x="217" y="684"/>
                </a:cubicBezTo>
                <a:cubicBezTo>
                  <a:pt x="229" y="692"/>
                  <a:pt x="241" y="699"/>
                  <a:pt x="254" y="705"/>
                </a:cubicBezTo>
                <a:cubicBezTo>
                  <a:pt x="249" y="775"/>
                  <a:pt x="249" y="775"/>
                  <a:pt x="249" y="775"/>
                </a:cubicBezTo>
                <a:cubicBezTo>
                  <a:pt x="297" y="792"/>
                  <a:pt x="297" y="792"/>
                  <a:pt x="297" y="792"/>
                </a:cubicBezTo>
                <a:cubicBezTo>
                  <a:pt x="336" y="733"/>
                  <a:pt x="336" y="733"/>
                  <a:pt x="336" y="733"/>
                </a:cubicBezTo>
                <a:cubicBezTo>
                  <a:pt x="352" y="736"/>
                  <a:pt x="367" y="738"/>
                  <a:pt x="383" y="739"/>
                </a:cubicBezTo>
                <a:cubicBezTo>
                  <a:pt x="406" y="806"/>
                  <a:pt x="406" y="806"/>
                  <a:pt x="406" y="806"/>
                </a:cubicBezTo>
                <a:cubicBezTo>
                  <a:pt x="457" y="803"/>
                  <a:pt x="457" y="803"/>
                  <a:pt x="457" y="803"/>
                </a:cubicBezTo>
                <a:cubicBezTo>
                  <a:pt x="470" y="733"/>
                  <a:pt x="470" y="733"/>
                  <a:pt x="470" y="733"/>
                </a:cubicBezTo>
                <a:cubicBezTo>
                  <a:pt x="484" y="730"/>
                  <a:pt x="498" y="727"/>
                  <a:pt x="511" y="722"/>
                </a:cubicBezTo>
                <a:cubicBezTo>
                  <a:pt x="558" y="776"/>
                  <a:pt x="558" y="776"/>
                  <a:pt x="558" y="776"/>
                </a:cubicBezTo>
                <a:cubicBezTo>
                  <a:pt x="604" y="754"/>
                  <a:pt x="604" y="754"/>
                  <a:pt x="604" y="754"/>
                </a:cubicBezTo>
                <a:cubicBezTo>
                  <a:pt x="589" y="684"/>
                  <a:pt x="589" y="684"/>
                  <a:pt x="589" y="684"/>
                </a:cubicBezTo>
                <a:cubicBezTo>
                  <a:pt x="603" y="675"/>
                  <a:pt x="615" y="665"/>
                  <a:pt x="627" y="655"/>
                </a:cubicBezTo>
                <a:cubicBezTo>
                  <a:pt x="690" y="686"/>
                  <a:pt x="690" y="686"/>
                  <a:pt x="690" y="686"/>
                </a:cubicBezTo>
                <a:cubicBezTo>
                  <a:pt x="724" y="648"/>
                  <a:pt x="724" y="648"/>
                  <a:pt x="724" y="648"/>
                </a:cubicBezTo>
                <a:cubicBezTo>
                  <a:pt x="684" y="589"/>
                  <a:pt x="684" y="589"/>
                  <a:pt x="684" y="589"/>
                </a:cubicBezTo>
                <a:cubicBezTo>
                  <a:pt x="692" y="577"/>
                  <a:pt x="699" y="565"/>
                  <a:pt x="705" y="552"/>
                </a:cubicBezTo>
                <a:cubicBezTo>
                  <a:pt x="776" y="557"/>
                  <a:pt x="776" y="557"/>
                  <a:pt x="776" y="557"/>
                </a:cubicBezTo>
                <a:cubicBezTo>
                  <a:pt x="792" y="509"/>
                  <a:pt x="792" y="509"/>
                  <a:pt x="792" y="509"/>
                </a:cubicBezTo>
                <a:cubicBezTo>
                  <a:pt x="733" y="470"/>
                  <a:pt x="733" y="470"/>
                  <a:pt x="733" y="470"/>
                </a:cubicBezTo>
                <a:cubicBezTo>
                  <a:pt x="736" y="455"/>
                  <a:pt x="739" y="439"/>
                  <a:pt x="740" y="423"/>
                </a:cubicBezTo>
                <a:close/>
                <a:moveTo>
                  <a:pt x="170" y="517"/>
                </a:moveTo>
                <a:cubicBezTo>
                  <a:pt x="107" y="388"/>
                  <a:pt x="161" y="233"/>
                  <a:pt x="289" y="170"/>
                </a:cubicBezTo>
                <a:cubicBezTo>
                  <a:pt x="418" y="107"/>
                  <a:pt x="573" y="160"/>
                  <a:pt x="636" y="289"/>
                </a:cubicBezTo>
                <a:cubicBezTo>
                  <a:pt x="699" y="417"/>
                  <a:pt x="646" y="573"/>
                  <a:pt x="517" y="636"/>
                </a:cubicBezTo>
                <a:cubicBezTo>
                  <a:pt x="389" y="699"/>
                  <a:pt x="233" y="646"/>
                  <a:pt x="170" y="51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 sz="1050" dirty="0">
              <a:latin typeface="Segoe UI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A6F89E-0279-473E-878C-C556BDD8A25F}"/>
              </a:ext>
            </a:extLst>
          </p:cNvPr>
          <p:cNvSpPr txBox="1"/>
          <p:nvPr/>
        </p:nvSpPr>
        <p:spPr bwMode="auto">
          <a:xfrm>
            <a:off x="5661567" y="3577399"/>
            <a:ext cx="743602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182843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Segoe UI" panose="020B0502040204020203" pitchFamily="34" charset="0"/>
                <a:ea typeface="Lato" pitchFamily="34" charset="0"/>
                <a:cs typeface="Segoe UI" panose="020B0502040204020203" pitchFamily="34" charset="0"/>
              </a:rPr>
              <a:t>Effort</a:t>
            </a:r>
            <a:endParaRPr lang="id-ID" sz="1600" b="1" dirty="0">
              <a:latin typeface="Segoe UI" panose="020B0502040204020203" pitchFamily="34" charset="0"/>
              <a:ea typeface="Lato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F3ED54-67E4-4937-B58E-67FBA7977143}"/>
              </a:ext>
            </a:extLst>
          </p:cNvPr>
          <p:cNvSpPr txBox="1"/>
          <p:nvPr/>
        </p:nvSpPr>
        <p:spPr>
          <a:xfrm>
            <a:off x="5240000" y="3846501"/>
            <a:ext cx="1557791" cy="775561"/>
          </a:xfrm>
          <a:prstGeom prst="rect">
            <a:avLst/>
          </a:prstGeom>
          <a:noFill/>
        </p:spPr>
        <p:txBody>
          <a:bodyPr wrap="square" lIns="219419" tIns="109710" rIns="219419" bIns="109710" rtlCol="0">
            <a:spAutoFit/>
          </a:bodyPr>
          <a:lstStyle/>
          <a:p>
            <a:pPr algn="ctr"/>
            <a:r>
              <a:rPr lang="en-US" sz="1200" dirty="0">
                <a:latin typeface="Segoe UI" panose="020B0502040204020203" pitchFamily="34" charset="0"/>
                <a:ea typeface="Lato" pitchFamily="34" charset="0"/>
                <a:cs typeface="Segoe UI" panose="020B0502040204020203" pitchFamily="34" charset="0"/>
              </a:rPr>
              <a:t>Lorem Ipsum has two main data statistical  .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B5417E2E-7B5D-4D0D-8C06-05F50AE323FC}"/>
              </a:ext>
            </a:extLst>
          </p:cNvPr>
          <p:cNvSpPr>
            <a:spLocks noEditPoints="1"/>
          </p:cNvSpPr>
          <p:nvPr/>
        </p:nvSpPr>
        <p:spPr bwMode="auto">
          <a:xfrm>
            <a:off x="8135614" y="2787034"/>
            <a:ext cx="2741955" cy="2725379"/>
          </a:xfrm>
          <a:custGeom>
            <a:avLst/>
            <a:gdLst>
              <a:gd name="T0" fmla="*/ 806 w 806"/>
              <a:gd name="T1" fmla="*/ 401 h 806"/>
              <a:gd name="T2" fmla="*/ 733 w 806"/>
              <a:gd name="T3" fmla="*/ 336 h 806"/>
              <a:gd name="T4" fmla="*/ 776 w 806"/>
              <a:gd name="T5" fmla="*/ 248 h 806"/>
              <a:gd name="T6" fmla="*/ 684 w 806"/>
              <a:gd name="T7" fmla="*/ 217 h 806"/>
              <a:gd name="T8" fmla="*/ 687 w 806"/>
              <a:gd name="T9" fmla="*/ 116 h 806"/>
              <a:gd name="T10" fmla="*/ 590 w 806"/>
              <a:gd name="T11" fmla="*/ 122 h 806"/>
              <a:gd name="T12" fmla="*/ 558 w 806"/>
              <a:gd name="T13" fmla="*/ 30 h 806"/>
              <a:gd name="T14" fmla="*/ 470 w 806"/>
              <a:gd name="T15" fmla="*/ 73 h 806"/>
              <a:gd name="T16" fmla="*/ 401 w 806"/>
              <a:gd name="T17" fmla="*/ 0 h 806"/>
              <a:gd name="T18" fmla="*/ 337 w 806"/>
              <a:gd name="T19" fmla="*/ 73 h 806"/>
              <a:gd name="T20" fmla="*/ 249 w 806"/>
              <a:gd name="T21" fmla="*/ 30 h 806"/>
              <a:gd name="T22" fmla="*/ 217 w 806"/>
              <a:gd name="T23" fmla="*/ 122 h 806"/>
              <a:gd name="T24" fmla="*/ 116 w 806"/>
              <a:gd name="T25" fmla="*/ 120 h 806"/>
              <a:gd name="T26" fmla="*/ 123 w 806"/>
              <a:gd name="T27" fmla="*/ 216 h 806"/>
              <a:gd name="T28" fmla="*/ 31 w 806"/>
              <a:gd name="T29" fmla="*/ 248 h 806"/>
              <a:gd name="T30" fmla="*/ 73 w 806"/>
              <a:gd name="T31" fmla="*/ 336 h 806"/>
              <a:gd name="T32" fmla="*/ 0 w 806"/>
              <a:gd name="T33" fmla="*/ 405 h 806"/>
              <a:gd name="T34" fmla="*/ 73 w 806"/>
              <a:gd name="T35" fmla="*/ 469 h 806"/>
              <a:gd name="T36" fmla="*/ 30 w 806"/>
              <a:gd name="T37" fmla="*/ 557 h 806"/>
              <a:gd name="T38" fmla="*/ 122 w 806"/>
              <a:gd name="T39" fmla="*/ 589 h 806"/>
              <a:gd name="T40" fmla="*/ 120 w 806"/>
              <a:gd name="T41" fmla="*/ 690 h 806"/>
              <a:gd name="T42" fmla="*/ 217 w 806"/>
              <a:gd name="T43" fmla="*/ 684 h 806"/>
              <a:gd name="T44" fmla="*/ 249 w 806"/>
              <a:gd name="T45" fmla="*/ 775 h 806"/>
              <a:gd name="T46" fmla="*/ 336 w 806"/>
              <a:gd name="T47" fmla="*/ 733 h 806"/>
              <a:gd name="T48" fmla="*/ 406 w 806"/>
              <a:gd name="T49" fmla="*/ 806 h 806"/>
              <a:gd name="T50" fmla="*/ 470 w 806"/>
              <a:gd name="T51" fmla="*/ 733 h 806"/>
              <a:gd name="T52" fmla="*/ 558 w 806"/>
              <a:gd name="T53" fmla="*/ 776 h 806"/>
              <a:gd name="T54" fmla="*/ 589 w 806"/>
              <a:gd name="T55" fmla="*/ 684 h 806"/>
              <a:gd name="T56" fmla="*/ 690 w 806"/>
              <a:gd name="T57" fmla="*/ 686 h 806"/>
              <a:gd name="T58" fmla="*/ 684 w 806"/>
              <a:gd name="T59" fmla="*/ 589 h 806"/>
              <a:gd name="T60" fmla="*/ 776 w 806"/>
              <a:gd name="T61" fmla="*/ 557 h 806"/>
              <a:gd name="T62" fmla="*/ 733 w 806"/>
              <a:gd name="T63" fmla="*/ 470 h 806"/>
              <a:gd name="T64" fmla="*/ 170 w 806"/>
              <a:gd name="T65" fmla="*/ 517 h 806"/>
              <a:gd name="T66" fmla="*/ 636 w 806"/>
              <a:gd name="T67" fmla="*/ 289 h 806"/>
              <a:gd name="T68" fmla="*/ 170 w 806"/>
              <a:gd name="T69" fmla="*/ 517 h 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806" h="806">
                <a:moveTo>
                  <a:pt x="740" y="423"/>
                </a:moveTo>
                <a:cubicBezTo>
                  <a:pt x="806" y="401"/>
                  <a:pt x="806" y="401"/>
                  <a:pt x="806" y="401"/>
                </a:cubicBezTo>
                <a:cubicBezTo>
                  <a:pt x="803" y="349"/>
                  <a:pt x="803" y="349"/>
                  <a:pt x="803" y="349"/>
                </a:cubicBezTo>
                <a:cubicBezTo>
                  <a:pt x="733" y="336"/>
                  <a:pt x="733" y="336"/>
                  <a:pt x="733" y="336"/>
                </a:cubicBezTo>
                <a:cubicBezTo>
                  <a:pt x="731" y="322"/>
                  <a:pt x="727" y="309"/>
                  <a:pt x="722" y="295"/>
                </a:cubicBezTo>
                <a:cubicBezTo>
                  <a:pt x="776" y="248"/>
                  <a:pt x="776" y="248"/>
                  <a:pt x="776" y="248"/>
                </a:cubicBezTo>
                <a:cubicBezTo>
                  <a:pt x="754" y="202"/>
                  <a:pt x="754" y="202"/>
                  <a:pt x="754" y="202"/>
                </a:cubicBezTo>
                <a:cubicBezTo>
                  <a:pt x="684" y="217"/>
                  <a:pt x="684" y="217"/>
                  <a:pt x="684" y="217"/>
                </a:cubicBezTo>
                <a:cubicBezTo>
                  <a:pt x="675" y="204"/>
                  <a:pt x="666" y="191"/>
                  <a:pt x="655" y="179"/>
                </a:cubicBezTo>
                <a:cubicBezTo>
                  <a:pt x="687" y="116"/>
                  <a:pt x="687" y="116"/>
                  <a:pt x="687" y="116"/>
                </a:cubicBezTo>
                <a:cubicBezTo>
                  <a:pt x="648" y="82"/>
                  <a:pt x="648" y="82"/>
                  <a:pt x="648" y="82"/>
                </a:cubicBezTo>
                <a:cubicBezTo>
                  <a:pt x="590" y="122"/>
                  <a:pt x="590" y="122"/>
                  <a:pt x="590" y="122"/>
                </a:cubicBezTo>
                <a:cubicBezTo>
                  <a:pt x="578" y="114"/>
                  <a:pt x="565" y="107"/>
                  <a:pt x="552" y="101"/>
                </a:cubicBezTo>
                <a:cubicBezTo>
                  <a:pt x="558" y="30"/>
                  <a:pt x="558" y="30"/>
                  <a:pt x="558" y="30"/>
                </a:cubicBezTo>
                <a:cubicBezTo>
                  <a:pt x="509" y="14"/>
                  <a:pt x="509" y="14"/>
                  <a:pt x="509" y="14"/>
                </a:cubicBezTo>
                <a:cubicBezTo>
                  <a:pt x="470" y="73"/>
                  <a:pt x="470" y="73"/>
                  <a:pt x="470" y="73"/>
                </a:cubicBezTo>
                <a:cubicBezTo>
                  <a:pt x="455" y="70"/>
                  <a:pt x="439" y="68"/>
                  <a:pt x="423" y="67"/>
                </a:cubicBezTo>
                <a:cubicBezTo>
                  <a:pt x="401" y="0"/>
                  <a:pt x="401" y="0"/>
                  <a:pt x="401" y="0"/>
                </a:cubicBezTo>
                <a:cubicBezTo>
                  <a:pt x="350" y="3"/>
                  <a:pt x="350" y="3"/>
                  <a:pt x="350" y="3"/>
                </a:cubicBezTo>
                <a:cubicBezTo>
                  <a:pt x="337" y="73"/>
                  <a:pt x="337" y="73"/>
                  <a:pt x="337" y="73"/>
                </a:cubicBezTo>
                <a:cubicBezTo>
                  <a:pt x="323" y="75"/>
                  <a:pt x="309" y="79"/>
                  <a:pt x="295" y="84"/>
                </a:cubicBezTo>
                <a:cubicBezTo>
                  <a:pt x="249" y="30"/>
                  <a:pt x="249" y="30"/>
                  <a:pt x="249" y="30"/>
                </a:cubicBezTo>
                <a:cubicBezTo>
                  <a:pt x="203" y="52"/>
                  <a:pt x="203" y="52"/>
                  <a:pt x="203" y="52"/>
                </a:cubicBezTo>
                <a:cubicBezTo>
                  <a:pt x="217" y="122"/>
                  <a:pt x="217" y="122"/>
                  <a:pt x="217" y="122"/>
                </a:cubicBezTo>
                <a:cubicBezTo>
                  <a:pt x="204" y="131"/>
                  <a:pt x="191" y="140"/>
                  <a:pt x="179" y="151"/>
                </a:cubicBezTo>
                <a:cubicBezTo>
                  <a:pt x="116" y="120"/>
                  <a:pt x="116" y="120"/>
                  <a:pt x="116" y="120"/>
                </a:cubicBezTo>
                <a:cubicBezTo>
                  <a:pt x="83" y="158"/>
                  <a:pt x="83" y="158"/>
                  <a:pt x="83" y="158"/>
                </a:cubicBezTo>
                <a:cubicBezTo>
                  <a:pt x="123" y="216"/>
                  <a:pt x="123" y="216"/>
                  <a:pt x="123" y="216"/>
                </a:cubicBezTo>
                <a:cubicBezTo>
                  <a:pt x="115" y="228"/>
                  <a:pt x="107" y="241"/>
                  <a:pt x="101" y="254"/>
                </a:cubicBezTo>
                <a:cubicBezTo>
                  <a:pt x="31" y="248"/>
                  <a:pt x="31" y="248"/>
                  <a:pt x="31" y="248"/>
                </a:cubicBezTo>
                <a:cubicBezTo>
                  <a:pt x="14" y="297"/>
                  <a:pt x="14" y="297"/>
                  <a:pt x="14" y="297"/>
                </a:cubicBezTo>
                <a:cubicBezTo>
                  <a:pt x="73" y="336"/>
                  <a:pt x="73" y="336"/>
                  <a:pt x="73" y="336"/>
                </a:cubicBezTo>
                <a:cubicBezTo>
                  <a:pt x="70" y="351"/>
                  <a:pt x="68" y="367"/>
                  <a:pt x="67" y="383"/>
                </a:cubicBezTo>
                <a:cubicBezTo>
                  <a:pt x="0" y="405"/>
                  <a:pt x="0" y="405"/>
                  <a:pt x="0" y="405"/>
                </a:cubicBezTo>
                <a:cubicBezTo>
                  <a:pt x="4" y="456"/>
                  <a:pt x="4" y="456"/>
                  <a:pt x="4" y="456"/>
                </a:cubicBezTo>
                <a:cubicBezTo>
                  <a:pt x="73" y="469"/>
                  <a:pt x="73" y="469"/>
                  <a:pt x="73" y="469"/>
                </a:cubicBezTo>
                <a:cubicBezTo>
                  <a:pt x="76" y="483"/>
                  <a:pt x="79" y="497"/>
                  <a:pt x="84" y="511"/>
                </a:cubicBezTo>
                <a:cubicBezTo>
                  <a:pt x="30" y="557"/>
                  <a:pt x="30" y="557"/>
                  <a:pt x="30" y="557"/>
                </a:cubicBezTo>
                <a:cubicBezTo>
                  <a:pt x="52" y="603"/>
                  <a:pt x="52" y="603"/>
                  <a:pt x="52" y="603"/>
                </a:cubicBezTo>
                <a:cubicBezTo>
                  <a:pt x="122" y="589"/>
                  <a:pt x="122" y="589"/>
                  <a:pt x="122" y="589"/>
                </a:cubicBezTo>
                <a:cubicBezTo>
                  <a:pt x="131" y="602"/>
                  <a:pt x="141" y="615"/>
                  <a:pt x="151" y="627"/>
                </a:cubicBezTo>
                <a:cubicBezTo>
                  <a:pt x="120" y="690"/>
                  <a:pt x="120" y="690"/>
                  <a:pt x="120" y="690"/>
                </a:cubicBezTo>
                <a:cubicBezTo>
                  <a:pt x="158" y="723"/>
                  <a:pt x="158" y="723"/>
                  <a:pt x="158" y="723"/>
                </a:cubicBezTo>
                <a:cubicBezTo>
                  <a:pt x="217" y="684"/>
                  <a:pt x="217" y="684"/>
                  <a:pt x="217" y="684"/>
                </a:cubicBezTo>
                <a:cubicBezTo>
                  <a:pt x="229" y="692"/>
                  <a:pt x="241" y="699"/>
                  <a:pt x="254" y="705"/>
                </a:cubicBezTo>
                <a:cubicBezTo>
                  <a:pt x="249" y="775"/>
                  <a:pt x="249" y="775"/>
                  <a:pt x="249" y="775"/>
                </a:cubicBezTo>
                <a:cubicBezTo>
                  <a:pt x="297" y="792"/>
                  <a:pt x="297" y="792"/>
                  <a:pt x="297" y="792"/>
                </a:cubicBezTo>
                <a:cubicBezTo>
                  <a:pt x="336" y="733"/>
                  <a:pt x="336" y="733"/>
                  <a:pt x="336" y="733"/>
                </a:cubicBezTo>
                <a:cubicBezTo>
                  <a:pt x="352" y="736"/>
                  <a:pt x="367" y="738"/>
                  <a:pt x="383" y="739"/>
                </a:cubicBezTo>
                <a:cubicBezTo>
                  <a:pt x="406" y="806"/>
                  <a:pt x="406" y="806"/>
                  <a:pt x="406" y="806"/>
                </a:cubicBezTo>
                <a:cubicBezTo>
                  <a:pt x="457" y="803"/>
                  <a:pt x="457" y="803"/>
                  <a:pt x="457" y="803"/>
                </a:cubicBezTo>
                <a:cubicBezTo>
                  <a:pt x="470" y="733"/>
                  <a:pt x="470" y="733"/>
                  <a:pt x="470" y="733"/>
                </a:cubicBezTo>
                <a:cubicBezTo>
                  <a:pt x="484" y="730"/>
                  <a:pt x="498" y="727"/>
                  <a:pt x="511" y="722"/>
                </a:cubicBezTo>
                <a:cubicBezTo>
                  <a:pt x="558" y="776"/>
                  <a:pt x="558" y="776"/>
                  <a:pt x="558" y="776"/>
                </a:cubicBezTo>
                <a:cubicBezTo>
                  <a:pt x="604" y="754"/>
                  <a:pt x="604" y="754"/>
                  <a:pt x="604" y="754"/>
                </a:cubicBezTo>
                <a:cubicBezTo>
                  <a:pt x="589" y="684"/>
                  <a:pt x="589" y="684"/>
                  <a:pt x="589" y="684"/>
                </a:cubicBezTo>
                <a:cubicBezTo>
                  <a:pt x="603" y="675"/>
                  <a:pt x="615" y="665"/>
                  <a:pt x="627" y="655"/>
                </a:cubicBezTo>
                <a:cubicBezTo>
                  <a:pt x="690" y="686"/>
                  <a:pt x="690" y="686"/>
                  <a:pt x="690" y="686"/>
                </a:cubicBezTo>
                <a:cubicBezTo>
                  <a:pt x="724" y="648"/>
                  <a:pt x="724" y="648"/>
                  <a:pt x="724" y="648"/>
                </a:cubicBezTo>
                <a:cubicBezTo>
                  <a:pt x="684" y="589"/>
                  <a:pt x="684" y="589"/>
                  <a:pt x="684" y="589"/>
                </a:cubicBezTo>
                <a:cubicBezTo>
                  <a:pt x="692" y="577"/>
                  <a:pt x="699" y="565"/>
                  <a:pt x="705" y="552"/>
                </a:cubicBezTo>
                <a:cubicBezTo>
                  <a:pt x="776" y="557"/>
                  <a:pt x="776" y="557"/>
                  <a:pt x="776" y="557"/>
                </a:cubicBezTo>
                <a:cubicBezTo>
                  <a:pt x="792" y="509"/>
                  <a:pt x="792" y="509"/>
                  <a:pt x="792" y="509"/>
                </a:cubicBezTo>
                <a:cubicBezTo>
                  <a:pt x="733" y="470"/>
                  <a:pt x="733" y="470"/>
                  <a:pt x="733" y="470"/>
                </a:cubicBezTo>
                <a:cubicBezTo>
                  <a:pt x="736" y="455"/>
                  <a:pt x="739" y="439"/>
                  <a:pt x="740" y="423"/>
                </a:cubicBezTo>
                <a:close/>
                <a:moveTo>
                  <a:pt x="170" y="517"/>
                </a:moveTo>
                <a:cubicBezTo>
                  <a:pt x="107" y="388"/>
                  <a:pt x="161" y="233"/>
                  <a:pt x="289" y="170"/>
                </a:cubicBezTo>
                <a:cubicBezTo>
                  <a:pt x="418" y="107"/>
                  <a:pt x="573" y="160"/>
                  <a:pt x="636" y="289"/>
                </a:cubicBezTo>
                <a:cubicBezTo>
                  <a:pt x="699" y="417"/>
                  <a:pt x="646" y="573"/>
                  <a:pt x="517" y="636"/>
                </a:cubicBezTo>
                <a:cubicBezTo>
                  <a:pt x="389" y="699"/>
                  <a:pt x="233" y="646"/>
                  <a:pt x="170" y="51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 sz="1050" dirty="0">
              <a:latin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4A0F89-0DB3-45FB-96CB-D6B6DA76ACED}"/>
              </a:ext>
            </a:extLst>
          </p:cNvPr>
          <p:cNvSpPr txBox="1"/>
          <p:nvPr/>
        </p:nvSpPr>
        <p:spPr bwMode="auto">
          <a:xfrm>
            <a:off x="9059743" y="3577399"/>
            <a:ext cx="915635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defTabSz="182843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latin typeface="Segoe UI" panose="020B0502040204020203" pitchFamily="34" charset="0"/>
                <a:ea typeface="Lato" pitchFamily="34" charset="0"/>
                <a:cs typeface="Segoe UI" panose="020B0502040204020203" pitchFamily="34" charset="0"/>
              </a:rPr>
              <a:t>Finance</a:t>
            </a:r>
            <a:endParaRPr lang="id-ID" sz="1600" b="1" dirty="0">
              <a:latin typeface="Segoe UI" panose="020B0502040204020203" pitchFamily="34" charset="0"/>
              <a:ea typeface="Lato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5A0026-0926-4E82-9BA1-7AC6372B4008}"/>
              </a:ext>
            </a:extLst>
          </p:cNvPr>
          <p:cNvSpPr txBox="1"/>
          <p:nvPr/>
        </p:nvSpPr>
        <p:spPr>
          <a:xfrm>
            <a:off x="8724193" y="3846501"/>
            <a:ext cx="1557791" cy="775561"/>
          </a:xfrm>
          <a:prstGeom prst="rect">
            <a:avLst/>
          </a:prstGeom>
          <a:noFill/>
        </p:spPr>
        <p:txBody>
          <a:bodyPr wrap="square" lIns="219419" tIns="109710" rIns="219419" bIns="109710" rtlCol="0">
            <a:spAutoFit/>
          </a:bodyPr>
          <a:lstStyle/>
          <a:p>
            <a:pPr algn="ctr"/>
            <a:r>
              <a:rPr lang="en-US" sz="1200" dirty="0">
                <a:latin typeface="Segoe UI" panose="020B0502040204020203" pitchFamily="34" charset="0"/>
                <a:ea typeface="Lato" pitchFamily="34" charset="0"/>
                <a:cs typeface="Segoe UI" panose="020B0502040204020203" pitchFamily="34" charset="0"/>
              </a:rPr>
              <a:t>Lorem Ipsum has two main data statistical  .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B48E564-A491-4D33-B1B8-39743AF3CC5D}"/>
              </a:ext>
            </a:extLst>
          </p:cNvPr>
          <p:cNvSpPr txBox="1"/>
          <p:nvPr/>
        </p:nvSpPr>
        <p:spPr>
          <a:xfrm>
            <a:off x="3233825" y="601368"/>
            <a:ext cx="5724350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Infographic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E7B921E-BA17-445F-BC92-4328AC830410}"/>
              </a:ext>
            </a:extLst>
          </p:cNvPr>
          <p:cNvSpPr/>
          <p:nvPr/>
        </p:nvSpPr>
        <p:spPr>
          <a:xfrm>
            <a:off x="5795196" y="1585274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745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8">
            <a:extLst>
              <a:ext uri="{FF2B5EF4-FFF2-40B4-BE49-F238E27FC236}">
                <a16:creationId xmlns:a16="http://schemas.microsoft.com/office/drawing/2014/main" id="{BB727029-9D72-41A6-96CF-3425884086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9517" y="4215439"/>
            <a:ext cx="42227" cy="5847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2pPr>
            <a:lvl3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3pPr>
            <a:lvl4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4pPr>
            <a:lvl5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9pPr>
          </a:lstStyle>
          <a:p>
            <a:endParaRPr lang="nb-NO" altLang="id-ID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24" name="Rectangle 9">
            <a:extLst>
              <a:ext uri="{FF2B5EF4-FFF2-40B4-BE49-F238E27FC236}">
                <a16:creationId xmlns:a16="http://schemas.microsoft.com/office/drawing/2014/main" id="{3C79DAC6-8DA2-41AE-A9D0-68778A942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0262" y="3577451"/>
            <a:ext cx="42227" cy="5847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2pPr>
            <a:lvl3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3pPr>
            <a:lvl4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4pPr>
            <a:lvl5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9pPr>
          </a:lstStyle>
          <a:p>
            <a:endParaRPr lang="nb-NO" altLang="id-ID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25" name="Rectangle 12">
            <a:extLst>
              <a:ext uri="{FF2B5EF4-FFF2-40B4-BE49-F238E27FC236}">
                <a16:creationId xmlns:a16="http://schemas.microsoft.com/office/drawing/2014/main" id="{6174684C-5849-481C-89B3-629F87198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306906"/>
            <a:ext cx="1344511" cy="155924"/>
          </a:xfrm>
          <a:prstGeom prst="rect">
            <a:avLst/>
          </a:prstGeom>
          <a:solidFill>
            <a:schemeClr val="accent1"/>
          </a:solidFill>
          <a:ln w="17463">
            <a:noFill/>
            <a:miter lim="800000"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2pPr>
            <a:lvl3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3pPr>
            <a:lvl4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4pPr>
            <a:lvl5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9pPr>
          </a:lstStyle>
          <a:p>
            <a:endParaRPr lang="nb-NO" altLang="id-ID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26" name="Rectangle 13">
            <a:extLst>
              <a:ext uri="{FF2B5EF4-FFF2-40B4-BE49-F238E27FC236}">
                <a16:creationId xmlns:a16="http://schemas.microsoft.com/office/drawing/2014/main" id="{4F6B6460-6034-4676-BFEF-9429DD357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8039" y="4694905"/>
            <a:ext cx="1349579" cy="155924"/>
          </a:xfrm>
          <a:prstGeom prst="rect">
            <a:avLst/>
          </a:prstGeom>
          <a:solidFill>
            <a:schemeClr val="accent2"/>
          </a:solidFill>
          <a:ln w="17463">
            <a:noFill/>
            <a:miter lim="800000"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2pPr>
            <a:lvl3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3pPr>
            <a:lvl4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4pPr>
            <a:lvl5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9pPr>
          </a:lstStyle>
          <a:p>
            <a:endParaRPr lang="nb-NO" altLang="id-ID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28" name="Rectangle 16">
            <a:extLst>
              <a:ext uri="{FF2B5EF4-FFF2-40B4-BE49-F238E27FC236}">
                <a16:creationId xmlns:a16="http://schemas.microsoft.com/office/drawing/2014/main" id="{95F849E3-687E-4ACF-899E-86264FCA6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9861" y="4091999"/>
            <a:ext cx="1344511" cy="155924"/>
          </a:xfrm>
          <a:prstGeom prst="rect">
            <a:avLst/>
          </a:prstGeom>
          <a:solidFill>
            <a:schemeClr val="accent3"/>
          </a:solidFill>
          <a:ln w="17463">
            <a:noFill/>
            <a:miter lim="800000"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2pPr>
            <a:lvl3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3pPr>
            <a:lvl4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4pPr>
            <a:lvl5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9pPr>
          </a:lstStyle>
          <a:p>
            <a:endParaRPr lang="nb-NO" altLang="id-ID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F2915F3-AF52-468C-BC19-130436F8C56D}"/>
              </a:ext>
            </a:extLst>
          </p:cNvPr>
          <p:cNvSpPr/>
          <p:nvPr/>
        </p:nvSpPr>
        <p:spPr>
          <a:xfrm>
            <a:off x="4173219" y="3643869"/>
            <a:ext cx="4892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d-ID" sz="1200" b="1" dirty="0">
                <a:latin typeface="Segoe UI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APR</a:t>
            </a:r>
            <a:endParaRPr lang="id-ID" sz="1200" dirty="0">
              <a:latin typeface="Segoe UI" panose="020B0502040204020203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9E1C672E-0D30-4724-9FAC-A1F23C5E1F2A}"/>
              </a:ext>
            </a:extLst>
          </p:cNvPr>
          <p:cNvSpPr/>
          <p:nvPr/>
        </p:nvSpPr>
        <p:spPr>
          <a:xfrm>
            <a:off x="2651048" y="4369297"/>
            <a:ext cx="5421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d-ID" sz="1200" b="1" dirty="0">
                <a:latin typeface="Segoe UI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</a:t>
            </a:r>
            <a:endParaRPr lang="id-ID" sz="1200" dirty="0">
              <a:latin typeface="Segoe UI" panose="020B0502040204020203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0A605B8-DA4D-4CBA-851E-EAFD53C09053}"/>
              </a:ext>
            </a:extLst>
          </p:cNvPr>
          <p:cNvSpPr/>
          <p:nvPr/>
        </p:nvSpPr>
        <p:spPr>
          <a:xfrm>
            <a:off x="1559850" y="4940368"/>
            <a:ext cx="4459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d-ID" sz="1200" b="1" dirty="0">
                <a:latin typeface="Segoe UI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FEB</a:t>
            </a:r>
            <a:endParaRPr lang="id-ID" sz="1200" dirty="0">
              <a:latin typeface="Segoe UI" panose="020B0502040204020203" pitchFamily="34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45C1D327-9734-4100-A01B-D8360E4D7AEB}"/>
              </a:ext>
            </a:extLst>
          </p:cNvPr>
          <p:cNvSpPr/>
          <p:nvPr/>
        </p:nvSpPr>
        <p:spPr>
          <a:xfrm>
            <a:off x="333366" y="5490366"/>
            <a:ext cx="47987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d-ID" sz="1200" b="1" dirty="0">
                <a:latin typeface="Segoe UI" panose="020B05020402040202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JAN</a:t>
            </a:r>
            <a:endParaRPr lang="id-ID" sz="1200" dirty="0">
              <a:latin typeface="Segoe UI" panose="020B0502040204020203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99C04036-D446-4615-AAD7-E8AD2FBD0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86085" y="4315557"/>
            <a:ext cx="40299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9pPr>
          </a:lstStyle>
          <a:p>
            <a:pPr eaLnBrk="1" hangingPunct="1"/>
            <a:r>
              <a:rPr lang="pt-BR" sz="12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Lato Light"/>
              </a:rPr>
              <a:t>dolor sit amet, consectetur adipiscing elit. Aliquam tincidunt ante nec sem congue conva ornare ante Lorem ipsum dolor 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Lato Light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83297520-307E-42EB-B93B-4528FE280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7685" y="3654206"/>
            <a:ext cx="185164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9pPr>
          </a:lstStyle>
          <a:p>
            <a:pPr eaLnBrk="1" hangingPunct="1"/>
            <a:r>
              <a:rPr lang="pt-BR" sz="12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Lato Light"/>
              </a:rPr>
              <a:t>dolor sit amet</a:t>
            </a:r>
            <a:r>
              <a:rPr lang="id-ID" sz="12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Lato Light"/>
              </a:rPr>
              <a:t> </a:t>
            </a:r>
            <a:r>
              <a:rPr lang="pt-BR" sz="12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Lato Light"/>
              </a:rPr>
              <a:t>cons</a:t>
            </a:r>
            <a:r>
              <a:rPr lang="id-ID" sz="12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Lato Light"/>
              </a:rPr>
              <a:t> </a:t>
            </a:r>
            <a:r>
              <a:rPr lang="pt-BR" sz="12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Lato Light"/>
              </a:rPr>
              <a:t>ectetur adipisc</a:t>
            </a:r>
            <a:r>
              <a:rPr lang="id-ID" sz="12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Lato Light"/>
              </a:rPr>
              <a:t> </a:t>
            </a:r>
            <a:r>
              <a:rPr lang="pt-BR" sz="12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Lato Light"/>
              </a:rPr>
              <a:t>ing elit. Aliquam</a:t>
            </a:r>
            <a:r>
              <a:rPr lang="id-ID" sz="12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Lato Light"/>
              </a:rPr>
              <a:t> </a:t>
            </a:r>
            <a:r>
              <a:rPr lang="pt-BR" sz="12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Lato Light"/>
              </a:rPr>
              <a:t>tin</a:t>
            </a:r>
            <a:r>
              <a:rPr lang="id-ID" sz="12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Lato Light"/>
              </a:rPr>
              <a:t> </a:t>
            </a:r>
            <a:r>
              <a:rPr lang="pt-BR" sz="1200" dirty="0">
                <a:solidFill>
                  <a:schemeClr val="bg1">
                    <a:lumMod val="50000"/>
                  </a:schemeClr>
                </a:solidFill>
                <a:latin typeface="Segoe UI" panose="020B0502040204020203" pitchFamily="34" charset="0"/>
                <a:cs typeface="Lato Light"/>
              </a:rPr>
              <a:t>cidunt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Segoe UI" panose="020B0502040204020203" pitchFamily="34" charset="0"/>
              <a:cs typeface="Lato Light"/>
            </a:endParaRPr>
          </a:p>
        </p:txBody>
      </p:sp>
      <p:sp>
        <p:nvSpPr>
          <p:cNvPr id="127" name="Rectangle 16">
            <a:extLst>
              <a:ext uri="{FF2B5EF4-FFF2-40B4-BE49-F238E27FC236}">
                <a16:creationId xmlns:a16="http://schemas.microsoft.com/office/drawing/2014/main" id="{180E1DB3-6077-4C98-9E28-9B19B96639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803" y="3459890"/>
            <a:ext cx="2212068" cy="155924"/>
          </a:xfrm>
          <a:prstGeom prst="rect">
            <a:avLst/>
          </a:prstGeom>
          <a:solidFill>
            <a:schemeClr val="accent4"/>
          </a:solidFill>
          <a:ln w="17463">
            <a:noFill/>
            <a:miter lim="800000"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2pPr>
            <a:lvl3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3pPr>
            <a:lvl4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4pPr>
            <a:lvl5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9pPr>
          </a:lstStyle>
          <a:p>
            <a:endParaRPr lang="nb-NO" altLang="id-ID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7B504D1-B121-40F2-8B3F-ADE9EB3EB1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552" y="3820800"/>
            <a:ext cx="100277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5pPr>
            <a:lvl6pPr marL="25146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6pPr>
            <a:lvl7pPr marL="29718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7pPr>
            <a:lvl8pPr marL="34290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8pPr>
            <a:lvl9pPr marL="3886200" indent="-228600" defTabSz="1827213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Lato Light" charset="0"/>
                <a:ea typeface="ＭＳ Ｐゴシック" charset="0"/>
              </a:defRPr>
            </a:lvl9pPr>
          </a:lstStyle>
          <a:p>
            <a:pPr eaLnBrk="1" hangingPunct="1"/>
            <a:r>
              <a:rPr lang="id-ID" sz="2400" dirty="0">
                <a:solidFill>
                  <a:schemeClr val="accent4"/>
                </a:solidFill>
                <a:latin typeface="Segoe UI" panose="020B0502040204020203" pitchFamily="34" charset="0"/>
                <a:cs typeface="Lato Light"/>
              </a:rPr>
              <a:t>$70M</a:t>
            </a:r>
            <a:endParaRPr lang="en-US" sz="2400" dirty="0">
              <a:solidFill>
                <a:schemeClr val="accent4"/>
              </a:solidFill>
              <a:latin typeface="Segoe UI" panose="020B0502040204020203" pitchFamily="34" charset="0"/>
              <a:cs typeface="Lato Light"/>
            </a:endParaRPr>
          </a:p>
        </p:txBody>
      </p:sp>
      <p:sp>
        <p:nvSpPr>
          <p:cNvPr id="51" name="Rectangle 9">
            <a:extLst>
              <a:ext uri="{FF2B5EF4-FFF2-40B4-BE49-F238E27FC236}">
                <a16:creationId xmlns:a16="http://schemas.microsoft.com/office/drawing/2014/main" id="{03DD91AC-417A-4BFD-B516-B8640A7228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8425" y="2858099"/>
            <a:ext cx="42227" cy="5847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2pPr>
            <a:lvl3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3pPr>
            <a:lvl4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4pPr>
            <a:lvl5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9pPr>
          </a:lstStyle>
          <a:p>
            <a:endParaRPr lang="nb-NO" altLang="id-ID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52" name="Rectangle 16">
            <a:extLst>
              <a:ext uri="{FF2B5EF4-FFF2-40B4-BE49-F238E27FC236}">
                <a16:creationId xmlns:a16="http://schemas.microsoft.com/office/drawing/2014/main" id="{1EECC37A-1A46-43D6-A1EB-B1208D8EE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89966" y="2740538"/>
            <a:ext cx="2650355" cy="155924"/>
          </a:xfrm>
          <a:prstGeom prst="rect">
            <a:avLst/>
          </a:prstGeom>
          <a:solidFill>
            <a:schemeClr val="tx2"/>
          </a:solidFill>
          <a:ln w="17463">
            <a:noFill/>
            <a:miter lim="800000"/>
            <a:headEnd/>
            <a:tailEnd/>
          </a:ln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2pPr>
            <a:lvl3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3pPr>
            <a:lvl4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4pPr>
            <a:lvl5pPr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Helvetica-Compressed" pitchFamily="64" charset="0"/>
                <a:ea typeface="ＭＳ Ｐゴシック" panose="020B0600070205080204" pitchFamily="34" charset="-128"/>
              </a:defRPr>
            </a:lvl9pPr>
          </a:lstStyle>
          <a:p>
            <a:endParaRPr lang="nb-NO" altLang="id-ID" dirty="0">
              <a:solidFill>
                <a:schemeClr val="bg2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DEF1A12-7CCE-4703-8A03-657EA95B1316}"/>
              </a:ext>
            </a:extLst>
          </p:cNvPr>
          <p:cNvGrpSpPr/>
          <p:nvPr/>
        </p:nvGrpSpPr>
        <p:grpSpPr>
          <a:xfrm>
            <a:off x="8200592" y="2882067"/>
            <a:ext cx="237473" cy="237536"/>
            <a:chOff x="5627428" y="2472897"/>
            <a:chExt cx="468576" cy="468699"/>
          </a:xfrm>
          <a:solidFill>
            <a:schemeClr val="accent4"/>
          </a:solidFill>
        </p:grpSpPr>
        <p:sp>
          <p:nvSpPr>
            <p:cNvPr id="54" name="Teardrop 16">
              <a:extLst>
                <a:ext uri="{FF2B5EF4-FFF2-40B4-BE49-F238E27FC236}">
                  <a16:creationId xmlns:a16="http://schemas.microsoft.com/office/drawing/2014/main" id="{F79A580B-304E-40CB-8088-3B9F931BD4DC}"/>
                </a:ext>
              </a:extLst>
            </p:cNvPr>
            <p:cNvSpPr/>
            <p:nvPr/>
          </p:nvSpPr>
          <p:spPr bwMode="auto">
            <a:xfrm rot="8100000">
              <a:off x="5627428" y="2472897"/>
              <a:ext cx="468576" cy="468699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>
                <a:defRPr/>
              </a:pPr>
              <a:endParaRPr lang="en-US" dirty="0">
                <a:latin typeface="Segoe UI" panose="020B0502040204020203" pitchFamily="34" charset="0"/>
              </a:endParaRPr>
            </a:p>
          </p:txBody>
        </p:sp>
        <p:sp>
          <p:nvSpPr>
            <p:cNvPr id="55" name="Freeform 33">
              <a:extLst>
                <a:ext uri="{FF2B5EF4-FFF2-40B4-BE49-F238E27FC236}">
                  <a16:creationId xmlns:a16="http://schemas.microsoft.com/office/drawing/2014/main" id="{8AD82CCE-4D57-4CE1-9424-C4E0E6E43E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9441" y="2607917"/>
              <a:ext cx="221943" cy="233503"/>
            </a:xfrm>
            <a:custGeom>
              <a:avLst/>
              <a:gdLst>
                <a:gd name="T0" fmla="*/ 124 w 338"/>
                <a:gd name="T1" fmla="*/ 355 h 356"/>
                <a:gd name="T2" fmla="*/ 124 w 338"/>
                <a:gd name="T3" fmla="*/ 355 h 356"/>
                <a:gd name="T4" fmla="*/ 98 w 338"/>
                <a:gd name="T5" fmla="*/ 337 h 356"/>
                <a:gd name="T6" fmla="*/ 9 w 338"/>
                <a:gd name="T7" fmla="*/ 222 h 356"/>
                <a:gd name="T8" fmla="*/ 18 w 338"/>
                <a:gd name="T9" fmla="*/ 178 h 356"/>
                <a:gd name="T10" fmla="*/ 62 w 338"/>
                <a:gd name="T11" fmla="*/ 178 h 356"/>
                <a:gd name="T12" fmla="*/ 124 w 338"/>
                <a:gd name="T13" fmla="*/ 258 h 356"/>
                <a:gd name="T14" fmla="*/ 266 w 338"/>
                <a:gd name="T15" fmla="*/ 27 h 356"/>
                <a:gd name="T16" fmla="*/ 319 w 338"/>
                <a:gd name="T17" fmla="*/ 9 h 356"/>
                <a:gd name="T18" fmla="*/ 328 w 338"/>
                <a:gd name="T19" fmla="*/ 62 h 356"/>
                <a:gd name="T20" fmla="*/ 160 w 338"/>
                <a:gd name="T21" fmla="*/ 337 h 356"/>
                <a:gd name="T22" fmla="*/ 124 w 338"/>
                <a:gd name="T23" fmla="*/ 355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38" h="356">
                  <a:moveTo>
                    <a:pt x="124" y="355"/>
                  </a:moveTo>
                  <a:lnTo>
                    <a:pt x="124" y="355"/>
                  </a:lnTo>
                  <a:cubicBezTo>
                    <a:pt x="115" y="355"/>
                    <a:pt x="107" y="346"/>
                    <a:pt x="98" y="337"/>
                  </a:cubicBezTo>
                  <a:cubicBezTo>
                    <a:pt x="9" y="222"/>
                    <a:pt x="9" y="222"/>
                    <a:pt x="9" y="222"/>
                  </a:cubicBezTo>
                  <a:cubicBezTo>
                    <a:pt x="0" y="204"/>
                    <a:pt x="0" y="187"/>
                    <a:pt x="18" y="178"/>
                  </a:cubicBezTo>
                  <a:cubicBezTo>
                    <a:pt x="36" y="160"/>
                    <a:pt x="53" y="168"/>
                    <a:pt x="62" y="178"/>
                  </a:cubicBezTo>
                  <a:cubicBezTo>
                    <a:pt x="124" y="258"/>
                    <a:pt x="124" y="258"/>
                    <a:pt x="124" y="258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84" y="9"/>
                    <a:pt x="301" y="0"/>
                    <a:pt x="319" y="9"/>
                  </a:cubicBezTo>
                  <a:cubicBezTo>
                    <a:pt x="337" y="18"/>
                    <a:pt x="337" y="45"/>
                    <a:pt x="328" y="62"/>
                  </a:cubicBezTo>
                  <a:cubicBezTo>
                    <a:pt x="160" y="337"/>
                    <a:pt x="160" y="337"/>
                    <a:pt x="160" y="337"/>
                  </a:cubicBezTo>
                  <a:cubicBezTo>
                    <a:pt x="151" y="346"/>
                    <a:pt x="142" y="355"/>
                    <a:pt x="124" y="355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lIns="34290" tIns="17145" rIns="34290" bIns="1714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Segoe UI" panose="020B0502040204020203" pitchFamily="34" charset="0"/>
                <a:ea typeface="+mn-ea"/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34150A0A-6CE8-4D5D-804D-416DD012232E}"/>
              </a:ext>
            </a:extLst>
          </p:cNvPr>
          <p:cNvGrpSpPr/>
          <p:nvPr/>
        </p:nvGrpSpPr>
        <p:grpSpPr>
          <a:xfrm>
            <a:off x="8200592" y="4149346"/>
            <a:ext cx="237473" cy="237536"/>
            <a:chOff x="5627428" y="2472897"/>
            <a:chExt cx="468576" cy="468699"/>
          </a:xfrm>
          <a:solidFill>
            <a:schemeClr val="accent4"/>
          </a:solidFill>
        </p:grpSpPr>
        <p:sp>
          <p:nvSpPr>
            <p:cNvPr id="57" name="Teardrop 16">
              <a:extLst>
                <a:ext uri="{FF2B5EF4-FFF2-40B4-BE49-F238E27FC236}">
                  <a16:creationId xmlns:a16="http://schemas.microsoft.com/office/drawing/2014/main" id="{B64198D7-84A5-464C-A77F-157C97982F4C}"/>
                </a:ext>
              </a:extLst>
            </p:cNvPr>
            <p:cNvSpPr/>
            <p:nvPr/>
          </p:nvSpPr>
          <p:spPr bwMode="auto">
            <a:xfrm rot="8100000">
              <a:off x="5627428" y="2472897"/>
              <a:ext cx="468576" cy="468699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>
                <a:defRPr/>
              </a:pPr>
              <a:endParaRPr lang="en-US" dirty="0">
                <a:latin typeface="Segoe UI" panose="020B0502040204020203" pitchFamily="34" charset="0"/>
              </a:endParaRPr>
            </a:p>
          </p:txBody>
        </p:sp>
        <p:sp>
          <p:nvSpPr>
            <p:cNvPr id="58" name="Freeform 33">
              <a:extLst>
                <a:ext uri="{FF2B5EF4-FFF2-40B4-BE49-F238E27FC236}">
                  <a16:creationId xmlns:a16="http://schemas.microsoft.com/office/drawing/2014/main" id="{4DAD1DC6-1578-4460-A57D-0E75A7E7AC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9441" y="2607917"/>
              <a:ext cx="221943" cy="233503"/>
            </a:xfrm>
            <a:custGeom>
              <a:avLst/>
              <a:gdLst>
                <a:gd name="T0" fmla="*/ 124 w 338"/>
                <a:gd name="T1" fmla="*/ 355 h 356"/>
                <a:gd name="T2" fmla="*/ 124 w 338"/>
                <a:gd name="T3" fmla="*/ 355 h 356"/>
                <a:gd name="T4" fmla="*/ 98 w 338"/>
                <a:gd name="T5" fmla="*/ 337 h 356"/>
                <a:gd name="T6" fmla="*/ 9 w 338"/>
                <a:gd name="T7" fmla="*/ 222 h 356"/>
                <a:gd name="T8" fmla="*/ 18 w 338"/>
                <a:gd name="T9" fmla="*/ 178 h 356"/>
                <a:gd name="T10" fmla="*/ 62 w 338"/>
                <a:gd name="T11" fmla="*/ 178 h 356"/>
                <a:gd name="T12" fmla="*/ 124 w 338"/>
                <a:gd name="T13" fmla="*/ 258 h 356"/>
                <a:gd name="T14" fmla="*/ 266 w 338"/>
                <a:gd name="T15" fmla="*/ 27 h 356"/>
                <a:gd name="T16" fmla="*/ 319 w 338"/>
                <a:gd name="T17" fmla="*/ 9 h 356"/>
                <a:gd name="T18" fmla="*/ 328 w 338"/>
                <a:gd name="T19" fmla="*/ 62 h 356"/>
                <a:gd name="T20" fmla="*/ 160 w 338"/>
                <a:gd name="T21" fmla="*/ 337 h 356"/>
                <a:gd name="T22" fmla="*/ 124 w 338"/>
                <a:gd name="T23" fmla="*/ 355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38" h="356">
                  <a:moveTo>
                    <a:pt x="124" y="355"/>
                  </a:moveTo>
                  <a:lnTo>
                    <a:pt x="124" y="355"/>
                  </a:lnTo>
                  <a:cubicBezTo>
                    <a:pt x="115" y="355"/>
                    <a:pt x="107" y="346"/>
                    <a:pt x="98" y="337"/>
                  </a:cubicBezTo>
                  <a:cubicBezTo>
                    <a:pt x="9" y="222"/>
                    <a:pt x="9" y="222"/>
                    <a:pt x="9" y="222"/>
                  </a:cubicBezTo>
                  <a:cubicBezTo>
                    <a:pt x="0" y="204"/>
                    <a:pt x="0" y="187"/>
                    <a:pt x="18" y="178"/>
                  </a:cubicBezTo>
                  <a:cubicBezTo>
                    <a:pt x="36" y="160"/>
                    <a:pt x="53" y="168"/>
                    <a:pt x="62" y="178"/>
                  </a:cubicBezTo>
                  <a:cubicBezTo>
                    <a:pt x="124" y="258"/>
                    <a:pt x="124" y="258"/>
                    <a:pt x="124" y="258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84" y="9"/>
                    <a:pt x="301" y="0"/>
                    <a:pt x="319" y="9"/>
                  </a:cubicBezTo>
                  <a:cubicBezTo>
                    <a:pt x="337" y="18"/>
                    <a:pt x="337" y="45"/>
                    <a:pt x="328" y="62"/>
                  </a:cubicBezTo>
                  <a:cubicBezTo>
                    <a:pt x="160" y="337"/>
                    <a:pt x="160" y="337"/>
                    <a:pt x="160" y="337"/>
                  </a:cubicBezTo>
                  <a:cubicBezTo>
                    <a:pt x="151" y="346"/>
                    <a:pt x="142" y="355"/>
                    <a:pt x="124" y="355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lIns="34290" tIns="17145" rIns="34290" bIns="1714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Segoe UI" panose="020B0502040204020203" pitchFamily="34" charset="0"/>
                <a:ea typeface="+mn-ea"/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08A2FF93-E230-484E-891B-9529089BC541}"/>
              </a:ext>
            </a:extLst>
          </p:cNvPr>
          <p:cNvGrpSpPr/>
          <p:nvPr/>
        </p:nvGrpSpPr>
        <p:grpSpPr>
          <a:xfrm>
            <a:off x="8200592" y="5200959"/>
            <a:ext cx="237473" cy="237536"/>
            <a:chOff x="5627428" y="2472897"/>
            <a:chExt cx="468576" cy="468699"/>
          </a:xfrm>
          <a:solidFill>
            <a:schemeClr val="accent4"/>
          </a:solidFill>
        </p:grpSpPr>
        <p:sp>
          <p:nvSpPr>
            <p:cNvPr id="63" name="Teardrop 16">
              <a:extLst>
                <a:ext uri="{FF2B5EF4-FFF2-40B4-BE49-F238E27FC236}">
                  <a16:creationId xmlns:a16="http://schemas.microsoft.com/office/drawing/2014/main" id="{0857C9F0-D22D-4140-88F5-B39FE6B6C601}"/>
                </a:ext>
              </a:extLst>
            </p:cNvPr>
            <p:cNvSpPr/>
            <p:nvPr/>
          </p:nvSpPr>
          <p:spPr bwMode="auto">
            <a:xfrm rot="8100000">
              <a:off x="5627428" y="2472897"/>
              <a:ext cx="468576" cy="468699"/>
            </a:xfrm>
            <a:prstGeom prst="teardrop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917" tIns="60958" rIns="121917" bIns="60958" anchor="ctr"/>
            <a:lstStyle/>
            <a:p>
              <a:pPr algn="ctr">
                <a:defRPr/>
              </a:pPr>
              <a:endParaRPr lang="en-US" dirty="0">
                <a:latin typeface="Segoe UI" panose="020B0502040204020203" pitchFamily="34" charset="0"/>
              </a:endParaRPr>
            </a:p>
          </p:txBody>
        </p:sp>
        <p:sp>
          <p:nvSpPr>
            <p:cNvPr id="64" name="Freeform 33">
              <a:extLst>
                <a:ext uri="{FF2B5EF4-FFF2-40B4-BE49-F238E27FC236}">
                  <a16:creationId xmlns:a16="http://schemas.microsoft.com/office/drawing/2014/main" id="{75141778-B32D-4F78-AFC2-2B920A0079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9441" y="2607917"/>
              <a:ext cx="221943" cy="233503"/>
            </a:xfrm>
            <a:custGeom>
              <a:avLst/>
              <a:gdLst>
                <a:gd name="T0" fmla="*/ 124 w 338"/>
                <a:gd name="T1" fmla="*/ 355 h 356"/>
                <a:gd name="T2" fmla="*/ 124 w 338"/>
                <a:gd name="T3" fmla="*/ 355 h 356"/>
                <a:gd name="T4" fmla="*/ 98 w 338"/>
                <a:gd name="T5" fmla="*/ 337 h 356"/>
                <a:gd name="T6" fmla="*/ 9 w 338"/>
                <a:gd name="T7" fmla="*/ 222 h 356"/>
                <a:gd name="T8" fmla="*/ 18 w 338"/>
                <a:gd name="T9" fmla="*/ 178 h 356"/>
                <a:gd name="T10" fmla="*/ 62 w 338"/>
                <a:gd name="T11" fmla="*/ 178 h 356"/>
                <a:gd name="T12" fmla="*/ 124 w 338"/>
                <a:gd name="T13" fmla="*/ 258 h 356"/>
                <a:gd name="T14" fmla="*/ 266 w 338"/>
                <a:gd name="T15" fmla="*/ 27 h 356"/>
                <a:gd name="T16" fmla="*/ 319 w 338"/>
                <a:gd name="T17" fmla="*/ 9 h 356"/>
                <a:gd name="T18" fmla="*/ 328 w 338"/>
                <a:gd name="T19" fmla="*/ 62 h 356"/>
                <a:gd name="T20" fmla="*/ 160 w 338"/>
                <a:gd name="T21" fmla="*/ 337 h 356"/>
                <a:gd name="T22" fmla="*/ 124 w 338"/>
                <a:gd name="T23" fmla="*/ 355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38" h="356">
                  <a:moveTo>
                    <a:pt x="124" y="355"/>
                  </a:moveTo>
                  <a:lnTo>
                    <a:pt x="124" y="355"/>
                  </a:lnTo>
                  <a:cubicBezTo>
                    <a:pt x="115" y="355"/>
                    <a:pt x="107" y="346"/>
                    <a:pt x="98" y="337"/>
                  </a:cubicBezTo>
                  <a:cubicBezTo>
                    <a:pt x="9" y="222"/>
                    <a:pt x="9" y="222"/>
                    <a:pt x="9" y="222"/>
                  </a:cubicBezTo>
                  <a:cubicBezTo>
                    <a:pt x="0" y="204"/>
                    <a:pt x="0" y="187"/>
                    <a:pt x="18" y="178"/>
                  </a:cubicBezTo>
                  <a:cubicBezTo>
                    <a:pt x="36" y="160"/>
                    <a:pt x="53" y="168"/>
                    <a:pt x="62" y="178"/>
                  </a:cubicBezTo>
                  <a:cubicBezTo>
                    <a:pt x="124" y="258"/>
                    <a:pt x="124" y="258"/>
                    <a:pt x="124" y="258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84" y="9"/>
                    <a:pt x="301" y="0"/>
                    <a:pt x="319" y="9"/>
                  </a:cubicBezTo>
                  <a:cubicBezTo>
                    <a:pt x="337" y="18"/>
                    <a:pt x="337" y="45"/>
                    <a:pt x="328" y="62"/>
                  </a:cubicBezTo>
                  <a:cubicBezTo>
                    <a:pt x="160" y="337"/>
                    <a:pt x="160" y="337"/>
                    <a:pt x="160" y="337"/>
                  </a:cubicBezTo>
                  <a:cubicBezTo>
                    <a:pt x="151" y="346"/>
                    <a:pt x="142" y="355"/>
                    <a:pt x="124" y="355"/>
                  </a:cubicBezTo>
                </a:path>
              </a:pathLst>
            </a:custGeom>
            <a:grpFill/>
            <a:ln>
              <a:noFill/>
            </a:ln>
            <a:effectLst/>
          </p:spPr>
          <p:txBody>
            <a:bodyPr wrap="none" lIns="34290" tIns="17145" rIns="34290" bIns="1714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Segoe UI" panose="020B0502040204020203" pitchFamily="34" charset="0"/>
                <a:ea typeface="+mn-ea"/>
              </a:endParaRPr>
            </a:p>
          </p:txBody>
        </p:sp>
      </p:grpSp>
      <p:sp>
        <p:nvSpPr>
          <p:cNvPr id="65" name="TextBox 142">
            <a:extLst>
              <a:ext uri="{FF2B5EF4-FFF2-40B4-BE49-F238E27FC236}">
                <a16:creationId xmlns:a16="http://schemas.microsoft.com/office/drawing/2014/main" id="{AE2F1215-1E13-4A2B-99C8-4975BB79CDB8}"/>
              </a:ext>
            </a:extLst>
          </p:cNvPr>
          <p:cNvSpPr txBox="1"/>
          <p:nvPr/>
        </p:nvSpPr>
        <p:spPr>
          <a:xfrm flipH="1">
            <a:off x="8633117" y="2957334"/>
            <a:ext cx="268254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Lorem ipsum dolor sit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amet</a:t>
            </a:r>
            <a:r>
              <a:rPr lang="id-ID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consectur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r>
              <a:rPr lang="id-ID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consectur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6" name="TextBox 142">
            <a:extLst>
              <a:ext uri="{FF2B5EF4-FFF2-40B4-BE49-F238E27FC236}">
                <a16:creationId xmlns:a16="http://schemas.microsoft.com/office/drawing/2014/main" id="{473DF190-6B0E-4D2F-B1D3-3FB316D57CC4}"/>
              </a:ext>
            </a:extLst>
          </p:cNvPr>
          <p:cNvSpPr txBox="1"/>
          <p:nvPr/>
        </p:nvSpPr>
        <p:spPr>
          <a:xfrm flipH="1">
            <a:off x="8633117" y="4227834"/>
            <a:ext cx="268254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Lorem ipsum dolor sit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amet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consectur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r>
              <a:rPr lang="id-ID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consectur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8" name="TextBox 142">
            <a:extLst>
              <a:ext uri="{FF2B5EF4-FFF2-40B4-BE49-F238E27FC236}">
                <a16:creationId xmlns:a16="http://schemas.microsoft.com/office/drawing/2014/main" id="{7BDB593D-C9CE-4130-9B29-0910CD3D2800}"/>
              </a:ext>
            </a:extLst>
          </p:cNvPr>
          <p:cNvSpPr txBox="1"/>
          <p:nvPr/>
        </p:nvSpPr>
        <p:spPr>
          <a:xfrm flipH="1">
            <a:off x="8633116" y="5305001"/>
            <a:ext cx="2682545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Lorem ipsum dolor sit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amet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,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consectur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consectur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 </a:t>
            </a:r>
            <a:r>
              <a:rPr lang="en-US" sz="1200" dirty="0" err="1">
                <a:solidFill>
                  <a:schemeClr val="bg1">
                    <a:lumMod val="65000"/>
                  </a:schemeClr>
                </a:solidFill>
                <a:latin typeface="Segoe UI" panose="020B0502040204020203" pitchFamily="34" charset="0"/>
                <a:ea typeface="Lato" panose="020F0502020204030203" pitchFamily="34" charset="0"/>
                <a:cs typeface="Lato" panose="020F0502020204030203" pitchFamily="34" charset="0"/>
              </a:rPr>
              <a:t>adipiscing</a:t>
            </a:r>
            <a:endParaRPr lang="en-US" sz="1200" dirty="0">
              <a:solidFill>
                <a:schemeClr val="bg1">
                  <a:lumMod val="65000"/>
                </a:schemeClr>
              </a:solidFill>
              <a:latin typeface="Segoe UI" panose="020B050204020402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35490ACA-8558-416E-8027-70E53389C816}"/>
              </a:ext>
            </a:extLst>
          </p:cNvPr>
          <p:cNvSpPr txBox="1"/>
          <p:nvPr/>
        </p:nvSpPr>
        <p:spPr>
          <a:xfrm>
            <a:off x="8633120" y="2649886"/>
            <a:ext cx="150230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d-ID" sz="1400" b="1" dirty="0">
                <a:latin typeface="Segoe UI" panose="020B0502040204020203" pitchFamily="34" charset="0"/>
              </a:rPr>
              <a:t>ANALYSIS</a:t>
            </a:r>
            <a:endParaRPr lang="en-US" sz="1400" b="1" dirty="0">
              <a:latin typeface="Segoe UI" panose="020B0502040204020203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5C79BCE-E788-4990-B9EE-E3C72AF64E10}"/>
              </a:ext>
            </a:extLst>
          </p:cNvPr>
          <p:cNvSpPr txBox="1"/>
          <p:nvPr/>
        </p:nvSpPr>
        <p:spPr>
          <a:xfrm>
            <a:off x="8633120" y="3920386"/>
            <a:ext cx="150230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400" b="1" dirty="0">
                <a:latin typeface="Segoe UI" panose="020B0502040204020203" pitchFamily="34" charset="0"/>
              </a:rPr>
              <a:t>P</a:t>
            </a:r>
            <a:r>
              <a:rPr lang="id-ID" sz="1400" b="1" dirty="0">
                <a:latin typeface="Segoe UI" panose="020B0502040204020203" pitchFamily="34" charset="0"/>
              </a:rPr>
              <a:t>LANNING</a:t>
            </a:r>
            <a:endParaRPr lang="en-US" sz="1400" b="1" dirty="0">
              <a:latin typeface="Segoe UI" panose="020B0502040204020203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B2B9C1C-AEC8-49FC-A22E-813794F9C95F}"/>
              </a:ext>
            </a:extLst>
          </p:cNvPr>
          <p:cNvSpPr txBox="1"/>
          <p:nvPr/>
        </p:nvSpPr>
        <p:spPr>
          <a:xfrm>
            <a:off x="8633118" y="4997552"/>
            <a:ext cx="1502309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id-ID" sz="1400" b="1" dirty="0">
                <a:latin typeface="Segoe UI" panose="020B0502040204020203" pitchFamily="34" charset="0"/>
              </a:rPr>
              <a:t>ACTION</a:t>
            </a:r>
            <a:endParaRPr lang="en-US" sz="1400" b="1" dirty="0">
              <a:latin typeface="Segoe UI" panose="020B0502040204020203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011BDC12-B6C1-4438-BB31-8C884E624CAA}"/>
              </a:ext>
            </a:extLst>
          </p:cNvPr>
          <p:cNvSpPr txBox="1"/>
          <p:nvPr/>
        </p:nvSpPr>
        <p:spPr>
          <a:xfrm>
            <a:off x="3233825" y="601368"/>
            <a:ext cx="5724350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Infographic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FA96F784-76B7-437F-99E1-57F8A7F82ABA}"/>
              </a:ext>
            </a:extLst>
          </p:cNvPr>
          <p:cNvSpPr/>
          <p:nvPr/>
        </p:nvSpPr>
        <p:spPr>
          <a:xfrm>
            <a:off x="5795196" y="1585274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141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 advClick="0" advTm="0">
        <p14:warp dir="in"/>
      </p:transition>
    </mc:Choice>
    <mc:Fallback>
      <p:transition spd="slow" advClick="0" advTm="0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784">
            <a:extLst>
              <a:ext uri="{FF2B5EF4-FFF2-40B4-BE49-F238E27FC236}">
                <a16:creationId xmlns:a16="http://schemas.microsoft.com/office/drawing/2014/main" id="{BC009863-D55D-4F98-A8D7-BBE7ECFA79D9}"/>
              </a:ext>
            </a:extLst>
          </p:cNvPr>
          <p:cNvGraphicFramePr/>
          <p:nvPr/>
        </p:nvGraphicFramePr>
        <p:xfrm>
          <a:off x="6096000" y="2595933"/>
          <a:ext cx="5506206" cy="315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 Placeholder 4">
            <a:extLst>
              <a:ext uri="{FF2B5EF4-FFF2-40B4-BE49-F238E27FC236}">
                <a16:creationId xmlns:a16="http://schemas.microsoft.com/office/drawing/2014/main" id="{AD21859E-A878-43C0-8DD2-33FF48F19AE1}"/>
              </a:ext>
            </a:extLst>
          </p:cNvPr>
          <p:cNvSpPr txBox="1">
            <a:spLocks/>
          </p:cNvSpPr>
          <p:nvPr/>
        </p:nvSpPr>
        <p:spPr>
          <a:xfrm>
            <a:off x="1213908" y="3606527"/>
            <a:ext cx="4330549" cy="123082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  <a:defRPr/>
            </a:pPr>
            <a:r>
              <a:rPr lang="id-ID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Ut wisi enim </a:t>
            </a:r>
            <a:r>
              <a:rPr lang="id-ID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 minim veniam, quis nostrud exerci tation ullamcorper nibh euismod tincidunt ut laoreet dolore magna aliquam erat volutpat. Ut wisi enim ad minim veniam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0DE0780-C833-4FC6-AD51-C8296BE5CADF}"/>
              </a:ext>
            </a:extLst>
          </p:cNvPr>
          <p:cNvSpPr txBox="1">
            <a:spLocks/>
          </p:cNvSpPr>
          <p:nvPr/>
        </p:nvSpPr>
        <p:spPr>
          <a:xfrm>
            <a:off x="1213908" y="4844004"/>
            <a:ext cx="4330549" cy="90282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  <a:defRPr/>
            </a:pPr>
            <a:r>
              <a:rPr lang="id-ID" sz="1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Ut wisi enim </a:t>
            </a:r>
            <a:r>
              <a:rPr lang="id-ID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 minim veniam, quis nostrud exerci tation ullamcorper nibh euismod tincidunt ut laoreet dolore magna aliquam erat volutpat. Ut wisi enim ad minim veniam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2A08A66-4B54-4A22-B173-1839D9C5B5FF}"/>
              </a:ext>
            </a:extLst>
          </p:cNvPr>
          <p:cNvSpPr/>
          <p:nvPr/>
        </p:nvSpPr>
        <p:spPr>
          <a:xfrm>
            <a:off x="1323072" y="2888051"/>
            <a:ext cx="1228939" cy="46461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>
                <a:latin typeface="Segoe UI" panose="020B0502040204020203" pitchFamily="34" charset="0"/>
              </a:rPr>
              <a:t>Creative</a:t>
            </a:r>
            <a:endParaRPr lang="en-US" sz="1400" dirty="0">
              <a:latin typeface="Segoe UI" panose="020B0502040204020203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117CDC2-4F77-4614-9DA3-68FF74189E9C}"/>
              </a:ext>
            </a:extLst>
          </p:cNvPr>
          <p:cNvSpPr/>
          <p:nvPr/>
        </p:nvSpPr>
        <p:spPr>
          <a:xfrm>
            <a:off x="2912387" y="2884168"/>
            <a:ext cx="1228939" cy="464610"/>
          </a:xfrm>
          <a:prstGeom prst="round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dirty="0">
                <a:latin typeface="Segoe UI" panose="020B0502040204020203" pitchFamily="34" charset="0"/>
              </a:rPr>
              <a:t>Presentation</a:t>
            </a:r>
            <a:endParaRPr lang="en-US" sz="1400" dirty="0">
              <a:latin typeface="Segoe UI" panose="020B05020402040202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538797-29F7-4C0D-92F1-1B35CE0CF777}"/>
              </a:ext>
            </a:extLst>
          </p:cNvPr>
          <p:cNvSpPr txBox="1"/>
          <p:nvPr/>
        </p:nvSpPr>
        <p:spPr>
          <a:xfrm>
            <a:off x="3233825" y="601368"/>
            <a:ext cx="5724350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Infographic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9DD273D-F359-4697-9806-834FD0123044}"/>
              </a:ext>
            </a:extLst>
          </p:cNvPr>
          <p:cNvSpPr/>
          <p:nvPr/>
        </p:nvSpPr>
        <p:spPr>
          <a:xfrm>
            <a:off x="5795196" y="1585274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77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994F7F1D-FC8E-439D-B47F-D3406555394B}"/>
              </a:ext>
            </a:extLst>
          </p:cNvPr>
          <p:cNvSpPr/>
          <p:nvPr/>
        </p:nvSpPr>
        <p:spPr>
          <a:xfrm>
            <a:off x="6641051" y="4997143"/>
            <a:ext cx="4701864" cy="736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possession of my entire soul, like these sweet mornings of spring which I taken soul, like these sweet mornings of spring which I taken</a:t>
            </a: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C8F6162-8A26-4C1F-82C2-97C2DAD3D2F4}"/>
              </a:ext>
            </a:extLst>
          </p:cNvPr>
          <p:cNvGraphicFramePr/>
          <p:nvPr/>
        </p:nvGraphicFramePr>
        <p:xfrm>
          <a:off x="995342" y="2129653"/>
          <a:ext cx="4941001" cy="2598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86BEBD00-D7A5-4D11-A088-81F9E51AACAD}"/>
              </a:ext>
            </a:extLst>
          </p:cNvPr>
          <p:cNvGraphicFramePr/>
          <p:nvPr/>
        </p:nvGraphicFramePr>
        <p:xfrm>
          <a:off x="6401914" y="2129653"/>
          <a:ext cx="4941001" cy="2598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1" name="Rectangle 20">
            <a:extLst>
              <a:ext uri="{FF2B5EF4-FFF2-40B4-BE49-F238E27FC236}">
                <a16:creationId xmlns:a16="http://schemas.microsoft.com/office/drawing/2014/main" id="{196B515B-363A-40E5-8BFF-24BEEE8553BF}"/>
              </a:ext>
            </a:extLst>
          </p:cNvPr>
          <p:cNvSpPr/>
          <p:nvPr/>
        </p:nvSpPr>
        <p:spPr>
          <a:xfrm>
            <a:off x="1234479" y="4997143"/>
            <a:ext cx="4701864" cy="736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wonderful serenity has taken possession of my entire soul, like these sweet mornings of spring which I taken soul, like these sweet mornings of spring which I taken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917EC7D-E430-41C3-B755-8761A6A53200}"/>
              </a:ext>
            </a:extLst>
          </p:cNvPr>
          <p:cNvSpPr txBox="1"/>
          <p:nvPr/>
        </p:nvSpPr>
        <p:spPr>
          <a:xfrm>
            <a:off x="3233825" y="601368"/>
            <a:ext cx="5724350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Our Infographic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9968837-3A30-41D2-B62A-5250CCF03974}"/>
              </a:ext>
            </a:extLst>
          </p:cNvPr>
          <p:cNvSpPr/>
          <p:nvPr/>
        </p:nvSpPr>
        <p:spPr>
          <a:xfrm>
            <a:off x="5795196" y="1585274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1934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0">
        <p14:conveyor dir="l"/>
      </p:transition>
    </mc:Choice>
    <mc:Fallback>
      <p:transition spd="slow" advClick="0" advTm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2BE0127-23B7-4549-17A2-AD4459A29272}"/>
              </a:ext>
            </a:extLst>
          </p:cNvPr>
          <p:cNvSpPr/>
          <p:nvPr/>
        </p:nvSpPr>
        <p:spPr>
          <a:xfrm>
            <a:off x="4058005" y="3445404"/>
            <a:ext cx="4064000" cy="341259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C52FC562-A77C-4A69-85C8-C4DE5FE6081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CB52D78-26F2-41CF-B16D-FC9CE0B267B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DFEA57-8081-43A2-8881-BC7E779807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225B5E5-B4E7-4357-9CB7-A0094556C78A}"/>
              </a:ext>
            </a:extLst>
          </p:cNvPr>
          <p:cNvSpPr/>
          <p:nvPr/>
        </p:nvSpPr>
        <p:spPr>
          <a:xfrm>
            <a:off x="4555224" y="4238466"/>
            <a:ext cx="3027755" cy="1839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serenity has taken possession of my entire soul, like these sweet mornings of spring which I enjoy with my whole heart. I am alone, and feel the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66AB4F9-BDC6-4B01-85F6-3B6C807CAF86}"/>
              </a:ext>
            </a:extLst>
          </p:cNvPr>
          <p:cNvSpPr txBox="1"/>
          <p:nvPr/>
        </p:nvSpPr>
        <p:spPr>
          <a:xfrm>
            <a:off x="813339" y="4548527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LOOK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1899FD7-80E1-4F23-8E16-035251D7E588}"/>
              </a:ext>
            </a:extLst>
          </p:cNvPr>
          <p:cNvSpPr txBox="1"/>
          <p:nvPr/>
        </p:nvSpPr>
        <p:spPr>
          <a:xfrm>
            <a:off x="8938341" y="4563234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BOOK</a:t>
            </a:r>
          </a:p>
        </p:txBody>
      </p:sp>
    </p:spTree>
    <p:extLst>
      <p:ext uri="{BB962C8B-B14F-4D97-AF65-F5344CB8AC3E}">
        <p14:creationId xmlns:p14="http://schemas.microsoft.com/office/powerpoint/2010/main" val="1411771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 advTm="0">
        <p:fade/>
      </p:transition>
    </mc:Choice>
    <mc:Fallback>
      <p:transition spd="med" advClick="0" advTm="0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18BEC3-A68E-48EF-ACDC-8ED26199448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6B3A5F-1E6E-471A-ACEF-7B947118A7C6}"/>
              </a:ext>
            </a:extLst>
          </p:cNvPr>
          <p:cNvSpPr txBox="1"/>
          <p:nvPr/>
        </p:nvSpPr>
        <p:spPr>
          <a:xfrm>
            <a:off x="1326582" y="1029233"/>
            <a:ext cx="4769418" cy="1311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6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You!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33F7895-734C-49AF-9834-C618BE7E985D}"/>
              </a:ext>
            </a:extLst>
          </p:cNvPr>
          <p:cNvSpPr/>
          <p:nvPr/>
        </p:nvSpPr>
        <p:spPr>
          <a:xfrm>
            <a:off x="1451112" y="2219522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65F7F2B-9073-46D5-9D8B-11B44020F239}"/>
              </a:ext>
            </a:extLst>
          </p:cNvPr>
          <p:cNvSpPr/>
          <p:nvPr/>
        </p:nvSpPr>
        <p:spPr>
          <a:xfrm>
            <a:off x="1326582" y="2910532"/>
            <a:ext cx="4040549" cy="657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serenity has taken possession of my entire soul,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63D6403-8E0C-4C86-8FEB-D6D073AB8ACC}"/>
              </a:ext>
            </a:extLst>
          </p:cNvPr>
          <p:cNvSpPr/>
          <p:nvPr/>
        </p:nvSpPr>
        <p:spPr>
          <a:xfrm>
            <a:off x="1326582" y="4124900"/>
            <a:ext cx="2296523" cy="58537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DONWLOAD NOW!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FDFB5A8-0D62-4875-B542-DD96798DAAE7}"/>
              </a:ext>
            </a:extLst>
          </p:cNvPr>
          <p:cNvSpPr txBox="1"/>
          <p:nvPr/>
        </p:nvSpPr>
        <p:spPr>
          <a:xfrm rot="16200000">
            <a:off x="9468804" y="3095863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LOOK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E2D6FDE-FAA0-4A34-98B0-20625036DD00}"/>
              </a:ext>
            </a:extLst>
          </p:cNvPr>
          <p:cNvSpPr txBox="1"/>
          <p:nvPr/>
        </p:nvSpPr>
        <p:spPr>
          <a:xfrm>
            <a:off x="8847193" y="4804640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BOOK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0982A36-837B-4D39-AAB8-46B4FF7D44DE}"/>
              </a:ext>
            </a:extLst>
          </p:cNvPr>
          <p:cNvSpPr/>
          <p:nvPr/>
        </p:nvSpPr>
        <p:spPr>
          <a:xfrm>
            <a:off x="6449712" y="4089001"/>
            <a:ext cx="3728372" cy="657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</a:pPr>
            <a:r>
              <a:rPr lang="en-US" sz="105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serenity has taken possession of my entire soul, like these sweet mornings of spring which I enjoy with my whole heart. I am alone, and feel the</a:t>
            </a:r>
          </a:p>
        </p:txBody>
      </p:sp>
    </p:spTree>
    <p:extLst>
      <p:ext uri="{BB962C8B-B14F-4D97-AF65-F5344CB8AC3E}">
        <p14:creationId xmlns:p14="http://schemas.microsoft.com/office/powerpoint/2010/main" val="555826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 advClick="0" advTm="0">
        <p14:flythrough dir="out" hasBounce="1"/>
      </p:transition>
    </mc:Choice>
    <mc:Fallback>
      <p:transition spd="slow" advClick="0" advTm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07076307-F596-4C23-9787-9EB1070EB0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D35EC-D261-437F-84B3-FA773232949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6D91A0A-14F2-4052-8342-C7E3C1D0C718}"/>
              </a:ext>
            </a:extLst>
          </p:cNvPr>
          <p:cNvSpPr/>
          <p:nvPr/>
        </p:nvSpPr>
        <p:spPr>
          <a:xfrm>
            <a:off x="5312228" y="1794328"/>
            <a:ext cx="2452915" cy="300082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7892B7-E922-4DD3-BC73-829CA3DF3463}"/>
              </a:ext>
            </a:extLst>
          </p:cNvPr>
          <p:cNvSpPr/>
          <p:nvPr/>
        </p:nvSpPr>
        <p:spPr>
          <a:xfrm>
            <a:off x="5571367" y="2241954"/>
            <a:ext cx="1968501" cy="2134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 ren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ity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entire soul, like these sweet mor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nings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spring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whi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ch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I enjoy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C9A4DA-4610-4B1D-919F-5C39F17626FF}"/>
              </a:ext>
            </a:extLst>
          </p:cNvPr>
          <p:cNvSpPr txBox="1"/>
          <p:nvPr/>
        </p:nvSpPr>
        <p:spPr>
          <a:xfrm>
            <a:off x="7010939" y="538976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LOOK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0642BE7-8ADD-4C3D-9C57-7CC7F74F4860}"/>
              </a:ext>
            </a:extLst>
          </p:cNvPr>
          <p:cNvSpPr txBox="1"/>
          <p:nvPr/>
        </p:nvSpPr>
        <p:spPr>
          <a:xfrm>
            <a:off x="8700237" y="3932988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BOOK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8AFA9A1-34B1-4852-83F6-AE10158216FC}"/>
              </a:ext>
            </a:extLst>
          </p:cNvPr>
          <p:cNvSpPr txBox="1"/>
          <p:nvPr/>
        </p:nvSpPr>
        <p:spPr>
          <a:xfrm>
            <a:off x="1088044" y="1589315"/>
            <a:ext cx="3385037" cy="18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never far off of it’s users!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DB7FA0-5375-4257-8F64-64B608B5904E}"/>
              </a:ext>
            </a:extLst>
          </p:cNvPr>
          <p:cNvSpPr/>
          <p:nvPr/>
        </p:nvSpPr>
        <p:spPr>
          <a:xfrm>
            <a:off x="1147678" y="3277309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33574D1-5EAC-4D9B-8C0A-1AB243C79BE3}"/>
              </a:ext>
            </a:extLst>
          </p:cNvPr>
          <p:cNvSpPr/>
          <p:nvPr/>
        </p:nvSpPr>
        <p:spPr>
          <a:xfrm>
            <a:off x="1072006" y="3874382"/>
            <a:ext cx="3578129" cy="953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 ren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ity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entire soul, like these sweet mor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nings</a:t>
            </a:r>
            <a:endParaRPr lang="en-US" sz="1600" dirty="0">
              <a:solidFill>
                <a:schemeClr val="bg1">
                  <a:lumMod val="85000"/>
                </a:schemeClr>
              </a:solidFill>
              <a:latin typeface="Montserrat ExtraLight" panose="00000300000000000000" pitchFamily="50" charset="0"/>
              <a:cs typeface="Poppins Light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9667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 advTm="0">
        <p14:reveal/>
      </p:transition>
    </mc:Choice>
    <mc:Fallback>
      <p:transition spd="slow" advClick="0" advTm="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0D440ED3-CED4-4B83-9D1E-79CF02DA1208}"/>
              </a:ext>
            </a:extLst>
          </p:cNvPr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73A39E-0914-4AD7-9CD7-4EC89D29F87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50E38CE-AEF7-4D7C-97D1-03B3FFBF154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D04701BE-0931-449C-8F46-BDC91E5A481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8D50D32-4058-49BD-9EC8-EAEEE8662DBD}"/>
              </a:ext>
            </a:extLst>
          </p:cNvPr>
          <p:cNvSpPr txBox="1"/>
          <p:nvPr/>
        </p:nvSpPr>
        <p:spPr>
          <a:xfrm>
            <a:off x="7743093" y="1069210"/>
            <a:ext cx="3385037" cy="18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 far off of it’s users!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E360F91-893D-4C19-97BE-002FFBE46F0C}"/>
              </a:ext>
            </a:extLst>
          </p:cNvPr>
          <p:cNvSpPr/>
          <p:nvPr/>
        </p:nvSpPr>
        <p:spPr>
          <a:xfrm>
            <a:off x="6957342" y="2757204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CC42D0D-F568-45D2-A10C-D5B7525AFEDF}"/>
              </a:ext>
            </a:extLst>
          </p:cNvPr>
          <p:cNvSpPr/>
          <p:nvPr/>
        </p:nvSpPr>
        <p:spPr>
          <a:xfrm>
            <a:off x="8414168" y="3352582"/>
            <a:ext cx="2757416" cy="2134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 ren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ity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entire soul, like these sweet mor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nings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ren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ity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entire soul, like these sweet mor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nings</a:t>
            </a:r>
            <a:endParaRPr lang="en-US" sz="1600" dirty="0">
              <a:solidFill>
                <a:schemeClr val="bg1">
                  <a:lumMod val="85000"/>
                </a:schemeClr>
              </a:solidFill>
              <a:latin typeface="Montserrat ExtraLight" panose="00000300000000000000" pitchFamily="50" charset="0"/>
              <a:cs typeface="Poppins Light" panose="00000400000000000000" pitchFamily="50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97E4832-B61D-4F8E-BA92-F90488A12DF8}"/>
              </a:ext>
            </a:extLst>
          </p:cNvPr>
          <p:cNvSpPr/>
          <p:nvPr/>
        </p:nvSpPr>
        <p:spPr>
          <a:xfrm>
            <a:off x="772949" y="3757611"/>
            <a:ext cx="3252346" cy="953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 ren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ity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entire soul, like these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sw</a:t>
            </a:r>
            <a:endParaRPr lang="en-US" sz="1600" dirty="0">
              <a:solidFill>
                <a:schemeClr val="bg1"/>
              </a:solidFill>
              <a:latin typeface="Montserrat ExtraLight" panose="00000300000000000000" pitchFamily="50" charset="0"/>
              <a:cs typeface="Poppins Light" panose="00000400000000000000" pitchFamily="50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93471C3-4DC8-4562-909A-7B582870313B}"/>
              </a:ext>
            </a:extLst>
          </p:cNvPr>
          <p:cNvSpPr/>
          <p:nvPr/>
        </p:nvSpPr>
        <p:spPr>
          <a:xfrm>
            <a:off x="772949" y="5046113"/>
            <a:ext cx="3252346" cy="953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 ren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ity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entire soul, like these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sw</a:t>
            </a:r>
            <a:endParaRPr lang="en-US" sz="1600" dirty="0">
              <a:solidFill>
                <a:schemeClr val="bg1"/>
              </a:solidFill>
              <a:latin typeface="Montserrat ExtraLight" panose="00000300000000000000" pitchFamily="50" charset="0"/>
              <a:cs typeface="Poppins Light" panose="00000400000000000000" pitchFamily="50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73143CF-A114-48E4-A7CD-C8D78941D5D3}"/>
              </a:ext>
            </a:extLst>
          </p:cNvPr>
          <p:cNvSpPr txBox="1"/>
          <p:nvPr/>
        </p:nvSpPr>
        <p:spPr>
          <a:xfrm>
            <a:off x="1297624" y="1206597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68D3B3D-3C18-4FA3-9745-0308C88F53FC}"/>
              </a:ext>
            </a:extLst>
          </p:cNvPr>
          <p:cNvSpPr txBox="1"/>
          <p:nvPr/>
        </p:nvSpPr>
        <p:spPr>
          <a:xfrm>
            <a:off x="4877337" y="4115721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BOOK</a:t>
            </a:r>
          </a:p>
        </p:txBody>
      </p:sp>
    </p:spTree>
    <p:extLst>
      <p:ext uri="{BB962C8B-B14F-4D97-AF65-F5344CB8AC3E}">
        <p14:creationId xmlns:p14="http://schemas.microsoft.com/office/powerpoint/2010/main" val="2440749886"/>
      </p:ext>
    </p:extLst>
  </p:cSld>
  <p:clrMapOvr>
    <a:masterClrMapping/>
  </p:clrMapOvr>
  <p:transition spd="slow" advClick="0" advTm="0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3EC33EB1-5FFD-48AB-8BBC-E2ED08FD040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4CC3C8AF-F004-4E97-BAA7-20BC87E8D42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C7740E6A-7DF6-490B-812F-A3BF300F385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A114358-977D-428D-8DF3-E1708BE5551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BB4AF8F-E705-4216-B232-10FED3A9B113}"/>
              </a:ext>
            </a:extLst>
          </p:cNvPr>
          <p:cNvSpPr/>
          <p:nvPr/>
        </p:nvSpPr>
        <p:spPr>
          <a:xfrm>
            <a:off x="6804179" y="1981200"/>
            <a:ext cx="6322036" cy="6322036"/>
          </a:xfrm>
          <a:prstGeom prst="ellipse">
            <a:avLst/>
          </a:prstGeom>
          <a:solidFill>
            <a:schemeClr val="accent4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0B357E4-150B-4459-AFB0-B8E4594F0BD4}"/>
              </a:ext>
            </a:extLst>
          </p:cNvPr>
          <p:cNvSpPr txBox="1"/>
          <p:nvPr/>
        </p:nvSpPr>
        <p:spPr>
          <a:xfrm>
            <a:off x="8113990" y="2775777"/>
            <a:ext cx="3385037" cy="18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Creation off of it’s users!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6068D34-C423-4BD2-AA33-37B9D608D812}"/>
              </a:ext>
            </a:extLst>
          </p:cNvPr>
          <p:cNvSpPr/>
          <p:nvPr/>
        </p:nvSpPr>
        <p:spPr>
          <a:xfrm>
            <a:off x="8173624" y="4610415"/>
            <a:ext cx="601608" cy="1342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C3F0A3-3220-439D-8678-A109F6B978C4}"/>
              </a:ext>
            </a:extLst>
          </p:cNvPr>
          <p:cNvSpPr txBox="1"/>
          <p:nvPr/>
        </p:nvSpPr>
        <p:spPr>
          <a:xfrm>
            <a:off x="6421805" y="547914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LOOK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6320A95-2AFA-496C-B452-B1AF9BB3E754}"/>
              </a:ext>
            </a:extLst>
          </p:cNvPr>
          <p:cNvSpPr txBox="1"/>
          <p:nvPr/>
        </p:nvSpPr>
        <p:spPr>
          <a:xfrm>
            <a:off x="1064875" y="4744673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BOOK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C01765-7824-41AC-AC3C-143E37F3A2E6}"/>
              </a:ext>
            </a:extLst>
          </p:cNvPr>
          <p:cNvSpPr/>
          <p:nvPr/>
        </p:nvSpPr>
        <p:spPr>
          <a:xfrm>
            <a:off x="1064875" y="1929650"/>
            <a:ext cx="4267200" cy="953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 ren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ity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entire soul, like these sweet mor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nings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ren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ity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4053D79-CC85-4A64-AA63-565D5BC948AF}"/>
              </a:ext>
            </a:extLst>
          </p:cNvPr>
          <p:cNvSpPr/>
          <p:nvPr/>
        </p:nvSpPr>
        <p:spPr>
          <a:xfrm>
            <a:off x="8043357" y="5083632"/>
            <a:ext cx="3385037" cy="657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 ren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ity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</a:t>
            </a:r>
            <a:r>
              <a:rPr lang="en-US" sz="1600" dirty="0" err="1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entir</a:t>
            </a:r>
            <a:endParaRPr lang="en-US" sz="1600" dirty="0">
              <a:solidFill>
                <a:schemeClr val="bg1"/>
              </a:solidFill>
              <a:latin typeface="Montserrat ExtraLight" panose="00000300000000000000" pitchFamily="50" charset="0"/>
              <a:cs typeface="Poppins Light" panose="00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764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0">
        <p14:ripple dir="rd"/>
      </p:transition>
    </mc:Choice>
    <mc:Fallback>
      <p:transition spd="slow" advClick="0" advTm="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0D440ED3-CED4-4B83-9D1E-79CF02DA1208}"/>
              </a:ext>
            </a:extLst>
          </p:cNvPr>
          <p:cNvSpPr/>
          <p:nvPr/>
        </p:nvSpPr>
        <p:spPr>
          <a:xfrm>
            <a:off x="1" y="0"/>
            <a:ext cx="54483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F9A27B-C30A-49A8-9FD4-D98F8912173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A289BF6-2988-44D1-9AD0-795E959BB04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7088D658-53E6-4070-BFB4-2D92AAF746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0F2335C-27C9-4AB6-A928-4688A7941F84}"/>
              </a:ext>
            </a:extLst>
          </p:cNvPr>
          <p:cNvSpPr txBox="1"/>
          <p:nvPr/>
        </p:nvSpPr>
        <p:spPr>
          <a:xfrm>
            <a:off x="1412409" y="1305734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LOOK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C6068B3-BF27-4535-AB3C-76D2BA6648D5}"/>
              </a:ext>
            </a:extLst>
          </p:cNvPr>
          <p:cNvSpPr txBox="1"/>
          <p:nvPr/>
        </p:nvSpPr>
        <p:spPr>
          <a:xfrm>
            <a:off x="4988454" y="1305734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64F06DA-A63E-4F1F-9C6B-21A0178D69F4}"/>
              </a:ext>
            </a:extLst>
          </p:cNvPr>
          <p:cNvSpPr txBox="1"/>
          <p:nvPr/>
        </p:nvSpPr>
        <p:spPr>
          <a:xfrm>
            <a:off x="8479109" y="4101943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STYLE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EFB3454-ED2D-43C8-978E-FB563E092FB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D574172-21F2-4D1D-B89D-003E6D18483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01C8CE89-BBF2-49A8-9CFF-291C0F40BDA7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</p:spTree>
    <p:extLst>
      <p:ext uri="{BB962C8B-B14F-4D97-AF65-F5344CB8AC3E}">
        <p14:creationId xmlns:p14="http://schemas.microsoft.com/office/powerpoint/2010/main" val="3346944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0">
        <p14:ripple dir="lu"/>
      </p:transition>
    </mc:Choice>
    <mc:Fallback>
      <p:transition spd="slow" advClick="0" advTm="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69EF355-2B0F-475A-AE02-90BB0A1CA4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16837015-2719-4F2B-82DA-DAC5FD4FC9F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6D91A0A-14F2-4052-8342-C7E3C1D0C718}"/>
              </a:ext>
            </a:extLst>
          </p:cNvPr>
          <p:cNvSpPr/>
          <p:nvPr/>
        </p:nvSpPr>
        <p:spPr>
          <a:xfrm>
            <a:off x="8200572" y="1797957"/>
            <a:ext cx="3991428" cy="276497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29EF1DA-1983-478E-9A85-A167C5CAD24E}"/>
              </a:ext>
            </a:extLst>
          </p:cNvPr>
          <p:cNvSpPr txBox="1"/>
          <p:nvPr/>
        </p:nvSpPr>
        <p:spPr>
          <a:xfrm>
            <a:off x="936006" y="798286"/>
            <a:ext cx="6418951" cy="905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can be off of it’s users!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7F946D-6563-4C94-8351-66F7576F09AD}"/>
              </a:ext>
            </a:extLst>
          </p:cNvPr>
          <p:cNvSpPr/>
          <p:nvPr/>
        </p:nvSpPr>
        <p:spPr>
          <a:xfrm>
            <a:off x="995640" y="1630410"/>
            <a:ext cx="601608" cy="13425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C76C0C-B2A3-4054-A010-1F52CD7F0789}"/>
              </a:ext>
            </a:extLst>
          </p:cNvPr>
          <p:cNvSpPr/>
          <p:nvPr/>
        </p:nvSpPr>
        <p:spPr>
          <a:xfrm>
            <a:off x="919968" y="2082707"/>
            <a:ext cx="6434989" cy="6576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 ren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ity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has taken posse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ssion</a:t>
            </a:r>
            <a:r>
              <a:rPr lang="en-US" sz="1600" dirty="0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 of my entire soul, like these sweet mor </a:t>
            </a:r>
            <a:r>
              <a:rPr lang="en-US" sz="1600" dirty="0" err="1">
                <a:solidFill>
                  <a:schemeClr val="bg1">
                    <a:lumMod val="85000"/>
                  </a:schemeClr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nings</a:t>
            </a:r>
            <a:endParaRPr lang="en-US" sz="1600" dirty="0">
              <a:solidFill>
                <a:schemeClr val="bg1">
                  <a:lumMod val="85000"/>
                </a:schemeClr>
              </a:solidFill>
              <a:latin typeface="Montserrat ExtraLight" panose="00000300000000000000" pitchFamily="50" charset="0"/>
              <a:cs typeface="Poppins Light" panose="00000400000000000000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206CDE9-BBB1-491F-BC62-A67FEBDE6FDC}"/>
              </a:ext>
            </a:extLst>
          </p:cNvPr>
          <p:cNvSpPr txBox="1"/>
          <p:nvPr/>
        </p:nvSpPr>
        <p:spPr>
          <a:xfrm>
            <a:off x="1073025" y="4632619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LOOK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90212A-24DB-4D29-960E-6E6CB0007B0E}"/>
              </a:ext>
            </a:extLst>
          </p:cNvPr>
          <p:cNvSpPr txBox="1"/>
          <p:nvPr/>
        </p:nvSpPr>
        <p:spPr>
          <a:xfrm rot="5400000">
            <a:off x="6084295" y="4117678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BOOK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0553BEB-EEDF-43F1-BA6D-E1D79A8898F4}"/>
              </a:ext>
            </a:extLst>
          </p:cNvPr>
          <p:cNvSpPr/>
          <p:nvPr/>
        </p:nvSpPr>
        <p:spPr>
          <a:xfrm>
            <a:off x="8682408" y="2260703"/>
            <a:ext cx="3027755" cy="1839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1600" dirty="0">
                <a:solidFill>
                  <a:schemeClr val="bg1"/>
                </a:solidFill>
                <a:latin typeface="Montserrat ExtraLight" panose="00000300000000000000" pitchFamily="50" charset="0"/>
                <a:cs typeface="Poppins Light" panose="00000400000000000000" pitchFamily="50" charset="0"/>
              </a:rPr>
              <a:t>A wonderful serenity has taken possession of my entire soul, like these sweet mornings of spring which I enjoy with my whole heart. I am alone, and feel the</a:t>
            </a:r>
          </a:p>
        </p:txBody>
      </p:sp>
    </p:spTree>
    <p:extLst>
      <p:ext uri="{BB962C8B-B14F-4D97-AF65-F5344CB8AC3E}">
        <p14:creationId xmlns:p14="http://schemas.microsoft.com/office/powerpoint/2010/main" val="2847850913"/>
      </p:ext>
    </p:extLst>
  </p:cSld>
  <p:clrMapOvr>
    <a:masterClrMapping/>
  </p:clrMapOvr>
  <p:transition spd="slow" advClick="0" advTm="0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5AA0C4-4DFD-418F-AAB8-26716FE863C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648FC384-4571-4051-B685-63E869B4D37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03C1DBE1-09C2-404A-8E54-7C449C15998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6D91A0A-14F2-4052-8342-C7E3C1D0C718}"/>
              </a:ext>
            </a:extLst>
          </p:cNvPr>
          <p:cNvSpPr/>
          <p:nvPr/>
        </p:nvSpPr>
        <p:spPr>
          <a:xfrm>
            <a:off x="0" y="2628900"/>
            <a:ext cx="5724939" cy="26416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94E6957-BE69-4A0D-B2B8-FA539B224C00}"/>
              </a:ext>
            </a:extLst>
          </p:cNvPr>
          <p:cNvSpPr txBox="1"/>
          <p:nvPr/>
        </p:nvSpPr>
        <p:spPr>
          <a:xfrm>
            <a:off x="618093" y="2775121"/>
            <a:ext cx="4641532" cy="1828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great gallery of it’s users!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39CB771-FAE5-4489-9615-521D0E26E968}"/>
              </a:ext>
            </a:extLst>
          </p:cNvPr>
          <p:cNvSpPr/>
          <p:nvPr/>
        </p:nvSpPr>
        <p:spPr>
          <a:xfrm>
            <a:off x="705720" y="4603080"/>
            <a:ext cx="601608" cy="1342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C586C1B-A205-47DF-AD62-2801E68791B1}"/>
              </a:ext>
            </a:extLst>
          </p:cNvPr>
          <p:cNvSpPr txBox="1"/>
          <p:nvPr/>
        </p:nvSpPr>
        <p:spPr>
          <a:xfrm>
            <a:off x="4877338" y="703052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LOOK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5B81503-7316-4888-97F0-5269D80CCC7A}"/>
              </a:ext>
            </a:extLst>
          </p:cNvPr>
          <p:cNvSpPr txBox="1"/>
          <p:nvPr/>
        </p:nvSpPr>
        <p:spPr>
          <a:xfrm rot="5400000">
            <a:off x="8777903" y="1615368"/>
            <a:ext cx="2437323" cy="1189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5400" dirty="0">
                <a:solidFill>
                  <a:schemeClr val="bg1"/>
                </a:solidFill>
                <a:latin typeface="Montserrat ExtraLight" panose="00000300000000000000" pitchFamily="50" charset="0"/>
              </a:rPr>
              <a:t>BOOK</a:t>
            </a:r>
          </a:p>
        </p:txBody>
      </p:sp>
    </p:spTree>
    <p:extLst>
      <p:ext uri="{BB962C8B-B14F-4D97-AF65-F5344CB8AC3E}">
        <p14:creationId xmlns:p14="http://schemas.microsoft.com/office/powerpoint/2010/main" val="2890762015"/>
      </p:ext>
    </p:extLst>
  </p:cSld>
  <p:clrMapOvr>
    <a:masterClrMapping/>
  </p:clrMapOvr>
  <p:transition spd="slow" advClick="0" advTm="0">
    <p:push/>
  </p:transition>
</p:sld>
</file>

<file path=ppt/theme/theme1.xml><?xml version="1.0" encoding="utf-8"?>
<a:theme xmlns:a="http://schemas.openxmlformats.org/drawingml/2006/main" name="Office Theme">
  <a:themeElements>
    <a:clrScheme name="ungu tu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7E6E6"/>
      </a:accent1>
      <a:accent2>
        <a:srgbClr val="D8D8D8"/>
      </a:accent2>
      <a:accent3>
        <a:srgbClr val="7F7F7F"/>
      </a:accent3>
      <a:accent4>
        <a:srgbClr val="7030A0"/>
      </a:accent4>
      <a:accent5>
        <a:srgbClr val="262626"/>
      </a:accent5>
      <a:accent6>
        <a:srgbClr val="7F7F7F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1691</Words>
  <Application>Microsoft Office PowerPoint</Application>
  <PresentationFormat>Widescreen</PresentationFormat>
  <Paragraphs>182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Montserrat ExtraLight</vt:lpstr>
      <vt:lpstr>Montserrat Medium</vt:lpstr>
      <vt:lpstr>Montserrat SemiBold</vt:lpstr>
      <vt:lpstr>Segoe UI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Vunira</dc:creator>
  <cp:lastModifiedBy>Tehal Singh Heer</cp:lastModifiedBy>
  <cp:revision>23</cp:revision>
  <dcterms:created xsi:type="dcterms:W3CDTF">2020-04-23T07:45:51Z</dcterms:created>
  <dcterms:modified xsi:type="dcterms:W3CDTF">2024-07-20T13:09:00Z</dcterms:modified>
</cp:coreProperties>
</file>