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8" r:id="rId27"/>
    <p:sldId id="294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FC34B"/>
    <a:srgbClr val="FFBB33"/>
    <a:srgbClr val="8BCC44"/>
    <a:srgbClr val="20B031"/>
    <a:srgbClr val="09D582"/>
    <a:srgbClr val="007635"/>
    <a:srgbClr val="FFCC66"/>
    <a:srgbClr val="DA8C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8" autoAdjust="0"/>
    <p:restoredTop sz="96412" autoAdjust="0"/>
  </p:normalViewPr>
  <p:slideViewPr>
    <p:cSldViewPr snapToGrid="0">
      <p:cViewPr>
        <p:scale>
          <a:sx n="80" d="100"/>
          <a:sy n="80" d="100"/>
        </p:scale>
        <p:origin x="864" y="250"/>
      </p:cViewPr>
      <p:guideLst>
        <p:guide orient="horz" pos="2160"/>
        <p:guide pos="7310"/>
        <p:guide orient="horz" pos="336"/>
        <p:guide orient="horz" pos="3974"/>
        <p:guide pos="3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2D-4760-88FF-B6D02F8A3E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D-4760-88FF-B6D02F8A3E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2D-4760-88FF-B6D02F8A3EB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1-42C5-B9C6-6DA668999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1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D-41DA-BF57-A9BE223B4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1079343"/>
        <c:axId val="906770847"/>
      </c:barChart>
      <c:catAx>
        <c:axId val="96107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770847"/>
        <c:crosses val="autoZero"/>
        <c:auto val="1"/>
        <c:lblAlgn val="ctr"/>
        <c:lblOffset val="100"/>
        <c:noMultiLvlLbl val="0"/>
      </c:catAx>
      <c:valAx>
        <c:axId val="906770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07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</c:v>
                </c:pt>
                <c:pt idx="1">
                  <c:v>123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D-47BD-9202-D1D890902B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37</c:v>
                </c:pt>
                <c:pt idx="2">
                  <c:v>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1D-47BD-9202-D1D890902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59371384"/>
        <c:axId val="259374912"/>
      </c:barChart>
      <c:catAx>
        <c:axId val="259371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 cmpd="sng">
            <a:solidFill>
              <a:srgbClr val="898B90"/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en-US"/>
          </a:p>
        </c:txPr>
        <c:crossAx val="259374912"/>
        <c:crosses val="autoZero"/>
        <c:auto val="1"/>
        <c:lblAlgn val="ctr"/>
        <c:lblOffset val="100"/>
        <c:noMultiLvlLbl val="0"/>
      </c:catAx>
      <c:valAx>
        <c:axId val="259374912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 cmpd="sng"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en-US"/>
          </a:p>
        </c:txPr>
        <c:crossAx val="259371384"/>
        <c:crosses val="autoZero"/>
        <c:crossBetween val="between"/>
        <c:majorUnit val="50"/>
      </c:valAx>
      <c:spPr>
        <a:ln w="28575" cmpd="sng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2"/>
          </a:solidFill>
          <a:latin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</c:v>
                </c:pt>
                <c:pt idx="1">
                  <c:v>123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9-440D-BFBB-FB546C305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37</c:v>
                </c:pt>
                <c:pt idx="2">
                  <c:v>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9-440D-BFBB-FB546C305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59371384"/>
        <c:axId val="259374912"/>
      </c:barChart>
      <c:catAx>
        <c:axId val="259371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8575" cmpd="sng">
            <a:solidFill>
              <a:srgbClr val="898B90"/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en-US"/>
          </a:p>
        </c:txPr>
        <c:crossAx val="259374912"/>
        <c:crosses val="autoZero"/>
        <c:auto val="1"/>
        <c:lblAlgn val="ctr"/>
        <c:lblOffset val="100"/>
        <c:noMultiLvlLbl val="0"/>
      </c:catAx>
      <c:valAx>
        <c:axId val="259374912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8575" cmpd="sng"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en-US"/>
          </a:p>
        </c:txPr>
        <c:crossAx val="259371384"/>
        <c:crosses val="autoZero"/>
        <c:crossBetween val="between"/>
        <c:majorUnit val="50"/>
      </c:valAx>
      <c:spPr>
        <a:ln w="28575" cmpd="sng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2"/>
          </a:solidFill>
          <a:latin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2E-4440-AE8D-06A3118AD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B2E-4440-AE8D-06A3118AD4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B2E-4440-AE8D-06A3118AD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153144"/>
        <c:axId val="651150792"/>
      </c:lineChart>
      <c:catAx>
        <c:axId val="65115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50792"/>
        <c:crosses val="autoZero"/>
        <c:auto val="1"/>
        <c:lblAlgn val="ctr"/>
        <c:lblOffset val="100"/>
        <c:noMultiLvlLbl val="0"/>
      </c:catAx>
      <c:valAx>
        <c:axId val="65115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15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17/07/2024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16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F517AA-27DF-44D0-BC67-A0A72BB0D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8313" y="1"/>
            <a:ext cx="4733925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51B5D0-347A-43FB-8729-B8B28D0786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1300" y="1812925"/>
            <a:ext cx="2632075" cy="164782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234CB8-32FF-4EBE-8303-F99DF7B2B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1433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29A2B2-3202-41F8-AFA0-91A3528D14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06675" y="1806575"/>
            <a:ext cx="2025650" cy="3619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27C02E-B077-4C4A-9C15-6C2DCAFC45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1"/>
            <a:ext cx="7505700" cy="3495675"/>
          </a:xfrm>
          <a:custGeom>
            <a:avLst/>
            <a:gdLst>
              <a:gd name="connsiteX0" fmla="*/ 0 w 7505700"/>
              <a:gd name="connsiteY0" fmla="*/ 0 h 3495675"/>
              <a:gd name="connsiteX1" fmla="*/ 7505700 w 7505700"/>
              <a:gd name="connsiteY1" fmla="*/ 0 h 3495675"/>
              <a:gd name="connsiteX2" fmla="*/ 7505700 w 7505700"/>
              <a:gd name="connsiteY2" fmla="*/ 3495675 h 3495675"/>
              <a:gd name="connsiteX3" fmla="*/ 0 w 7505700"/>
              <a:gd name="connsiteY3" fmla="*/ 3495675 h 34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5700" h="3495675">
                <a:moveTo>
                  <a:pt x="0" y="0"/>
                </a:moveTo>
                <a:lnTo>
                  <a:pt x="7505700" y="0"/>
                </a:lnTo>
                <a:lnTo>
                  <a:pt x="7505700" y="3495675"/>
                </a:lnTo>
                <a:lnTo>
                  <a:pt x="0" y="3495675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FC3919B-0E64-46EE-89A3-13420F80E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4859" y="3675289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33094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3F948B-8D95-4B8F-8693-0C8155A0F0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828675"/>
            <a:ext cx="5200650" cy="5200650"/>
          </a:xfrm>
          <a:custGeom>
            <a:avLst/>
            <a:gdLst>
              <a:gd name="connsiteX0" fmla="*/ 0 w 5200650"/>
              <a:gd name="connsiteY0" fmla="*/ 0 h 5200650"/>
              <a:gd name="connsiteX1" fmla="*/ 5200650 w 5200650"/>
              <a:gd name="connsiteY1" fmla="*/ 0 h 5200650"/>
              <a:gd name="connsiteX2" fmla="*/ 5200650 w 5200650"/>
              <a:gd name="connsiteY2" fmla="*/ 5200650 h 5200650"/>
              <a:gd name="connsiteX3" fmla="*/ 0 w 5200650"/>
              <a:gd name="connsiteY3" fmla="*/ 5200650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0650" h="5200650">
                <a:moveTo>
                  <a:pt x="0" y="0"/>
                </a:moveTo>
                <a:lnTo>
                  <a:pt x="5200650" y="0"/>
                </a:lnTo>
                <a:lnTo>
                  <a:pt x="5200650" y="5200650"/>
                </a:lnTo>
                <a:lnTo>
                  <a:pt x="0" y="52006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76DD179-9A56-422E-ACCA-BC88F96D21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5559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8D7798-7ECC-4333-BDAB-7EB0A02AED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5612" y="4316115"/>
            <a:ext cx="1901228" cy="1713210"/>
          </a:xfrm>
          <a:custGeom>
            <a:avLst/>
            <a:gdLst>
              <a:gd name="connsiteX0" fmla="*/ 0 w 1901228"/>
              <a:gd name="connsiteY0" fmla="*/ 0 h 1713210"/>
              <a:gd name="connsiteX1" fmla="*/ 1901228 w 1901228"/>
              <a:gd name="connsiteY1" fmla="*/ 0 h 1713210"/>
              <a:gd name="connsiteX2" fmla="*/ 1901228 w 1901228"/>
              <a:gd name="connsiteY2" fmla="*/ 1713210 h 1713210"/>
              <a:gd name="connsiteX3" fmla="*/ 0 w 1901228"/>
              <a:gd name="connsiteY3" fmla="*/ 1713210 h 171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1228" h="1713210">
                <a:moveTo>
                  <a:pt x="0" y="0"/>
                </a:moveTo>
                <a:lnTo>
                  <a:pt x="1901228" y="0"/>
                </a:lnTo>
                <a:lnTo>
                  <a:pt x="1901228" y="1713210"/>
                </a:lnTo>
                <a:lnTo>
                  <a:pt x="0" y="171321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2006825-2B68-4DA5-AD9E-4E856B90E6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D599C7-C625-4CFA-B92C-1FE8B5ECF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1790700"/>
            <a:ext cx="1638300" cy="1638300"/>
          </a:xfrm>
          <a:custGeom>
            <a:avLst/>
            <a:gdLst>
              <a:gd name="connsiteX0" fmla="*/ 0 w 1638300"/>
              <a:gd name="connsiteY0" fmla="*/ 0 h 1638300"/>
              <a:gd name="connsiteX1" fmla="*/ 1638300 w 1638300"/>
              <a:gd name="connsiteY1" fmla="*/ 0 h 1638300"/>
              <a:gd name="connsiteX2" fmla="*/ 1638300 w 1638300"/>
              <a:gd name="connsiteY2" fmla="*/ 1638300 h 1638300"/>
              <a:gd name="connsiteX3" fmla="*/ 0 w 163830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638300">
                <a:moveTo>
                  <a:pt x="0" y="0"/>
                </a:move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D15A33-6EDC-4A39-A153-E8F69CB5E6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5700" y="1790700"/>
            <a:ext cx="1638300" cy="1638300"/>
          </a:xfrm>
          <a:custGeom>
            <a:avLst/>
            <a:gdLst>
              <a:gd name="connsiteX0" fmla="*/ 0 w 1638300"/>
              <a:gd name="connsiteY0" fmla="*/ 0 h 1638300"/>
              <a:gd name="connsiteX1" fmla="*/ 1638300 w 1638300"/>
              <a:gd name="connsiteY1" fmla="*/ 0 h 1638300"/>
              <a:gd name="connsiteX2" fmla="*/ 1638300 w 1638300"/>
              <a:gd name="connsiteY2" fmla="*/ 1638300 h 1638300"/>
              <a:gd name="connsiteX3" fmla="*/ 0 w 163830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638300">
                <a:moveTo>
                  <a:pt x="0" y="0"/>
                </a:move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91D42E-4098-43AE-B443-8468EB7149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10239" y="1704976"/>
            <a:ext cx="1952625" cy="1952625"/>
          </a:xfrm>
          <a:custGeom>
            <a:avLst/>
            <a:gdLst>
              <a:gd name="connsiteX0" fmla="*/ 0 w 1952625"/>
              <a:gd name="connsiteY0" fmla="*/ 0 h 1952625"/>
              <a:gd name="connsiteX1" fmla="*/ 1952625 w 1952625"/>
              <a:gd name="connsiteY1" fmla="*/ 0 h 1952625"/>
              <a:gd name="connsiteX2" fmla="*/ 1952625 w 1952625"/>
              <a:gd name="connsiteY2" fmla="*/ 1952625 h 1952625"/>
              <a:gd name="connsiteX3" fmla="*/ 0 w 1952625"/>
              <a:gd name="connsiteY3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952625">
                <a:moveTo>
                  <a:pt x="0" y="0"/>
                </a:moveTo>
                <a:lnTo>
                  <a:pt x="1952625" y="0"/>
                </a:lnTo>
                <a:lnTo>
                  <a:pt x="1952625" y="1952625"/>
                </a:lnTo>
                <a:lnTo>
                  <a:pt x="0" y="19526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5D616DB-F505-49F3-AB24-40E8F4C453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0" y="3429000"/>
            <a:ext cx="1638300" cy="1638300"/>
          </a:xfrm>
          <a:custGeom>
            <a:avLst/>
            <a:gdLst>
              <a:gd name="connsiteX0" fmla="*/ 0 w 1638300"/>
              <a:gd name="connsiteY0" fmla="*/ 0 h 1638300"/>
              <a:gd name="connsiteX1" fmla="*/ 1638300 w 1638300"/>
              <a:gd name="connsiteY1" fmla="*/ 0 h 1638300"/>
              <a:gd name="connsiteX2" fmla="*/ 1638300 w 1638300"/>
              <a:gd name="connsiteY2" fmla="*/ 1638300 h 1638300"/>
              <a:gd name="connsiteX3" fmla="*/ 0 w 163830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638300">
                <a:moveTo>
                  <a:pt x="0" y="0"/>
                </a:move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E443FA2-4D8B-46C9-908B-290C5562BB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7401" y="3429000"/>
            <a:ext cx="1638300" cy="1638300"/>
          </a:xfrm>
          <a:custGeom>
            <a:avLst/>
            <a:gdLst>
              <a:gd name="connsiteX0" fmla="*/ 0 w 1638300"/>
              <a:gd name="connsiteY0" fmla="*/ 0 h 1638300"/>
              <a:gd name="connsiteX1" fmla="*/ 1638300 w 1638300"/>
              <a:gd name="connsiteY1" fmla="*/ 0 h 1638300"/>
              <a:gd name="connsiteX2" fmla="*/ 1638300 w 1638300"/>
              <a:gd name="connsiteY2" fmla="*/ 1638300 h 1638300"/>
              <a:gd name="connsiteX3" fmla="*/ 0 w 163830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638300">
                <a:moveTo>
                  <a:pt x="0" y="0"/>
                </a:move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49E4000-E5C4-4767-B121-78D936857C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05700" y="3429000"/>
            <a:ext cx="1638300" cy="1638300"/>
          </a:xfrm>
          <a:custGeom>
            <a:avLst/>
            <a:gdLst>
              <a:gd name="connsiteX0" fmla="*/ 0 w 1638300"/>
              <a:gd name="connsiteY0" fmla="*/ 0 h 1638300"/>
              <a:gd name="connsiteX1" fmla="*/ 1638300 w 1638300"/>
              <a:gd name="connsiteY1" fmla="*/ 0 h 1638300"/>
              <a:gd name="connsiteX2" fmla="*/ 1638300 w 1638300"/>
              <a:gd name="connsiteY2" fmla="*/ 1638300 h 1638300"/>
              <a:gd name="connsiteX3" fmla="*/ 0 w 163830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638300">
                <a:moveTo>
                  <a:pt x="0" y="0"/>
                </a:move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3FE963A-47F5-43F1-ACD8-E90E8A8CD4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33475" y="4457701"/>
            <a:ext cx="1247775" cy="124777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3FE54E-2474-456E-BA60-8B0B293FD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7680" cy="6858000"/>
          </a:xfrm>
          <a:custGeom>
            <a:avLst/>
            <a:gdLst>
              <a:gd name="connsiteX0" fmla="*/ 0 w 4297680"/>
              <a:gd name="connsiteY0" fmla="*/ 0 h 6858000"/>
              <a:gd name="connsiteX1" fmla="*/ 4297680 w 4297680"/>
              <a:gd name="connsiteY1" fmla="*/ 0 h 6858000"/>
              <a:gd name="connsiteX2" fmla="*/ 4297680 w 4297680"/>
              <a:gd name="connsiteY2" fmla="*/ 6858000 h 6858000"/>
              <a:gd name="connsiteX3" fmla="*/ 0 w 42976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0" h="6858000">
                <a:moveTo>
                  <a:pt x="0" y="0"/>
                </a:moveTo>
                <a:lnTo>
                  <a:pt x="4297680" y="0"/>
                </a:lnTo>
                <a:lnTo>
                  <a:pt x="42976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EC3BBD7-96D0-4E94-B512-18A514645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98059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83792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106AFE-B93F-41A6-85DD-8823A52762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937" y="679268"/>
            <a:ext cx="10694126" cy="5499466"/>
          </a:xfrm>
          <a:custGeom>
            <a:avLst/>
            <a:gdLst>
              <a:gd name="connsiteX0" fmla="*/ 0 w 10694126"/>
              <a:gd name="connsiteY0" fmla="*/ 0 h 5499466"/>
              <a:gd name="connsiteX1" fmla="*/ 10694126 w 10694126"/>
              <a:gd name="connsiteY1" fmla="*/ 0 h 5499466"/>
              <a:gd name="connsiteX2" fmla="*/ 10694126 w 10694126"/>
              <a:gd name="connsiteY2" fmla="*/ 5499466 h 5499466"/>
              <a:gd name="connsiteX3" fmla="*/ 0 w 10694126"/>
              <a:gd name="connsiteY3" fmla="*/ 5499466 h 54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4126" h="5499466">
                <a:moveTo>
                  <a:pt x="0" y="0"/>
                </a:moveTo>
                <a:lnTo>
                  <a:pt x="10694126" y="0"/>
                </a:lnTo>
                <a:lnTo>
                  <a:pt x="10694126" y="5499466"/>
                </a:lnTo>
                <a:lnTo>
                  <a:pt x="0" y="549946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0D113A-773C-4A62-88CA-A6D33B697A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492763"/>
            <a:ext cx="11277600" cy="3280229"/>
          </a:xfrm>
          <a:custGeom>
            <a:avLst/>
            <a:gdLst>
              <a:gd name="connsiteX0" fmla="*/ 0 w 11277600"/>
              <a:gd name="connsiteY0" fmla="*/ 0 h 3280229"/>
              <a:gd name="connsiteX1" fmla="*/ 11277600 w 11277600"/>
              <a:gd name="connsiteY1" fmla="*/ 0 h 3280229"/>
              <a:gd name="connsiteX2" fmla="*/ 11277600 w 11277600"/>
              <a:gd name="connsiteY2" fmla="*/ 3280229 h 3280229"/>
              <a:gd name="connsiteX3" fmla="*/ 0 w 11277600"/>
              <a:gd name="connsiteY3" fmla="*/ 3280229 h 32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0" h="3280229">
                <a:moveTo>
                  <a:pt x="0" y="0"/>
                </a:moveTo>
                <a:lnTo>
                  <a:pt x="11277600" y="0"/>
                </a:lnTo>
                <a:lnTo>
                  <a:pt x="11277600" y="3280229"/>
                </a:lnTo>
                <a:lnTo>
                  <a:pt x="0" y="328022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E37090-1DF0-401C-B245-647FEFD270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2228" y="1881051"/>
            <a:ext cx="2129246" cy="2129246"/>
          </a:xfrm>
          <a:custGeom>
            <a:avLst/>
            <a:gdLst>
              <a:gd name="connsiteX0" fmla="*/ 0 w 2129246"/>
              <a:gd name="connsiteY0" fmla="*/ 0 h 2129246"/>
              <a:gd name="connsiteX1" fmla="*/ 2129246 w 2129246"/>
              <a:gd name="connsiteY1" fmla="*/ 0 h 2129246"/>
              <a:gd name="connsiteX2" fmla="*/ 2129246 w 2129246"/>
              <a:gd name="connsiteY2" fmla="*/ 2129246 h 2129246"/>
              <a:gd name="connsiteX3" fmla="*/ 0 w 2129246"/>
              <a:gd name="connsiteY3" fmla="*/ 2129246 h 212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246" h="2129246">
                <a:moveTo>
                  <a:pt x="0" y="0"/>
                </a:moveTo>
                <a:lnTo>
                  <a:pt x="2129246" y="0"/>
                </a:lnTo>
                <a:lnTo>
                  <a:pt x="2129246" y="2129246"/>
                </a:lnTo>
                <a:lnTo>
                  <a:pt x="0" y="212924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21FEC29-95F0-4B8A-9086-F392CA1FB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2143" y="1005658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88645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5D54601-E809-43DB-8664-91BA2BCE36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EB8B5B-C330-43EA-A5B7-7EE219FDD3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1945" y="849883"/>
            <a:ext cx="2585243" cy="2585243"/>
          </a:xfrm>
          <a:custGeom>
            <a:avLst/>
            <a:gdLst>
              <a:gd name="connsiteX0" fmla="*/ 0 w 2585243"/>
              <a:gd name="connsiteY0" fmla="*/ 0 h 2585243"/>
              <a:gd name="connsiteX1" fmla="*/ 2585243 w 2585243"/>
              <a:gd name="connsiteY1" fmla="*/ 0 h 2585243"/>
              <a:gd name="connsiteX2" fmla="*/ 2585243 w 2585243"/>
              <a:gd name="connsiteY2" fmla="*/ 2585243 h 2585243"/>
              <a:gd name="connsiteX3" fmla="*/ 0 w 2585243"/>
              <a:gd name="connsiteY3" fmla="*/ 2585243 h 25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243" h="2585243">
                <a:moveTo>
                  <a:pt x="0" y="0"/>
                </a:moveTo>
                <a:lnTo>
                  <a:pt x="2585243" y="0"/>
                </a:lnTo>
                <a:lnTo>
                  <a:pt x="2585243" y="2585243"/>
                </a:lnTo>
                <a:lnTo>
                  <a:pt x="0" y="258524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D8D7D0-2DFA-43E3-A3B6-D925BD249D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3730" y="849883"/>
            <a:ext cx="2585243" cy="2585243"/>
          </a:xfrm>
          <a:custGeom>
            <a:avLst/>
            <a:gdLst>
              <a:gd name="connsiteX0" fmla="*/ 0 w 2585243"/>
              <a:gd name="connsiteY0" fmla="*/ 0 h 2585243"/>
              <a:gd name="connsiteX1" fmla="*/ 2585243 w 2585243"/>
              <a:gd name="connsiteY1" fmla="*/ 0 h 2585243"/>
              <a:gd name="connsiteX2" fmla="*/ 2585243 w 2585243"/>
              <a:gd name="connsiteY2" fmla="*/ 2585243 h 2585243"/>
              <a:gd name="connsiteX3" fmla="*/ 0 w 2585243"/>
              <a:gd name="connsiteY3" fmla="*/ 2585243 h 25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243" h="2585243">
                <a:moveTo>
                  <a:pt x="0" y="0"/>
                </a:moveTo>
                <a:lnTo>
                  <a:pt x="2585243" y="0"/>
                </a:lnTo>
                <a:lnTo>
                  <a:pt x="2585243" y="2585243"/>
                </a:lnTo>
                <a:lnTo>
                  <a:pt x="0" y="258524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0D984E2-ECAD-4052-80DC-791FFA237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4067629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265306-DF66-428B-8488-41F3809F2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0172" y="0"/>
            <a:ext cx="2960914" cy="3429000"/>
          </a:xfrm>
          <a:custGeom>
            <a:avLst/>
            <a:gdLst>
              <a:gd name="connsiteX0" fmla="*/ 0 w 2960914"/>
              <a:gd name="connsiteY0" fmla="*/ 0 h 3429000"/>
              <a:gd name="connsiteX1" fmla="*/ 2960914 w 2960914"/>
              <a:gd name="connsiteY1" fmla="*/ 0 h 3429000"/>
              <a:gd name="connsiteX2" fmla="*/ 2960914 w 2960914"/>
              <a:gd name="connsiteY2" fmla="*/ 3429000 h 3429000"/>
              <a:gd name="connsiteX3" fmla="*/ 0 w 2960914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14" h="3429000">
                <a:moveTo>
                  <a:pt x="0" y="0"/>
                </a:moveTo>
                <a:lnTo>
                  <a:pt x="2960914" y="0"/>
                </a:lnTo>
                <a:lnTo>
                  <a:pt x="296091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5B3227-34E1-409C-85E0-78EFA66B9C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172" y="3429000"/>
            <a:ext cx="2960914" cy="3429000"/>
          </a:xfrm>
          <a:custGeom>
            <a:avLst/>
            <a:gdLst>
              <a:gd name="connsiteX0" fmla="*/ 0 w 2960914"/>
              <a:gd name="connsiteY0" fmla="*/ 0 h 3429000"/>
              <a:gd name="connsiteX1" fmla="*/ 2960914 w 2960914"/>
              <a:gd name="connsiteY1" fmla="*/ 0 h 3429000"/>
              <a:gd name="connsiteX2" fmla="*/ 2960914 w 2960914"/>
              <a:gd name="connsiteY2" fmla="*/ 3429000 h 3429000"/>
              <a:gd name="connsiteX3" fmla="*/ 0 w 2960914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14" h="3429000">
                <a:moveTo>
                  <a:pt x="0" y="0"/>
                </a:moveTo>
                <a:lnTo>
                  <a:pt x="2960914" y="0"/>
                </a:lnTo>
                <a:lnTo>
                  <a:pt x="296091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C3CD57-1701-4DDC-A3D2-B632963B3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31086" y="0"/>
            <a:ext cx="2960914" cy="6858000"/>
          </a:xfrm>
          <a:custGeom>
            <a:avLst/>
            <a:gdLst>
              <a:gd name="connsiteX0" fmla="*/ 0 w 2960914"/>
              <a:gd name="connsiteY0" fmla="*/ 0 h 6858000"/>
              <a:gd name="connsiteX1" fmla="*/ 2960914 w 2960914"/>
              <a:gd name="connsiteY1" fmla="*/ 0 h 6858000"/>
              <a:gd name="connsiteX2" fmla="*/ 2960914 w 2960914"/>
              <a:gd name="connsiteY2" fmla="*/ 6858000 h 6858000"/>
              <a:gd name="connsiteX3" fmla="*/ 0 w 29609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914" h="6858000">
                <a:moveTo>
                  <a:pt x="0" y="0"/>
                </a:moveTo>
                <a:lnTo>
                  <a:pt x="2960914" y="0"/>
                </a:lnTo>
                <a:lnTo>
                  <a:pt x="296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6ED3D2-B244-4373-A821-96EE29E94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0625" y="835025"/>
            <a:ext cx="4171950" cy="41719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117678-B17F-4A97-8A6F-D9F5940D9B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5339" y="1887423"/>
            <a:ext cx="4833712" cy="17320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2651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DCE19-C8FB-4C44-A770-F3B317352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CB11ED4-E6F0-4269-AE95-762740FE2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5802" y="1373416"/>
            <a:ext cx="5740398" cy="263978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032184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3F8AA70-E97A-48E5-A564-1750FBC5C6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9379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065BFC-C2F8-491A-A271-88286FE43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6600" y="0"/>
            <a:ext cx="5105400" cy="6858000"/>
          </a:xfrm>
          <a:custGeom>
            <a:avLst/>
            <a:gdLst>
              <a:gd name="connsiteX0" fmla="*/ 0 w 5105400"/>
              <a:gd name="connsiteY0" fmla="*/ 0 h 6858000"/>
              <a:gd name="connsiteX1" fmla="*/ 5105400 w 5105400"/>
              <a:gd name="connsiteY1" fmla="*/ 0 h 6858000"/>
              <a:gd name="connsiteX2" fmla="*/ 5105400 w 5105400"/>
              <a:gd name="connsiteY2" fmla="*/ 6858000 h 6858000"/>
              <a:gd name="connsiteX3" fmla="*/ 0 w 5105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6858000">
                <a:moveTo>
                  <a:pt x="0" y="0"/>
                </a:moveTo>
                <a:lnTo>
                  <a:pt x="5105400" y="0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37421F-799D-4F1F-A766-8C8ABAE18E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3860800"/>
          </a:xfrm>
          <a:custGeom>
            <a:avLst/>
            <a:gdLst>
              <a:gd name="connsiteX0" fmla="*/ 0 w 4064000"/>
              <a:gd name="connsiteY0" fmla="*/ 0 h 3860800"/>
              <a:gd name="connsiteX1" fmla="*/ 4064000 w 4064000"/>
              <a:gd name="connsiteY1" fmla="*/ 0 h 3860800"/>
              <a:gd name="connsiteX2" fmla="*/ 4064000 w 4064000"/>
              <a:gd name="connsiteY2" fmla="*/ 3860800 h 3860800"/>
              <a:gd name="connsiteX3" fmla="*/ 0 w 40640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60800">
                <a:moveTo>
                  <a:pt x="0" y="0"/>
                </a:moveTo>
                <a:lnTo>
                  <a:pt x="4064000" y="0"/>
                </a:lnTo>
                <a:lnTo>
                  <a:pt x="4064000" y="3860800"/>
                </a:lnTo>
                <a:lnTo>
                  <a:pt x="0" y="38608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49C637-0988-4B42-9998-4E01922C2F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0" y="0"/>
            <a:ext cx="4064000" cy="3860800"/>
          </a:xfrm>
          <a:custGeom>
            <a:avLst/>
            <a:gdLst>
              <a:gd name="connsiteX0" fmla="*/ 0 w 4064000"/>
              <a:gd name="connsiteY0" fmla="*/ 0 h 3860800"/>
              <a:gd name="connsiteX1" fmla="*/ 4064000 w 4064000"/>
              <a:gd name="connsiteY1" fmla="*/ 0 h 3860800"/>
              <a:gd name="connsiteX2" fmla="*/ 4064000 w 4064000"/>
              <a:gd name="connsiteY2" fmla="*/ 3860800 h 3860800"/>
              <a:gd name="connsiteX3" fmla="*/ 0 w 40640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60800">
                <a:moveTo>
                  <a:pt x="0" y="0"/>
                </a:moveTo>
                <a:lnTo>
                  <a:pt x="4064000" y="0"/>
                </a:lnTo>
                <a:lnTo>
                  <a:pt x="4064000" y="3860800"/>
                </a:lnTo>
                <a:lnTo>
                  <a:pt x="0" y="38608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2C50A4-298D-49C3-8638-90680ACCE7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3860800"/>
          </a:xfrm>
          <a:custGeom>
            <a:avLst/>
            <a:gdLst>
              <a:gd name="connsiteX0" fmla="*/ 0 w 4064000"/>
              <a:gd name="connsiteY0" fmla="*/ 0 h 3860800"/>
              <a:gd name="connsiteX1" fmla="*/ 4064000 w 4064000"/>
              <a:gd name="connsiteY1" fmla="*/ 0 h 3860800"/>
              <a:gd name="connsiteX2" fmla="*/ 4064000 w 4064000"/>
              <a:gd name="connsiteY2" fmla="*/ 3860800 h 3860800"/>
              <a:gd name="connsiteX3" fmla="*/ 0 w 40640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860800">
                <a:moveTo>
                  <a:pt x="0" y="0"/>
                </a:moveTo>
                <a:lnTo>
                  <a:pt x="4064000" y="0"/>
                </a:lnTo>
                <a:lnTo>
                  <a:pt x="4064000" y="3860800"/>
                </a:lnTo>
                <a:lnTo>
                  <a:pt x="0" y="38608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44E28D-1B1B-4E2C-B7CD-98FA09A254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43071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92773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3D08248-64FF-4EDD-8C7F-1785D64A1A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AD3756-F7E9-460C-997D-F53BBF322B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02" y="2908300"/>
            <a:ext cx="10847799" cy="2260600"/>
          </a:xfrm>
          <a:custGeom>
            <a:avLst/>
            <a:gdLst>
              <a:gd name="connsiteX0" fmla="*/ 0 w 10847799"/>
              <a:gd name="connsiteY0" fmla="*/ 0 h 2260600"/>
              <a:gd name="connsiteX1" fmla="*/ 10847799 w 10847799"/>
              <a:gd name="connsiteY1" fmla="*/ 0 h 2260600"/>
              <a:gd name="connsiteX2" fmla="*/ 10847799 w 10847799"/>
              <a:gd name="connsiteY2" fmla="*/ 2260600 h 2260600"/>
              <a:gd name="connsiteX3" fmla="*/ 0 w 10847799"/>
              <a:gd name="connsiteY3" fmla="*/ 22606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7799" h="2260600">
                <a:moveTo>
                  <a:pt x="0" y="0"/>
                </a:moveTo>
                <a:lnTo>
                  <a:pt x="10847799" y="0"/>
                </a:lnTo>
                <a:lnTo>
                  <a:pt x="10847799" y="2260600"/>
                </a:lnTo>
                <a:lnTo>
                  <a:pt x="0" y="2260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2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C8A95D6-2431-46B7-8EA3-1CED0C133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435600"/>
            <a:ext cx="12192000" cy="1422400"/>
          </a:xfrm>
          <a:custGeom>
            <a:avLst/>
            <a:gdLst>
              <a:gd name="connsiteX0" fmla="*/ 0 w 8953500"/>
              <a:gd name="connsiteY0" fmla="*/ 0 h 1750786"/>
              <a:gd name="connsiteX1" fmla="*/ 8953500 w 8953500"/>
              <a:gd name="connsiteY1" fmla="*/ 0 h 1750786"/>
              <a:gd name="connsiteX2" fmla="*/ 8953500 w 8953500"/>
              <a:gd name="connsiteY2" fmla="*/ 1750786 h 1750786"/>
              <a:gd name="connsiteX3" fmla="*/ 0 w 8953500"/>
              <a:gd name="connsiteY3" fmla="*/ 1750786 h 175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0" h="1750786">
                <a:moveTo>
                  <a:pt x="0" y="0"/>
                </a:moveTo>
                <a:lnTo>
                  <a:pt x="8953500" y="0"/>
                </a:lnTo>
                <a:lnTo>
                  <a:pt x="8953500" y="1750786"/>
                </a:lnTo>
                <a:lnTo>
                  <a:pt x="0" y="175078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5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24FCDCF-EB00-46BC-8423-7D6E9EF581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3F5D87-6BA5-46CC-895F-F6AD09DAD4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435600"/>
            <a:ext cx="8953500" cy="1422400"/>
          </a:xfrm>
          <a:custGeom>
            <a:avLst/>
            <a:gdLst>
              <a:gd name="connsiteX0" fmla="*/ 0 w 8953500"/>
              <a:gd name="connsiteY0" fmla="*/ 0 h 1750786"/>
              <a:gd name="connsiteX1" fmla="*/ 8953500 w 8953500"/>
              <a:gd name="connsiteY1" fmla="*/ 0 h 1750786"/>
              <a:gd name="connsiteX2" fmla="*/ 8953500 w 8953500"/>
              <a:gd name="connsiteY2" fmla="*/ 1750786 h 1750786"/>
              <a:gd name="connsiteX3" fmla="*/ 0 w 8953500"/>
              <a:gd name="connsiteY3" fmla="*/ 1750786 h 175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0" h="1750786">
                <a:moveTo>
                  <a:pt x="0" y="0"/>
                </a:moveTo>
                <a:lnTo>
                  <a:pt x="8953500" y="0"/>
                </a:lnTo>
                <a:lnTo>
                  <a:pt x="8953500" y="1750786"/>
                </a:lnTo>
                <a:lnTo>
                  <a:pt x="0" y="175078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6A6D11F-03E8-4858-B8BA-76CEE86C9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9642" y="789215"/>
            <a:ext cx="3942682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DCC3CB6-7AA1-4DC5-9718-F893EF499C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2540000"/>
            <a:ext cx="5257800" cy="35290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10E288-7F9F-413C-A5AC-FD4E8171DA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9300" y="672861"/>
            <a:ext cx="3792986" cy="5512279"/>
          </a:xfrm>
          <a:custGeom>
            <a:avLst/>
            <a:gdLst>
              <a:gd name="connsiteX0" fmla="*/ 0 w 4796286"/>
              <a:gd name="connsiteY0" fmla="*/ 0 h 5512279"/>
              <a:gd name="connsiteX1" fmla="*/ 4796286 w 4796286"/>
              <a:gd name="connsiteY1" fmla="*/ 0 h 5512279"/>
              <a:gd name="connsiteX2" fmla="*/ 4796286 w 4796286"/>
              <a:gd name="connsiteY2" fmla="*/ 5512279 h 5512279"/>
              <a:gd name="connsiteX3" fmla="*/ 0 w 4796286"/>
              <a:gd name="connsiteY3" fmla="*/ 5512279 h 551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6286" h="5512279">
                <a:moveTo>
                  <a:pt x="0" y="0"/>
                </a:moveTo>
                <a:lnTo>
                  <a:pt x="4796286" y="0"/>
                </a:lnTo>
                <a:lnTo>
                  <a:pt x="4796286" y="5512279"/>
                </a:lnTo>
                <a:lnTo>
                  <a:pt x="0" y="551227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75F98-9E6F-4970-A302-67F358346A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7311" y="2391508"/>
            <a:ext cx="2884679" cy="1397977"/>
          </a:xfrm>
          <a:custGeom>
            <a:avLst/>
            <a:gdLst>
              <a:gd name="connsiteX0" fmla="*/ 0 w 2884679"/>
              <a:gd name="connsiteY0" fmla="*/ 0 h 1397977"/>
              <a:gd name="connsiteX1" fmla="*/ 2884679 w 2884679"/>
              <a:gd name="connsiteY1" fmla="*/ 0 h 1397977"/>
              <a:gd name="connsiteX2" fmla="*/ 2884679 w 2884679"/>
              <a:gd name="connsiteY2" fmla="*/ 1397977 h 1397977"/>
              <a:gd name="connsiteX3" fmla="*/ 0 w 2884679"/>
              <a:gd name="connsiteY3" fmla="*/ 1397977 h 139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4679" h="1397977">
                <a:moveTo>
                  <a:pt x="0" y="0"/>
                </a:moveTo>
                <a:lnTo>
                  <a:pt x="2884679" y="0"/>
                </a:lnTo>
                <a:lnTo>
                  <a:pt x="2884679" y="1397977"/>
                </a:lnTo>
                <a:lnTo>
                  <a:pt x="0" y="1397977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B50B49E-6100-4588-9FB8-B43653EFF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1384300"/>
            <a:ext cx="5829300" cy="2197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3951150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10E093-6E5B-462B-A283-058E5DD867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1313" y="1582623"/>
            <a:ext cx="5791201" cy="18463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72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89413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B301581-FE00-4092-BB0B-AD4F98833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5068" y="2682081"/>
            <a:ext cx="3184525" cy="14938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122730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3CF743-B473-4EA8-9A44-806AFDA701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EF9A61-92A4-4D81-901C-8CB54BFEF1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1417638"/>
            <a:ext cx="3184525" cy="14938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6135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B47181A-6D8D-4650-BC43-CC52E4F70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93798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15DD90-5E41-4511-86EF-52B8EA7A3C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546" y="2037031"/>
            <a:ext cx="5326455" cy="2716035"/>
          </a:xfrm>
          <a:custGeom>
            <a:avLst/>
            <a:gdLst>
              <a:gd name="connsiteX0" fmla="*/ 0 w 5326455"/>
              <a:gd name="connsiteY0" fmla="*/ 0 h 2716035"/>
              <a:gd name="connsiteX1" fmla="*/ 5326455 w 5326455"/>
              <a:gd name="connsiteY1" fmla="*/ 0 h 2716035"/>
              <a:gd name="connsiteX2" fmla="*/ 5326455 w 5326455"/>
              <a:gd name="connsiteY2" fmla="*/ 2716035 h 2716035"/>
              <a:gd name="connsiteX3" fmla="*/ 0 w 5326455"/>
              <a:gd name="connsiteY3" fmla="*/ 2716035 h 271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455" h="2716035">
                <a:moveTo>
                  <a:pt x="0" y="0"/>
                </a:moveTo>
                <a:lnTo>
                  <a:pt x="5326455" y="0"/>
                </a:lnTo>
                <a:lnTo>
                  <a:pt x="5326455" y="2716035"/>
                </a:lnTo>
                <a:lnTo>
                  <a:pt x="0" y="271603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5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12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2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E160140-00E5-46BE-8C39-92AAA91BB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17111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7A4434-B708-48E2-892F-8A7160F3B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89800" cy="5956300"/>
          </a:xfrm>
          <a:custGeom>
            <a:avLst/>
            <a:gdLst>
              <a:gd name="connsiteX0" fmla="*/ 0 w 7289800"/>
              <a:gd name="connsiteY0" fmla="*/ 0 h 5956300"/>
              <a:gd name="connsiteX1" fmla="*/ 7289800 w 7289800"/>
              <a:gd name="connsiteY1" fmla="*/ 0 h 5956300"/>
              <a:gd name="connsiteX2" fmla="*/ 7289800 w 7289800"/>
              <a:gd name="connsiteY2" fmla="*/ 5956300 h 5956300"/>
              <a:gd name="connsiteX3" fmla="*/ 0 w 7289800"/>
              <a:gd name="connsiteY3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9800" h="5956300">
                <a:moveTo>
                  <a:pt x="0" y="0"/>
                </a:moveTo>
                <a:lnTo>
                  <a:pt x="7289800" y="0"/>
                </a:lnTo>
                <a:lnTo>
                  <a:pt x="7289800" y="5956300"/>
                </a:lnTo>
                <a:lnTo>
                  <a:pt x="0" y="59563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2A7062D-47C5-4D75-BA17-B96B755828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91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05572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EE75378-62C6-4026-A683-71B6E29499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</p:spTree>
    <p:extLst>
      <p:ext uri="{BB962C8B-B14F-4D97-AF65-F5344CB8AC3E}">
        <p14:creationId xmlns:p14="http://schemas.microsoft.com/office/powerpoint/2010/main" val="257958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EE75378-62C6-4026-A683-71B6E29499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BC2359-39DF-4EC3-86CB-045E8B4743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7591" y="2730739"/>
            <a:ext cx="1587262" cy="158726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75FEE0-C78C-4DCF-8BDC-7AAB07BFD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19420" y="1509623"/>
            <a:ext cx="5139644" cy="3338422"/>
          </a:xfrm>
          <a:custGeom>
            <a:avLst/>
            <a:gdLst>
              <a:gd name="connsiteX0" fmla="*/ 0 w 5139644"/>
              <a:gd name="connsiteY0" fmla="*/ 0 h 3338422"/>
              <a:gd name="connsiteX1" fmla="*/ 5139644 w 5139644"/>
              <a:gd name="connsiteY1" fmla="*/ 0 h 3338422"/>
              <a:gd name="connsiteX2" fmla="*/ 5139644 w 5139644"/>
              <a:gd name="connsiteY2" fmla="*/ 3338422 h 3338422"/>
              <a:gd name="connsiteX3" fmla="*/ 0 w 5139644"/>
              <a:gd name="connsiteY3" fmla="*/ 3338422 h 33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9644" h="3338422">
                <a:moveTo>
                  <a:pt x="0" y="0"/>
                </a:moveTo>
                <a:lnTo>
                  <a:pt x="5139644" y="0"/>
                </a:lnTo>
                <a:lnTo>
                  <a:pt x="5139644" y="3338422"/>
                </a:lnTo>
                <a:lnTo>
                  <a:pt x="0" y="333842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EE75378-62C6-4026-A683-71B6E29499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26AC09-6051-4BBE-B222-C6BB1DD365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427" y="4521200"/>
            <a:ext cx="4244973" cy="2336800"/>
          </a:xfrm>
          <a:custGeom>
            <a:avLst/>
            <a:gdLst>
              <a:gd name="connsiteX0" fmla="*/ 0 w 4244973"/>
              <a:gd name="connsiteY0" fmla="*/ 0 h 2336800"/>
              <a:gd name="connsiteX1" fmla="*/ 4244973 w 4244973"/>
              <a:gd name="connsiteY1" fmla="*/ 0 h 2336800"/>
              <a:gd name="connsiteX2" fmla="*/ 4244973 w 4244973"/>
              <a:gd name="connsiteY2" fmla="*/ 2336800 h 2336800"/>
              <a:gd name="connsiteX3" fmla="*/ 0 w 4244973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973" h="2336800">
                <a:moveTo>
                  <a:pt x="0" y="0"/>
                </a:moveTo>
                <a:lnTo>
                  <a:pt x="4244973" y="0"/>
                </a:lnTo>
                <a:lnTo>
                  <a:pt x="4244973" y="2336800"/>
                </a:lnTo>
                <a:lnTo>
                  <a:pt x="0" y="23368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6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EE75378-62C6-4026-A683-71B6E29499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1400" y="789215"/>
            <a:ext cx="3692525" cy="17507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4705F-F8F4-4464-8F20-B8FE4C5DC6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928484"/>
            <a:ext cx="12192000" cy="929516"/>
          </a:xfrm>
          <a:custGeom>
            <a:avLst/>
            <a:gdLst>
              <a:gd name="connsiteX0" fmla="*/ 0 w 12192000"/>
              <a:gd name="connsiteY0" fmla="*/ 0 h 929516"/>
              <a:gd name="connsiteX1" fmla="*/ 12192000 w 12192000"/>
              <a:gd name="connsiteY1" fmla="*/ 0 h 929516"/>
              <a:gd name="connsiteX2" fmla="*/ 12192000 w 12192000"/>
              <a:gd name="connsiteY2" fmla="*/ 929516 h 929516"/>
              <a:gd name="connsiteX3" fmla="*/ 0 w 12192000"/>
              <a:gd name="connsiteY3" fmla="*/ 929516 h 92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29516">
                <a:moveTo>
                  <a:pt x="0" y="0"/>
                </a:moveTo>
                <a:lnTo>
                  <a:pt x="12192000" y="0"/>
                </a:lnTo>
                <a:lnTo>
                  <a:pt x="12192000" y="929516"/>
                </a:lnTo>
                <a:lnTo>
                  <a:pt x="0" y="92951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2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C1B8-6D16-4015-A0E8-E4633BB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7BE7-B79B-4F9F-9C14-5E9B7935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C5D0-C112-4903-BB22-33DF07A65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D3A4-9B09-47C6-91F8-A02BF936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D10A-EAF6-42AC-B1BF-93C1B7A0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94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6" r:id="rId2"/>
    <p:sldLayoutId id="2147483695" r:id="rId3"/>
    <p:sldLayoutId id="2147483693" r:id="rId4"/>
    <p:sldLayoutId id="2147483692" r:id="rId5"/>
    <p:sldLayoutId id="2147483689" r:id="rId6"/>
    <p:sldLayoutId id="2147483694" r:id="rId7"/>
    <p:sldLayoutId id="2147483691" r:id="rId8"/>
    <p:sldLayoutId id="2147483690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1413A53-100F-4A0B-B50C-0B2AA2C39CD1}"/>
              </a:ext>
            </a:extLst>
          </p:cNvPr>
          <p:cNvSpPr/>
          <p:nvPr/>
        </p:nvSpPr>
        <p:spPr>
          <a:xfrm>
            <a:off x="1" y="-1"/>
            <a:ext cx="8210551" cy="6858000"/>
          </a:xfrm>
          <a:custGeom>
            <a:avLst/>
            <a:gdLst>
              <a:gd name="connsiteX0" fmla="*/ 0 w 8210551"/>
              <a:gd name="connsiteY0" fmla="*/ 0 h 6858000"/>
              <a:gd name="connsiteX1" fmla="*/ 7814641 w 8210551"/>
              <a:gd name="connsiteY1" fmla="*/ 0 h 6858000"/>
              <a:gd name="connsiteX2" fmla="*/ 7822670 w 8210551"/>
              <a:gd name="connsiteY2" fmla="*/ 18666 h 6858000"/>
              <a:gd name="connsiteX3" fmla="*/ 8210551 w 8210551"/>
              <a:gd name="connsiteY3" fmla="*/ 2069121 h 6858000"/>
              <a:gd name="connsiteX4" fmla="*/ 5855679 w 8210551"/>
              <a:gd name="connsiteY4" fmla="*/ 6629447 h 6858000"/>
              <a:gd name="connsiteX5" fmla="*/ 5506135 w 8210551"/>
              <a:gd name="connsiteY5" fmla="*/ 6858000 h 6858000"/>
              <a:gd name="connsiteX6" fmla="*/ 0 w 8210551"/>
              <a:gd name="connsiteY6" fmla="*/ 6858000 h 6858000"/>
              <a:gd name="connsiteX7" fmla="*/ 0 w 821055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0551" h="6858000">
                <a:moveTo>
                  <a:pt x="0" y="0"/>
                </a:moveTo>
                <a:lnTo>
                  <a:pt x="7814641" y="0"/>
                </a:lnTo>
                <a:lnTo>
                  <a:pt x="7822670" y="18666"/>
                </a:lnTo>
                <a:cubicBezTo>
                  <a:pt x="8073023" y="653560"/>
                  <a:pt x="8210551" y="1345280"/>
                  <a:pt x="8210551" y="2069121"/>
                </a:cubicBezTo>
                <a:cubicBezTo>
                  <a:pt x="8210551" y="3951109"/>
                  <a:pt x="7280856" y="5615954"/>
                  <a:pt x="5855679" y="6629447"/>
                </a:cubicBezTo>
                <a:lnTo>
                  <a:pt x="55061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D3D4DB-D5C8-4195-9901-2697764BFC96}"/>
              </a:ext>
            </a:extLst>
          </p:cNvPr>
          <p:cNvSpPr txBox="1"/>
          <p:nvPr/>
        </p:nvSpPr>
        <p:spPr>
          <a:xfrm rot="5400000">
            <a:off x="8078351" y="3275112"/>
            <a:ext cx="339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Lens Presentation Design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8889CB-9CCB-437A-A691-E70C33268D39}"/>
              </a:ext>
            </a:extLst>
          </p:cNvPr>
          <p:cNvSpPr/>
          <p:nvPr/>
        </p:nvSpPr>
        <p:spPr>
          <a:xfrm>
            <a:off x="12001500" y="1876425"/>
            <a:ext cx="190500" cy="3105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6D0F44-012D-459E-8084-E943B445163B}"/>
              </a:ext>
            </a:extLst>
          </p:cNvPr>
          <p:cNvGrpSpPr/>
          <p:nvPr/>
        </p:nvGrpSpPr>
        <p:grpSpPr>
          <a:xfrm rot="5400000">
            <a:off x="8417718" y="3105944"/>
            <a:ext cx="4214813" cy="646113"/>
            <a:chOff x="7239000" y="-90488"/>
            <a:chExt cx="4214813" cy="646113"/>
          </a:xfrm>
          <a:solidFill>
            <a:schemeClr val="tx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353D90D-0150-4E10-B1EB-FC0EA9BF7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9000" y="-77788"/>
              <a:ext cx="604838" cy="620713"/>
            </a:xfrm>
            <a:custGeom>
              <a:avLst/>
              <a:gdLst>
                <a:gd name="T0" fmla="*/ 173 w 201"/>
                <a:gd name="T1" fmla="*/ 25 h 204"/>
                <a:gd name="T2" fmla="*/ 201 w 201"/>
                <a:gd name="T3" fmla="*/ 99 h 204"/>
                <a:gd name="T4" fmla="*/ 187 w 201"/>
                <a:gd name="T5" fmla="*/ 154 h 204"/>
                <a:gd name="T6" fmla="*/ 148 w 201"/>
                <a:gd name="T7" fmla="*/ 191 h 204"/>
                <a:gd name="T8" fmla="*/ 86 w 201"/>
                <a:gd name="T9" fmla="*/ 204 h 204"/>
                <a:gd name="T10" fmla="*/ 68 w 201"/>
                <a:gd name="T11" fmla="*/ 203 h 204"/>
                <a:gd name="T12" fmla="*/ 44 w 201"/>
                <a:gd name="T13" fmla="*/ 203 h 204"/>
                <a:gd name="T14" fmla="*/ 0 w 201"/>
                <a:gd name="T15" fmla="*/ 204 h 204"/>
                <a:gd name="T16" fmla="*/ 0 w 201"/>
                <a:gd name="T17" fmla="*/ 198 h 204"/>
                <a:gd name="T18" fmla="*/ 14 w 201"/>
                <a:gd name="T19" fmla="*/ 195 h 204"/>
                <a:gd name="T20" fmla="*/ 20 w 201"/>
                <a:gd name="T21" fmla="*/ 189 h 204"/>
                <a:gd name="T22" fmla="*/ 21 w 201"/>
                <a:gd name="T23" fmla="*/ 173 h 204"/>
                <a:gd name="T24" fmla="*/ 21 w 201"/>
                <a:gd name="T25" fmla="*/ 30 h 204"/>
                <a:gd name="T26" fmla="*/ 20 w 201"/>
                <a:gd name="T27" fmla="*/ 14 h 204"/>
                <a:gd name="T28" fmla="*/ 14 w 201"/>
                <a:gd name="T29" fmla="*/ 8 h 204"/>
                <a:gd name="T30" fmla="*/ 0 w 201"/>
                <a:gd name="T31" fmla="*/ 5 h 204"/>
                <a:gd name="T32" fmla="*/ 0 w 201"/>
                <a:gd name="T33" fmla="*/ 0 h 204"/>
                <a:gd name="T34" fmla="*/ 35 w 201"/>
                <a:gd name="T35" fmla="*/ 0 h 204"/>
                <a:gd name="T36" fmla="*/ 44 w 201"/>
                <a:gd name="T37" fmla="*/ 0 h 204"/>
                <a:gd name="T38" fmla="*/ 55 w 201"/>
                <a:gd name="T39" fmla="*/ 0 h 204"/>
                <a:gd name="T40" fmla="*/ 89 w 201"/>
                <a:gd name="T41" fmla="*/ 0 h 204"/>
                <a:gd name="T42" fmla="*/ 173 w 201"/>
                <a:gd name="T43" fmla="*/ 25 h 204"/>
                <a:gd name="T44" fmla="*/ 75 w 201"/>
                <a:gd name="T45" fmla="*/ 7 h 204"/>
                <a:gd name="T46" fmla="*/ 69 w 201"/>
                <a:gd name="T47" fmla="*/ 14 h 204"/>
                <a:gd name="T48" fmla="*/ 67 w 201"/>
                <a:gd name="T49" fmla="*/ 30 h 204"/>
                <a:gd name="T50" fmla="*/ 67 w 201"/>
                <a:gd name="T51" fmla="*/ 174 h 204"/>
                <a:gd name="T52" fmla="*/ 69 w 201"/>
                <a:gd name="T53" fmla="*/ 189 h 204"/>
                <a:gd name="T54" fmla="*/ 75 w 201"/>
                <a:gd name="T55" fmla="*/ 196 h 204"/>
                <a:gd name="T56" fmla="*/ 89 w 201"/>
                <a:gd name="T57" fmla="*/ 198 h 204"/>
                <a:gd name="T58" fmla="*/ 138 w 201"/>
                <a:gd name="T59" fmla="*/ 174 h 204"/>
                <a:gd name="T60" fmla="*/ 153 w 201"/>
                <a:gd name="T61" fmla="*/ 100 h 204"/>
                <a:gd name="T62" fmla="*/ 138 w 201"/>
                <a:gd name="T63" fmla="*/ 28 h 204"/>
                <a:gd name="T64" fmla="*/ 88 w 201"/>
                <a:gd name="T65" fmla="*/ 5 h 204"/>
                <a:gd name="T66" fmla="*/ 75 w 201"/>
                <a:gd name="T67" fmla="*/ 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1" h="204">
                  <a:moveTo>
                    <a:pt x="173" y="25"/>
                  </a:moveTo>
                  <a:cubicBezTo>
                    <a:pt x="192" y="42"/>
                    <a:pt x="201" y="67"/>
                    <a:pt x="201" y="99"/>
                  </a:cubicBezTo>
                  <a:cubicBezTo>
                    <a:pt x="201" y="120"/>
                    <a:pt x="196" y="138"/>
                    <a:pt x="187" y="154"/>
                  </a:cubicBezTo>
                  <a:cubicBezTo>
                    <a:pt x="178" y="170"/>
                    <a:pt x="165" y="182"/>
                    <a:pt x="148" y="191"/>
                  </a:cubicBezTo>
                  <a:cubicBezTo>
                    <a:pt x="130" y="199"/>
                    <a:pt x="110" y="204"/>
                    <a:pt x="86" y="204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57" y="203"/>
                    <a:pt x="49" y="203"/>
                    <a:pt x="44" y="203"/>
                  </a:cubicBezTo>
                  <a:cubicBezTo>
                    <a:pt x="24" y="203"/>
                    <a:pt x="10" y="203"/>
                    <a:pt x="0" y="20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" y="197"/>
                    <a:pt x="11" y="197"/>
                    <a:pt x="14" y="195"/>
                  </a:cubicBezTo>
                  <a:cubicBezTo>
                    <a:pt x="17" y="194"/>
                    <a:pt x="19" y="192"/>
                    <a:pt x="20" y="189"/>
                  </a:cubicBezTo>
                  <a:cubicBezTo>
                    <a:pt x="21" y="186"/>
                    <a:pt x="21" y="180"/>
                    <a:pt x="21" y="17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3"/>
                    <a:pt x="21" y="18"/>
                    <a:pt x="20" y="14"/>
                  </a:cubicBezTo>
                  <a:cubicBezTo>
                    <a:pt x="19" y="11"/>
                    <a:pt x="17" y="9"/>
                    <a:pt x="14" y="8"/>
                  </a:cubicBezTo>
                  <a:cubicBezTo>
                    <a:pt x="11" y="7"/>
                    <a:pt x="6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9" y="0"/>
                    <a:pt x="3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1" y="0"/>
                    <a:pt x="82" y="0"/>
                    <a:pt x="89" y="0"/>
                  </a:cubicBezTo>
                  <a:cubicBezTo>
                    <a:pt x="126" y="0"/>
                    <a:pt x="154" y="8"/>
                    <a:pt x="173" y="25"/>
                  </a:cubicBezTo>
                  <a:close/>
                  <a:moveTo>
                    <a:pt x="75" y="7"/>
                  </a:moveTo>
                  <a:cubicBezTo>
                    <a:pt x="72" y="8"/>
                    <a:pt x="70" y="11"/>
                    <a:pt x="69" y="14"/>
                  </a:cubicBezTo>
                  <a:cubicBezTo>
                    <a:pt x="68" y="17"/>
                    <a:pt x="67" y="23"/>
                    <a:pt x="67" y="30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7" y="180"/>
                    <a:pt x="68" y="186"/>
                    <a:pt x="69" y="189"/>
                  </a:cubicBezTo>
                  <a:cubicBezTo>
                    <a:pt x="70" y="193"/>
                    <a:pt x="72" y="195"/>
                    <a:pt x="75" y="196"/>
                  </a:cubicBezTo>
                  <a:cubicBezTo>
                    <a:pt x="78" y="198"/>
                    <a:pt x="83" y="198"/>
                    <a:pt x="89" y="198"/>
                  </a:cubicBezTo>
                  <a:cubicBezTo>
                    <a:pt x="112" y="198"/>
                    <a:pt x="129" y="190"/>
                    <a:pt x="138" y="174"/>
                  </a:cubicBezTo>
                  <a:cubicBezTo>
                    <a:pt x="148" y="158"/>
                    <a:pt x="153" y="133"/>
                    <a:pt x="153" y="100"/>
                  </a:cubicBezTo>
                  <a:cubicBezTo>
                    <a:pt x="153" y="68"/>
                    <a:pt x="148" y="43"/>
                    <a:pt x="138" y="28"/>
                  </a:cubicBezTo>
                  <a:cubicBezTo>
                    <a:pt x="128" y="13"/>
                    <a:pt x="111" y="5"/>
                    <a:pt x="88" y="5"/>
                  </a:cubicBezTo>
                  <a:cubicBezTo>
                    <a:pt x="83" y="5"/>
                    <a:pt x="78" y="5"/>
                    <a:pt x="7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9819460-56D0-40B8-AEB0-14A2F778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5288" y="-80963"/>
              <a:ext cx="596900" cy="623888"/>
            </a:xfrm>
            <a:custGeom>
              <a:avLst/>
              <a:gdLst>
                <a:gd name="T0" fmla="*/ 189 w 199"/>
                <a:gd name="T1" fmla="*/ 194 h 205"/>
                <a:gd name="T2" fmla="*/ 199 w 199"/>
                <a:gd name="T3" fmla="*/ 199 h 205"/>
                <a:gd name="T4" fmla="*/ 199 w 199"/>
                <a:gd name="T5" fmla="*/ 205 h 205"/>
                <a:gd name="T6" fmla="*/ 155 w 199"/>
                <a:gd name="T7" fmla="*/ 204 h 205"/>
                <a:gd name="T8" fmla="*/ 111 w 199"/>
                <a:gd name="T9" fmla="*/ 205 h 205"/>
                <a:gd name="T10" fmla="*/ 111 w 199"/>
                <a:gd name="T11" fmla="*/ 199 h 205"/>
                <a:gd name="T12" fmla="*/ 127 w 199"/>
                <a:gd name="T13" fmla="*/ 196 h 205"/>
                <a:gd name="T14" fmla="*/ 131 w 199"/>
                <a:gd name="T15" fmla="*/ 188 h 205"/>
                <a:gd name="T16" fmla="*/ 128 w 199"/>
                <a:gd name="T17" fmla="*/ 175 h 205"/>
                <a:gd name="T18" fmla="*/ 111 w 199"/>
                <a:gd name="T19" fmla="*/ 127 h 205"/>
                <a:gd name="T20" fmla="*/ 48 w 199"/>
                <a:gd name="T21" fmla="*/ 127 h 205"/>
                <a:gd name="T22" fmla="*/ 40 w 199"/>
                <a:gd name="T23" fmla="*/ 147 h 205"/>
                <a:gd name="T24" fmla="*/ 32 w 199"/>
                <a:gd name="T25" fmla="*/ 179 h 205"/>
                <a:gd name="T26" fmla="*/ 39 w 199"/>
                <a:gd name="T27" fmla="*/ 194 h 205"/>
                <a:gd name="T28" fmla="*/ 58 w 199"/>
                <a:gd name="T29" fmla="*/ 199 h 205"/>
                <a:gd name="T30" fmla="*/ 58 w 199"/>
                <a:gd name="T31" fmla="*/ 205 h 205"/>
                <a:gd name="T32" fmla="*/ 22 w 199"/>
                <a:gd name="T33" fmla="*/ 204 h 205"/>
                <a:gd name="T34" fmla="*/ 0 w 199"/>
                <a:gd name="T35" fmla="*/ 205 h 205"/>
                <a:gd name="T36" fmla="*/ 0 w 199"/>
                <a:gd name="T37" fmla="*/ 199 h 205"/>
                <a:gd name="T38" fmla="*/ 25 w 199"/>
                <a:gd name="T39" fmla="*/ 169 h 205"/>
                <a:gd name="T40" fmla="*/ 91 w 199"/>
                <a:gd name="T41" fmla="*/ 0 h 205"/>
                <a:gd name="T42" fmla="*/ 101 w 199"/>
                <a:gd name="T43" fmla="*/ 0 h 205"/>
                <a:gd name="T44" fmla="*/ 111 w 199"/>
                <a:gd name="T45" fmla="*/ 0 h 205"/>
                <a:gd name="T46" fmla="*/ 181 w 199"/>
                <a:gd name="T47" fmla="*/ 180 h 205"/>
                <a:gd name="T48" fmla="*/ 189 w 199"/>
                <a:gd name="T49" fmla="*/ 194 h 205"/>
                <a:gd name="T50" fmla="*/ 109 w 199"/>
                <a:gd name="T51" fmla="*/ 122 h 205"/>
                <a:gd name="T52" fmla="*/ 80 w 199"/>
                <a:gd name="T53" fmla="*/ 44 h 205"/>
                <a:gd name="T54" fmla="*/ 50 w 199"/>
                <a:gd name="T55" fmla="*/ 122 h 205"/>
                <a:gd name="T56" fmla="*/ 109 w 199"/>
                <a:gd name="T57" fmla="*/ 1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205">
                  <a:moveTo>
                    <a:pt x="189" y="194"/>
                  </a:moveTo>
                  <a:cubicBezTo>
                    <a:pt x="193" y="197"/>
                    <a:pt x="196" y="199"/>
                    <a:pt x="199" y="199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87" y="204"/>
                    <a:pt x="173" y="204"/>
                    <a:pt x="155" y="204"/>
                  </a:cubicBezTo>
                  <a:cubicBezTo>
                    <a:pt x="135" y="204"/>
                    <a:pt x="121" y="204"/>
                    <a:pt x="111" y="205"/>
                  </a:cubicBezTo>
                  <a:cubicBezTo>
                    <a:pt x="111" y="199"/>
                    <a:pt x="111" y="199"/>
                    <a:pt x="111" y="199"/>
                  </a:cubicBezTo>
                  <a:cubicBezTo>
                    <a:pt x="119" y="198"/>
                    <a:pt x="124" y="197"/>
                    <a:pt x="127" y="196"/>
                  </a:cubicBezTo>
                  <a:cubicBezTo>
                    <a:pt x="130" y="195"/>
                    <a:pt x="131" y="192"/>
                    <a:pt x="131" y="188"/>
                  </a:cubicBezTo>
                  <a:cubicBezTo>
                    <a:pt x="131" y="185"/>
                    <a:pt x="130" y="180"/>
                    <a:pt x="128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35" y="161"/>
                    <a:pt x="32" y="172"/>
                    <a:pt x="32" y="179"/>
                  </a:cubicBezTo>
                  <a:cubicBezTo>
                    <a:pt x="32" y="186"/>
                    <a:pt x="35" y="191"/>
                    <a:pt x="39" y="194"/>
                  </a:cubicBezTo>
                  <a:cubicBezTo>
                    <a:pt x="43" y="197"/>
                    <a:pt x="50" y="198"/>
                    <a:pt x="58" y="199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45" y="204"/>
                    <a:pt x="33" y="204"/>
                    <a:pt x="22" y="204"/>
                  </a:cubicBezTo>
                  <a:cubicBezTo>
                    <a:pt x="13" y="204"/>
                    <a:pt x="6" y="204"/>
                    <a:pt x="0" y="205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10" y="197"/>
                    <a:pt x="18" y="187"/>
                    <a:pt x="25" y="16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6" y="0"/>
                    <a:pt x="101" y="0"/>
                  </a:cubicBezTo>
                  <a:cubicBezTo>
                    <a:pt x="106" y="0"/>
                    <a:pt x="109" y="0"/>
                    <a:pt x="111" y="0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3" y="187"/>
                    <a:pt x="186" y="191"/>
                    <a:pt x="189" y="194"/>
                  </a:cubicBezTo>
                  <a:close/>
                  <a:moveTo>
                    <a:pt x="109" y="122"/>
                  </a:moveTo>
                  <a:cubicBezTo>
                    <a:pt x="80" y="44"/>
                    <a:pt x="80" y="44"/>
                    <a:pt x="80" y="44"/>
                  </a:cubicBezTo>
                  <a:cubicBezTo>
                    <a:pt x="50" y="122"/>
                    <a:pt x="50" y="122"/>
                    <a:pt x="50" y="122"/>
                  </a:cubicBezTo>
                  <a:lnTo>
                    <a:pt x="109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2D4DA69-A97B-46FB-B395-D448A938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-77788"/>
              <a:ext cx="481013" cy="620713"/>
            </a:xfrm>
            <a:custGeom>
              <a:avLst/>
              <a:gdLst>
                <a:gd name="T0" fmla="*/ 91 w 160"/>
                <a:gd name="T1" fmla="*/ 5 h 204"/>
                <a:gd name="T2" fmla="*/ 76 w 160"/>
                <a:gd name="T3" fmla="*/ 8 h 204"/>
                <a:gd name="T4" fmla="*/ 70 w 160"/>
                <a:gd name="T5" fmla="*/ 14 h 204"/>
                <a:gd name="T6" fmla="*/ 68 w 160"/>
                <a:gd name="T7" fmla="*/ 30 h 204"/>
                <a:gd name="T8" fmla="*/ 68 w 160"/>
                <a:gd name="T9" fmla="*/ 176 h 204"/>
                <a:gd name="T10" fmla="*/ 69 w 160"/>
                <a:gd name="T11" fmla="*/ 190 h 204"/>
                <a:gd name="T12" fmla="*/ 74 w 160"/>
                <a:gd name="T13" fmla="*/ 195 h 204"/>
                <a:gd name="T14" fmla="*/ 86 w 160"/>
                <a:gd name="T15" fmla="*/ 197 h 204"/>
                <a:gd name="T16" fmla="*/ 100 w 160"/>
                <a:gd name="T17" fmla="*/ 197 h 204"/>
                <a:gd name="T18" fmla="*/ 134 w 160"/>
                <a:gd name="T19" fmla="*/ 179 h 204"/>
                <a:gd name="T20" fmla="*/ 153 w 160"/>
                <a:gd name="T21" fmla="*/ 133 h 204"/>
                <a:gd name="T22" fmla="*/ 159 w 160"/>
                <a:gd name="T23" fmla="*/ 133 h 204"/>
                <a:gd name="T24" fmla="*/ 158 w 160"/>
                <a:gd name="T25" fmla="*/ 158 h 204"/>
                <a:gd name="T26" fmla="*/ 160 w 160"/>
                <a:gd name="T27" fmla="*/ 204 h 204"/>
                <a:gd name="T28" fmla="*/ 94 w 160"/>
                <a:gd name="T29" fmla="*/ 203 h 204"/>
                <a:gd name="T30" fmla="*/ 0 w 160"/>
                <a:gd name="T31" fmla="*/ 204 h 204"/>
                <a:gd name="T32" fmla="*/ 0 w 160"/>
                <a:gd name="T33" fmla="*/ 198 h 204"/>
                <a:gd name="T34" fmla="*/ 14 w 160"/>
                <a:gd name="T35" fmla="*/ 195 h 204"/>
                <a:gd name="T36" fmla="*/ 20 w 160"/>
                <a:gd name="T37" fmla="*/ 189 h 204"/>
                <a:gd name="T38" fmla="*/ 22 w 160"/>
                <a:gd name="T39" fmla="*/ 173 h 204"/>
                <a:gd name="T40" fmla="*/ 22 w 160"/>
                <a:gd name="T41" fmla="*/ 30 h 204"/>
                <a:gd name="T42" fmla="*/ 20 w 160"/>
                <a:gd name="T43" fmla="*/ 14 h 204"/>
                <a:gd name="T44" fmla="*/ 14 w 160"/>
                <a:gd name="T45" fmla="*/ 8 h 204"/>
                <a:gd name="T46" fmla="*/ 0 w 160"/>
                <a:gd name="T47" fmla="*/ 5 h 204"/>
                <a:gd name="T48" fmla="*/ 0 w 160"/>
                <a:gd name="T49" fmla="*/ 0 h 204"/>
                <a:gd name="T50" fmla="*/ 46 w 160"/>
                <a:gd name="T51" fmla="*/ 0 h 204"/>
                <a:gd name="T52" fmla="*/ 91 w 160"/>
                <a:gd name="T53" fmla="*/ 0 h 204"/>
                <a:gd name="T54" fmla="*/ 91 w 160"/>
                <a:gd name="T5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204">
                  <a:moveTo>
                    <a:pt x="91" y="5"/>
                  </a:moveTo>
                  <a:cubicBezTo>
                    <a:pt x="84" y="6"/>
                    <a:pt x="79" y="7"/>
                    <a:pt x="76" y="8"/>
                  </a:cubicBezTo>
                  <a:cubicBezTo>
                    <a:pt x="73" y="9"/>
                    <a:pt x="71" y="11"/>
                    <a:pt x="70" y="14"/>
                  </a:cubicBezTo>
                  <a:cubicBezTo>
                    <a:pt x="68" y="18"/>
                    <a:pt x="68" y="23"/>
                    <a:pt x="68" y="30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8" y="183"/>
                    <a:pt x="68" y="187"/>
                    <a:pt x="69" y="190"/>
                  </a:cubicBezTo>
                  <a:cubicBezTo>
                    <a:pt x="70" y="193"/>
                    <a:pt x="72" y="194"/>
                    <a:pt x="74" y="195"/>
                  </a:cubicBezTo>
                  <a:cubicBezTo>
                    <a:pt x="77" y="196"/>
                    <a:pt x="81" y="197"/>
                    <a:pt x="86" y="197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13" y="197"/>
                    <a:pt x="124" y="191"/>
                    <a:pt x="134" y="179"/>
                  </a:cubicBezTo>
                  <a:cubicBezTo>
                    <a:pt x="143" y="168"/>
                    <a:pt x="150" y="152"/>
                    <a:pt x="153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9"/>
                    <a:pt x="158" y="148"/>
                    <a:pt x="158" y="158"/>
                  </a:cubicBezTo>
                  <a:cubicBezTo>
                    <a:pt x="158" y="176"/>
                    <a:pt x="159" y="192"/>
                    <a:pt x="160" y="204"/>
                  </a:cubicBezTo>
                  <a:cubicBezTo>
                    <a:pt x="147" y="203"/>
                    <a:pt x="125" y="203"/>
                    <a:pt x="94" y="203"/>
                  </a:cubicBezTo>
                  <a:cubicBezTo>
                    <a:pt x="52" y="203"/>
                    <a:pt x="21" y="203"/>
                    <a:pt x="0" y="20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7" y="197"/>
                    <a:pt x="11" y="197"/>
                    <a:pt x="14" y="195"/>
                  </a:cubicBezTo>
                  <a:cubicBezTo>
                    <a:pt x="17" y="194"/>
                    <a:pt x="19" y="192"/>
                    <a:pt x="20" y="189"/>
                  </a:cubicBezTo>
                  <a:cubicBezTo>
                    <a:pt x="22" y="186"/>
                    <a:pt x="22" y="180"/>
                    <a:pt x="22" y="17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3"/>
                    <a:pt x="22" y="18"/>
                    <a:pt x="20" y="14"/>
                  </a:cubicBezTo>
                  <a:cubicBezTo>
                    <a:pt x="19" y="11"/>
                    <a:pt x="17" y="9"/>
                    <a:pt x="14" y="8"/>
                  </a:cubicBezTo>
                  <a:cubicBezTo>
                    <a:pt x="11" y="7"/>
                    <a:pt x="7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5" y="0"/>
                    <a:pt x="46" y="0"/>
                  </a:cubicBezTo>
                  <a:cubicBezTo>
                    <a:pt x="66" y="0"/>
                    <a:pt x="81" y="0"/>
                    <a:pt x="91" y="0"/>
                  </a:cubicBez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A101BCE-E31A-4295-970A-92C966CC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0" y="-77788"/>
              <a:ext cx="481013" cy="620713"/>
            </a:xfrm>
            <a:custGeom>
              <a:avLst/>
              <a:gdLst>
                <a:gd name="T0" fmla="*/ 160 w 160"/>
                <a:gd name="T1" fmla="*/ 204 h 204"/>
                <a:gd name="T2" fmla="*/ 94 w 160"/>
                <a:gd name="T3" fmla="*/ 203 h 204"/>
                <a:gd name="T4" fmla="*/ 0 w 160"/>
                <a:gd name="T5" fmla="*/ 204 h 204"/>
                <a:gd name="T6" fmla="*/ 0 w 160"/>
                <a:gd name="T7" fmla="*/ 198 h 204"/>
                <a:gd name="T8" fmla="*/ 14 w 160"/>
                <a:gd name="T9" fmla="*/ 195 h 204"/>
                <a:gd name="T10" fmla="*/ 20 w 160"/>
                <a:gd name="T11" fmla="*/ 189 h 204"/>
                <a:gd name="T12" fmla="*/ 22 w 160"/>
                <a:gd name="T13" fmla="*/ 173 h 204"/>
                <a:gd name="T14" fmla="*/ 22 w 160"/>
                <a:gd name="T15" fmla="*/ 30 h 204"/>
                <a:gd name="T16" fmla="*/ 20 w 160"/>
                <a:gd name="T17" fmla="*/ 14 h 204"/>
                <a:gd name="T18" fmla="*/ 14 w 160"/>
                <a:gd name="T19" fmla="*/ 8 h 204"/>
                <a:gd name="T20" fmla="*/ 0 w 160"/>
                <a:gd name="T21" fmla="*/ 5 h 204"/>
                <a:gd name="T22" fmla="*/ 0 w 160"/>
                <a:gd name="T23" fmla="*/ 0 h 204"/>
                <a:gd name="T24" fmla="*/ 94 w 160"/>
                <a:gd name="T25" fmla="*/ 0 h 204"/>
                <a:gd name="T26" fmla="*/ 154 w 160"/>
                <a:gd name="T27" fmla="*/ 0 h 204"/>
                <a:gd name="T28" fmla="*/ 152 w 160"/>
                <a:gd name="T29" fmla="*/ 42 h 204"/>
                <a:gd name="T30" fmla="*/ 153 w 160"/>
                <a:gd name="T31" fmla="*/ 62 h 204"/>
                <a:gd name="T32" fmla="*/ 146 w 160"/>
                <a:gd name="T33" fmla="*/ 62 h 204"/>
                <a:gd name="T34" fmla="*/ 131 w 160"/>
                <a:gd name="T35" fmla="*/ 19 h 204"/>
                <a:gd name="T36" fmla="*/ 99 w 160"/>
                <a:gd name="T37" fmla="*/ 6 h 204"/>
                <a:gd name="T38" fmla="*/ 87 w 160"/>
                <a:gd name="T39" fmla="*/ 6 h 204"/>
                <a:gd name="T40" fmla="*/ 74 w 160"/>
                <a:gd name="T41" fmla="*/ 8 h 204"/>
                <a:gd name="T42" fmla="*/ 69 w 160"/>
                <a:gd name="T43" fmla="*/ 13 h 204"/>
                <a:gd name="T44" fmla="*/ 67 w 160"/>
                <a:gd name="T45" fmla="*/ 27 h 204"/>
                <a:gd name="T46" fmla="*/ 67 w 160"/>
                <a:gd name="T47" fmla="*/ 98 h 204"/>
                <a:gd name="T48" fmla="*/ 77 w 160"/>
                <a:gd name="T49" fmla="*/ 98 h 204"/>
                <a:gd name="T50" fmla="*/ 100 w 160"/>
                <a:gd name="T51" fmla="*/ 87 h 204"/>
                <a:gd name="T52" fmla="*/ 111 w 160"/>
                <a:gd name="T53" fmla="*/ 60 h 204"/>
                <a:gd name="T54" fmla="*/ 118 w 160"/>
                <a:gd name="T55" fmla="*/ 60 h 204"/>
                <a:gd name="T56" fmla="*/ 117 w 160"/>
                <a:gd name="T57" fmla="*/ 87 h 204"/>
                <a:gd name="T58" fmla="*/ 117 w 160"/>
                <a:gd name="T59" fmla="*/ 101 h 204"/>
                <a:gd name="T60" fmla="*/ 118 w 160"/>
                <a:gd name="T61" fmla="*/ 142 h 204"/>
                <a:gd name="T62" fmla="*/ 112 w 160"/>
                <a:gd name="T63" fmla="*/ 142 h 204"/>
                <a:gd name="T64" fmla="*/ 77 w 160"/>
                <a:gd name="T65" fmla="*/ 104 h 204"/>
                <a:gd name="T66" fmla="*/ 67 w 160"/>
                <a:gd name="T67" fmla="*/ 104 h 204"/>
                <a:gd name="T68" fmla="*/ 67 w 160"/>
                <a:gd name="T69" fmla="*/ 176 h 204"/>
                <a:gd name="T70" fmla="*/ 69 w 160"/>
                <a:gd name="T71" fmla="*/ 190 h 204"/>
                <a:gd name="T72" fmla="*/ 74 w 160"/>
                <a:gd name="T73" fmla="*/ 195 h 204"/>
                <a:gd name="T74" fmla="*/ 87 w 160"/>
                <a:gd name="T75" fmla="*/ 197 h 204"/>
                <a:gd name="T76" fmla="*/ 101 w 160"/>
                <a:gd name="T77" fmla="*/ 197 h 204"/>
                <a:gd name="T78" fmla="*/ 134 w 160"/>
                <a:gd name="T79" fmla="*/ 183 h 204"/>
                <a:gd name="T80" fmla="*/ 152 w 160"/>
                <a:gd name="T81" fmla="*/ 136 h 204"/>
                <a:gd name="T82" fmla="*/ 159 w 160"/>
                <a:gd name="T83" fmla="*/ 136 h 204"/>
                <a:gd name="T84" fmla="*/ 158 w 160"/>
                <a:gd name="T85" fmla="*/ 160 h 204"/>
                <a:gd name="T86" fmla="*/ 160 w 160"/>
                <a:gd name="T8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204">
                  <a:moveTo>
                    <a:pt x="160" y="204"/>
                  </a:moveTo>
                  <a:cubicBezTo>
                    <a:pt x="147" y="203"/>
                    <a:pt x="125" y="203"/>
                    <a:pt x="94" y="203"/>
                  </a:cubicBezTo>
                  <a:cubicBezTo>
                    <a:pt x="52" y="203"/>
                    <a:pt x="21" y="203"/>
                    <a:pt x="0" y="20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" y="197"/>
                    <a:pt x="11" y="197"/>
                    <a:pt x="14" y="195"/>
                  </a:cubicBezTo>
                  <a:cubicBezTo>
                    <a:pt x="17" y="194"/>
                    <a:pt x="19" y="192"/>
                    <a:pt x="20" y="189"/>
                  </a:cubicBezTo>
                  <a:cubicBezTo>
                    <a:pt x="21" y="186"/>
                    <a:pt x="22" y="180"/>
                    <a:pt x="22" y="17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3"/>
                    <a:pt x="21" y="18"/>
                    <a:pt x="20" y="14"/>
                  </a:cubicBezTo>
                  <a:cubicBezTo>
                    <a:pt x="19" y="11"/>
                    <a:pt x="17" y="9"/>
                    <a:pt x="14" y="8"/>
                  </a:cubicBezTo>
                  <a:cubicBezTo>
                    <a:pt x="11" y="7"/>
                    <a:pt x="6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52" y="0"/>
                    <a:pt x="94" y="0"/>
                  </a:cubicBezTo>
                  <a:cubicBezTo>
                    <a:pt x="122" y="0"/>
                    <a:pt x="142" y="0"/>
                    <a:pt x="154" y="0"/>
                  </a:cubicBezTo>
                  <a:cubicBezTo>
                    <a:pt x="153" y="16"/>
                    <a:pt x="152" y="30"/>
                    <a:pt x="152" y="42"/>
                  </a:cubicBezTo>
                  <a:cubicBezTo>
                    <a:pt x="152" y="51"/>
                    <a:pt x="152" y="57"/>
                    <a:pt x="153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3" y="41"/>
                    <a:pt x="138" y="27"/>
                    <a:pt x="131" y="19"/>
                  </a:cubicBezTo>
                  <a:cubicBezTo>
                    <a:pt x="123" y="10"/>
                    <a:pt x="113" y="6"/>
                    <a:pt x="99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1" y="6"/>
                    <a:pt x="77" y="7"/>
                    <a:pt x="74" y="8"/>
                  </a:cubicBezTo>
                  <a:cubicBezTo>
                    <a:pt x="72" y="9"/>
                    <a:pt x="70" y="10"/>
                    <a:pt x="69" y="13"/>
                  </a:cubicBezTo>
                  <a:cubicBezTo>
                    <a:pt x="68" y="16"/>
                    <a:pt x="67" y="21"/>
                    <a:pt x="67" y="27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7" y="98"/>
                    <a:pt x="95" y="94"/>
                    <a:pt x="100" y="87"/>
                  </a:cubicBezTo>
                  <a:cubicBezTo>
                    <a:pt x="105" y="79"/>
                    <a:pt x="109" y="70"/>
                    <a:pt x="111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7" y="68"/>
                    <a:pt x="117" y="77"/>
                    <a:pt x="117" y="87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11"/>
                    <a:pt x="117" y="124"/>
                    <a:pt x="118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17"/>
                    <a:pt x="96" y="104"/>
                    <a:pt x="7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67" y="183"/>
                    <a:pt x="68" y="187"/>
                    <a:pt x="69" y="190"/>
                  </a:cubicBezTo>
                  <a:cubicBezTo>
                    <a:pt x="70" y="193"/>
                    <a:pt x="72" y="194"/>
                    <a:pt x="74" y="195"/>
                  </a:cubicBezTo>
                  <a:cubicBezTo>
                    <a:pt x="77" y="196"/>
                    <a:pt x="81" y="197"/>
                    <a:pt x="87" y="197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15" y="197"/>
                    <a:pt x="126" y="192"/>
                    <a:pt x="134" y="183"/>
                  </a:cubicBezTo>
                  <a:cubicBezTo>
                    <a:pt x="143" y="174"/>
                    <a:pt x="149" y="158"/>
                    <a:pt x="152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8" y="142"/>
                    <a:pt x="158" y="150"/>
                    <a:pt x="158" y="160"/>
                  </a:cubicBezTo>
                  <a:cubicBezTo>
                    <a:pt x="158" y="177"/>
                    <a:pt x="159" y="192"/>
                    <a:pt x="16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05ED08F-8E31-4497-919A-E41515AF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8738" y="-77788"/>
              <a:ext cx="568325" cy="620713"/>
            </a:xfrm>
            <a:custGeom>
              <a:avLst/>
              <a:gdLst>
                <a:gd name="T0" fmla="*/ 189 w 189"/>
                <a:gd name="T1" fmla="*/ 5 h 204"/>
                <a:gd name="T2" fmla="*/ 175 w 189"/>
                <a:gd name="T3" fmla="*/ 10 h 204"/>
                <a:gd name="T4" fmla="*/ 169 w 189"/>
                <a:gd name="T5" fmla="*/ 21 h 204"/>
                <a:gd name="T6" fmla="*/ 167 w 189"/>
                <a:gd name="T7" fmla="*/ 43 h 204"/>
                <a:gd name="T8" fmla="*/ 167 w 189"/>
                <a:gd name="T9" fmla="*/ 204 h 204"/>
                <a:gd name="T10" fmla="*/ 160 w 189"/>
                <a:gd name="T11" fmla="*/ 204 h 204"/>
                <a:gd name="T12" fmla="*/ 153 w 189"/>
                <a:gd name="T13" fmla="*/ 204 h 204"/>
                <a:gd name="T14" fmla="*/ 28 w 189"/>
                <a:gd name="T15" fmla="*/ 46 h 204"/>
                <a:gd name="T16" fmla="*/ 28 w 189"/>
                <a:gd name="T17" fmla="*/ 156 h 204"/>
                <a:gd name="T18" fmla="*/ 29 w 189"/>
                <a:gd name="T19" fmla="*/ 181 h 204"/>
                <a:gd name="T20" fmla="*/ 37 w 189"/>
                <a:gd name="T21" fmla="*/ 193 h 204"/>
                <a:gd name="T22" fmla="*/ 56 w 189"/>
                <a:gd name="T23" fmla="*/ 198 h 204"/>
                <a:gd name="T24" fmla="*/ 56 w 189"/>
                <a:gd name="T25" fmla="*/ 204 h 204"/>
                <a:gd name="T26" fmla="*/ 25 w 189"/>
                <a:gd name="T27" fmla="*/ 203 h 204"/>
                <a:gd name="T28" fmla="*/ 0 w 189"/>
                <a:gd name="T29" fmla="*/ 204 h 204"/>
                <a:gd name="T30" fmla="*/ 0 w 189"/>
                <a:gd name="T31" fmla="*/ 198 h 204"/>
                <a:gd name="T32" fmla="*/ 13 w 189"/>
                <a:gd name="T33" fmla="*/ 193 h 204"/>
                <a:gd name="T34" fmla="*/ 20 w 189"/>
                <a:gd name="T35" fmla="*/ 182 h 204"/>
                <a:gd name="T36" fmla="*/ 21 w 189"/>
                <a:gd name="T37" fmla="*/ 160 h 204"/>
                <a:gd name="T38" fmla="*/ 21 w 189"/>
                <a:gd name="T39" fmla="*/ 30 h 204"/>
                <a:gd name="T40" fmla="*/ 20 w 189"/>
                <a:gd name="T41" fmla="*/ 14 h 204"/>
                <a:gd name="T42" fmla="*/ 13 w 189"/>
                <a:gd name="T43" fmla="*/ 8 h 204"/>
                <a:gd name="T44" fmla="*/ 0 w 189"/>
                <a:gd name="T45" fmla="*/ 5 h 204"/>
                <a:gd name="T46" fmla="*/ 0 w 189"/>
                <a:gd name="T47" fmla="*/ 0 h 204"/>
                <a:gd name="T48" fmla="*/ 25 w 189"/>
                <a:gd name="T49" fmla="*/ 0 h 204"/>
                <a:gd name="T50" fmla="*/ 49 w 189"/>
                <a:gd name="T51" fmla="*/ 0 h 204"/>
                <a:gd name="T52" fmla="*/ 161 w 189"/>
                <a:gd name="T53" fmla="*/ 137 h 204"/>
                <a:gd name="T54" fmla="*/ 161 w 189"/>
                <a:gd name="T55" fmla="*/ 47 h 204"/>
                <a:gd name="T56" fmla="*/ 159 w 189"/>
                <a:gd name="T57" fmla="*/ 22 h 204"/>
                <a:gd name="T58" fmla="*/ 152 w 189"/>
                <a:gd name="T59" fmla="*/ 10 h 204"/>
                <a:gd name="T60" fmla="*/ 133 w 189"/>
                <a:gd name="T61" fmla="*/ 5 h 204"/>
                <a:gd name="T62" fmla="*/ 133 w 189"/>
                <a:gd name="T63" fmla="*/ 0 h 204"/>
                <a:gd name="T64" fmla="*/ 164 w 189"/>
                <a:gd name="T65" fmla="*/ 0 h 204"/>
                <a:gd name="T66" fmla="*/ 189 w 189"/>
                <a:gd name="T67" fmla="*/ 0 h 204"/>
                <a:gd name="T68" fmla="*/ 189 w 189"/>
                <a:gd name="T69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204">
                  <a:moveTo>
                    <a:pt x="189" y="5"/>
                  </a:moveTo>
                  <a:cubicBezTo>
                    <a:pt x="183" y="6"/>
                    <a:pt x="178" y="8"/>
                    <a:pt x="175" y="10"/>
                  </a:cubicBezTo>
                  <a:cubicBezTo>
                    <a:pt x="172" y="13"/>
                    <a:pt x="170" y="16"/>
                    <a:pt x="169" y="21"/>
                  </a:cubicBezTo>
                  <a:cubicBezTo>
                    <a:pt x="168" y="26"/>
                    <a:pt x="167" y="34"/>
                    <a:pt x="167" y="4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68"/>
                    <a:pt x="28" y="176"/>
                    <a:pt x="29" y="181"/>
                  </a:cubicBezTo>
                  <a:cubicBezTo>
                    <a:pt x="31" y="186"/>
                    <a:pt x="33" y="190"/>
                    <a:pt x="37" y="193"/>
                  </a:cubicBezTo>
                  <a:cubicBezTo>
                    <a:pt x="41" y="195"/>
                    <a:pt x="47" y="197"/>
                    <a:pt x="56" y="198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48" y="203"/>
                    <a:pt x="38" y="203"/>
                    <a:pt x="25" y="203"/>
                  </a:cubicBezTo>
                  <a:cubicBezTo>
                    <a:pt x="14" y="203"/>
                    <a:pt x="6" y="203"/>
                    <a:pt x="0" y="20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6" y="197"/>
                    <a:pt x="10" y="195"/>
                    <a:pt x="13" y="193"/>
                  </a:cubicBezTo>
                  <a:cubicBezTo>
                    <a:pt x="16" y="191"/>
                    <a:pt x="18" y="187"/>
                    <a:pt x="20" y="182"/>
                  </a:cubicBezTo>
                  <a:cubicBezTo>
                    <a:pt x="21" y="177"/>
                    <a:pt x="21" y="170"/>
                    <a:pt x="21" y="16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3"/>
                    <a:pt x="21" y="18"/>
                    <a:pt x="20" y="14"/>
                  </a:cubicBezTo>
                  <a:cubicBezTo>
                    <a:pt x="18" y="11"/>
                    <a:pt x="16" y="9"/>
                    <a:pt x="13" y="8"/>
                  </a:cubicBezTo>
                  <a:cubicBezTo>
                    <a:pt x="10" y="7"/>
                    <a:pt x="6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4" y="0"/>
                    <a:pt x="25" y="0"/>
                  </a:cubicBezTo>
                  <a:cubicBezTo>
                    <a:pt x="34" y="0"/>
                    <a:pt x="42" y="0"/>
                    <a:pt x="49" y="0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1" y="36"/>
                    <a:pt x="160" y="27"/>
                    <a:pt x="159" y="22"/>
                  </a:cubicBezTo>
                  <a:cubicBezTo>
                    <a:pt x="158" y="17"/>
                    <a:pt x="155" y="13"/>
                    <a:pt x="152" y="10"/>
                  </a:cubicBezTo>
                  <a:cubicBezTo>
                    <a:pt x="148" y="8"/>
                    <a:pt x="141" y="6"/>
                    <a:pt x="133" y="5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0" y="0"/>
                    <a:pt x="151" y="0"/>
                    <a:pt x="164" y="0"/>
                  </a:cubicBezTo>
                  <a:cubicBezTo>
                    <a:pt x="175" y="0"/>
                    <a:pt x="183" y="0"/>
                    <a:pt x="189" y="0"/>
                  </a:cubicBezTo>
                  <a:lnTo>
                    <a:pt x="18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521806D-19D6-4055-AE30-D2D2062A1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25" y="-90488"/>
              <a:ext cx="420688" cy="646113"/>
            </a:xfrm>
            <a:custGeom>
              <a:avLst/>
              <a:gdLst>
                <a:gd name="T0" fmla="*/ 90 w 140"/>
                <a:gd name="T1" fmla="*/ 3 h 212"/>
                <a:gd name="T2" fmla="*/ 108 w 140"/>
                <a:gd name="T3" fmla="*/ 11 h 212"/>
                <a:gd name="T4" fmla="*/ 113 w 140"/>
                <a:gd name="T5" fmla="*/ 14 h 212"/>
                <a:gd name="T6" fmla="*/ 118 w 140"/>
                <a:gd name="T7" fmla="*/ 15 h 212"/>
                <a:gd name="T8" fmla="*/ 122 w 140"/>
                <a:gd name="T9" fmla="*/ 12 h 212"/>
                <a:gd name="T10" fmla="*/ 124 w 140"/>
                <a:gd name="T11" fmla="*/ 2 h 212"/>
                <a:gd name="T12" fmla="*/ 131 w 140"/>
                <a:gd name="T13" fmla="*/ 2 h 212"/>
                <a:gd name="T14" fmla="*/ 129 w 140"/>
                <a:gd name="T15" fmla="*/ 68 h 212"/>
                <a:gd name="T16" fmla="*/ 122 w 140"/>
                <a:gd name="T17" fmla="*/ 68 h 212"/>
                <a:gd name="T18" fmla="*/ 115 w 140"/>
                <a:gd name="T19" fmla="*/ 38 h 212"/>
                <a:gd name="T20" fmla="*/ 99 w 140"/>
                <a:gd name="T21" fmla="*/ 16 h 212"/>
                <a:gd name="T22" fmla="*/ 74 w 140"/>
                <a:gd name="T23" fmla="*/ 7 h 212"/>
                <a:gd name="T24" fmla="*/ 51 w 140"/>
                <a:gd name="T25" fmla="*/ 15 h 212"/>
                <a:gd name="T26" fmla="*/ 42 w 140"/>
                <a:gd name="T27" fmla="*/ 36 h 212"/>
                <a:gd name="T28" fmla="*/ 46 w 140"/>
                <a:gd name="T29" fmla="*/ 54 h 212"/>
                <a:gd name="T30" fmla="*/ 58 w 140"/>
                <a:gd name="T31" fmla="*/ 67 h 212"/>
                <a:gd name="T32" fmla="*/ 82 w 140"/>
                <a:gd name="T33" fmla="*/ 84 h 212"/>
                <a:gd name="T34" fmla="*/ 91 w 140"/>
                <a:gd name="T35" fmla="*/ 91 h 212"/>
                <a:gd name="T36" fmla="*/ 118 w 140"/>
                <a:gd name="T37" fmla="*/ 110 h 212"/>
                <a:gd name="T38" fmla="*/ 134 w 140"/>
                <a:gd name="T39" fmla="*/ 130 h 212"/>
                <a:gd name="T40" fmla="*/ 140 w 140"/>
                <a:gd name="T41" fmla="*/ 155 h 212"/>
                <a:gd name="T42" fmla="*/ 131 w 140"/>
                <a:gd name="T43" fmla="*/ 186 h 212"/>
                <a:gd name="T44" fmla="*/ 105 w 140"/>
                <a:gd name="T45" fmla="*/ 205 h 212"/>
                <a:gd name="T46" fmla="*/ 69 w 140"/>
                <a:gd name="T47" fmla="*/ 212 h 212"/>
                <a:gd name="T48" fmla="*/ 42 w 140"/>
                <a:gd name="T49" fmla="*/ 209 h 212"/>
                <a:gd name="T50" fmla="*/ 23 w 140"/>
                <a:gd name="T51" fmla="*/ 201 h 212"/>
                <a:gd name="T52" fmla="*/ 13 w 140"/>
                <a:gd name="T53" fmla="*/ 197 h 212"/>
                <a:gd name="T54" fmla="*/ 9 w 140"/>
                <a:gd name="T55" fmla="*/ 200 h 212"/>
                <a:gd name="T56" fmla="*/ 6 w 140"/>
                <a:gd name="T57" fmla="*/ 210 h 212"/>
                <a:gd name="T58" fmla="*/ 0 w 140"/>
                <a:gd name="T59" fmla="*/ 210 h 212"/>
                <a:gd name="T60" fmla="*/ 1 w 140"/>
                <a:gd name="T61" fmla="*/ 132 h 212"/>
                <a:gd name="T62" fmla="*/ 8 w 140"/>
                <a:gd name="T63" fmla="*/ 132 h 212"/>
                <a:gd name="T64" fmla="*/ 22 w 140"/>
                <a:gd name="T65" fmla="*/ 184 h 212"/>
                <a:gd name="T66" fmla="*/ 60 w 140"/>
                <a:gd name="T67" fmla="*/ 204 h 212"/>
                <a:gd name="T68" fmla="*/ 86 w 140"/>
                <a:gd name="T69" fmla="*/ 196 h 212"/>
                <a:gd name="T70" fmla="*/ 96 w 140"/>
                <a:gd name="T71" fmla="*/ 172 h 212"/>
                <a:gd name="T72" fmla="*/ 85 w 140"/>
                <a:gd name="T73" fmla="*/ 144 h 212"/>
                <a:gd name="T74" fmla="*/ 53 w 140"/>
                <a:gd name="T75" fmla="*/ 118 h 212"/>
                <a:gd name="T76" fmla="*/ 25 w 140"/>
                <a:gd name="T77" fmla="*/ 99 h 212"/>
                <a:gd name="T78" fmla="*/ 8 w 140"/>
                <a:gd name="T79" fmla="*/ 79 h 212"/>
                <a:gd name="T80" fmla="*/ 1 w 140"/>
                <a:gd name="T81" fmla="*/ 53 h 212"/>
                <a:gd name="T82" fmla="*/ 10 w 140"/>
                <a:gd name="T83" fmla="*/ 23 h 212"/>
                <a:gd name="T84" fmla="*/ 33 w 140"/>
                <a:gd name="T85" fmla="*/ 6 h 212"/>
                <a:gd name="T86" fmla="*/ 66 w 140"/>
                <a:gd name="T87" fmla="*/ 0 h 212"/>
                <a:gd name="T88" fmla="*/ 90 w 140"/>
                <a:gd name="T89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212">
                  <a:moveTo>
                    <a:pt x="90" y="3"/>
                  </a:moveTo>
                  <a:cubicBezTo>
                    <a:pt x="96" y="5"/>
                    <a:pt x="102" y="7"/>
                    <a:pt x="108" y="11"/>
                  </a:cubicBezTo>
                  <a:cubicBezTo>
                    <a:pt x="110" y="12"/>
                    <a:pt x="112" y="13"/>
                    <a:pt x="113" y="14"/>
                  </a:cubicBezTo>
                  <a:cubicBezTo>
                    <a:pt x="115" y="15"/>
                    <a:pt x="116" y="15"/>
                    <a:pt x="118" y="15"/>
                  </a:cubicBezTo>
                  <a:cubicBezTo>
                    <a:pt x="119" y="15"/>
                    <a:pt x="121" y="14"/>
                    <a:pt x="122" y="12"/>
                  </a:cubicBezTo>
                  <a:cubicBezTo>
                    <a:pt x="123" y="10"/>
                    <a:pt x="123" y="7"/>
                    <a:pt x="124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15"/>
                    <a:pt x="129" y="37"/>
                    <a:pt x="129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58"/>
                    <a:pt x="119" y="48"/>
                    <a:pt x="115" y="38"/>
                  </a:cubicBezTo>
                  <a:cubicBezTo>
                    <a:pt x="111" y="29"/>
                    <a:pt x="106" y="21"/>
                    <a:pt x="99" y="16"/>
                  </a:cubicBezTo>
                  <a:cubicBezTo>
                    <a:pt x="92" y="10"/>
                    <a:pt x="83" y="7"/>
                    <a:pt x="74" y="7"/>
                  </a:cubicBezTo>
                  <a:cubicBezTo>
                    <a:pt x="64" y="7"/>
                    <a:pt x="56" y="9"/>
                    <a:pt x="51" y="15"/>
                  </a:cubicBezTo>
                  <a:cubicBezTo>
                    <a:pt x="45" y="20"/>
                    <a:pt x="42" y="27"/>
                    <a:pt x="42" y="36"/>
                  </a:cubicBezTo>
                  <a:cubicBezTo>
                    <a:pt x="42" y="43"/>
                    <a:pt x="43" y="49"/>
                    <a:pt x="46" y="54"/>
                  </a:cubicBezTo>
                  <a:cubicBezTo>
                    <a:pt x="49" y="59"/>
                    <a:pt x="53" y="63"/>
                    <a:pt x="58" y="67"/>
                  </a:cubicBezTo>
                  <a:cubicBezTo>
                    <a:pt x="63" y="72"/>
                    <a:pt x="71" y="77"/>
                    <a:pt x="82" y="84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103" y="98"/>
                    <a:pt x="112" y="105"/>
                    <a:pt x="118" y="110"/>
                  </a:cubicBezTo>
                  <a:cubicBezTo>
                    <a:pt x="125" y="116"/>
                    <a:pt x="130" y="122"/>
                    <a:pt x="134" y="130"/>
                  </a:cubicBezTo>
                  <a:cubicBezTo>
                    <a:pt x="138" y="137"/>
                    <a:pt x="140" y="146"/>
                    <a:pt x="140" y="155"/>
                  </a:cubicBezTo>
                  <a:cubicBezTo>
                    <a:pt x="140" y="168"/>
                    <a:pt x="137" y="178"/>
                    <a:pt x="131" y="186"/>
                  </a:cubicBezTo>
                  <a:cubicBezTo>
                    <a:pt x="125" y="195"/>
                    <a:pt x="116" y="201"/>
                    <a:pt x="105" y="205"/>
                  </a:cubicBezTo>
                  <a:cubicBezTo>
                    <a:pt x="94" y="209"/>
                    <a:pt x="82" y="212"/>
                    <a:pt x="69" y="212"/>
                  </a:cubicBezTo>
                  <a:cubicBezTo>
                    <a:pt x="58" y="212"/>
                    <a:pt x="49" y="211"/>
                    <a:pt x="42" y="209"/>
                  </a:cubicBezTo>
                  <a:cubicBezTo>
                    <a:pt x="35" y="207"/>
                    <a:pt x="28" y="204"/>
                    <a:pt x="23" y="201"/>
                  </a:cubicBezTo>
                  <a:cubicBezTo>
                    <a:pt x="18" y="198"/>
                    <a:pt x="15" y="197"/>
                    <a:pt x="13" y="197"/>
                  </a:cubicBezTo>
                  <a:cubicBezTo>
                    <a:pt x="11" y="197"/>
                    <a:pt x="10" y="198"/>
                    <a:pt x="9" y="200"/>
                  </a:cubicBezTo>
                  <a:cubicBezTo>
                    <a:pt x="8" y="202"/>
                    <a:pt x="7" y="205"/>
                    <a:pt x="6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" y="197"/>
                    <a:pt x="1" y="172"/>
                    <a:pt x="1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9" y="153"/>
                    <a:pt x="14" y="171"/>
                    <a:pt x="22" y="184"/>
                  </a:cubicBezTo>
                  <a:cubicBezTo>
                    <a:pt x="30" y="197"/>
                    <a:pt x="43" y="204"/>
                    <a:pt x="60" y="204"/>
                  </a:cubicBezTo>
                  <a:cubicBezTo>
                    <a:pt x="70" y="204"/>
                    <a:pt x="79" y="201"/>
                    <a:pt x="86" y="196"/>
                  </a:cubicBezTo>
                  <a:cubicBezTo>
                    <a:pt x="92" y="190"/>
                    <a:pt x="96" y="182"/>
                    <a:pt x="96" y="172"/>
                  </a:cubicBezTo>
                  <a:cubicBezTo>
                    <a:pt x="96" y="161"/>
                    <a:pt x="92" y="152"/>
                    <a:pt x="85" y="144"/>
                  </a:cubicBezTo>
                  <a:cubicBezTo>
                    <a:pt x="78" y="136"/>
                    <a:pt x="67" y="128"/>
                    <a:pt x="53" y="118"/>
                  </a:cubicBezTo>
                  <a:cubicBezTo>
                    <a:pt x="41" y="111"/>
                    <a:pt x="32" y="104"/>
                    <a:pt x="25" y="99"/>
                  </a:cubicBezTo>
                  <a:cubicBezTo>
                    <a:pt x="18" y="93"/>
                    <a:pt x="12" y="86"/>
                    <a:pt x="8" y="79"/>
                  </a:cubicBezTo>
                  <a:cubicBezTo>
                    <a:pt x="3" y="71"/>
                    <a:pt x="1" y="63"/>
                    <a:pt x="1" y="53"/>
                  </a:cubicBezTo>
                  <a:cubicBezTo>
                    <a:pt x="1" y="41"/>
                    <a:pt x="4" y="31"/>
                    <a:pt x="10" y="23"/>
                  </a:cubicBezTo>
                  <a:cubicBezTo>
                    <a:pt x="16" y="15"/>
                    <a:pt x="24" y="9"/>
                    <a:pt x="33" y="6"/>
                  </a:cubicBezTo>
                  <a:cubicBezTo>
                    <a:pt x="43" y="2"/>
                    <a:pt x="54" y="0"/>
                    <a:pt x="66" y="0"/>
                  </a:cubicBezTo>
                  <a:cubicBezTo>
                    <a:pt x="76" y="0"/>
                    <a:pt x="84" y="1"/>
                    <a:pt x="9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66AED5-2B32-470D-89CA-8D48DBEF5F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6869" r="2583" b="6869"/>
          <a:stretch>
            <a:fillRect/>
          </a:stretch>
        </p:blipFill>
        <p:spPr>
          <a:xfrm>
            <a:off x="2" y="0"/>
            <a:ext cx="7541641" cy="6858000"/>
          </a:xfrm>
          <a:custGeom>
            <a:avLst/>
            <a:gdLst>
              <a:gd name="connsiteX0" fmla="*/ 0 w 7541641"/>
              <a:gd name="connsiteY0" fmla="*/ 0 h 6858000"/>
              <a:gd name="connsiteX1" fmla="*/ 6962589 w 7541641"/>
              <a:gd name="connsiteY1" fmla="*/ 0 h 6858000"/>
              <a:gd name="connsiteX2" fmla="*/ 6968401 w 7541641"/>
              <a:gd name="connsiteY2" fmla="*/ 10109 h 6858000"/>
              <a:gd name="connsiteX3" fmla="*/ 7541641 w 7541641"/>
              <a:gd name="connsiteY3" fmla="*/ 2274006 h 6858000"/>
              <a:gd name="connsiteX4" fmla="*/ 4204492 w 7541641"/>
              <a:gd name="connsiteY4" fmla="*/ 6809985 h 6858000"/>
              <a:gd name="connsiteX5" fmla="*/ 4035404 w 7541641"/>
              <a:gd name="connsiteY5" fmla="*/ 6858000 h 6858000"/>
              <a:gd name="connsiteX6" fmla="*/ 1557269 w 7541641"/>
              <a:gd name="connsiteY6" fmla="*/ 6858000 h 6858000"/>
              <a:gd name="connsiteX7" fmla="*/ 1379777 w 7541641"/>
              <a:gd name="connsiteY7" fmla="*/ 6809985 h 6858000"/>
              <a:gd name="connsiteX8" fmla="*/ 136640 w 7541641"/>
              <a:gd name="connsiteY8" fmla="*/ 6212371 h 6858000"/>
              <a:gd name="connsiteX9" fmla="*/ 0 w 7541641"/>
              <a:gd name="connsiteY9" fmla="*/ 61152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1641" h="6858000">
                <a:moveTo>
                  <a:pt x="0" y="0"/>
                </a:moveTo>
                <a:lnTo>
                  <a:pt x="6962589" y="0"/>
                </a:lnTo>
                <a:lnTo>
                  <a:pt x="6968401" y="10109"/>
                </a:lnTo>
                <a:cubicBezTo>
                  <a:pt x="7333983" y="683083"/>
                  <a:pt x="7541641" y="1454294"/>
                  <a:pt x="7541641" y="2274006"/>
                </a:cubicBezTo>
                <a:cubicBezTo>
                  <a:pt x="7541641" y="4405259"/>
                  <a:pt x="6137867" y="6208642"/>
                  <a:pt x="4204492" y="6809985"/>
                </a:cubicBezTo>
                <a:lnTo>
                  <a:pt x="4035404" y="6858000"/>
                </a:lnTo>
                <a:lnTo>
                  <a:pt x="1557269" y="6858000"/>
                </a:lnTo>
                <a:lnTo>
                  <a:pt x="1379777" y="6809985"/>
                </a:lnTo>
                <a:cubicBezTo>
                  <a:pt x="933613" y="6671213"/>
                  <a:pt x="515653" y="6468428"/>
                  <a:pt x="136640" y="6212371"/>
                </a:cubicBezTo>
                <a:lnTo>
                  <a:pt x="0" y="61152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820076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5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52EB74D-2840-44DF-A269-023BEDA270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84EB601-607B-45AE-BF81-D46AF3B484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A0CE4BE-71F7-4DEF-AF7C-3098CDECCE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A95979-9E49-4058-92B1-4E1CA58EC051}"/>
              </a:ext>
            </a:extLst>
          </p:cNvPr>
          <p:cNvSpPr/>
          <p:nvPr/>
        </p:nvSpPr>
        <p:spPr>
          <a:xfrm>
            <a:off x="0" y="0"/>
            <a:ext cx="12192000" cy="38608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C4171E-8F64-4E8B-943D-5700AF56C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 Services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D20E2DD-4EFE-46CE-ACA2-F42AEB198DC3}"/>
              </a:ext>
            </a:extLst>
          </p:cNvPr>
          <p:cNvSpPr>
            <a:spLocks/>
          </p:cNvSpPr>
          <p:nvPr/>
        </p:nvSpPr>
        <p:spPr bwMode="auto">
          <a:xfrm>
            <a:off x="606426" y="4307115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96162-45B7-491C-B78D-0AB5D3828315}"/>
              </a:ext>
            </a:extLst>
          </p:cNvPr>
          <p:cNvSpPr txBox="1"/>
          <p:nvPr/>
        </p:nvSpPr>
        <p:spPr>
          <a:xfrm>
            <a:off x="4191000" y="4597091"/>
            <a:ext cx="7289800" cy="1170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21" name="Graphic 153" descr="Magnifying glass">
            <a:extLst>
              <a:ext uri="{FF2B5EF4-FFF2-40B4-BE49-F238E27FC236}">
                <a16:creationId xmlns:a16="http://schemas.microsoft.com/office/drawing/2014/main" id="{D8B363AA-7702-4D7D-899E-7076CEED7616}"/>
              </a:ext>
            </a:extLst>
          </p:cNvPr>
          <p:cNvSpPr/>
          <p:nvPr/>
        </p:nvSpPr>
        <p:spPr>
          <a:xfrm>
            <a:off x="1758709" y="1015317"/>
            <a:ext cx="567174" cy="567170"/>
          </a:xfrm>
          <a:custGeom>
            <a:avLst/>
            <a:gdLst>
              <a:gd name="connsiteX0" fmla="*/ 244657 w 248156"/>
              <a:gd name="connsiteY0" fmla="*/ 213160 h 248156"/>
              <a:gd name="connsiteX1" fmla="*/ 204888 w 248156"/>
              <a:gd name="connsiteY1" fmla="*/ 173391 h 248156"/>
              <a:gd name="connsiteX2" fmla="*/ 185163 w 248156"/>
              <a:gd name="connsiteY2" fmla="*/ 167346 h 248156"/>
              <a:gd name="connsiteX3" fmla="*/ 171164 w 248156"/>
              <a:gd name="connsiteY3" fmla="*/ 153348 h 248156"/>
              <a:gd name="connsiteX4" fmla="*/ 190889 w 248156"/>
              <a:gd name="connsiteY4" fmla="*/ 95445 h 248156"/>
              <a:gd name="connsiteX5" fmla="*/ 95445 w 248156"/>
              <a:gd name="connsiteY5" fmla="*/ 0 h 248156"/>
              <a:gd name="connsiteX6" fmla="*/ 0 w 248156"/>
              <a:gd name="connsiteY6" fmla="*/ 95445 h 248156"/>
              <a:gd name="connsiteX7" fmla="*/ 95445 w 248156"/>
              <a:gd name="connsiteY7" fmla="*/ 190889 h 248156"/>
              <a:gd name="connsiteX8" fmla="*/ 153348 w 248156"/>
              <a:gd name="connsiteY8" fmla="*/ 171164 h 248156"/>
              <a:gd name="connsiteX9" fmla="*/ 167346 w 248156"/>
              <a:gd name="connsiteY9" fmla="*/ 185163 h 248156"/>
              <a:gd name="connsiteX10" fmla="*/ 173391 w 248156"/>
              <a:gd name="connsiteY10" fmla="*/ 204888 h 248156"/>
              <a:gd name="connsiteX11" fmla="*/ 213160 w 248156"/>
              <a:gd name="connsiteY11" fmla="*/ 244657 h 248156"/>
              <a:gd name="connsiteX12" fmla="*/ 229067 w 248156"/>
              <a:gd name="connsiteY12" fmla="*/ 251338 h 248156"/>
              <a:gd name="connsiteX13" fmla="*/ 244975 w 248156"/>
              <a:gd name="connsiteY13" fmla="*/ 244657 h 248156"/>
              <a:gd name="connsiteX14" fmla="*/ 244657 w 248156"/>
              <a:gd name="connsiteY14" fmla="*/ 213160 h 248156"/>
              <a:gd name="connsiteX15" fmla="*/ 95127 w 248156"/>
              <a:gd name="connsiteY15" fmla="*/ 171482 h 248156"/>
              <a:gd name="connsiteX16" fmla="*/ 18771 w 248156"/>
              <a:gd name="connsiteY16" fmla="*/ 95127 h 248156"/>
              <a:gd name="connsiteX17" fmla="*/ 95127 w 248156"/>
              <a:gd name="connsiteY17" fmla="*/ 18771 h 248156"/>
              <a:gd name="connsiteX18" fmla="*/ 171482 w 248156"/>
              <a:gd name="connsiteY18" fmla="*/ 95127 h 248156"/>
              <a:gd name="connsiteX19" fmla="*/ 95127 w 248156"/>
              <a:gd name="connsiteY19" fmla="*/ 171482 h 2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156" h="248156">
                <a:moveTo>
                  <a:pt x="244657" y="213160"/>
                </a:moveTo>
                <a:lnTo>
                  <a:pt x="204888" y="173391"/>
                </a:lnTo>
                <a:cubicBezTo>
                  <a:pt x="199479" y="167983"/>
                  <a:pt x="192162" y="166074"/>
                  <a:pt x="185163" y="167346"/>
                </a:cubicBezTo>
                <a:lnTo>
                  <a:pt x="171164" y="153348"/>
                </a:lnTo>
                <a:cubicBezTo>
                  <a:pt x="183572" y="137440"/>
                  <a:pt x="190889" y="117079"/>
                  <a:pt x="190889" y="95445"/>
                </a:cubicBezTo>
                <a:cubicBezTo>
                  <a:pt x="190889" y="42950"/>
                  <a:pt x="147939" y="0"/>
                  <a:pt x="95445" y="0"/>
                </a:cubicBezTo>
                <a:cubicBezTo>
                  <a:pt x="42950" y="0"/>
                  <a:pt x="0" y="42950"/>
                  <a:pt x="0" y="95445"/>
                </a:cubicBezTo>
                <a:cubicBezTo>
                  <a:pt x="0" y="147939"/>
                  <a:pt x="42950" y="190889"/>
                  <a:pt x="95445" y="190889"/>
                </a:cubicBezTo>
                <a:cubicBezTo>
                  <a:pt x="117079" y="190889"/>
                  <a:pt x="137122" y="183572"/>
                  <a:pt x="153348" y="171164"/>
                </a:cubicBezTo>
                <a:lnTo>
                  <a:pt x="167346" y="185163"/>
                </a:lnTo>
                <a:cubicBezTo>
                  <a:pt x="166074" y="192162"/>
                  <a:pt x="167983" y="199479"/>
                  <a:pt x="173391" y="204888"/>
                </a:cubicBezTo>
                <a:lnTo>
                  <a:pt x="213160" y="244657"/>
                </a:lnTo>
                <a:cubicBezTo>
                  <a:pt x="217614" y="249111"/>
                  <a:pt x="223341" y="251338"/>
                  <a:pt x="229067" y="251338"/>
                </a:cubicBezTo>
                <a:cubicBezTo>
                  <a:pt x="234794" y="251338"/>
                  <a:pt x="240521" y="249111"/>
                  <a:pt x="244975" y="244657"/>
                </a:cubicBezTo>
                <a:cubicBezTo>
                  <a:pt x="253247" y="235748"/>
                  <a:pt x="253247" y="221750"/>
                  <a:pt x="244657" y="213160"/>
                </a:cubicBezTo>
                <a:close/>
                <a:moveTo>
                  <a:pt x="95127" y="171482"/>
                </a:moveTo>
                <a:cubicBezTo>
                  <a:pt x="53131" y="171482"/>
                  <a:pt x="18771" y="137122"/>
                  <a:pt x="18771" y="95127"/>
                </a:cubicBezTo>
                <a:cubicBezTo>
                  <a:pt x="18771" y="53131"/>
                  <a:pt x="53131" y="18771"/>
                  <a:pt x="95127" y="18771"/>
                </a:cubicBezTo>
                <a:cubicBezTo>
                  <a:pt x="137122" y="18771"/>
                  <a:pt x="171482" y="53131"/>
                  <a:pt x="171482" y="95127"/>
                </a:cubicBezTo>
                <a:cubicBezTo>
                  <a:pt x="171482" y="137122"/>
                  <a:pt x="137122" y="171482"/>
                  <a:pt x="95127" y="171482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E3DB9-9C14-4AD7-9C7C-BF4003DA850E}"/>
              </a:ext>
            </a:extLst>
          </p:cNvPr>
          <p:cNvSpPr txBox="1"/>
          <p:nvPr/>
        </p:nvSpPr>
        <p:spPr>
          <a:xfrm>
            <a:off x="730024" y="2024545"/>
            <a:ext cx="2628324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CC9E80-6510-495C-8355-013C0A86AF32}"/>
              </a:ext>
            </a:extLst>
          </p:cNvPr>
          <p:cNvSpPr txBox="1"/>
          <p:nvPr/>
        </p:nvSpPr>
        <p:spPr>
          <a:xfrm>
            <a:off x="1090590" y="168335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D3B1E1-86D7-4760-850C-0EB59D254CE6}"/>
              </a:ext>
            </a:extLst>
          </p:cNvPr>
          <p:cNvSpPr txBox="1"/>
          <p:nvPr/>
        </p:nvSpPr>
        <p:spPr>
          <a:xfrm>
            <a:off x="4781838" y="2024545"/>
            <a:ext cx="2628324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C6BEF5-7BE2-4ED4-A03C-F0B2033B2E44}"/>
              </a:ext>
            </a:extLst>
          </p:cNvPr>
          <p:cNvSpPr txBox="1"/>
          <p:nvPr/>
        </p:nvSpPr>
        <p:spPr>
          <a:xfrm>
            <a:off x="5142404" y="168335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CE893D-55B6-40E1-96A7-2EBC0558B863}"/>
              </a:ext>
            </a:extLst>
          </p:cNvPr>
          <p:cNvSpPr txBox="1"/>
          <p:nvPr/>
        </p:nvSpPr>
        <p:spPr>
          <a:xfrm>
            <a:off x="8845838" y="2024545"/>
            <a:ext cx="2628324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904BAF-98F5-4FF9-85B5-23793BFCFE24}"/>
              </a:ext>
            </a:extLst>
          </p:cNvPr>
          <p:cNvSpPr txBox="1"/>
          <p:nvPr/>
        </p:nvSpPr>
        <p:spPr>
          <a:xfrm>
            <a:off x="9206404" y="168335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C62DD3-1727-4C2D-ADC4-94D9C3CB71B0}"/>
              </a:ext>
            </a:extLst>
          </p:cNvPr>
          <p:cNvGrpSpPr/>
          <p:nvPr/>
        </p:nvGrpSpPr>
        <p:grpSpPr>
          <a:xfrm>
            <a:off x="5906943" y="993502"/>
            <a:ext cx="378116" cy="610798"/>
            <a:chOff x="7437517" y="1734968"/>
            <a:chExt cx="165437" cy="267245"/>
          </a:xfrm>
          <a:solidFill>
            <a:schemeClr val="accent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996141-498E-4466-96F6-AE0F5A246A7B}"/>
                </a:ext>
              </a:extLst>
            </p:cNvPr>
            <p:cNvSpPr/>
            <p:nvPr/>
          </p:nvSpPr>
          <p:spPr>
            <a:xfrm>
              <a:off x="7478876" y="1919494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BC353F0-FAE5-4BA5-A117-78273C94DB6D}"/>
                </a:ext>
              </a:extLst>
            </p:cNvPr>
            <p:cNvSpPr/>
            <p:nvPr/>
          </p:nvSpPr>
          <p:spPr>
            <a:xfrm>
              <a:off x="7478876" y="1951309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AAB810-415D-4509-BFF8-B884D41542C7}"/>
                </a:ext>
              </a:extLst>
            </p:cNvPr>
            <p:cNvSpPr/>
            <p:nvPr/>
          </p:nvSpPr>
          <p:spPr>
            <a:xfrm>
              <a:off x="7499556" y="1983124"/>
              <a:ext cx="41359" cy="19089"/>
            </a:xfrm>
            <a:custGeom>
              <a:avLst/>
              <a:gdLst>
                <a:gd name="connsiteX0" fmla="*/ 0 w 41359"/>
                <a:gd name="connsiteY0" fmla="*/ 0 h 19088"/>
                <a:gd name="connsiteX1" fmla="*/ 20680 w 41359"/>
                <a:gd name="connsiteY1" fmla="*/ 19089 h 19088"/>
                <a:gd name="connsiteX2" fmla="*/ 41359 w 41359"/>
                <a:gd name="connsiteY2" fmla="*/ 0 h 19088"/>
                <a:gd name="connsiteX3" fmla="*/ 0 w 41359"/>
                <a:gd name="connsiteY3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59" h="19088">
                  <a:moveTo>
                    <a:pt x="0" y="0"/>
                  </a:moveTo>
                  <a:cubicBezTo>
                    <a:pt x="954" y="10817"/>
                    <a:pt x="9863" y="19089"/>
                    <a:pt x="20680" y="19089"/>
                  </a:cubicBezTo>
                  <a:cubicBezTo>
                    <a:pt x="31497" y="19089"/>
                    <a:pt x="40405" y="10817"/>
                    <a:pt x="4135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565D9D-C8EC-465D-9493-D72D968E687A}"/>
                </a:ext>
              </a:extLst>
            </p:cNvPr>
            <p:cNvSpPr/>
            <p:nvPr/>
          </p:nvSpPr>
          <p:spPr>
            <a:xfrm>
              <a:off x="7437517" y="1734968"/>
              <a:ext cx="165437" cy="171800"/>
            </a:xfrm>
            <a:custGeom>
              <a:avLst/>
              <a:gdLst>
                <a:gd name="connsiteX0" fmla="*/ 82719 w 165437"/>
                <a:gd name="connsiteY0" fmla="*/ 0 h 171800"/>
                <a:gd name="connsiteX1" fmla="*/ 82719 w 165437"/>
                <a:gd name="connsiteY1" fmla="*/ 0 h 171800"/>
                <a:gd name="connsiteX2" fmla="*/ 82719 w 165437"/>
                <a:gd name="connsiteY2" fmla="*/ 0 h 171800"/>
                <a:gd name="connsiteX3" fmla="*/ 0 w 165437"/>
                <a:gd name="connsiteY3" fmla="*/ 81764 h 171800"/>
                <a:gd name="connsiteX4" fmla="*/ 0 w 165437"/>
                <a:gd name="connsiteY4" fmla="*/ 84628 h 171800"/>
                <a:gd name="connsiteX5" fmla="*/ 5727 w 165437"/>
                <a:gd name="connsiteY5" fmla="*/ 113261 h 171800"/>
                <a:gd name="connsiteX6" fmla="*/ 20043 w 165437"/>
                <a:gd name="connsiteY6" fmla="*/ 136804 h 171800"/>
                <a:gd name="connsiteX7" fmla="*/ 39450 w 165437"/>
                <a:gd name="connsiteY7" fmla="*/ 168301 h 171800"/>
                <a:gd name="connsiteX8" fmla="*/ 45177 w 165437"/>
                <a:gd name="connsiteY8" fmla="*/ 171800 h 171800"/>
                <a:gd name="connsiteX9" fmla="*/ 120260 w 165437"/>
                <a:gd name="connsiteY9" fmla="*/ 171800 h 171800"/>
                <a:gd name="connsiteX10" fmla="*/ 125987 w 165437"/>
                <a:gd name="connsiteY10" fmla="*/ 168301 h 171800"/>
                <a:gd name="connsiteX11" fmla="*/ 145394 w 165437"/>
                <a:gd name="connsiteY11" fmla="*/ 136804 h 171800"/>
                <a:gd name="connsiteX12" fmla="*/ 159711 w 165437"/>
                <a:gd name="connsiteY12" fmla="*/ 113261 h 171800"/>
                <a:gd name="connsiteX13" fmla="*/ 165437 w 165437"/>
                <a:gd name="connsiteY13" fmla="*/ 84628 h 171800"/>
                <a:gd name="connsiteX14" fmla="*/ 165437 w 165437"/>
                <a:gd name="connsiteY14" fmla="*/ 81764 h 171800"/>
                <a:gd name="connsiteX15" fmla="*/ 82719 w 165437"/>
                <a:gd name="connsiteY15" fmla="*/ 0 h 171800"/>
                <a:gd name="connsiteX16" fmla="*/ 146349 w 165437"/>
                <a:gd name="connsiteY16" fmla="*/ 84309 h 171800"/>
                <a:gd name="connsiteX17" fmla="*/ 141894 w 165437"/>
                <a:gd name="connsiteY17" fmla="*/ 106580 h 171800"/>
                <a:gd name="connsiteX18" fmla="*/ 131077 w 165437"/>
                <a:gd name="connsiteY18" fmla="*/ 124078 h 171800"/>
                <a:gd name="connsiteX19" fmla="*/ 112625 w 165437"/>
                <a:gd name="connsiteY19" fmla="*/ 152712 h 171800"/>
                <a:gd name="connsiteX20" fmla="*/ 82719 w 165437"/>
                <a:gd name="connsiteY20" fmla="*/ 152712 h 171800"/>
                <a:gd name="connsiteX21" fmla="*/ 53131 w 165437"/>
                <a:gd name="connsiteY21" fmla="*/ 152712 h 171800"/>
                <a:gd name="connsiteX22" fmla="*/ 34678 w 165437"/>
                <a:gd name="connsiteY22" fmla="*/ 124078 h 171800"/>
                <a:gd name="connsiteX23" fmla="*/ 23861 w 165437"/>
                <a:gd name="connsiteY23" fmla="*/ 106580 h 171800"/>
                <a:gd name="connsiteX24" fmla="*/ 19407 w 165437"/>
                <a:gd name="connsiteY24" fmla="*/ 84309 h 171800"/>
                <a:gd name="connsiteX25" fmla="*/ 19407 w 165437"/>
                <a:gd name="connsiteY25" fmla="*/ 81764 h 171800"/>
                <a:gd name="connsiteX26" fmla="*/ 83037 w 165437"/>
                <a:gd name="connsiteY26" fmla="*/ 18771 h 171800"/>
                <a:gd name="connsiteX27" fmla="*/ 83037 w 165437"/>
                <a:gd name="connsiteY27" fmla="*/ 18771 h 171800"/>
                <a:gd name="connsiteX28" fmla="*/ 83037 w 165437"/>
                <a:gd name="connsiteY28" fmla="*/ 18771 h 171800"/>
                <a:gd name="connsiteX29" fmla="*/ 83037 w 165437"/>
                <a:gd name="connsiteY29" fmla="*/ 18771 h 171800"/>
                <a:gd name="connsiteX30" fmla="*/ 83037 w 165437"/>
                <a:gd name="connsiteY30" fmla="*/ 18771 h 171800"/>
                <a:gd name="connsiteX31" fmla="*/ 83037 w 165437"/>
                <a:gd name="connsiteY31" fmla="*/ 18771 h 171800"/>
                <a:gd name="connsiteX32" fmla="*/ 83037 w 165437"/>
                <a:gd name="connsiteY32" fmla="*/ 18771 h 171800"/>
                <a:gd name="connsiteX33" fmla="*/ 146667 w 165437"/>
                <a:gd name="connsiteY33" fmla="*/ 81764 h 171800"/>
                <a:gd name="connsiteX34" fmla="*/ 146667 w 165437"/>
                <a:gd name="connsiteY34" fmla="*/ 84309 h 1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5437" h="171800">
                  <a:moveTo>
                    <a:pt x="82719" y="0"/>
                  </a:moveTo>
                  <a:cubicBezTo>
                    <a:pt x="82719" y="0"/>
                    <a:pt x="82719" y="0"/>
                    <a:pt x="82719" y="0"/>
                  </a:cubicBezTo>
                  <a:cubicBezTo>
                    <a:pt x="82719" y="0"/>
                    <a:pt x="82719" y="0"/>
                    <a:pt x="82719" y="0"/>
                  </a:cubicBezTo>
                  <a:cubicBezTo>
                    <a:pt x="37542" y="318"/>
                    <a:pt x="954" y="36587"/>
                    <a:pt x="0" y="81764"/>
                  </a:cubicBezTo>
                  <a:lnTo>
                    <a:pt x="0" y="84628"/>
                  </a:lnTo>
                  <a:cubicBezTo>
                    <a:pt x="318" y="94490"/>
                    <a:pt x="2227" y="104035"/>
                    <a:pt x="5727" y="113261"/>
                  </a:cubicBezTo>
                  <a:cubicBezTo>
                    <a:pt x="9226" y="121851"/>
                    <a:pt x="13999" y="129805"/>
                    <a:pt x="20043" y="136804"/>
                  </a:cubicBezTo>
                  <a:cubicBezTo>
                    <a:pt x="27679" y="145076"/>
                    <a:pt x="35951" y="161302"/>
                    <a:pt x="39450" y="168301"/>
                  </a:cubicBezTo>
                  <a:cubicBezTo>
                    <a:pt x="40405" y="170528"/>
                    <a:pt x="42632" y="171800"/>
                    <a:pt x="45177" y="171800"/>
                  </a:cubicBezTo>
                  <a:lnTo>
                    <a:pt x="120260" y="171800"/>
                  </a:lnTo>
                  <a:cubicBezTo>
                    <a:pt x="122805" y="171800"/>
                    <a:pt x="125033" y="170528"/>
                    <a:pt x="125987" y="168301"/>
                  </a:cubicBezTo>
                  <a:cubicBezTo>
                    <a:pt x="129487" y="161302"/>
                    <a:pt x="137759" y="145076"/>
                    <a:pt x="145394" y="136804"/>
                  </a:cubicBezTo>
                  <a:cubicBezTo>
                    <a:pt x="151439" y="129805"/>
                    <a:pt x="156529" y="121851"/>
                    <a:pt x="159711" y="113261"/>
                  </a:cubicBezTo>
                  <a:cubicBezTo>
                    <a:pt x="163210" y="104035"/>
                    <a:pt x="165119" y="94490"/>
                    <a:pt x="165437" y="84628"/>
                  </a:cubicBezTo>
                  <a:lnTo>
                    <a:pt x="165437" y="81764"/>
                  </a:lnTo>
                  <a:cubicBezTo>
                    <a:pt x="164483" y="36587"/>
                    <a:pt x="127896" y="318"/>
                    <a:pt x="82719" y="0"/>
                  </a:cubicBezTo>
                  <a:close/>
                  <a:moveTo>
                    <a:pt x="146349" y="84309"/>
                  </a:moveTo>
                  <a:cubicBezTo>
                    <a:pt x="146030" y="91945"/>
                    <a:pt x="144440" y="99581"/>
                    <a:pt x="141894" y="106580"/>
                  </a:cubicBezTo>
                  <a:cubicBezTo>
                    <a:pt x="139349" y="112943"/>
                    <a:pt x="135850" y="118988"/>
                    <a:pt x="131077" y="124078"/>
                  </a:cubicBezTo>
                  <a:cubicBezTo>
                    <a:pt x="123760" y="132986"/>
                    <a:pt x="117397" y="142531"/>
                    <a:pt x="112625" y="152712"/>
                  </a:cubicBezTo>
                  <a:lnTo>
                    <a:pt x="82719" y="152712"/>
                  </a:lnTo>
                  <a:lnTo>
                    <a:pt x="53131" y="152712"/>
                  </a:lnTo>
                  <a:cubicBezTo>
                    <a:pt x="48040" y="142531"/>
                    <a:pt x="41678" y="132986"/>
                    <a:pt x="34678" y="124078"/>
                  </a:cubicBezTo>
                  <a:cubicBezTo>
                    <a:pt x="30224" y="118988"/>
                    <a:pt x="26406" y="112943"/>
                    <a:pt x="23861" y="106580"/>
                  </a:cubicBezTo>
                  <a:cubicBezTo>
                    <a:pt x="20998" y="99581"/>
                    <a:pt x="19725" y="91945"/>
                    <a:pt x="19407" y="84309"/>
                  </a:cubicBezTo>
                  <a:lnTo>
                    <a:pt x="19407" y="81764"/>
                  </a:lnTo>
                  <a:cubicBezTo>
                    <a:pt x="20043" y="47086"/>
                    <a:pt x="48359" y="19089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83037" y="18771"/>
                    <a:pt x="83037" y="18771"/>
                    <a:pt x="83037" y="18771"/>
                  </a:cubicBezTo>
                  <a:cubicBezTo>
                    <a:pt x="83037" y="18771"/>
                    <a:pt x="83037" y="18771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117715" y="19089"/>
                    <a:pt x="146030" y="46768"/>
                    <a:pt x="146667" y="81764"/>
                  </a:cubicBezTo>
                  <a:lnTo>
                    <a:pt x="146667" y="8430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3025D1-EF5B-440F-8093-C0493FDA9C80}"/>
              </a:ext>
            </a:extLst>
          </p:cNvPr>
          <p:cNvGrpSpPr/>
          <p:nvPr/>
        </p:nvGrpSpPr>
        <p:grpSpPr>
          <a:xfrm>
            <a:off x="9897846" y="1003301"/>
            <a:ext cx="494460" cy="559900"/>
            <a:chOff x="5615542" y="1744512"/>
            <a:chExt cx="216341" cy="244975"/>
          </a:xfrm>
          <a:solidFill>
            <a:schemeClr val="accent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EE5EA7F-C9B8-408F-8935-1901868727B0}"/>
                </a:ext>
              </a:extLst>
            </p:cNvPr>
            <p:cNvSpPr/>
            <p:nvPr/>
          </p:nvSpPr>
          <p:spPr>
            <a:xfrm>
              <a:off x="5717253" y="181450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47998E5-F77B-4C51-9F2D-B597E5FE02C2}"/>
                </a:ext>
              </a:extLst>
            </p:cNvPr>
            <p:cNvSpPr/>
            <p:nvPr/>
          </p:nvSpPr>
          <p:spPr>
            <a:xfrm>
              <a:off x="5717253" y="194176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F37FC65-DB3B-4023-ADEF-C2FC761DB8F1}"/>
                </a:ext>
              </a:extLst>
            </p:cNvPr>
            <p:cNvSpPr/>
            <p:nvPr/>
          </p:nvSpPr>
          <p:spPr>
            <a:xfrm>
              <a:off x="5780882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557AC6-2B19-4C7A-AFE1-1476C6AA8113}"/>
                </a:ext>
              </a:extLst>
            </p:cNvPr>
            <p:cNvSpPr/>
            <p:nvPr/>
          </p:nvSpPr>
          <p:spPr>
            <a:xfrm>
              <a:off x="5653623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EE1CF48-0BD4-4209-91D4-BAE9BAE6D2C0}"/>
                </a:ext>
              </a:extLst>
            </p:cNvPr>
            <p:cNvSpPr/>
            <p:nvPr/>
          </p:nvSpPr>
          <p:spPr>
            <a:xfrm>
              <a:off x="5717253" y="1836776"/>
              <a:ext cx="41359" cy="79537"/>
            </a:xfrm>
            <a:custGeom>
              <a:avLst/>
              <a:gdLst>
                <a:gd name="connsiteX0" fmla="*/ 12726 w 41359"/>
                <a:gd name="connsiteY0" fmla="*/ 0 h 79537"/>
                <a:gd name="connsiteX1" fmla="*/ 0 w 41359"/>
                <a:gd name="connsiteY1" fmla="*/ 0 h 79537"/>
                <a:gd name="connsiteX2" fmla="*/ 0 w 41359"/>
                <a:gd name="connsiteY2" fmla="*/ 44541 h 79537"/>
                <a:gd name="connsiteX3" fmla="*/ 1909 w 41359"/>
                <a:gd name="connsiteY3" fmla="*/ 48995 h 79537"/>
                <a:gd name="connsiteX4" fmla="*/ 33406 w 41359"/>
                <a:gd name="connsiteY4" fmla="*/ 80492 h 79537"/>
                <a:gd name="connsiteX5" fmla="*/ 42314 w 41359"/>
                <a:gd name="connsiteY5" fmla="*/ 71584 h 79537"/>
                <a:gd name="connsiteX6" fmla="*/ 12726 w 41359"/>
                <a:gd name="connsiteY6" fmla="*/ 41996 h 79537"/>
                <a:gd name="connsiteX7" fmla="*/ 12726 w 41359"/>
                <a:gd name="connsiteY7" fmla="*/ 0 h 7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59" h="79537">
                  <a:moveTo>
                    <a:pt x="12726" y="0"/>
                  </a:moveTo>
                  <a:lnTo>
                    <a:pt x="0" y="0"/>
                  </a:lnTo>
                  <a:lnTo>
                    <a:pt x="0" y="44541"/>
                  </a:lnTo>
                  <a:cubicBezTo>
                    <a:pt x="0" y="46132"/>
                    <a:pt x="636" y="47722"/>
                    <a:pt x="1909" y="48995"/>
                  </a:cubicBezTo>
                  <a:lnTo>
                    <a:pt x="33406" y="80492"/>
                  </a:lnTo>
                  <a:lnTo>
                    <a:pt x="42314" y="71584"/>
                  </a:lnTo>
                  <a:lnTo>
                    <a:pt x="12726" y="41996"/>
                  </a:lnTo>
                  <a:lnTo>
                    <a:pt x="12726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86F2C40-0275-42E0-A01A-856939BDD60B}"/>
                </a:ext>
              </a:extLst>
            </p:cNvPr>
            <p:cNvSpPr/>
            <p:nvPr/>
          </p:nvSpPr>
          <p:spPr>
            <a:xfrm>
              <a:off x="5615542" y="1744512"/>
              <a:ext cx="216341" cy="244975"/>
            </a:xfrm>
            <a:custGeom>
              <a:avLst/>
              <a:gdLst>
                <a:gd name="connsiteX0" fmla="*/ 108073 w 216341"/>
                <a:gd name="connsiteY0" fmla="*/ 229067 h 244974"/>
                <a:gd name="connsiteX1" fmla="*/ 18992 w 216341"/>
                <a:gd name="connsiteY1" fmla="*/ 139986 h 244974"/>
                <a:gd name="connsiteX2" fmla="*/ 108073 w 216341"/>
                <a:gd name="connsiteY2" fmla="*/ 50904 h 244974"/>
                <a:gd name="connsiteX3" fmla="*/ 197155 w 216341"/>
                <a:gd name="connsiteY3" fmla="*/ 139986 h 244974"/>
                <a:gd name="connsiteX4" fmla="*/ 108073 w 216341"/>
                <a:gd name="connsiteY4" fmla="*/ 229067 h 244974"/>
                <a:gd name="connsiteX5" fmla="*/ 108073 w 216341"/>
                <a:gd name="connsiteY5" fmla="*/ 229067 h 244974"/>
                <a:gd name="connsiteX6" fmla="*/ 183475 w 216341"/>
                <a:gd name="connsiteY6" fmla="*/ 62357 h 244974"/>
                <a:gd name="connsiteX7" fmla="*/ 193019 w 216341"/>
                <a:gd name="connsiteY7" fmla="*/ 52813 h 244974"/>
                <a:gd name="connsiteX8" fmla="*/ 192701 w 216341"/>
                <a:gd name="connsiteY8" fmla="*/ 39450 h 244974"/>
                <a:gd name="connsiteX9" fmla="*/ 179339 w 216341"/>
                <a:gd name="connsiteY9" fmla="*/ 39132 h 244974"/>
                <a:gd name="connsiteX10" fmla="*/ 168522 w 216341"/>
                <a:gd name="connsiteY10" fmla="*/ 50268 h 244974"/>
                <a:gd name="connsiteX11" fmla="*/ 117618 w 216341"/>
                <a:gd name="connsiteY11" fmla="*/ 32451 h 244974"/>
                <a:gd name="connsiteX12" fmla="*/ 117618 w 216341"/>
                <a:gd name="connsiteY12" fmla="*/ 19089 h 244974"/>
                <a:gd name="connsiteX13" fmla="*/ 146251 w 216341"/>
                <a:gd name="connsiteY13" fmla="*/ 19089 h 244974"/>
                <a:gd name="connsiteX14" fmla="*/ 146251 w 216341"/>
                <a:gd name="connsiteY14" fmla="*/ 0 h 244974"/>
                <a:gd name="connsiteX15" fmla="*/ 69896 w 216341"/>
                <a:gd name="connsiteY15" fmla="*/ 0 h 244974"/>
                <a:gd name="connsiteX16" fmla="*/ 69896 w 216341"/>
                <a:gd name="connsiteY16" fmla="*/ 19089 h 244974"/>
                <a:gd name="connsiteX17" fmla="*/ 98529 w 216341"/>
                <a:gd name="connsiteY17" fmla="*/ 19089 h 244974"/>
                <a:gd name="connsiteX18" fmla="*/ 98529 w 216341"/>
                <a:gd name="connsiteY18" fmla="*/ 32133 h 244974"/>
                <a:gd name="connsiteX19" fmla="*/ 857 w 216341"/>
                <a:gd name="connsiteY19" fmla="*/ 126305 h 244974"/>
                <a:gd name="connsiteX20" fmla="*/ 72123 w 216341"/>
                <a:gd name="connsiteY20" fmla="*/ 241793 h 244974"/>
                <a:gd name="connsiteX21" fmla="*/ 200337 w 216341"/>
                <a:gd name="connsiteY21" fmla="*/ 196934 h 244974"/>
                <a:gd name="connsiteX22" fmla="*/ 183475 w 216341"/>
                <a:gd name="connsiteY22" fmla="*/ 62357 h 244974"/>
                <a:gd name="connsiteX23" fmla="*/ 183475 w 216341"/>
                <a:gd name="connsiteY23" fmla="*/ 62357 h 24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341" h="244974">
                  <a:moveTo>
                    <a:pt x="108073" y="229067"/>
                  </a:moveTo>
                  <a:cubicBezTo>
                    <a:pt x="58760" y="229067"/>
                    <a:pt x="18992" y="189299"/>
                    <a:pt x="18992" y="139986"/>
                  </a:cubicBezTo>
                  <a:cubicBezTo>
                    <a:pt x="18992" y="90672"/>
                    <a:pt x="58760" y="50904"/>
                    <a:pt x="108073" y="50904"/>
                  </a:cubicBezTo>
                  <a:cubicBezTo>
                    <a:pt x="157386" y="50904"/>
                    <a:pt x="197155" y="90672"/>
                    <a:pt x="197155" y="139986"/>
                  </a:cubicBezTo>
                  <a:cubicBezTo>
                    <a:pt x="197155" y="189299"/>
                    <a:pt x="157386" y="229067"/>
                    <a:pt x="108073" y="229067"/>
                  </a:cubicBezTo>
                  <a:lnTo>
                    <a:pt x="108073" y="229067"/>
                  </a:lnTo>
                  <a:close/>
                  <a:moveTo>
                    <a:pt x="183475" y="62357"/>
                  </a:moveTo>
                  <a:lnTo>
                    <a:pt x="193019" y="52813"/>
                  </a:lnTo>
                  <a:cubicBezTo>
                    <a:pt x="196519" y="48995"/>
                    <a:pt x="196519" y="43268"/>
                    <a:pt x="192701" y="39450"/>
                  </a:cubicBezTo>
                  <a:cubicBezTo>
                    <a:pt x="189201" y="35951"/>
                    <a:pt x="183157" y="35633"/>
                    <a:pt x="179339" y="39132"/>
                  </a:cubicBezTo>
                  <a:lnTo>
                    <a:pt x="168522" y="50268"/>
                  </a:lnTo>
                  <a:cubicBezTo>
                    <a:pt x="153251" y="40087"/>
                    <a:pt x="135752" y="33724"/>
                    <a:pt x="117618" y="32451"/>
                  </a:cubicBezTo>
                  <a:lnTo>
                    <a:pt x="117618" y="19089"/>
                  </a:lnTo>
                  <a:lnTo>
                    <a:pt x="146251" y="19089"/>
                  </a:lnTo>
                  <a:lnTo>
                    <a:pt x="146251" y="0"/>
                  </a:lnTo>
                  <a:lnTo>
                    <a:pt x="69896" y="0"/>
                  </a:lnTo>
                  <a:lnTo>
                    <a:pt x="69896" y="19089"/>
                  </a:lnTo>
                  <a:lnTo>
                    <a:pt x="98529" y="19089"/>
                  </a:lnTo>
                  <a:lnTo>
                    <a:pt x="98529" y="32133"/>
                  </a:lnTo>
                  <a:cubicBezTo>
                    <a:pt x="47943" y="36587"/>
                    <a:pt x="7220" y="75719"/>
                    <a:pt x="857" y="126305"/>
                  </a:cubicBezTo>
                  <a:cubicBezTo>
                    <a:pt x="-5506" y="176891"/>
                    <a:pt x="24082" y="224931"/>
                    <a:pt x="72123" y="241793"/>
                  </a:cubicBezTo>
                  <a:cubicBezTo>
                    <a:pt x="120163" y="258655"/>
                    <a:pt x="173294" y="240202"/>
                    <a:pt x="200337" y="196934"/>
                  </a:cubicBezTo>
                  <a:cubicBezTo>
                    <a:pt x="227379" y="153666"/>
                    <a:pt x="219744" y="97672"/>
                    <a:pt x="183475" y="62357"/>
                  </a:cubicBezTo>
                  <a:lnTo>
                    <a:pt x="183475" y="6235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99FEA1B-C82E-4D28-961F-57221A9CF549}"/>
              </a:ext>
            </a:extLst>
          </p:cNvPr>
          <p:cNvSpPr txBox="1"/>
          <p:nvPr/>
        </p:nvSpPr>
        <p:spPr>
          <a:xfrm>
            <a:off x="1441888" y="2969561"/>
            <a:ext cx="120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Detail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79C35A-5078-4118-9C08-90A205F9205C}"/>
              </a:ext>
            </a:extLst>
          </p:cNvPr>
          <p:cNvSpPr txBox="1"/>
          <p:nvPr/>
        </p:nvSpPr>
        <p:spPr>
          <a:xfrm>
            <a:off x="5493702" y="2969561"/>
            <a:ext cx="120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Detail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AAACEE-9154-4824-8360-5EDF83BEF6D1}"/>
              </a:ext>
            </a:extLst>
          </p:cNvPr>
          <p:cNvSpPr txBox="1"/>
          <p:nvPr/>
        </p:nvSpPr>
        <p:spPr>
          <a:xfrm>
            <a:off x="9557702" y="2969561"/>
            <a:ext cx="120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Detail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0794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uild="p"/>
      <p:bldP spid="12" grpId="0" animBg="1"/>
      <p:bldP spid="13" grpId="0"/>
      <p:bldP spid="21" grpId="0" animBg="1"/>
      <p:bldP spid="23" grpId="0"/>
      <p:bldP spid="24" grpId="0"/>
      <p:bldP spid="26" grpId="0"/>
      <p:bldP spid="27" grpId="0"/>
      <p:bldP spid="29" grpId="0"/>
      <p:bldP spid="30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5E36185-DF9D-4857-A9DD-3D70EDC442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DB0225-D966-43C6-9172-8D64383CBF69}"/>
              </a:ext>
            </a:extLst>
          </p:cNvPr>
          <p:cNvSpPr/>
          <p:nvPr/>
        </p:nvSpPr>
        <p:spPr>
          <a:xfrm>
            <a:off x="7086601" y="0"/>
            <a:ext cx="5105400" cy="6858000"/>
          </a:xfrm>
          <a:prstGeom prst="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D46329-D031-48C9-ADA2-5CA50064E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Achievement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802D7C4-6FB2-4CCF-9787-4A636D6A1EDD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099C6-EA8C-4C95-B19E-206AFFB7553D}"/>
              </a:ext>
            </a:extLst>
          </p:cNvPr>
          <p:cNvSpPr/>
          <p:nvPr/>
        </p:nvSpPr>
        <p:spPr>
          <a:xfrm>
            <a:off x="8813800" y="596900"/>
            <a:ext cx="1625600" cy="162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2C79F-BD72-406F-B432-FCB573A93996}"/>
              </a:ext>
            </a:extLst>
          </p:cNvPr>
          <p:cNvSpPr/>
          <p:nvPr/>
        </p:nvSpPr>
        <p:spPr>
          <a:xfrm>
            <a:off x="8813800" y="2616200"/>
            <a:ext cx="1625600" cy="162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2D1B5-2245-4862-B3F2-D0932430FF45}"/>
              </a:ext>
            </a:extLst>
          </p:cNvPr>
          <p:cNvSpPr/>
          <p:nvPr/>
        </p:nvSpPr>
        <p:spPr>
          <a:xfrm>
            <a:off x="8813800" y="4635500"/>
            <a:ext cx="1625600" cy="162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aphic 451" descr="Wreath">
            <a:extLst>
              <a:ext uri="{FF2B5EF4-FFF2-40B4-BE49-F238E27FC236}">
                <a16:creationId xmlns:a16="http://schemas.microsoft.com/office/drawing/2014/main" id="{AABB7BBF-FD4C-4202-AD82-0460CCA4871D}"/>
              </a:ext>
            </a:extLst>
          </p:cNvPr>
          <p:cNvGrpSpPr/>
          <p:nvPr/>
        </p:nvGrpSpPr>
        <p:grpSpPr>
          <a:xfrm>
            <a:off x="9422985" y="883531"/>
            <a:ext cx="406188" cy="408349"/>
            <a:chOff x="1513319" y="4671763"/>
            <a:chExt cx="256501" cy="257866"/>
          </a:xfrm>
          <a:solidFill>
            <a:schemeClr val="bg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45C53F-51A6-4F48-8449-F10530B931E7}"/>
                </a:ext>
              </a:extLst>
            </p:cNvPr>
            <p:cNvSpPr/>
            <p:nvPr/>
          </p:nvSpPr>
          <p:spPr>
            <a:xfrm>
              <a:off x="1516615" y="4832594"/>
              <a:ext cx="95611" cy="32969"/>
            </a:xfrm>
            <a:custGeom>
              <a:avLst/>
              <a:gdLst>
                <a:gd name="connsiteX0" fmla="*/ 95611 w 95611"/>
                <a:gd name="connsiteY0" fmla="*/ 29736 h 32969"/>
                <a:gd name="connsiteX1" fmla="*/ 51762 w 95611"/>
                <a:gd name="connsiteY1" fmla="*/ 2701 h 32969"/>
                <a:gd name="connsiteX2" fmla="*/ 0 w 95611"/>
                <a:gd name="connsiteY2" fmla="*/ 4350 h 32969"/>
                <a:gd name="connsiteX3" fmla="*/ 43849 w 95611"/>
                <a:gd name="connsiteY3" fmla="*/ 31384 h 32969"/>
                <a:gd name="connsiteX4" fmla="*/ 95611 w 95611"/>
                <a:gd name="connsiteY4" fmla="*/ 29736 h 3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11" h="32969">
                  <a:moveTo>
                    <a:pt x="95611" y="29736"/>
                  </a:moveTo>
                  <a:cubicBezTo>
                    <a:pt x="95611" y="29736"/>
                    <a:pt x="78137" y="9625"/>
                    <a:pt x="51762" y="2701"/>
                  </a:cubicBezTo>
                  <a:cubicBezTo>
                    <a:pt x="25386" y="-4222"/>
                    <a:pt x="0" y="4350"/>
                    <a:pt x="0" y="4350"/>
                  </a:cubicBezTo>
                  <a:cubicBezTo>
                    <a:pt x="0" y="4350"/>
                    <a:pt x="17474" y="24461"/>
                    <a:pt x="43849" y="31384"/>
                  </a:cubicBezTo>
                  <a:cubicBezTo>
                    <a:pt x="70225" y="38308"/>
                    <a:pt x="95611" y="29736"/>
                    <a:pt x="95611" y="29736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97A6BB3-C5D4-4843-9B21-AD6500E4C05A}"/>
                </a:ext>
              </a:extLst>
            </p:cNvPr>
            <p:cNvSpPr/>
            <p:nvPr/>
          </p:nvSpPr>
          <p:spPr>
            <a:xfrm>
              <a:off x="1513319" y="4762433"/>
              <a:ext cx="69236" cy="69236"/>
            </a:xfrm>
            <a:custGeom>
              <a:avLst/>
              <a:gdLst>
                <a:gd name="connsiteX0" fmla="*/ 69895 w 69235"/>
                <a:gd name="connsiteY0" fmla="*/ 69895 h 69235"/>
                <a:gd name="connsiteX1" fmla="*/ 45498 w 69235"/>
                <a:gd name="connsiteY1" fmla="*/ 24397 h 69235"/>
                <a:gd name="connsiteX2" fmla="*/ 0 w 69235"/>
                <a:gd name="connsiteY2" fmla="*/ 0 h 69235"/>
                <a:gd name="connsiteX3" fmla="*/ 24397 w 69235"/>
                <a:gd name="connsiteY3" fmla="*/ 45498 h 69235"/>
                <a:gd name="connsiteX4" fmla="*/ 69895 w 69235"/>
                <a:gd name="connsiteY4" fmla="*/ 69895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35" h="69235">
                  <a:moveTo>
                    <a:pt x="69895" y="69895"/>
                  </a:moveTo>
                  <a:cubicBezTo>
                    <a:pt x="69895" y="69895"/>
                    <a:pt x="64620" y="43849"/>
                    <a:pt x="45498" y="24397"/>
                  </a:cubicBezTo>
                  <a:cubicBezTo>
                    <a:pt x="26046" y="5275"/>
                    <a:pt x="0" y="0"/>
                    <a:pt x="0" y="0"/>
                  </a:cubicBezTo>
                  <a:cubicBezTo>
                    <a:pt x="0" y="0"/>
                    <a:pt x="5275" y="26046"/>
                    <a:pt x="24397" y="45498"/>
                  </a:cubicBezTo>
                  <a:cubicBezTo>
                    <a:pt x="43849" y="64620"/>
                    <a:pt x="69895" y="69895"/>
                    <a:pt x="69895" y="69895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34D462C-A5CC-4FB8-A604-DC67C4687E8C}"/>
                </a:ext>
              </a:extLst>
            </p:cNvPr>
            <p:cNvSpPr/>
            <p:nvPr/>
          </p:nvSpPr>
          <p:spPr>
            <a:xfrm>
              <a:off x="1544247" y="4697153"/>
              <a:ext cx="32969" cy="95611"/>
            </a:xfrm>
            <a:custGeom>
              <a:avLst/>
              <a:gdLst>
                <a:gd name="connsiteX0" fmla="*/ 29736 w 32969"/>
                <a:gd name="connsiteY0" fmla="*/ 95611 h 95611"/>
                <a:gd name="connsiteX1" fmla="*/ 31384 w 32969"/>
                <a:gd name="connsiteY1" fmla="*/ 43849 h 95611"/>
                <a:gd name="connsiteX2" fmla="*/ 4350 w 32969"/>
                <a:gd name="connsiteY2" fmla="*/ 0 h 95611"/>
                <a:gd name="connsiteX3" fmla="*/ 2701 w 32969"/>
                <a:gd name="connsiteY3" fmla="*/ 51762 h 95611"/>
                <a:gd name="connsiteX4" fmla="*/ 29736 w 32969"/>
                <a:gd name="connsiteY4" fmla="*/ 95611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29736" y="95611"/>
                  </a:moveTo>
                  <a:cubicBezTo>
                    <a:pt x="29736" y="95611"/>
                    <a:pt x="38308" y="70225"/>
                    <a:pt x="31384" y="43849"/>
                  </a:cubicBezTo>
                  <a:cubicBezTo>
                    <a:pt x="24461" y="17474"/>
                    <a:pt x="4350" y="0"/>
                    <a:pt x="4350" y="0"/>
                  </a:cubicBezTo>
                  <a:cubicBezTo>
                    <a:pt x="4350" y="0"/>
                    <a:pt x="-4222" y="25386"/>
                    <a:pt x="2701" y="51762"/>
                  </a:cubicBezTo>
                  <a:cubicBezTo>
                    <a:pt x="9625" y="78137"/>
                    <a:pt x="29736" y="95611"/>
                    <a:pt x="29736" y="95611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6D8CF11-203C-4BC9-81AE-571C544AA7DA}"/>
                </a:ext>
              </a:extLst>
            </p:cNvPr>
            <p:cNvSpPr/>
            <p:nvPr/>
          </p:nvSpPr>
          <p:spPr>
            <a:xfrm>
              <a:off x="1583810" y="4671763"/>
              <a:ext cx="32969" cy="95611"/>
            </a:xfrm>
            <a:custGeom>
              <a:avLst/>
              <a:gdLst>
                <a:gd name="connsiteX0" fmla="*/ 31384 w 32969"/>
                <a:gd name="connsiteY0" fmla="*/ 51762 h 95611"/>
                <a:gd name="connsiteX1" fmla="*/ 29736 w 32969"/>
                <a:gd name="connsiteY1" fmla="*/ 0 h 95611"/>
                <a:gd name="connsiteX2" fmla="*/ 2701 w 32969"/>
                <a:gd name="connsiteY2" fmla="*/ 43849 h 95611"/>
                <a:gd name="connsiteX3" fmla="*/ 4350 w 32969"/>
                <a:gd name="connsiteY3" fmla="*/ 95611 h 95611"/>
                <a:gd name="connsiteX4" fmla="*/ 31384 w 32969"/>
                <a:gd name="connsiteY4" fmla="*/ 51762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31384" y="51762"/>
                  </a:moveTo>
                  <a:cubicBezTo>
                    <a:pt x="38308" y="25386"/>
                    <a:pt x="29736" y="0"/>
                    <a:pt x="29736" y="0"/>
                  </a:cubicBezTo>
                  <a:cubicBezTo>
                    <a:pt x="29736" y="0"/>
                    <a:pt x="9625" y="17474"/>
                    <a:pt x="2701" y="43849"/>
                  </a:cubicBezTo>
                  <a:cubicBezTo>
                    <a:pt x="-4222" y="70225"/>
                    <a:pt x="4350" y="95611"/>
                    <a:pt x="4350" y="95611"/>
                  </a:cubicBezTo>
                  <a:cubicBezTo>
                    <a:pt x="4350" y="95611"/>
                    <a:pt x="24131" y="78137"/>
                    <a:pt x="31384" y="5176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A2F36FC-1404-4A71-B264-1268802FBAA6}"/>
                </a:ext>
              </a:extLst>
            </p:cNvPr>
            <p:cNvSpPr/>
            <p:nvPr/>
          </p:nvSpPr>
          <p:spPr>
            <a:xfrm>
              <a:off x="1671572" y="4832446"/>
              <a:ext cx="95611" cy="32969"/>
            </a:xfrm>
            <a:custGeom>
              <a:avLst/>
              <a:gdLst>
                <a:gd name="connsiteX0" fmla="*/ 43849 w 95611"/>
                <a:gd name="connsiteY0" fmla="*/ 2846 h 32969"/>
                <a:gd name="connsiteX1" fmla="*/ 0 w 95611"/>
                <a:gd name="connsiteY1" fmla="*/ 29880 h 32969"/>
                <a:gd name="connsiteX2" fmla="*/ 51762 w 95611"/>
                <a:gd name="connsiteY2" fmla="*/ 31529 h 32969"/>
                <a:gd name="connsiteX3" fmla="*/ 95611 w 95611"/>
                <a:gd name="connsiteY3" fmla="*/ 4494 h 32969"/>
                <a:gd name="connsiteX4" fmla="*/ 43849 w 95611"/>
                <a:gd name="connsiteY4" fmla="*/ 2846 h 3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11" h="32969">
                  <a:moveTo>
                    <a:pt x="43849" y="2846"/>
                  </a:moveTo>
                  <a:cubicBezTo>
                    <a:pt x="17474" y="9769"/>
                    <a:pt x="0" y="29880"/>
                    <a:pt x="0" y="29880"/>
                  </a:cubicBezTo>
                  <a:cubicBezTo>
                    <a:pt x="0" y="29880"/>
                    <a:pt x="25386" y="38452"/>
                    <a:pt x="51762" y="31529"/>
                  </a:cubicBezTo>
                  <a:cubicBezTo>
                    <a:pt x="78137" y="24605"/>
                    <a:pt x="95611" y="4494"/>
                    <a:pt x="95611" y="4494"/>
                  </a:cubicBezTo>
                  <a:cubicBezTo>
                    <a:pt x="95611" y="4494"/>
                    <a:pt x="70225" y="-4408"/>
                    <a:pt x="43849" y="2846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E27BE7-AB21-46DB-BC5E-ED09CCCFA8C6}"/>
                </a:ext>
              </a:extLst>
            </p:cNvPr>
            <p:cNvSpPr/>
            <p:nvPr/>
          </p:nvSpPr>
          <p:spPr>
            <a:xfrm>
              <a:off x="1700584" y="4762429"/>
              <a:ext cx="69236" cy="69236"/>
            </a:xfrm>
            <a:custGeom>
              <a:avLst/>
              <a:gdLst>
                <a:gd name="connsiteX0" fmla="*/ 69895 w 69235"/>
                <a:gd name="connsiteY0" fmla="*/ 0 h 69235"/>
                <a:gd name="connsiteX1" fmla="*/ 24397 w 69235"/>
                <a:gd name="connsiteY1" fmla="*/ 24397 h 69235"/>
                <a:gd name="connsiteX2" fmla="*/ 0 w 69235"/>
                <a:gd name="connsiteY2" fmla="*/ 69895 h 69235"/>
                <a:gd name="connsiteX3" fmla="*/ 45498 w 69235"/>
                <a:gd name="connsiteY3" fmla="*/ 45498 h 69235"/>
                <a:gd name="connsiteX4" fmla="*/ 69895 w 69235"/>
                <a:gd name="connsiteY4" fmla="*/ 0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35" h="69235">
                  <a:moveTo>
                    <a:pt x="69895" y="0"/>
                  </a:moveTo>
                  <a:cubicBezTo>
                    <a:pt x="69895" y="0"/>
                    <a:pt x="43849" y="5275"/>
                    <a:pt x="24397" y="24397"/>
                  </a:cubicBezTo>
                  <a:cubicBezTo>
                    <a:pt x="4945" y="43849"/>
                    <a:pt x="0" y="69895"/>
                    <a:pt x="0" y="69895"/>
                  </a:cubicBezTo>
                  <a:cubicBezTo>
                    <a:pt x="0" y="69895"/>
                    <a:pt x="26046" y="64620"/>
                    <a:pt x="45498" y="45498"/>
                  </a:cubicBezTo>
                  <a:cubicBezTo>
                    <a:pt x="64620" y="26046"/>
                    <a:pt x="69895" y="0"/>
                    <a:pt x="69895" y="0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84AABF-316A-4977-8080-86E19AD4B1AB}"/>
                </a:ext>
              </a:extLst>
            </p:cNvPr>
            <p:cNvSpPr/>
            <p:nvPr/>
          </p:nvSpPr>
          <p:spPr>
            <a:xfrm>
              <a:off x="1705797" y="4697149"/>
              <a:ext cx="32969" cy="95611"/>
            </a:xfrm>
            <a:custGeom>
              <a:avLst/>
              <a:gdLst>
                <a:gd name="connsiteX0" fmla="*/ 31384 w 32969"/>
                <a:gd name="connsiteY0" fmla="*/ 51762 h 95611"/>
                <a:gd name="connsiteX1" fmla="*/ 29736 w 32969"/>
                <a:gd name="connsiteY1" fmla="*/ 0 h 95611"/>
                <a:gd name="connsiteX2" fmla="*/ 2701 w 32969"/>
                <a:gd name="connsiteY2" fmla="*/ 43849 h 95611"/>
                <a:gd name="connsiteX3" fmla="*/ 4350 w 32969"/>
                <a:gd name="connsiteY3" fmla="*/ 95611 h 95611"/>
                <a:gd name="connsiteX4" fmla="*/ 31384 w 32969"/>
                <a:gd name="connsiteY4" fmla="*/ 51762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31384" y="51762"/>
                  </a:moveTo>
                  <a:cubicBezTo>
                    <a:pt x="38308" y="25386"/>
                    <a:pt x="29736" y="0"/>
                    <a:pt x="29736" y="0"/>
                  </a:cubicBezTo>
                  <a:cubicBezTo>
                    <a:pt x="29736" y="0"/>
                    <a:pt x="9625" y="17474"/>
                    <a:pt x="2701" y="43849"/>
                  </a:cubicBezTo>
                  <a:cubicBezTo>
                    <a:pt x="-4222" y="70225"/>
                    <a:pt x="4350" y="95611"/>
                    <a:pt x="4350" y="95611"/>
                  </a:cubicBezTo>
                  <a:cubicBezTo>
                    <a:pt x="4350" y="95611"/>
                    <a:pt x="24131" y="78137"/>
                    <a:pt x="31384" y="5176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6BF14F-7DA3-4E03-B31A-F3A76A9576EA}"/>
                </a:ext>
              </a:extLst>
            </p:cNvPr>
            <p:cNvSpPr/>
            <p:nvPr/>
          </p:nvSpPr>
          <p:spPr>
            <a:xfrm>
              <a:off x="1666235" y="4671767"/>
              <a:ext cx="32969" cy="95611"/>
            </a:xfrm>
            <a:custGeom>
              <a:avLst/>
              <a:gdLst>
                <a:gd name="connsiteX0" fmla="*/ 29736 w 32969"/>
                <a:gd name="connsiteY0" fmla="*/ 95611 h 95611"/>
                <a:gd name="connsiteX1" fmla="*/ 31384 w 32969"/>
                <a:gd name="connsiteY1" fmla="*/ 43849 h 95611"/>
                <a:gd name="connsiteX2" fmla="*/ 4350 w 32969"/>
                <a:gd name="connsiteY2" fmla="*/ 0 h 95611"/>
                <a:gd name="connsiteX3" fmla="*/ 2701 w 32969"/>
                <a:gd name="connsiteY3" fmla="*/ 51762 h 95611"/>
                <a:gd name="connsiteX4" fmla="*/ 29736 w 32969"/>
                <a:gd name="connsiteY4" fmla="*/ 95611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29736" y="95611"/>
                  </a:moveTo>
                  <a:cubicBezTo>
                    <a:pt x="29736" y="95611"/>
                    <a:pt x="38308" y="70225"/>
                    <a:pt x="31384" y="43849"/>
                  </a:cubicBezTo>
                  <a:cubicBezTo>
                    <a:pt x="24461" y="17474"/>
                    <a:pt x="4350" y="0"/>
                    <a:pt x="4350" y="0"/>
                  </a:cubicBezTo>
                  <a:cubicBezTo>
                    <a:pt x="4350" y="0"/>
                    <a:pt x="-4222" y="25386"/>
                    <a:pt x="2701" y="51762"/>
                  </a:cubicBezTo>
                  <a:cubicBezTo>
                    <a:pt x="9625" y="78137"/>
                    <a:pt x="29736" y="95611"/>
                    <a:pt x="29736" y="95611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C34B2F-60C7-40E8-AC68-44042F592E3B}"/>
                </a:ext>
              </a:extLst>
            </p:cNvPr>
            <p:cNvSpPr/>
            <p:nvPr/>
          </p:nvSpPr>
          <p:spPr>
            <a:xfrm>
              <a:off x="1551233" y="4870284"/>
              <a:ext cx="181332" cy="59345"/>
            </a:xfrm>
            <a:custGeom>
              <a:avLst/>
              <a:gdLst>
                <a:gd name="connsiteX0" fmla="*/ 137482 w 181331"/>
                <a:gd name="connsiteY0" fmla="*/ 2922 h 59344"/>
                <a:gd name="connsiteX1" fmla="*/ 90666 w 181331"/>
                <a:gd name="connsiteY1" fmla="*/ 2922 h 59344"/>
                <a:gd name="connsiteX2" fmla="*/ 43849 w 181331"/>
                <a:gd name="connsiteY2" fmla="*/ 2592 h 59344"/>
                <a:gd name="connsiteX3" fmla="*/ 0 w 181331"/>
                <a:gd name="connsiteY3" fmla="*/ 29627 h 59344"/>
                <a:gd name="connsiteX4" fmla="*/ 51762 w 181331"/>
                <a:gd name="connsiteY4" fmla="*/ 31276 h 59344"/>
                <a:gd name="connsiteX5" fmla="*/ 64290 w 181331"/>
                <a:gd name="connsiteY5" fmla="*/ 26660 h 59344"/>
                <a:gd name="connsiteX6" fmla="*/ 44179 w 181331"/>
                <a:gd name="connsiteY6" fmla="*/ 43474 h 59344"/>
                <a:gd name="connsiteX7" fmla="*/ 51762 w 181331"/>
                <a:gd name="connsiteY7" fmla="*/ 61608 h 59344"/>
                <a:gd name="connsiteX8" fmla="*/ 84072 w 181331"/>
                <a:gd name="connsiteY8" fmla="*/ 32924 h 59344"/>
                <a:gd name="connsiteX9" fmla="*/ 90995 w 181331"/>
                <a:gd name="connsiteY9" fmla="*/ 23693 h 59344"/>
                <a:gd name="connsiteX10" fmla="*/ 97919 w 181331"/>
                <a:gd name="connsiteY10" fmla="*/ 32924 h 59344"/>
                <a:gd name="connsiteX11" fmla="*/ 130229 w 181331"/>
                <a:gd name="connsiteY11" fmla="*/ 61608 h 59344"/>
                <a:gd name="connsiteX12" fmla="*/ 137812 w 181331"/>
                <a:gd name="connsiteY12" fmla="*/ 43474 h 59344"/>
                <a:gd name="connsiteX13" fmla="*/ 117701 w 181331"/>
                <a:gd name="connsiteY13" fmla="*/ 26660 h 59344"/>
                <a:gd name="connsiteX14" fmla="*/ 130229 w 181331"/>
                <a:gd name="connsiteY14" fmla="*/ 31276 h 59344"/>
                <a:gd name="connsiteX15" fmla="*/ 181991 w 181331"/>
                <a:gd name="connsiteY15" fmla="*/ 29627 h 59344"/>
                <a:gd name="connsiteX16" fmla="*/ 137482 w 181331"/>
                <a:gd name="connsiteY16" fmla="*/ 2922 h 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331" h="59344">
                  <a:moveTo>
                    <a:pt x="137482" y="2922"/>
                  </a:moveTo>
                  <a:cubicBezTo>
                    <a:pt x="118030" y="-2353"/>
                    <a:pt x="99238" y="944"/>
                    <a:pt x="90666" y="2922"/>
                  </a:cubicBezTo>
                  <a:cubicBezTo>
                    <a:pt x="82094" y="944"/>
                    <a:pt x="63301" y="-2353"/>
                    <a:pt x="43849" y="2592"/>
                  </a:cubicBezTo>
                  <a:cubicBezTo>
                    <a:pt x="17474" y="9516"/>
                    <a:pt x="0" y="29627"/>
                    <a:pt x="0" y="29627"/>
                  </a:cubicBezTo>
                  <a:cubicBezTo>
                    <a:pt x="0" y="29627"/>
                    <a:pt x="25386" y="38199"/>
                    <a:pt x="51762" y="31276"/>
                  </a:cubicBezTo>
                  <a:cubicBezTo>
                    <a:pt x="56048" y="29957"/>
                    <a:pt x="60334" y="28638"/>
                    <a:pt x="64290" y="26660"/>
                  </a:cubicBezTo>
                  <a:cubicBezTo>
                    <a:pt x="59345" y="33584"/>
                    <a:pt x="54399" y="39188"/>
                    <a:pt x="44179" y="43474"/>
                  </a:cubicBezTo>
                  <a:lnTo>
                    <a:pt x="51762" y="61608"/>
                  </a:lnTo>
                  <a:cubicBezTo>
                    <a:pt x="69565" y="54025"/>
                    <a:pt x="77148" y="42815"/>
                    <a:pt x="84072" y="32924"/>
                  </a:cubicBezTo>
                  <a:cubicBezTo>
                    <a:pt x="86380" y="29627"/>
                    <a:pt x="88358" y="26660"/>
                    <a:pt x="90995" y="23693"/>
                  </a:cubicBezTo>
                  <a:cubicBezTo>
                    <a:pt x="93303" y="26660"/>
                    <a:pt x="95611" y="29627"/>
                    <a:pt x="97919" y="32924"/>
                  </a:cubicBezTo>
                  <a:cubicBezTo>
                    <a:pt x="104513" y="42815"/>
                    <a:pt x="112096" y="54025"/>
                    <a:pt x="130229" y="61608"/>
                  </a:cubicBezTo>
                  <a:lnTo>
                    <a:pt x="137812" y="43474"/>
                  </a:lnTo>
                  <a:cubicBezTo>
                    <a:pt x="127591" y="39188"/>
                    <a:pt x="122646" y="33584"/>
                    <a:pt x="117701" y="26660"/>
                  </a:cubicBezTo>
                  <a:cubicBezTo>
                    <a:pt x="121657" y="28309"/>
                    <a:pt x="125613" y="29957"/>
                    <a:pt x="130229" y="31276"/>
                  </a:cubicBezTo>
                  <a:cubicBezTo>
                    <a:pt x="156605" y="38199"/>
                    <a:pt x="181991" y="29627"/>
                    <a:pt x="181991" y="29627"/>
                  </a:cubicBezTo>
                  <a:cubicBezTo>
                    <a:pt x="181991" y="29627"/>
                    <a:pt x="163858" y="9846"/>
                    <a:pt x="137482" y="292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1CD7F16-020A-463A-98C9-3F0EA397C22B}"/>
              </a:ext>
            </a:extLst>
          </p:cNvPr>
          <p:cNvSpPr txBox="1"/>
          <p:nvPr/>
        </p:nvSpPr>
        <p:spPr>
          <a:xfrm>
            <a:off x="8775700" y="1590804"/>
            <a:ext cx="1701800" cy="277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Great composition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381CE0-E875-4852-90F2-B0AA387ADD4C}"/>
              </a:ext>
            </a:extLst>
          </p:cNvPr>
          <p:cNvSpPr txBox="1"/>
          <p:nvPr/>
        </p:nvSpPr>
        <p:spPr>
          <a:xfrm>
            <a:off x="8673004" y="1333485"/>
            <a:ext cx="190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Photography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2" name="Graphic 451" descr="Wreath">
            <a:extLst>
              <a:ext uri="{FF2B5EF4-FFF2-40B4-BE49-F238E27FC236}">
                <a16:creationId xmlns:a16="http://schemas.microsoft.com/office/drawing/2014/main" id="{EAB7D7D8-091F-4FB1-85E9-0BFF6DE514CC}"/>
              </a:ext>
            </a:extLst>
          </p:cNvPr>
          <p:cNvGrpSpPr/>
          <p:nvPr/>
        </p:nvGrpSpPr>
        <p:grpSpPr>
          <a:xfrm>
            <a:off x="9422985" y="2920521"/>
            <a:ext cx="406188" cy="408349"/>
            <a:chOff x="1513319" y="4671763"/>
            <a:chExt cx="256501" cy="257866"/>
          </a:xfrm>
          <a:solidFill>
            <a:schemeClr val="bg2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885DF8-BC6B-46D9-A76E-2E9239FFB5B5}"/>
                </a:ext>
              </a:extLst>
            </p:cNvPr>
            <p:cNvSpPr/>
            <p:nvPr/>
          </p:nvSpPr>
          <p:spPr>
            <a:xfrm>
              <a:off x="1516615" y="4832594"/>
              <a:ext cx="95611" cy="32969"/>
            </a:xfrm>
            <a:custGeom>
              <a:avLst/>
              <a:gdLst>
                <a:gd name="connsiteX0" fmla="*/ 95611 w 95611"/>
                <a:gd name="connsiteY0" fmla="*/ 29736 h 32969"/>
                <a:gd name="connsiteX1" fmla="*/ 51762 w 95611"/>
                <a:gd name="connsiteY1" fmla="*/ 2701 h 32969"/>
                <a:gd name="connsiteX2" fmla="*/ 0 w 95611"/>
                <a:gd name="connsiteY2" fmla="*/ 4350 h 32969"/>
                <a:gd name="connsiteX3" fmla="*/ 43849 w 95611"/>
                <a:gd name="connsiteY3" fmla="*/ 31384 h 32969"/>
                <a:gd name="connsiteX4" fmla="*/ 95611 w 95611"/>
                <a:gd name="connsiteY4" fmla="*/ 29736 h 3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11" h="32969">
                  <a:moveTo>
                    <a:pt x="95611" y="29736"/>
                  </a:moveTo>
                  <a:cubicBezTo>
                    <a:pt x="95611" y="29736"/>
                    <a:pt x="78137" y="9625"/>
                    <a:pt x="51762" y="2701"/>
                  </a:cubicBezTo>
                  <a:cubicBezTo>
                    <a:pt x="25386" y="-4222"/>
                    <a:pt x="0" y="4350"/>
                    <a:pt x="0" y="4350"/>
                  </a:cubicBezTo>
                  <a:cubicBezTo>
                    <a:pt x="0" y="4350"/>
                    <a:pt x="17474" y="24461"/>
                    <a:pt x="43849" y="31384"/>
                  </a:cubicBezTo>
                  <a:cubicBezTo>
                    <a:pt x="70225" y="38308"/>
                    <a:pt x="95611" y="29736"/>
                    <a:pt x="95611" y="29736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0F0B50-4228-4E21-A73C-0BA01F9EBA5D}"/>
                </a:ext>
              </a:extLst>
            </p:cNvPr>
            <p:cNvSpPr/>
            <p:nvPr/>
          </p:nvSpPr>
          <p:spPr>
            <a:xfrm>
              <a:off x="1513319" y="4762433"/>
              <a:ext cx="69236" cy="69236"/>
            </a:xfrm>
            <a:custGeom>
              <a:avLst/>
              <a:gdLst>
                <a:gd name="connsiteX0" fmla="*/ 69895 w 69235"/>
                <a:gd name="connsiteY0" fmla="*/ 69895 h 69235"/>
                <a:gd name="connsiteX1" fmla="*/ 45498 w 69235"/>
                <a:gd name="connsiteY1" fmla="*/ 24397 h 69235"/>
                <a:gd name="connsiteX2" fmla="*/ 0 w 69235"/>
                <a:gd name="connsiteY2" fmla="*/ 0 h 69235"/>
                <a:gd name="connsiteX3" fmla="*/ 24397 w 69235"/>
                <a:gd name="connsiteY3" fmla="*/ 45498 h 69235"/>
                <a:gd name="connsiteX4" fmla="*/ 69895 w 69235"/>
                <a:gd name="connsiteY4" fmla="*/ 69895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35" h="69235">
                  <a:moveTo>
                    <a:pt x="69895" y="69895"/>
                  </a:moveTo>
                  <a:cubicBezTo>
                    <a:pt x="69895" y="69895"/>
                    <a:pt x="64620" y="43849"/>
                    <a:pt x="45498" y="24397"/>
                  </a:cubicBezTo>
                  <a:cubicBezTo>
                    <a:pt x="26046" y="5275"/>
                    <a:pt x="0" y="0"/>
                    <a:pt x="0" y="0"/>
                  </a:cubicBezTo>
                  <a:cubicBezTo>
                    <a:pt x="0" y="0"/>
                    <a:pt x="5275" y="26046"/>
                    <a:pt x="24397" y="45498"/>
                  </a:cubicBezTo>
                  <a:cubicBezTo>
                    <a:pt x="43849" y="64620"/>
                    <a:pt x="69895" y="69895"/>
                    <a:pt x="69895" y="69895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B26C0C5-0812-44FA-A40B-3B4419167F76}"/>
                </a:ext>
              </a:extLst>
            </p:cNvPr>
            <p:cNvSpPr/>
            <p:nvPr/>
          </p:nvSpPr>
          <p:spPr>
            <a:xfrm>
              <a:off x="1544247" y="4697153"/>
              <a:ext cx="32969" cy="95611"/>
            </a:xfrm>
            <a:custGeom>
              <a:avLst/>
              <a:gdLst>
                <a:gd name="connsiteX0" fmla="*/ 29736 w 32969"/>
                <a:gd name="connsiteY0" fmla="*/ 95611 h 95611"/>
                <a:gd name="connsiteX1" fmla="*/ 31384 w 32969"/>
                <a:gd name="connsiteY1" fmla="*/ 43849 h 95611"/>
                <a:gd name="connsiteX2" fmla="*/ 4350 w 32969"/>
                <a:gd name="connsiteY2" fmla="*/ 0 h 95611"/>
                <a:gd name="connsiteX3" fmla="*/ 2701 w 32969"/>
                <a:gd name="connsiteY3" fmla="*/ 51762 h 95611"/>
                <a:gd name="connsiteX4" fmla="*/ 29736 w 32969"/>
                <a:gd name="connsiteY4" fmla="*/ 95611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29736" y="95611"/>
                  </a:moveTo>
                  <a:cubicBezTo>
                    <a:pt x="29736" y="95611"/>
                    <a:pt x="38308" y="70225"/>
                    <a:pt x="31384" y="43849"/>
                  </a:cubicBezTo>
                  <a:cubicBezTo>
                    <a:pt x="24461" y="17474"/>
                    <a:pt x="4350" y="0"/>
                    <a:pt x="4350" y="0"/>
                  </a:cubicBezTo>
                  <a:cubicBezTo>
                    <a:pt x="4350" y="0"/>
                    <a:pt x="-4222" y="25386"/>
                    <a:pt x="2701" y="51762"/>
                  </a:cubicBezTo>
                  <a:cubicBezTo>
                    <a:pt x="9625" y="78137"/>
                    <a:pt x="29736" y="95611"/>
                    <a:pt x="29736" y="95611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439284B-DE07-4943-9813-DE61A3EBD67A}"/>
                </a:ext>
              </a:extLst>
            </p:cNvPr>
            <p:cNvSpPr/>
            <p:nvPr/>
          </p:nvSpPr>
          <p:spPr>
            <a:xfrm>
              <a:off x="1583810" y="4671763"/>
              <a:ext cx="32969" cy="95611"/>
            </a:xfrm>
            <a:custGeom>
              <a:avLst/>
              <a:gdLst>
                <a:gd name="connsiteX0" fmla="*/ 31384 w 32969"/>
                <a:gd name="connsiteY0" fmla="*/ 51762 h 95611"/>
                <a:gd name="connsiteX1" fmla="*/ 29736 w 32969"/>
                <a:gd name="connsiteY1" fmla="*/ 0 h 95611"/>
                <a:gd name="connsiteX2" fmla="*/ 2701 w 32969"/>
                <a:gd name="connsiteY2" fmla="*/ 43849 h 95611"/>
                <a:gd name="connsiteX3" fmla="*/ 4350 w 32969"/>
                <a:gd name="connsiteY3" fmla="*/ 95611 h 95611"/>
                <a:gd name="connsiteX4" fmla="*/ 31384 w 32969"/>
                <a:gd name="connsiteY4" fmla="*/ 51762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31384" y="51762"/>
                  </a:moveTo>
                  <a:cubicBezTo>
                    <a:pt x="38308" y="25386"/>
                    <a:pt x="29736" y="0"/>
                    <a:pt x="29736" y="0"/>
                  </a:cubicBezTo>
                  <a:cubicBezTo>
                    <a:pt x="29736" y="0"/>
                    <a:pt x="9625" y="17474"/>
                    <a:pt x="2701" y="43849"/>
                  </a:cubicBezTo>
                  <a:cubicBezTo>
                    <a:pt x="-4222" y="70225"/>
                    <a:pt x="4350" y="95611"/>
                    <a:pt x="4350" y="95611"/>
                  </a:cubicBezTo>
                  <a:cubicBezTo>
                    <a:pt x="4350" y="95611"/>
                    <a:pt x="24131" y="78137"/>
                    <a:pt x="31384" y="5176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F7C8150-8984-4F7D-8F61-311E9B89BDDE}"/>
                </a:ext>
              </a:extLst>
            </p:cNvPr>
            <p:cNvSpPr/>
            <p:nvPr/>
          </p:nvSpPr>
          <p:spPr>
            <a:xfrm>
              <a:off x="1671572" y="4832446"/>
              <a:ext cx="95611" cy="32969"/>
            </a:xfrm>
            <a:custGeom>
              <a:avLst/>
              <a:gdLst>
                <a:gd name="connsiteX0" fmla="*/ 43849 w 95611"/>
                <a:gd name="connsiteY0" fmla="*/ 2846 h 32969"/>
                <a:gd name="connsiteX1" fmla="*/ 0 w 95611"/>
                <a:gd name="connsiteY1" fmla="*/ 29880 h 32969"/>
                <a:gd name="connsiteX2" fmla="*/ 51762 w 95611"/>
                <a:gd name="connsiteY2" fmla="*/ 31529 h 32969"/>
                <a:gd name="connsiteX3" fmla="*/ 95611 w 95611"/>
                <a:gd name="connsiteY3" fmla="*/ 4494 h 32969"/>
                <a:gd name="connsiteX4" fmla="*/ 43849 w 95611"/>
                <a:gd name="connsiteY4" fmla="*/ 2846 h 3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11" h="32969">
                  <a:moveTo>
                    <a:pt x="43849" y="2846"/>
                  </a:moveTo>
                  <a:cubicBezTo>
                    <a:pt x="17474" y="9769"/>
                    <a:pt x="0" y="29880"/>
                    <a:pt x="0" y="29880"/>
                  </a:cubicBezTo>
                  <a:cubicBezTo>
                    <a:pt x="0" y="29880"/>
                    <a:pt x="25386" y="38452"/>
                    <a:pt x="51762" y="31529"/>
                  </a:cubicBezTo>
                  <a:cubicBezTo>
                    <a:pt x="78137" y="24605"/>
                    <a:pt x="95611" y="4494"/>
                    <a:pt x="95611" y="4494"/>
                  </a:cubicBezTo>
                  <a:cubicBezTo>
                    <a:pt x="95611" y="4494"/>
                    <a:pt x="70225" y="-4408"/>
                    <a:pt x="43849" y="2846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D316FD8-2041-4464-A05E-2F31DD7F7502}"/>
                </a:ext>
              </a:extLst>
            </p:cNvPr>
            <p:cNvSpPr/>
            <p:nvPr/>
          </p:nvSpPr>
          <p:spPr>
            <a:xfrm>
              <a:off x="1700584" y="4762429"/>
              <a:ext cx="69236" cy="69236"/>
            </a:xfrm>
            <a:custGeom>
              <a:avLst/>
              <a:gdLst>
                <a:gd name="connsiteX0" fmla="*/ 69895 w 69235"/>
                <a:gd name="connsiteY0" fmla="*/ 0 h 69235"/>
                <a:gd name="connsiteX1" fmla="*/ 24397 w 69235"/>
                <a:gd name="connsiteY1" fmla="*/ 24397 h 69235"/>
                <a:gd name="connsiteX2" fmla="*/ 0 w 69235"/>
                <a:gd name="connsiteY2" fmla="*/ 69895 h 69235"/>
                <a:gd name="connsiteX3" fmla="*/ 45498 w 69235"/>
                <a:gd name="connsiteY3" fmla="*/ 45498 h 69235"/>
                <a:gd name="connsiteX4" fmla="*/ 69895 w 69235"/>
                <a:gd name="connsiteY4" fmla="*/ 0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35" h="69235">
                  <a:moveTo>
                    <a:pt x="69895" y="0"/>
                  </a:moveTo>
                  <a:cubicBezTo>
                    <a:pt x="69895" y="0"/>
                    <a:pt x="43849" y="5275"/>
                    <a:pt x="24397" y="24397"/>
                  </a:cubicBezTo>
                  <a:cubicBezTo>
                    <a:pt x="4945" y="43849"/>
                    <a:pt x="0" y="69895"/>
                    <a:pt x="0" y="69895"/>
                  </a:cubicBezTo>
                  <a:cubicBezTo>
                    <a:pt x="0" y="69895"/>
                    <a:pt x="26046" y="64620"/>
                    <a:pt x="45498" y="45498"/>
                  </a:cubicBezTo>
                  <a:cubicBezTo>
                    <a:pt x="64620" y="26046"/>
                    <a:pt x="69895" y="0"/>
                    <a:pt x="69895" y="0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8C1A10-6B58-4F59-82D7-AD753E2D894A}"/>
                </a:ext>
              </a:extLst>
            </p:cNvPr>
            <p:cNvSpPr/>
            <p:nvPr/>
          </p:nvSpPr>
          <p:spPr>
            <a:xfrm>
              <a:off x="1705797" y="4697149"/>
              <a:ext cx="32969" cy="95611"/>
            </a:xfrm>
            <a:custGeom>
              <a:avLst/>
              <a:gdLst>
                <a:gd name="connsiteX0" fmla="*/ 31384 w 32969"/>
                <a:gd name="connsiteY0" fmla="*/ 51762 h 95611"/>
                <a:gd name="connsiteX1" fmla="*/ 29736 w 32969"/>
                <a:gd name="connsiteY1" fmla="*/ 0 h 95611"/>
                <a:gd name="connsiteX2" fmla="*/ 2701 w 32969"/>
                <a:gd name="connsiteY2" fmla="*/ 43849 h 95611"/>
                <a:gd name="connsiteX3" fmla="*/ 4350 w 32969"/>
                <a:gd name="connsiteY3" fmla="*/ 95611 h 95611"/>
                <a:gd name="connsiteX4" fmla="*/ 31384 w 32969"/>
                <a:gd name="connsiteY4" fmla="*/ 51762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31384" y="51762"/>
                  </a:moveTo>
                  <a:cubicBezTo>
                    <a:pt x="38308" y="25386"/>
                    <a:pt x="29736" y="0"/>
                    <a:pt x="29736" y="0"/>
                  </a:cubicBezTo>
                  <a:cubicBezTo>
                    <a:pt x="29736" y="0"/>
                    <a:pt x="9625" y="17474"/>
                    <a:pt x="2701" y="43849"/>
                  </a:cubicBezTo>
                  <a:cubicBezTo>
                    <a:pt x="-4222" y="70225"/>
                    <a:pt x="4350" y="95611"/>
                    <a:pt x="4350" y="95611"/>
                  </a:cubicBezTo>
                  <a:cubicBezTo>
                    <a:pt x="4350" y="95611"/>
                    <a:pt x="24131" y="78137"/>
                    <a:pt x="31384" y="5176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59E80F-A7CB-49E2-B4B4-A87543FF5CC3}"/>
                </a:ext>
              </a:extLst>
            </p:cNvPr>
            <p:cNvSpPr/>
            <p:nvPr/>
          </p:nvSpPr>
          <p:spPr>
            <a:xfrm>
              <a:off x="1666235" y="4671767"/>
              <a:ext cx="32969" cy="95611"/>
            </a:xfrm>
            <a:custGeom>
              <a:avLst/>
              <a:gdLst>
                <a:gd name="connsiteX0" fmla="*/ 29736 w 32969"/>
                <a:gd name="connsiteY0" fmla="*/ 95611 h 95611"/>
                <a:gd name="connsiteX1" fmla="*/ 31384 w 32969"/>
                <a:gd name="connsiteY1" fmla="*/ 43849 h 95611"/>
                <a:gd name="connsiteX2" fmla="*/ 4350 w 32969"/>
                <a:gd name="connsiteY2" fmla="*/ 0 h 95611"/>
                <a:gd name="connsiteX3" fmla="*/ 2701 w 32969"/>
                <a:gd name="connsiteY3" fmla="*/ 51762 h 95611"/>
                <a:gd name="connsiteX4" fmla="*/ 29736 w 32969"/>
                <a:gd name="connsiteY4" fmla="*/ 95611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29736" y="95611"/>
                  </a:moveTo>
                  <a:cubicBezTo>
                    <a:pt x="29736" y="95611"/>
                    <a:pt x="38308" y="70225"/>
                    <a:pt x="31384" y="43849"/>
                  </a:cubicBezTo>
                  <a:cubicBezTo>
                    <a:pt x="24461" y="17474"/>
                    <a:pt x="4350" y="0"/>
                    <a:pt x="4350" y="0"/>
                  </a:cubicBezTo>
                  <a:cubicBezTo>
                    <a:pt x="4350" y="0"/>
                    <a:pt x="-4222" y="25386"/>
                    <a:pt x="2701" y="51762"/>
                  </a:cubicBezTo>
                  <a:cubicBezTo>
                    <a:pt x="9625" y="78137"/>
                    <a:pt x="29736" y="95611"/>
                    <a:pt x="29736" y="95611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0AA42F-092C-4821-BD71-E87F2DF91B50}"/>
                </a:ext>
              </a:extLst>
            </p:cNvPr>
            <p:cNvSpPr/>
            <p:nvPr/>
          </p:nvSpPr>
          <p:spPr>
            <a:xfrm>
              <a:off x="1551233" y="4870284"/>
              <a:ext cx="181332" cy="59345"/>
            </a:xfrm>
            <a:custGeom>
              <a:avLst/>
              <a:gdLst>
                <a:gd name="connsiteX0" fmla="*/ 137482 w 181331"/>
                <a:gd name="connsiteY0" fmla="*/ 2922 h 59344"/>
                <a:gd name="connsiteX1" fmla="*/ 90666 w 181331"/>
                <a:gd name="connsiteY1" fmla="*/ 2922 h 59344"/>
                <a:gd name="connsiteX2" fmla="*/ 43849 w 181331"/>
                <a:gd name="connsiteY2" fmla="*/ 2592 h 59344"/>
                <a:gd name="connsiteX3" fmla="*/ 0 w 181331"/>
                <a:gd name="connsiteY3" fmla="*/ 29627 h 59344"/>
                <a:gd name="connsiteX4" fmla="*/ 51762 w 181331"/>
                <a:gd name="connsiteY4" fmla="*/ 31276 h 59344"/>
                <a:gd name="connsiteX5" fmla="*/ 64290 w 181331"/>
                <a:gd name="connsiteY5" fmla="*/ 26660 h 59344"/>
                <a:gd name="connsiteX6" fmla="*/ 44179 w 181331"/>
                <a:gd name="connsiteY6" fmla="*/ 43474 h 59344"/>
                <a:gd name="connsiteX7" fmla="*/ 51762 w 181331"/>
                <a:gd name="connsiteY7" fmla="*/ 61608 h 59344"/>
                <a:gd name="connsiteX8" fmla="*/ 84072 w 181331"/>
                <a:gd name="connsiteY8" fmla="*/ 32924 h 59344"/>
                <a:gd name="connsiteX9" fmla="*/ 90995 w 181331"/>
                <a:gd name="connsiteY9" fmla="*/ 23693 h 59344"/>
                <a:gd name="connsiteX10" fmla="*/ 97919 w 181331"/>
                <a:gd name="connsiteY10" fmla="*/ 32924 h 59344"/>
                <a:gd name="connsiteX11" fmla="*/ 130229 w 181331"/>
                <a:gd name="connsiteY11" fmla="*/ 61608 h 59344"/>
                <a:gd name="connsiteX12" fmla="*/ 137812 w 181331"/>
                <a:gd name="connsiteY12" fmla="*/ 43474 h 59344"/>
                <a:gd name="connsiteX13" fmla="*/ 117701 w 181331"/>
                <a:gd name="connsiteY13" fmla="*/ 26660 h 59344"/>
                <a:gd name="connsiteX14" fmla="*/ 130229 w 181331"/>
                <a:gd name="connsiteY14" fmla="*/ 31276 h 59344"/>
                <a:gd name="connsiteX15" fmla="*/ 181991 w 181331"/>
                <a:gd name="connsiteY15" fmla="*/ 29627 h 59344"/>
                <a:gd name="connsiteX16" fmla="*/ 137482 w 181331"/>
                <a:gd name="connsiteY16" fmla="*/ 2922 h 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331" h="59344">
                  <a:moveTo>
                    <a:pt x="137482" y="2922"/>
                  </a:moveTo>
                  <a:cubicBezTo>
                    <a:pt x="118030" y="-2353"/>
                    <a:pt x="99238" y="944"/>
                    <a:pt x="90666" y="2922"/>
                  </a:cubicBezTo>
                  <a:cubicBezTo>
                    <a:pt x="82094" y="944"/>
                    <a:pt x="63301" y="-2353"/>
                    <a:pt x="43849" y="2592"/>
                  </a:cubicBezTo>
                  <a:cubicBezTo>
                    <a:pt x="17474" y="9516"/>
                    <a:pt x="0" y="29627"/>
                    <a:pt x="0" y="29627"/>
                  </a:cubicBezTo>
                  <a:cubicBezTo>
                    <a:pt x="0" y="29627"/>
                    <a:pt x="25386" y="38199"/>
                    <a:pt x="51762" y="31276"/>
                  </a:cubicBezTo>
                  <a:cubicBezTo>
                    <a:pt x="56048" y="29957"/>
                    <a:pt x="60334" y="28638"/>
                    <a:pt x="64290" y="26660"/>
                  </a:cubicBezTo>
                  <a:cubicBezTo>
                    <a:pt x="59345" y="33584"/>
                    <a:pt x="54399" y="39188"/>
                    <a:pt x="44179" y="43474"/>
                  </a:cubicBezTo>
                  <a:lnTo>
                    <a:pt x="51762" y="61608"/>
                  </a:lnTo>
                  <a:cubicBezTo>
                    <a:pt x="69565" y="54025"/>
                    <a:pt x="77148" y="42815"/>
                    <a:pt x="84072" y="32924"/>
                  </a:cubicBezTo>
                  <a:cubicBezTo>
                    <a:pt x="86380" y="29627"/>
                    <a:pt x="88358" y="26660"/>
                    <a:pt x="90995" y="23693"/>
                  </a:cubicBezTo>
                  <a:cubicBezTo>
                    <a:pt x="93303" y="26660"/>
                    <a:pt x="95611" y="29627"/>
                    <a:pt x="97919" y="32924"/>
                  </a:cubicBezTo>
                  <a:cubicBezTo>
                    <a:pt x="104513" y="42815"/>
                    <a:pt x="112096" y="54025"/>
                    <a:pt x="130229" y="61608"/>
                  </a:cubicBezTo>
                  <a:lnTo>
                    <a:pt x="137812" y="43474"/>
                  </a:lnTo>
                  <a:cubicBezTo>
                    <a:pt x="127591" y="39188"/>
                    <a:pt x="122646" y="33584"/>
                    <a:pt x="117701" y="26660"/>
                  </a:cubicBezTo>
                  <a:cubicBezTo>
                    <a:pt x="121657" y="28309"/>
                    <a:pt x="125613" y="29957"/>
                    <a:pt x="130229" y="31276"/>
                  </a:cubicBezTo>
                  <a:cubicBezTo>
                    <a:pt x="156605" y="38199"/>
                    <a:pt x="181991" y="29627"/>
                    <a:pt x="181991" y="29627"/>
                  </a:cubicBezTo>
                  <a:cubicBezTo>
                    <a:pt x="181991" y="29627"/>
                    <a:pt x="163858" y="9846"/>
                    <a:pt x="137482" y="292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3A3B9A-0140-499E-A2FD-CC516E81360B}"/>
              </a:ext>
            </a:extLst>
          </p:cNvPr>
          <p:cNvSpPr txBox="1"/>
          <p:nvPr/>
        </p:nvSpPr>
        <p:spPr>
          <a:xfrm>
            <a:off x="8775700" y="3627794"/>
            <a:ext cx="1701800" cy="277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Great composition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EFE6B-21A1-4956-9C7F-EABF5D306DF7}"/>
              </a:ext>
            </a:extLst>
          </p:cNvPr>
          <p:cNvSpPr txBox="1"/>
          <p:nvPr/>
        </p:nvSpPr>
        <p:spPr>
          <a:xfrm>
            <a:off x="8673004" y="3370475"/>
            <a:ext cx="190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Videography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5" name="Graphic 451" descr="Wreath">
            <a:extLst>
              <a:ext uri="{FF2B5EF4-FFF2-40B4-BE49-F238E27FC236}">
                <a16:creationId xmlns:a16="http://schemas.microsoft.com/office/drawing/2014/main" id="{05C689D8-030B-4E27-9302-8380247877D4}"/>
              </a:ext>
            </a:extLst>
          </p:cNvPr>
          <p:cNvGrpSpPr/>
          <p:nvPr/>
        </p:nvGrpSpPr>
        <p:grpSpPr>
          <a:xfrm>
            <a:off x="9422985" y="4922131"/>
            <a:ext cx="406188" cy="408349"/>
            <a:chOff x="1513319" y="4671763"/>
            <a:chExt cx="256501" cy="257866"/>
          </a:xfrm>
          <a:solidFill>
            <a:schemeClr val="bg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31C754-A6E3-4B85-BB31-D379B0D160BF}"/>
                </a:ext>
              </a:extLst>
            </p:cNvPr>
            <p:cNvSpPr/>
            <p:nvPr/>
          </p:nvSpPr>
          <p:spPr>
            <a:xfrm>
              <a:off x="1516615" y="4832594"/>
              <a:ext cx="95611" cy="32969"/>
            </a:xfrm>
            <a:custGeom>
              <a:avLst/>
              <a:gdLst>
                <a:gd name="connsiteX0" fmla="*/ 95611 w 95611"/>
                <a:gd name="connsiteY0" fmla="*/ 29736 h 32969"/>
                <a:gd name="connsiteX1" fmla="*/ 51762 w 95611"/>
                <a:gd name="connsiteY1" fmla="*/ 2701 h 32969"/>
                <a:gd name="connsiteX2" fmla="*/ 0 w 95611"/>
                <a:gd name="connsiteY2" fmla="*/ 4350 h 32969"/>
                <a:gd name="connsiteX3" fmla="*/ 43849 w 95611"/>
                <a:gd name="connsiteY3" fmla="*/ 31384 h 32969"/>
                <a:gd name="connsiteX4" fmla="*/ 95611 w 95611"/>
                <a:gd name="connsiteY4" fmla="*/ 29736 h 3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11" h="32969">
                  <a:moveTo>
                    <a:pt x="95611" y="29736"/>
                  </a:moveTo>
                  <a:cubicBezTo>
                    <a:pt x="95611" y="29736"/>
                    <a:pt x="78137" y="9625"/>
                    <a:pt x="51762" y="2701"/>
                  </a:cubicBezTo>
                  <a:cubicBezTo>
                    <a:pt x="25386" y="-4222"/>
                    <a:pt x="0" y="4350"/>
                    <a:pt x="0" y="4350"/>
                  </a:cubicBezTo>
                  <a:cubicBezTo>
                    <a:pt x="0" y="4350"/>
                    <a:pt x="17474" y="24461"/>
                    <a:pt x="43849" y="31384"/>
                  </a:cubicBezTo>
                  <a:cubicBezTo>
                    <a:pt x="70225" y="38308"/>
                    <a:pt x="95611" y="29736"/>
                    <a:pt x="95611" y="29736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C2D0CBD-110D-453B-88E5-16A6480EA32A}"/>
                </a:ext>
              </a:extLst>
            </p:cNvPr>
            <p:cNvSpPr/>
            <p:nvPr/>
          </p:nvSpPr>
          <p:spPr>
            <a:xfrm>
              <a:off x="1513319" y="4762433"/>
              <a:ext cx="69236" cy="69236"/>
            </a:xfrm>
            <a:custGeom>
              <a:avLst/>
              <a:gdLst>
                <a:gd name="connsiteX0" fmla="*/ 69895 w 69235"/>
                <a:gd name="connsiteY0" fmla="*/ 69895 h 69235"/>
                <a:gd name="connsiteX1" fmla="*/ 45498 w 69235"/>
                <a:gd name="connsiteY1" fmla="*/ 24397 h 69235"/>
                <a:gd name="connsiteX2" fmla="*/ 0 w 69235"/>
                <a:gd name="connsiteY2" fmla="*/ 0 h 69235"/>
                <a:gd name="connsiteX3" fmla="*/ 24397 w 69235"/>
                <a:gd name="connsiteY3" fmla="*/ 45498 h 69235"/>
                <a:gd name="connsiteX4" fmla="*/ 69895 w 69235"/>
                <a:gd name="connsiteY4" fmla="*/ 69895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35" h="69235">
                  <a:moveTo>
                    <a:pt x="69895" y="69895"/>
                  </a:moveTo>
                  <a:cubicBezTo>
                    <a:pt x="69895" y="69895"/>
                    <a:pt x="64620" y="43849"/>
                    <a:pt x="45498" y="24397"/>
                  </a:cubicBezTo>
                  <a:cubicBezTo>
                    <a:pt x="26046" y="5275"/>
                    <a:pt x="0" y="0"/>
                    <a:pt x="0" y="0"/>
                  </a:cubicBezTo>
                  <a:cubicBezTo>
                    <a:pt x="0" y="0"/>
                    <a:pt x="5275" y="26046"/>
                    <a:pt x="24397" y="45498"/>
                  </a:cubicBezTo>
                  <a:cubicBezTo>
                    <a:pt x="43849" y="64620"/>
                    <a:pt x="69895" y="69895"/>
                    <a:pt x="69895" y="69895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A12E23-B559-4FEF-ADB9-9ABE66FD7529}"/>
                </a:ext>
              </a:extLst>
            </p:cNvPr>
            <p:cNvSpPr/>
            <p:nvPr/>
          </p:nvSpPr>
          <p:spPr>
            <a:xfrm>
              <a:off x="1544247" y="4697153"/>
              <a:ext cx="32969" cy="95611"/>
            </a:xfrm>
            <a:custGeom>
              <a:avLst/>
              <a:gdLst>
                <a:gd name="connsiteX0" fmla="*/ 29736 w 32969"/>
                <a:gd name="connsiteY0" fmla="*/ 95611 h 95611"/>
                <a:gd name="connsiteX1" fmla="*/ 31384 w 32969"/>
                <a:gd name="connsiteY1" fmla="*/ 43849 h 95611"/>
                <a:gd name="connsiteX2" fmla="*/ 4350 w 32969"/>
                <a:gd name="connsiteY2" fmla="*/ 0 h 95611"/>
                <a:gd name="connsiteX3" fmla="*/ 2701 w 32969"/>
                <a:gd name="connsiteY3" fmla="*/ 51762 h 95611"/>
                <a:gd name="connsiteX4" fmla="*/ 29736 w 32969"/>
                <a:gd name="connsiteY4" fmla="*/ 95611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29736" y="95611"/>
                  </a:moveTo>
                  <a:cubicBezTo>
                    <a:pt x="29736" y="95611"/>
                    <a:pt x="38308" y="70225"/>
                    <a:pt x="31384" y="43849"/>
                  </a:cubicBezTo>
                  <a:cubicBezTo>
                    <a:pt x="24461" y="17474"/>
                    <a:pt x="4350" y="0"/>
                    <a:pt x="4350" y="0"/>
                  </a:cubicBezTo>
                  <a:cubicBezTo>
                    <a:pt x="4350" y="0"/>
                    <a:pt x="-4222" y="25386"/>
                    <a:pt x="2701" y="51762"/>
                  </a:cubicBezTo>
                  <a:cubicBezTo>
                    <a:pt x="9625" y="78137"/>
                    <a:pt x="29736" y="95611"/>
                    <a:pt x="29736" y="95611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D0CCDA6-3DED-49D4-931A-DCFE0908E9A5}"/>
                </a:ext>
              </a:extLst>
            </p:cNvPr>
            <p:cNvSpPr/>
            <p:nvPr/>
          </p:nvSpPr>
          <p:spPr>
            <a:xfrm>
              <a:off x="1583810" y="4671763"/>
              <a:ext cx="32969" cy="95611"/>
            </a:xfrm>
            <a:custGeom>
              <a:avLst/>
              <a:gdLst>
                <a:gd name="connsiteX0" fmla="*/ 31384 w 32969"/>
                <a:gd name="connsiteY0" fmla="*/ 51762 h 95611"/>
                <a:gd name="connsiteX1" fmla="*/ 29736 w 32969"/>
                <a:gd name="connsiteY1" fmla="*/ 0 h 95611"/>
                <a:gd name="connsiteX2" fmla="*/ 2701 w 32969"/>
                <a:gd name="connsiteY2" fmla="*/ 43849 h 95611"/>
                <a:gd name="connsiteX3" fmla="*/ 4350 w 32969"/>
                <a:gd name="connsiteY3" fmla="*/ 95611 h 95611"/>
                <a:gd name="connsiteX4" fmla="*/ 31384 w 32969"/>
                <a:gd name="connsiteY4" fmla="*/ 51762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31384" y="51762"/>
                  </a:moveTo>
                  <a:cubicBezTo>
                    <a:pt x="38308" y="25386"/>
                    <a:pt x="29736" y="0"/>
                    <a:pt x="29736" y="0"/>
                  </a:cubicBezTo>
                  <a:cubicBezTo>
                    <a:pt x="29736" y="0"/>
                    <a:pt x="9625" y="17474"/>
                    <a:pt x="2701" y="43849"/>
                  </a:cubicBezTo>
                  <a:cubicBezTo>
                    <a:pt x="-4222" y="70225"/>
                    <a:pt x="4350" y="95611"/>
                    <a:pt x="4350" y="95611"/>
                  </a:cubicBezTo>
                  <a:cubicBezTo>
                    <a:pt x="4350" y="95611"/>
                    <a:pt x="24131" y="78137"/>
                    <a:pt x="31384" y="5176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67E7B03-A89E-427E-A13E-C25C35A4AC05}"/>
                </a:ext>
              </a:extLst>
            </p:cNvPr>
            <p:cNvSpPr/>
            <p:nvPr/>
          </p:nvSpPr>
          <p:spPr>
            <a:xfrm>
              <a:off x="1671572" y="4832446"/>
              <a:ext cx="95611" cy="32969"/>
            </a:xfrm>
            <a:custGeom>
              <a:avLst/>
              <a:gdLst>
                <a:gd name="connsiteX0" fmla="*/ 43849 w 95611"/>
                <a:gd name="connsiteY0" fmla="*/ 2846 h 32969"/>
                <a:gd name="connsiteX1" fmla="*/ 0 w 95611"/>
                <a:gd name="connsiteY1" fmla="*/ 29880 h 32969"/>
                <a:gd name="connsiteX2" fmla="*/ 51762 w 95611"/>
                <a:gd name="connsiteY2" fmla="*/ 31529 h 32969"/>
                <a:gd name="connsiteX3" fmla="*/ 95611 w 95611"/>
                <a:gd name="connsiteY3" fmla="*/ 4494 h 32969"/>
                <a:gd name="connsiteX4" fmla="*/ 43849 w 95611"/>
                <a:gd name="connsiteY4" fmla="*/ 2846 h 3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11" h="32969">
                  <a:moveTo>
                    <a:pt x="43849" y="2846"/>
                  </a:moveTo>
                  <a:cubicBezTo>
                    <a:pt x="17474" y="9769"/>
                    <a:pt x="0" y="29880"/>
                    <a:pt x="0" y="29880"/>
                  </a:cubicBezTo>
                  <a:cubicBezTo>
                    <a:pt x="0" y="29880"/>
                    <a:pt x="25386" y="38452"/>
                    <a:pt x="51762" y="31529"/>
                  </a:cubicBezTo>
                  <a:cubicBezTo>
                    <a:pt x="78137" y="24605"/>
                    <a:pt x="95611" y="4494"/>
                    <a:pt x="95611" y="4494"/>
                  </a:cubicBezTo>
                  <a:cubicBezTo>
                    <a:pt x="95611" y="4494"/>
                    <a:pt x="70225" y="-4408"/>
                    <a:pt x="43849" y="2846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E457FE-F4B4-4B6E-8B6C-236E259316E2}"/>
                </a:ext>
              </a:extLst>
            </p:cNvPr>
            <p:cNvSpPr/>
            <p:nvPr/>
          </p:nvSpPr>
          <p:spPr>
            <a:xfrm>
              <a:off x="1700584" y="4762429"/>
              <a:ext cx="69236" cy="69236"/>
            </a:xfrm>
            <a:custGeom>
              <a:avLst/>
              <a:gdLst>
                <a:gd name="connsiteX0" fmla="*/ 69895 w 69235"/>
                <a:gd name="connsiteY0" fmla="*/ 0 h 69235"/>
                <a:gd name="connsiteX1" fmla="*/ 24397 w 69235"/>
                <a:gd name="connsiteY1" fmla="*/ 24397 h 69235"/>
                <a:gd name="connsiteX2" fmla="*/ 0 w 69235"/>
                <a:gd name="connsiteY2" fmla="*/ 69895 h 69235"/>
                <a:gd name="connsiteX3" fmla="*/ 45498 w 69235"/>
                <a:gd name="connsiteY3" fmla="*/ 45498 h 69235"/>
                <a:gd name="connsiteX4" fmla="*/ 69895 w 69235"/>
                <a:gd name="connsiteY4" fmla="*/ 0 h 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35" h="69235">
                  <a:moveTo>
                    <a:pt x="69895" y="0"/>
                  </a:moveTo>
                  <a:cubicBezTo>
                    <a:pt x="69895" y="0"/>
                    <a:pt x="43849" y="5275"/>
                    <a:pt x="24397" y="24397"/>
                  </a:cubicBezTo>
                  <a:cubicBezTo>
                    <a:pt x="4945" y="43849"/>
                    <a:pt x="0" y="69895"/>
                    <a:pt x="0" y="69895"/>
                  </a:cubicBezTo>
                  <a:cubicBezTo>
                    <a:pt x="0" y="69895"/>
                    <a:pt x="26046" y="64620"/>
                    <a:pt x="45498" y="45498"/>
                  </a:cubicBezTo>
                  <a:cubicBezTo>
                    <a:pt x="64620" y="26046"/>
                    <a:pt x="69895" y="0"/>
                    <a:pt x="69895" y="0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445832E-EB89-4D23-8B0F-03C7ADCF1D59}"/>
                </a:ext>
              </a:extLst>
            </p:cNvPr>
            <p:cNvSpPr/>
            <p:nvPr/>
          </p:nvSpPr>
          <p:spPr>
            <a:xfrm>
              <a:off x="1705797" y="4697149"/>
              <a:ext cx="32969" cy="95611"/>
            </a:xfrm>
            <a:custGeom>
              <a:avLst/>
              <a:gdLst>
                <a:gd name="connsiteX0" fmla="*/ 31384 w 32969"/>
                <a:gd name="connsiteY0" fmla="*/ 51762 h 95611"/>
                <a:gd name="connsiteX1" fmla="*/ 29736 w 32969"/>
                <a:gd name="connsiteY1" fmla="*/ 0 h 95611"/>
                <a:gd name="connsiteX2" fmla="*/ 2701 w 32969"/>
                <a:gd name="connsiteY2" fmla="*/ 43849 h 95611"/>
                <a:gd name="connsiteX3" fmla="*/ 4350 w 32969"/>
                <a:gd name="connsiteY3" fmla="*/ 95611 h 95611"/>
                <a:gd name="connsiteX4" fmla="*/ 31384 w 32969"/>
                <a:gd name="connsiteY4" fmla="*/ 51762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31384" y="51762"/>
                  </a:moveTo>
                  <a:cubicBezTo>
                    <a:pt x="38308" y="25386"/>
                    <a:pt x="29736" y="0"/>
                    <a:pt x="29736" y="0"/>
                  </a:cubicBezTo>
                  <a:cubicBezTo>
                    <a:pt x="29736" y="0"/>
                    <a:pt x="9625" y="17474"/>
                    <a:pt x="2701" y="43849"/>
                  </a:cubicBezTo>
                  <a:cubicBezTo>
                    <a:pt x="-4222" y="70225"/>
                    <a:pt x="4350" y="95611"/>
                    <a:pt x="4350" y="95611"/>
                  </a:cubicBezTo>
                  <a:cubicBezTo>
                    <a:pt x="4350" y="95611"/>
                    <a:pt x="24131" y="78137"/>
                    <a:pt x="31384" y="5176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15E0D84-0ED6-42D8-9BA6-E3815E42A13D}"/>
                </a:ext>
              </a:extLst>
            </p:cNvPr>
            <p:cNvSpPr/>
            <p:nvPr/>
          </p:nvSpPr>
          <p:spPr>
            <a:xfrm>
              <a:off x="1666235" y="4671767"/>
              <a:ext cx="32969" cy="95611"/>
            </a:xfrm>
            <a:custGeom>
              <a:avLst/>
              <a:gdLst>
                <a:gd name="connsiteX0" fmla="*/ 29736 w 32969"/>
                <a:gd name="connsiteY0" fmla="*/ 95611 h 95611"/>
                <a:gd name="connsiteX1" fmla="*/ 31384 w 32969"/>
                <a:gd name="connsiteY1" fmla="*/ 43849 h 95611"/>
                <a:gd name="connsiteX2" fmla="*/ 4350 w 32969"/>
                <a:gd name="connsiteY2" fmla="*/ 0 h 95611"/>
                <a:gd name="connsiteX3" fmla="*/ 2701 w 32969"/>
                <a:gd name="connsiteY3" fmla="*/ 51762 h 95611"/>
                <a:gd name="connsiteX4" fmla="*/ 29736 w 32969"/>
                <a:gd name="connsiteY4" fmla="*/ 95611 h 9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9" h="95611">
                  <a:moveTo>
                    <a:pt x="29736" y="95611"/>
                  </a:moveTo>
                  <a:cubicBezTo>
                    <a:pt x="29736" y="95611"/>
                    <a:pt x="38308" y="70225"/>
                    <a:pt x="31384" y="43849"/>
                  </a:cubicBezTo>
                  <a:cubicBezTo>
                    <a:pt x="24461" y="17474"/>
                    <a:pt x="4350" y="0"/>
                    <a:pt x="4350" y="0"/>
                  </a:cubicBezTo>
                  <a:cubicBezTo>
                    <a:pt x="4350" y="0"/>
                    <a:pt x="-4222" y="25386"/>
                    <a:pt x="2701" y="51762"/>
                  </a:cubicBezTo>
                  <a:cubicBezTo>
                    <a:pt x="9625" y="78137"/>
                    <a:pt x="29736" y="95611"/>
                    <a:pt x="29736" y="95611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45AC57-1C0F-496F-B427-FD54422209E5}"/>
                </a:ext>
              </a:extLst>
            </p:cNvPr>
            <p:cNvSpPr/>
            <p:nvPr/>
          </p:nvSpPr>
          <p:spPr>
            <a:xfrm>
              <a:off x="1551233" y="4870284"/>
              <a:ext cx="181332" cy="59345"/>
            </a:xfrm>
            <a:custGeom>
              <a:avLst/>
              <a:gdLst>
                <a:gd name="connsiteX0" fmla="*/ 137482 w 181331"/>
                <a:gd name="connsiteY0" fmla="*/ 2922 h 59344"/>
                <a:gd name="connsiteX1" fmla="*/ 90666 w 181331"/>
                <a:gd name="connsiteY1" fmla="*/ 2922 h 59344"/>
                <a:gd name="connsiteX2" fmla="*/ 43849 w 181331"/>
                <a:gd name="connsiteY2" fmla="*/ 2592 h 59344"/>
                <a:gd name="connsiteX3" fmla="*/ 0 w 181331"/>
                <a:gd name="connsiteY3" fmla="*/ 29627 h 59344"/>
                <a:gd name="connsiteX4" fmla="*/ 51762 w 181331"/>
                <a:gd name="connsiteY4" fmla="*/ 31276 h 59344"/>
                <a:gd name="connsiteX5" fmla="*/ 64290 w 181331"/>
                <a:gd name="connsiteY5" fmla="*/ 26660 h 59344"/>
                <a:gd name="connsiteX6" fmla="*/ 44179 w 181331"/>
                <a:gd name="connsiteY6" fmla="*/ 43474 h 59344"/>
                <a:gd name="connsiteX7" fmla="*/ 51762 w 181331"/>
                <a:gd name="connsiteY7" fmla="*/ 61608 h 59344"/>
                <a:gd name="connsiteX8" fmla="*/ 84072 w 181331"/>
                <a:gd name="connsiteY8" fmla="*/ 32924 h 59344"/>
                <a:gd name="connsiteX9" fmla="*/ 90995 w 181331"/>
                <a:gd name="connsiteY9" fmla="*/ 23693 h 59344"/>
                <a:gd name="connsiteX10" fmla="*/ 97919 w 181331"/>
                <a:gd name="connsiteY10" fmla="*/ 32924 h 59344"/>
                <a:gd name="connsiteX11" fmla="*/ 130229 w 181331"/>
                <a:gd name="connsiteY11" fmla="*/ 61608 h 59344"/>
                <a:gd name="connsiteX12" fmla="*/ 137812 w 181331"/>
                <a:gd name="connsiteY12" fmla="*/ 43474 h 59344"/>
                <a:gd name="connsiteX13" fmla="*/ 117701 w 181331"/>
                <a:gd name="connsiteY13" fmla="*/ 26660 h 59344"/>
                <a:gd name="connsiteX14" fmla="*/ 130229 w 181331"/>
                <a:gd name="connsiteY14" fmla="*/ 31276 h 59344"/>
                <a:gd name="connsiteX15" fmla="*/ 181991 w 181331"/>
                <a:gd name="connsiteY15" fmla="*/ 29627 h 59344"/>
                <a:gd name="connsiteX16" fmla="*/ 137482 w 181331"/>
                <a:gd name="connsiteY16" fmla="*/ 2922 h 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331" h="59344">
                  <a:moveTo>
                    <a:pt x="137482" y="2922"/>
                  </a:moveTo>
                  <a:cubicBezTo>
                    <a:pt x="118030" y="-2353"/>
                    <a:pt x="99238" y="944"/>
                    <a:pt x="90666" y="2922"/>
                  </a:cubicBezTo>
                  <a:cubicBezTo>
                    <a:pt x="82094" y="944"/>
                    <a:pt x="63301" y="-2353"/>
                    <a:pt x="43849" y="2592"/>
                  </a:cubicBezTo>
                  <a:cubicBezTo>
                    <a:pt x="17474" y="9516"/>
                    <a:pt x="0" y="29627"/>
                    <a:pt x="0" y="29627"/>
                  </a:cubicBezTo>
                  <a:cubicBezTo>
                    <a:pt x="0" y="29627"/>
                    <a:pt x="25386" y="38199"/>
                    <a:pt x="51762" y="31276"/>
                  </a:cubicBezTo>
                  <a:cubicBezTo>
                    <a:pt x="56048" y="29957"/>
                    <a:pt x="60334" y="28638"/>
                    <a:pt x="64290" y="26660"/>
                  </a:cubicBezTo>
                  <a:cubicBezTo>
                    <a:pt x="59345" y="33584"/>
                    <a:pt x="54399" y="39188"/>
                    <a:pt x="44179" y="43474"/>
                  </a:cubicBezTo>
                  <a:lnTo>
                    <a:pt x="51762" y="61608"/>
                  </a:lnTo>
                  <a:cubicBezTo>
                    <a:pt x="69565" y="54025"/>
                    <a:pt x="77148" y="42815"/>
                    <a:pt x="84072" y="32924"/>
                  </a:cubicBezTo>
                  <a:cubicBezTo>
                    <a:pt x="86380" y="29627"/>
                    <a:pt x="88358" y="26660"/>
                    <a:pt x="90995" y="23693"/>
                  </a:cubicBezTo>
                  <a:cubicBezTo>
                    <a:pt x="93303" y="26660"/>
                    <a:pt x="95611" y="29627"/>
                    <a:pt x="97919" y="32924"/>
                  </a:cubicBezTo>
                  <a:cubicBezTo>
                    <a:pt x="104513" y="42815"/>
                    <a:pt x="112096" y="54025"/>
                    <a:pt x="130229" y="61608"/>
                  </a:cubicBezTo>
                  <a:lnTo>
                    <a:pt x="137812" y="43474"/>
                  </a:lnTo>
                  <a:cubicBezTo>
                    <a:pt x="127591" y="39188"/>
                    <a:pt x="122646" y="33584"/>
                    <a:pt x="117701" y="26660"/>
                  </a:cubicBezTo>
                  <a:cubicBezTo>
                    <a:pt x="121657" y="28309"/>
                    <a:pt x="125613" y="29957"/>
                    <a:pt x="130229" y="31276"/>
                  </a:cubicBezTo>
                  <a:cubicBezTo>
                    <a:pt x="156605" y="38199"/>
                    <a:pt x="181991" y="29627"/>
                    <a:pt x="181991" y="29627"/>
                  </a:cubicBezTo>
                  <a:cubicBezTo>
                    <a:pt x="181991" y="29627"/>
                    <a:pt x="163858" y="9846"/>
                    <a:pt x="137482" y="2922"/>
                  </a:cubicBezTo>
                  <a:close/>
                </a:path>
              </a:pathLst>
            </a:custGeom>
            <a:grpFill/>
            <a:ln w="3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0B9E7FB-5DDA-439F-B79B-098A59FC3013}"/>
              </a:ext>
            </a:extLst>
          </p:cNvPr>
          <p:cNvSpPr txBox="1"/>
          <p:nvPr/>
        </p:nvSpPr>
        <p:spPr>
          <a:xfrm>
            <a:off x="8775700" y="5629404"/>
            <a:ext cx="1701800" cy="277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Great composition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0856FD-A5F5-4A00-98E4-7F27D7DC6551}"/>
              </a:ext>
            </a:extLst>
          </p:cNvPr>
          <p:cNvSpPr txBox="1"/>
          <p:nvPr/>
        </p:nvSpPr>
        <p:spPr>
          <a:xfrm>
            <a:off x="8673004" y="5372085"/>
            <a:ext cx="190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Quality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0A957D1-E665-46CA-9025-E03AED37FEDE}"/>
              </a:ext>
            </a:extLst>
          </p:cNvPr>
          <p:cNvSpPr/>
          <p:nvPr/>
        </p:nvSpPr>
        <p:spPr>
          <a:xfrm>
            <a:off x="10221689" y="397684"/>
            <a:ext cx="443380" cy="443380"/>
          </a:xfrm>
          <a:prstGeom prst="ellips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5D41D7-F308-479A-A609-DF2D630E3BCA}"/>
              </a:ext>
            </a:extLst>
          </p:cNvPr>
          <p:cNvSpPr/>
          <p:nvPr/>
        </p:nvSpPr>
        <p:spPr>
          <a:xfrm>
            <a:off x="10221689" y="2384356"/>
            <a:ext cx="443380" cy="443380"/>
          </a:xfrm>
          <a:prstGeom prst="ellips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3F8637-2A49-4BD9-A11F-FFD40F5A9B0D}"/>
              </a:ext>
            </a:extLst>
          </p:cNvPr>
          <p:cNvSpPr/>
          <p:nvPr/>
        </p:nvSpPr>
        <p:spPr>
          <a:xfrm>
            <a:off x="10221689" y="4413810"/>
            <a:ext cx="443380" cy="443380"/>
          </a:xfrm>
          <a:prstGeom prst="ellips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763E9A-851D-4037-B0E1-B5D05F848858}"/>
              </a:ext>
            </a:extLst>
          </p:cNvPr>
          <p:cNvSpPr txBox="1"/>
          <p:nvPr/>
        </p:nvSpPr>
        <p:spPr>
          <a:xfrm>
            <a:off x="10197350" y="455742"/>
            <a:ext cx="48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BFFE25-48C1-43BB-A52C-3F1F87EFBDA3}"/>
              </a:ext>
            </a:extLst>
          </p:cNvPr>
          <p:cNvSpPr txBox="1"/>
          <p:nvPr/>
        </p:nvSpPr>
        <p:spPr>
          <a:xfrm>
            <a:off x="10197350" y="2449552"/>
            <a:ext cx="48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3256A7-64F7-496A-84EC-30393BC2B293}"/>
              </a:ext>
            </a:extLst>
          </p:cNvPr>
          <p:cNvSpPr txBox="1"/>
          <p:nvPr/>
        </p:nvSpPr>
        <p:spPr>
          <a:xfrm>
            <a:off x="10197350" y="4490597"/>
            <a:ext cx="48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B50071-EFFF-48BD-8BB4-B863EC12FB78}"/>
              </a:ext>
            </a:extLst>
          </p:cNvPr>
          <p:cNvSpPr txBox="1"/>
          <p:nvPr/>
        </p:nvSpPr>
        <p:spPr>
          <a:xfrm>
            <a:off x="1041400" y="1637083"/>
            <a:ext cx="5310323" cy="1170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D01C5B9-EEAC-4BB9-B786-2368E0E8EAD0}"/>
              </a:ext>
            </a:extLst>
          </p:cNvPr>
          <p:cNvSpPr/>
          <p:nvPr/>
        </p:nvSpPr>
        <p:spPr>
          <a:xfrm>
            <a:off x="1077071" y="3090342"/>
            <a:ext cx="426716" cy="42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2EB4965A-E0E8-496F-8CD2-2D26196D660B}"/>
              </a:ext>
            </a:extLst>
          </p:cNvPr>
          <p:cNvSpPr>
            <a:spLocks/>
          </p:cNvSpPr>
          <p:nvPr/>
        </p:nvSpPr>
        <p:spPr bwMode="auto">
          <a:xfrm>
            <a:off x="1205095" y="3241172"/>
            <a:ext cx="170476" cy="125918"/>
          </a:xfrm>
          <a:custGeom>
            <a:avLst/>
            <a:gdLst>
              <a:gd name="T0" fmla="*/ 841 w 1044"/>
              <a:gd name="T1" fmla="*/ 19 h 770"/>
              <a:gd name="T2" fmla="*/ 441 w 1044"/>
              <a:gd name="T3" fmla="*/ 419 h 770"/>
              <a:gd name="T4" fmla="*/ 202 w 1044"/>
              <a:gd name="T5" fmla="*/ 181 h 770"/>
              <a:gd name="T6" fmla="*/ 132 w 1044"/>
              <a:gd name="T7" fmla="*/ 181 h 770"/>
              <a:gd name="T8" fmla="*/ 19 w 1044"/>
              <a:gd name="T9" fmla="*/ 293 h 770"/>
              <a:gd name="T10" fmla="*/ 19 w 1044"/>
              <a:gd name="T11" fmla="*/ 364 h 770"/>
              <a:gd name="T12" fmla="*/ 293 w 1044"/>
              <a:gd name="T13" fmla="*/ 638 h 770"/>
              <a:gd name="T14" fmla="*/ 406 w 1044"/>
              <a:gd name="T15" fmla="*/ 750 h 770"/>
              <a:gd name="T16" fmla="*/ 476 w 1044"/>
              <a:gd name="T17" fmla="*/ 750 h 770"/>
              <a:gd name="T18" fmla="*/ 589 w 1044"/>
              <a:gd name="T19" fmla="*/ 638 h 770"/>
              <a:gd name="T20" fmla="*/ 1024 w 1044"/>
              <a:gd name="T21" fmla="*/ 202 h 770"/>
              <a:gd name="T22" fmla="*/ 1024 w 1044"/>
              <a:gd name="T23" fmla="*/ 132 h 770"/>
              <a:gd name="T24" fmla="*/ 912 w 1044"/>
              <a:gd name="T25" fmla="*/ 19 h 770"/>
              <a:gd name="T26" fmla="*/ 841 w 1044"/>
              <a:gd name="T27" fmla="*/ 1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4" h="770">
                <a:moveTo>
                  <a:pt x="841" y="19"/>
                </a:moveTo>
                <a:cubicBezTo>
                  <a:pt x="441" y="419"/>
                  <a:pt x="441" y="419"/>
                  <a:pt x="441" y="419"/>
                </a:cubicBezTo>
                <a:cubicBezTo>
                  <a:pt x="202" y="181"/>
                  <a:pt x="202" y="181"/>
                  <a:pt x="202" y="181"/>
                </a:cubicBezTo>
                <a:cubicBezTo>
                  <a:pt x="183" y="161"/>
                  <a:pt x="151" y="161"/>
                  <a:pt x="132" y="181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0" y="313"/>
                  <a:pt x="0" y="345"/>
                  <a:pt x="19" y="364"/>
                </a:cubicBezTo>
                <a:cubicBezTo>
                  <a:pt x="293" y="638"/>
                  <a:pt x="293" y="638"/>
                  <a:pt x="293" y="638"/>
                </a:cubicBezTo>
                <a:cubicBezTo>
                  <a:pt x="406" y="750"/>
                  <a:pt x="406" y="750"/>
                  <a:pt x="406" y="750"/>
                </a:cubicBezTo>
                <a:cubicBezTo>
                  <a:pt x="425" y="770"/>
                  <a:pt x="457" y="770"/>
                  <a:pt x="476" y="750"/>
                </a:cubicBezTo>
                <a:cubicBezTo>
                  <a:pt x="589" y="638"/>
                  <a:pt x="589" y="638"/>
                  <a:pt x="589" y="638"/>
                </a:cubicBezTo>
                <a:cubicBezTo>
                  <a:pt x="1024" y="202"/>
                  <a:pt x="1024" y="202"/>
                  <a:pt x="1024" y="202"/>
                </a:cubicBezTo>
                <a:cubicBezTo>
                  <a:pt x="1044" y="183"/>
                  <a:pt x="1044" y="151"/>
                  <a:pt x="1024" y="132"/>
                </a:cubicBezTo>
                <a:cubicBezTo>
                  <a:pt x="912" y="19"/>
                  <a:pt x="912" y="19"/>
                  <a:pt x="912" y="19"/>
                </a:cubicBezTo>
                <a:cubicBezTo>
                  <a:pt x="892" y="0"/>
                  <a:pt x="861" y="0"/>
                  <a:pt x="841" y="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6CAE6F-E8EC-4FEF-B45A-7A1DD59F6044}"/>
              </a:ext>
            </a:extLst>
          </p:cNvPr>
          <p:cNvSpPr txBox="1"/>
          <p:nvPr/>
        </p:nvSpPr>
        <p:spPr>
          <a:xfrm>
            <a:off x="1752600" y="3301908"/>
            <a:ext cx="4091940" cy="3398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4FE9AF-AC72-4A7A-AD76-9DE964990715}"/>
              </a:ext>
            </a:extLst>
          </p:cNvPr>
          <p:cNvSpPr txBox="1"/>
          <p:nvPr/>
        </p:nvSpPr>
        <p:spPr>
          <a:xfrm>
            <a:off x="1752600" y="2960722"/>
            <a:ext cx="286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B800"/>
                </a:solidFill>
                <a:latin typeface="+mj-lt"/>
              </a:rPr>
              <a:t>Photography Contest</a:t>
            </a:r>
            <a:endParaRPr lang="en-ID" sz="2000" b="1" dirty="0">
              <a:solidFill>
                <a:srgbClr val="F2B800"/>
              </a:solidFill>
              <a:latin typeface="+mj-lt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D876874-AC98-4345-88D8-26266539E9D0}"/>
              </a:ext>
            </a:extLst>
          </p:cNvPr>
          <p:cNvSpPr/>
          <p:nvPr/>
        </p:nvSpPr>
        <p:spPr>
          <a:xfrm>
            <a:off x="1077071" y="3905691"/>
            <a:ext cx="426716" cy="42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B025096E-793C-4BE1-AF15-BCD7E6FA60A7}"/>
              </a:ext>
            </a:extLst>
          </p:cNvPr>
          <p:cNvSpPr>
            <a:spLocks/>
          </p:cNvSpPr>
          <p:nvPr/>
        </p:nvSpPr>
        <p:spPr bwMode="auto">
          <a:xfrm>
            <a:off x="1205095" y="4056521"/>
            <a:ext cx="170476" cy="125918"/>
          </a:xfrm>
          <a:custGeom>
            <a:avLst/>
            <a:gdLst>
              <a:gd name="T0" fmla="*/ 841 w 1044"/>
              <a:gd name="T1" fmla="*/ 19 h 770"/>
              <a:gd name="T2" fmla="*/ 441 w 1044"/>
              <a:gd name="T3" fmla="*/ 419 h 770"/>
              <a:gd name="T4" fmla="*/ 202 w 1044"/>
              <a:gd name="T5" fmla="*/ 181 h 770"/>
              <a:gd name="T6" fmla="*/ 132 w 1044"/>
              <a:gd name="T7" fmla="*/ 181 h 770"/>
              <a:gd name="T8" fmla="*/ 19 w 1044"/>
              <a:gd name="T9" fmla="*/ 293 h 770"/>
              <a:gd name="T10" fmla="*/ 19 w 1044"/>
              <a:gd name="T11" fmla="*/ 364 h 770"/>
              <a:gd name="T12" fmla="*/ 293 w 1044"/>
              <a:gd name="T13" fmla="*/ 638 h 770"/>
              <a:gd name="T14" fmla="*/ 406 w 1044"/>
              <a:gd name="T15" fmla="*/ 750 h 770"/>
              <a:gd name="T16" fmla="*/ 476 w 1044"/>
              <a:gd name="T17" fmla="*/ 750 h 770"/>
              <a:gd name="T18" fmla="*/ 589 w 1044"/>
              <a:gd name="T19" fmla="*/ 638 h 770"/>
              <a:gd name="T20" fmla="*/ 1024 w 1044"/>
              <a:gd name="T21" fmla="*/ 202 h 770"/>
              <a:gd name="T22" fmla="*/ 1024 w 1044"/>
              <a:gd name="T23" fmla="*/ 132 h 770"/>
              <a:gd name="T24" fmla="*/ 912 w 1044"/>
              <a:gd name="T25" fmla="*/ 19 h 770"/>
              <a:gd name="T26" fmla="*/ 841 w 1044"/>
              <a:gd name="T27" fmla="*/ 1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4" h="770">
                <a:moveTo>
                  <a:pt x="841" y="19"/>
                </a:moveTo>
                <a:cubicBezTo>
                  <a:pt x="441" y="419"/>
                  <a:pt x="441" y="419"/>
                  <a:pt x="441" y="419"/>
                </a:cubicBezTo>
                <a:cubicBezTo>
                  <a:pt x="202" y="181"/>
                  <a:pt x="202" y="181"/>
                  <a:pt x="202" y="181"/>
                </a:cubicBezTo>
                <a:cubicBezTo>
                  <a:pt x="183" y="161"/>
                  <a:pt x="151" y="161"/>
                  <a:pt x="132" y="181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0" y="313"/>
                  <a:pt x="0" y="345"/>
                  <a:pt x="19" y="364"/>
                </a:cubicBezTo>
                <a:cubicBezTo>
                  <a:pt x="293" y="638"/>
                  <a:pt x="293" y="638"/>
                  <a:pt x="293" y="638"/>
                </a:cubicBezTo>
                <a:cubicBezTo>
                  <a:pt x="406" y="750"/>
                  <a:pt x="406" y="750"/>
                  <a:pt x="406" y="750"/>
                </a:cubicBezTo>
                <a:cubicBezTo>
                  <a:pt x="425" y="770"/>
                  <a:pt x="457" y="770"/>
                  <a:pt x="476" y="750"/>
                </a:cubicBezTo>
                <a:cubicBezTo>
                  <a:pt x="589" y="638"/>
                  <a:pt x="589" y="638"/>
                  <a:pt x="589" y="638"/>
                </a:cubicBezTo>
                <a:cubicBezTo>
                  <a:pt x="1024" y="202"/>
                  <a:pt x="1024" y="202"/>
                  <a:pt x="1024" y="202"/>
                </a:cubicBezTo>
                <a:cubicBezTo>
                  <a:pt x="1044" y="183"/>
                  <a:pt x="1044" y="151"/>
                  <a:pt x="1024" y="132"/>
                </a:cubicBezTo>
                <a:cubicBezTo>
                  <a:pt x="912" y="19"/>
                  <a:pt x="912" y="19"/>
                  <a:pt x="912" y="19"/>
                </a:cubicBezTo>
                <a:cubicBezTo>
                  <a:pt x="892" y="0"/>
                  <a:pt x="861" y="0"/>
                  <a:pt x="841" y="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2B75D0-50D9-4388-81B8-7830FC68A19F}"/>
              </a:ext>
            </a:extLst>
          </p:cNvPr>
          <p:cNvSpPr txBox="1"/>
          <p:nvPr/>
        </p:nvSpPr>
        <p:spPr>
          <a:xfrm>
            <a:off x="1752600" y="4117257"/>
            <a:ext cx="4091940" cy="3398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F7F387-AFC5-4672-AC2B-65F5E51E4416}"/>
              </a:ext>
            </a:extLst>
          </p:cNvPr>
          <p:cNvSpPr txBox="1"/>
          <p:nvPr/>
        </p:nvSpPr>
        <p:spPr>
          <a:xfrm>
            <a:off x="1752600" y="3776071"/>
            <a:ext cx="275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Videography Contest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A295B5B-3FEB-445A-B34A-3D124C88C585}"/>
              </a:ext>
            </a:extLst>
          </p:cNvPr>
          <p:cNvSpPr/>
          <p:nvPr/>
        </p:nvSpPr>
        <p:spPr>
          <a:xfrm>
            <a:off x="1077071" y="4721040"/>
            <a:ext cx="426716" cy="426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84BBD575-F2FF-45D8-9172-53FA3184E1E0}"/>
              </a:ext>
            </a:extLst>
          </p:cNvPr>
          <p:cNvSpPr>
            <a:spLocks/>
          </p:cNvSpPr>
          <p:nvPr/>
        </p:nvSpPr>
        <p:spPr bwMode="auto">
          <a:xfrm>
            <a:off x="1205095" y="4871870"/>
            <a:ext cx="170476" cy="125918"/>
          </a:xfrm>
          <a:custGeom>
            <a:avLst/>
            <a:gdLst>
              <a:gd name="T0" fmla="*/ 841 w 1044"/>
              <a:gd name="T1" fmla="*/ 19 h 770"/>
              <a:gd name="T2" fmla="*/ 441 w 1044"/>
              <a:gd name="T3" fmla="*/ 419 h 770"/>
              <a:gd name="T4" fmla="*/ 202 w 1044"/>
              <a:gd name="T5" fmla="*/ 181 h 770"/>
              <a:gd name="T6" fmla="*/ 132 w 1044"/>
              <a:gd name="T7" fmla="*/ 181 h 770"/>
              <a:gd name="T8" fmla="*/ 19 w 1044"/>
              <a:gd name="T9" fmla="*/ 293 h 770"/>
              <a:gd name="T10" fmla="*/ 19 w 1044"/>
              <a:gd name="T11" fmla="*/ 364 h 770"/>
              <a:gd name="T12" fmla="*/ 293 w 1044"/>
              <a:gd name="T13" fmla="*/ 638 h 770"/>
              <a:gd name="T14" fmla="*/ 406 w 1044"/>
              <a:gd name="T15" fmla="*/ 750 h 770"/>
              <a:gd name="T16" fmla="*/ 476 w 1044"/>
              <a:gd name="T17" fmla="*/ 750 h 770"/>
              <a:gd name="T18" fmla="*/ 589 w 1044"/>
              <a:gd name="T19" fmla="*/ 638 h 770"/>
              <a:gd name="T20" fmla="*/ 1024 w 1044"/>
              <a:gd name="T21" fmla="*/ 202 h 770"/>
              <a:gd name="T22" fmla="*/ 1024 w 1044"/>
              <a:gd name="T23" fmla="*/ 132 h 770"/>
              <a:gd name="T24" fmla="*/ 912 w 1044"/>
              <a:gd name="T25" fmla="*/ 19 h 770"/>
              <a:gd name="T26" fmla="*/ 841 w 1044"/>
              <a:gd name="T27" fmla="*/ 1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4" h="770">
                <a:moveTo>
                  <a:pt x="841" y="19"/>
                </a:moveTo>
                <a:cubicBezTo>
                  <a:pt x="441" y="419"/>
                  <a:pt x="441" y="419"/>
                  <a:pt x="441" y="419"/>
                </a:cubicBezTo>
                <a:cubicBezTo>
                  <a:pt x="202" y="181"/>
                  <a:pt x="202" y="181"/>
                  <a:pt x="202" y="181"/>
                </a:cubicBezTo>
                <a:cubicBezTo>
                  <a:pt x="183" y="161"/>
                  <a:pt x="151" y="161"/>
                  <a:pt x="132" y="181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0" y="313"/>
                  <a:pt x="0" y="345"/>
                  <a:pt x="19" y="364"/>
                </a:cubicBezTo>
                <a:cubicBezTo>
                  <a:pt x="293" y="638"/>
                  <a:pt x="293" y="638"/>
                  <a:pt x="293" y="638"/>
                </a:cubicBezTo>
                <a:cubicBezTo>
                  <a:pt x="406" y="750"/>
                  <a:pt x="406" y="750"/>
                  <a:pt x="406" y="750"/>
                </a:cubicBezTo>
                <a:cubicBezTo>
                  <a:pt x="425" y="770"/>
                  <a:pt x="457" y="770"/>
                  <a:pt x="476" y="750"/>
                </a:cubicBezTo>
                <a:cubicBezTo>
                  <a:pt x="589" y="638"/>
                  <a:pt x="589" y="638"/>
                  <a:pt x="589" y="638"/>
                </a:cubicBezTo>
                <a:cubicBezTo>
                  <a:pt x="1024" y="202"/>
                  <a:pt x="1024" y="202"/>
                  <a:pt x="1024" y="202"/>
                </a:cubicBezTo>
                <a:cubicBezTo>
                  <a:pt x="1044" y="183"/>
                  <a:pt x="1044" y="151"/>
                  <a:pt x="1024" y="132"/>
                </a:cubicBezTo>
                <a:cubicBezTo>
                  <a:pt x="912" y="19"/>
                  <a:pt x="912" y="19"/>
                  <a:pt x="912" y="19"/>
                </a:cubicBezTo>
                <a:cubicBezTo>
                  <a:pt x="892" y="0"/>
                  <a:pt x="861" y="0"/>
                  <a:pt x="841" y="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56B68E3-31E0-48C2-A5F7-773CC7E21937}"/>
              </a:ext>
            </a:extLst>
          </p:cNvPr>
          <p:cNvSpPr txBox="1"/>
          <p:nvPr/>
        </p:nvSpPr>
        <p:spPr>
          <a:xfrm>
            <a:off x="1752600" y="4932606"/>
            <a:ext cx="4091940" cy="3398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3724BE-AAF9-4FBC-B1BA-B6E62B44E5F4}"/>
              </a:ext>
            </a:extLst>
          </p:cNvPr>
          <p:cNvSpPr txBox="1"/>
          <p:nvPr/>
        </p:nvSpPr>
        <p:spPr>
          <a:xfrm>
            <a:off x="1752600" y="4591420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Good Quality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0812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build="p"/>
      <p:bldP spid="7" grpId="0" animBg="1"/>
      <p:bldP spid="8" grpId="0" animBg="1"/>
      <p:bldP spid="9" grpId="0" animBg="1"/>
      <p:bldP spid="10" grpId="0" animBg="1"/>
      <p:bldP spid="28" grpId="0"/>
      <p:bldP spid="29" grpId="0"/>
      <p:bldP spid="42" grpId="0"/>
      <p:bldP spid="43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8" grpId="0" animBg="1"/>
      <p:bldP spid="69" grpId="0"/>
      <p:bldP spid="70" grpId="0"/>
      <p:bldP spid="71" grpId="0" animBg="1"/>
      <p:bldP spid="72" grpId="0" animBg="1"/>
      <p:bldP spid="73" grpId="0"/>
      <p:bldP spid="74" grpId="0"/>
      <p:bldP spid="76" grpId="0" animBg="1"/>
      <p:bldP spid="77" grpId="0" animBg="1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20FB24-FDA1-4900-A8C4-053419FED9D5}"/>
              </a:ext>
            </a:extLst>
          </p:cNvPr>
          <p:cNvSpPr/>
          <p:nvPr/>
        </p:nvSpPr>
        <p:spPr>
          <a:xfrm>
            <a:off x="3869872" y="0"/>
            <a:ext cx="4753429" cy="6203313"/>
          </a:xfrm>
          <a:custGeom>
            <a:avLst/>
            <a:gdLst>
              <a:gd name="connsiteX0" fmla="*/ 0 w 4753429"/>
              <a:gd name="connsiteY0" fmla="*/ 0 h 6203313"/>
              <a:gd name="connsiteX1" fmla="*/ 4753429 w 4753429"/>
              <a:gd name="connsiteY1" fmla="*/ 0 h 6203313"/>
              <a:gd name="connsiteX2" fmla="*/ 4753429 w 4753429"/>
              <a:gd name="connsiteY2" fmla="*/ 140529 h 6203313"/>
              <a:gd name="connsiteX3" fmla="*/ 4753429 w 4753429"/>
              <a:gd name="connsiteY3" fmla="*/ 3547918 h 6203313"/>
              <a:gd name="connsiteX4" fmla="*/ 2074910 w 4753429"/>
              <a:gd name="connsiteY4" fmla="*/ 6203313 h 6203313"/>
              <a:gd name="connsiteX5" fmla="*/ 2074910 w 4753429"/>
              <a:gd name="connsiteY5" fmla="*/ 3547918 h 6203313"/>
              <a:gd name="connsiteX6" fmla="*/ 0 w 4753429"/>
              <a:gd name="connsiteY6" fmla="*/ 3547918 h 6203313"/>
              <a:gd name="connsiteX7" fmla="*/ 0 w 4753429"/>
              <a:gd name="connsiteY7" fmla="*/ 12681 h 6203313"/>
              <a:gd name="connsiteX8" fmla="*/ 0 w 4753429"/>
              <a:gd name="connsiteY8" fmla="*/ 0 h 620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3429" h="6203313">
                <a:moveTo>
                  <a:pt x="0" y="0"/>
                </a:moveTo>
                <a:lnTo>
                  <a:pt x="4753429" y="0"/>
                </a:lnTo>
                <a:lnTo>
                  <a:pt x="4753429" y="140529"/>
                </a:lnTo>
                <a:cubicBezTo>
                  <a:pt x="4753429" y="843691"/>
                  <a:pt x="4753429" y="1915177"/>
                  <a:pt x="4753429" y="3547918"/>
                </a:cubicBezTo>
                <a:cubicBezTo>
                  <a:pt x="4753429" y="5006516"/>
                  <a:pt x="3583935" y="6203313"/>
                  <a:pt x="2074910" y="6203313"/>
                </a:cubicBezTo>
                <a:cubicBezTo>
                  <a:pt x="2074910" y="6203313"/>
                  <a:pt x="2074910" y="6203313"/>
                  <a:pt x="2074910" y="3547918"/>
                </a:cubicBezTo>
                <a:cubicBezTo>
                  <a:pt x="2074910" y="3547918"/>
                  <a:pt x="2074910" y="3547918"/>
                  <a:pt x="0" y="3547918"/>
                </a:cubicBezTo>
                <a:cubicBezTo>
                  <a:pt x="0" y="3547918"/>
                  <a:pt x="0" y="3547918"/>
                  <a:pt x="0" y="126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B582A3-E472-41B0-8576-6E4707D18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Professional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61A38-7F95-4DD4-BCF1-ACF8E339F706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B603D-B9F5-429C-A380-E54FDF9F1148}"/>
              </a:ext>
            </a:extLst>
          </p:cNvPr>
          <p:cNvSpPr txBox="1"/>
          <p:nvPr/>
        </p:nvSpPr>
        <p:spPr>
          <a:xfrm>
            <a:off x="6657521" y="3429000"/>
            <a:ext cx="4753430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788E0-39C9-41F2-8CA2-EB7EB3B793DD}"/>
              </a:ext>
            </a:extLst>
          </p:cNvPr>
          <p:cNvSpPr txBox="1"/>
          <p:nvPr/>
        </p:nvSpPr>
        <p:spPr>
          <a:xfrm>
            <a:off x="6657521" y="4335519"/>
            <a:ext cx="196578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www.yourwebsite.com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0EFA50D-DB56-4561-8C8C-27AA73D6F6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BD1ECE73-FBCB-4E14-90BE-26FDABCA24F6}"/>
              </a:ext>
            </a:extLst>
          </p:cNvPr>
          <p:cNvSpPr>
            <a:spLocks/>
          </p:cNvSpPr>
          <p:nvPr/>
        </p:nvSpPr>
        <p:spPr bwMode="auto">
          <a:xfrm>
            <a:off x="2227263" y="4612518"/>
            <a:ext cx="879474" cy="1370099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1282D03-EB95-4FB8-A5D4-D7040AF7D2ED}"/>
              </a:ext>
            </a:extLst>
          </p:cNvPr>
          <p:cNvSpPr>
            <a:spLocks/>
          </p:cNvSpPr>
          <p:nvPr/>
        </p:nvSpPr>
        <p:spPr bwMode="auto">
          <a:xfrm>
            <a:off x="3446463" y="4612518"/>
            <a:ext cx="879474" cy="1370099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4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build="p"/>
      <p:bldP spid="11" grpId="0" animBg="1"/>
      <p:bldP spid="13" grpId="0"/>
      <p:bldP spid="14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A9476D-77B7-439B-9152-B2F0FC5712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762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32D25ED-321B-4EF0-8A17-7B76153592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458FB3F-1DE9-4D97-AEF7-D5DE29EF8A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FC2E4-32F8-4FEC-888E-7C384046D6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Photographer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D6FBC23-AF3D-4E1B-9DD9-1A7EA9D9BBB9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E7D015-70FA-4D7C-AD22-58FF2C97CB7D}"/>
              </a:ext>
            </a:extLst>
          </p:cNvPr>
          <p:cNvSpPr/>
          <p:nvPr/>
        </p:nvSpPr>
        <p:spPr>
          <a:xfrm>
            <a:off x="6787662" y="5970711"/>
            <a:ext cx="2189494" cy="5715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BC0097-E010-4C8F-B4A1-D3B12348C783}"/>
              </a:ext>
            </a:extLst>
          </p:cNvPr>
          <p:cNvSpPr/>
          <p:nvPr/>
        </p:nvSpPr>
        <p:spPr>
          <a:xfrm>
            <a:off x="6787662" y="2541711"/>
            <a:ext cx="2189494" cy="5715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8429C2-4955-47FF-AB6B-3E80061BA153}"/>
              </a:ext>
            </a:extLst>
          </p:cNvPr>
          <p:cNvGrpSpPr/>
          <p:nvPr/>
        </p:nvGrpSpPr>
        <p:grpSpPr>
          <a:xfrm>
            <a:off x="6675438" y="2368479"/>
            <a:ext cx="525462" cy="343043"/>
            <a:chOff x="2227263" y="4612518"/>
            <a:chExt cx="2098674" cy="1370099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DA702DB-346C-482B-9DC7-62685216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417B9BF-D544-4C63-AC69-CFC60E5A5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9655EA-5C8C-463F-9E75-85290C0DBD9F}"/>
              </a:ext>
            </a:extLst>
          </p:cNvPr>
          <p:cNvGrpSpPr/>
          <p:nvPr/>
        </p:nvGrpSpPr>
        <p:grpSpPr>
          <a:xfrm>
            <a:off x="6675438" y="5797479"/>
            <a:ext cx="525462" cy="343043"/>
            <a:chOff x="2227263" y="4612518"/>
            <a:chExt cx="2098674" cy="1370099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EE08B7B-F816-4656-819F-78930A800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4D0EF702-598A-4573-BA0C-A0D4A6DE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B3406F-6455-4DF6-9994-B4C07A88C9DE}"/>
              </a:ext>
            </a:extLst>
          </p:cNvPr>
          <p:cNvGrpSpPr/>
          <p:nvPr/>
        </p:nvGrpSpPr>
        <p:grpSpPr>
          <a:xfrm>
            <a:off x="7260091" y="2588262"/>
            <a:ext cx="1426709" cy="435293"/>
            <a:chOff x="7260091" y="2588262"/>
            <a:chExt cx="1426709" cy="43529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AFA129-1C30-48D7-B918-C94825A1B6E9}"/>
                </a:ext>
              </a:extLst>
            </p:cNvPr>
            <p:cNvSpPr txBox="1"/>
            <p:nvPr/>
          </p:nvSpPr>
          <p:spPr>
            <a:xfrm>
              <a:off x="7260092" y="2808111"/>
              <a:ext cx="1012372" cy="2154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Photographer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753E2C-5693-4290-A0E6-3093B87C9D26}"/>
                </a:ext>
              </a:extLst>
            </p:cNvPr>
            <p:cNvSpPr txBox="1"/>
            <p:nvPr/>
          </p:nvSpPr>
          <p:spPr>
            <a:xfrm>
              <a:off x="7260091" y="2588262"/>
              <a:ext cx="1426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+mj-lt"/>
                </a:rPr>
                <a:t>Armando </a:t>
              </a:r>
              <a:r>
                <a:rPr lang="en-US" sz="1200" b="1" dirty="0" err="1">
                  <a:latin typeface="+mj-lt"/>
                </a:rPr>
                <a:t>Clausio</a:t>
              </a:r>
              <a:endParaRPr lang="en-ID" sz="1200" b="1" dirty="0">
                <a:latin typeface="+mj-lt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2B019EB-AC35-4DDE-A2D8-F52022023B32}"/>
              </a:ext>
            </a:extLst>
          </p:cNvPr>
          <p:cNvSpPr txBox="1"/>
          <p:nvPr/>
        </p:nvSpPr>
        <p:spPr>
          <a:xfrm>
            <a:off x="7260092" y="6237111"/>
            <a:ext cx="1012372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Photographer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F46EE5-5F23-4584-813A-7F1444D92298}"/>
              </a:ext>
            </a:extLst>
          </p:cNvPr>
          <p:cNvSpPr txBox="1"/>
          <p:nvPr/>
        </p:nvSpPr>
        <p:spPr>
          <a:xfrm>
            <a:off x="7260091" y="6017262"/>
            <a:ext cx="1426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Pablo </a:t>
            </a:r>
            <a:r>
              <a:rPr lang="en-US" sz="1200" b="1" dirty="0" err="1">
                <a:latin typeface="+mj-lt"/>
              </a:rPr>
              <a:t>Derullo</a:t>
            </a:r>
            <a:endParaRPr lang="en-ID" sz="1200" b="1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AC9C8A-30D3-4A52-851F-35C6D1FDF3FE}"/>
              </a:ext>
            </a:extLst>
          </p:cNvPr>
          <p:cNvSpPr txBox="1"/>
          <p:nvPr/>
        </p:nvSpPr>
        <p:spPr>
          <a:xfrm rot="5400000">
            <a:off x="8392529" y="2240966"/>
            <a:ext cx="269303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Professional Photographer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0699F7-2F36-4A39-BC1B-645905F72650}"/>
              </a:ext>
            </a:extLst>
          </p:cNvPr>
          <p:cNvSpPr txBox="1"/>
          <p:nvPr/>
        </p:nvSpPr>
        <p:spPr>
          <a:xfrm rot="5400000">
            <a:off x="8465509" y="2448837"/>
            <a:ext cx="332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Amanda Britany</a:t>
            </a:r>
            <a:endParaRPr lang="en-ID" sz="2800" b="1" dirty="0">
              <a:latin typeface="+mj-l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581CE3-CD58-4303-87E2-A0495D3F6ED8}"/>
              </a:ext>
            </a:extLst>
          </p:cNvPr>
          <p:cNvGrpSpPr/>
          <p:nvPr/>
        </p:nvGrpSpPr>
        <p:grpSpPr>
          <a:xfrm>
            <a:off x="9672412" y="469751"/>
            <a:ext cx="525462" cy="343043"/>
            <a:chOff x="2227263" y="4612518"/>
            <a:chExt cx="2098674" cy="1370099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69B35473-2D54-442A-98D3-0190E9F64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6EEA347-4980-47C0-96B0-426B6BF0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B0248680-0C49-4AFE-9D5D-72692D760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712840"/>
              </p:ext>
            </p:extLst>
          </p:nvPr>
        </p:nvGraphicFramePr>
        <p:xfrm>
          <a:off x="1991662" y="2837304"/>
          <a:ext cx="2141298" cy="142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ECC04F36-CEC9-4E0B-96BD-78A20D32DDB7}"/>
              </a:ext>
            </a:extLst>
          </p:cNvPr>
          <p:cNvSpPr txBox="1"/>
          <p:nvPr/>
        </p:nvSpPr>
        <p:spPr>
          <a:xfrm>
            <a:off x="3871995" y="3618649"/>
            <a:ext cx="1398696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/>
              <a:t>5 years experience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AA4A36-DA2E-4A5F-9566-017F9CA7F479}"/>
              </a:ext>
            </a:extLst>
          </p:cNvPr>
          <p:cNvSpPr txBox="1"/>
          <p:nvPr/>
        </p:nvSpPr>
        <p:spPr>
          <a:xfrm>
            <a:off x="3844425" y="3246124"/>
            <a:ext cx="16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Amanda</a:t>
            </a:r>
            <a:endParaRPr lang="en-ID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B4A71-E31C-4169-9D2A-A86A5F4F568D}"/>
              </a:ext>
            </a:extLst>
          </p:cNvPr>
          <p:cNvSpPr txBox="1"/>
          <p:nvPr/>
        </p:nvSpPr>
        <p:spPr>
          <a:xfrm>
            <a:off x="1148897" y="2837304"/>
            <a:ext cx="1398696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800" dirty="0"/>
              <a:t>2 years experience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37B84-1E7D-4757-AA32-B1B3F6B26C79}"/>
              </a:ext>
            </a:extLst>
          </p:cNvPr>
          <p:cNvSpPr txBox="1"/>
          <p:nvPr/>
        </p:nvSpPr>
        <p:spPr>
          <a:xfrm>
            <a:off x="921253" y="2464779"/>
            <a:ext cx="16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Armando</a:t>
            </a:r>
            <a:endParaRPr lang="en-ID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06B083-114D-4CE1-82FA-CADB744E07EB}"/>
              </a:ext>
            </a:extLst>
          </p:cNvPr>
          <p:cNvSpPr txBox="1"/>
          <p:nvPr/>
        </p:nvSpPr>
        <p:spPr>
          <a:xfrm>
            <a:off x="1128282" y="4157114"/>
            <a:ext cx="1398696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800" dirty="0"/>
              <a:t>3 years experience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5703DC-1869-49F7-965B-35C418C8236B}"/>
              </a:ext>
            </a:extLst>
          </p:cNvPr>
          <p:cNvSpPr txBox="1"/>
          <p:nvPr/>
        </p:nvSpPr>
        <p:spPr>
          <a:xfrm>
            <a:off x="900638" y="3784589"/>
            <a:ext cx="16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Pablo</a:t>
            </a:r>
            <a:endParaRPr lang="en-ID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4A5C11-A206-4FB5-826A-373109101799}"/>
              </a:ext>
            </a:extLst>
          </p:cNvPr>
          <p:cNvSpPr txBox="1"/>
          <p:nvPr/>
        </p:nvSpPr>
        <p:spPr>
          <a:xfrm>
            <a:off x="1090964" y="4551662"/>
            <a:ext cx="3978275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D3D92E-AAE7-4C8E-A7B8-285072221289}"/>
              </a:ext>
            </a:extLst>
          </p:cNvPr>
          <p:cNvSpPr/>
          <p:nvPr/>
        </p:nvSpPr>
        <p:spPr>
          <a:xfrm>
            <a:off x="1165846" y="5634427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499DDC-E56F-49C6-ADEE-6E1FE219F1B1}"/>
              </a:ext>
            </a:extLst>
          </p:cNvPr>
          <p:cNvSpPr txBox="1"/>
          <p:nvPr/>
        </p:nvSpPr>
        <p:spPr>
          <a:xfrm>
            <a:off x="1165846" y="5750904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5B3BEC-8440-4354-91DE-EF06839FCAA0}"/>
              </a:ext>
            </a:extLst>
          </p:cNvPr>
          <p:cNvSpPr txBox="1"/>
          <p:nvPr/>
        </p:nvSpPr>
        <p:spPr>
          <a:xfrm>
            <a:off x="2856411" y="5750904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357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24" grpId="0" animBg="1"/>
      <p:bldP spid="28" grpId="0" animBg="1"/>
      <p:bldP spid="39" grpId="0"/>
      <p:bldP spid="40" grpId="0"/>
      <p:bldP spid="43" grpId="0"/>
      <p:bldP spid="44" grpId="0"/>
      <p:bldGraphic spid="50" grpId="0">
        <p:bldAsOne/>
      </p:bldGraphic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 animBg="1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648A196-6F5C-4FF1-9C3C-28CF3822E3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A819B7-20A3-47A3-A21E-63B92345D6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89C8618-160B-4F21-942E-1BE40CB4A592}"/>
              </a:ext>
            </a:extLst>
          </p:cNvPr>
          <p:cNvSpPr txBox="1">
            <a:spLocks/>
          </p:cNvSpPr>
          <p:nvPr/>
        </p:nvSpPr>
        <p:spPr>
          <a:xfrm>
            <a:off x="1041400" y="789215"/>
            <a:ext cx="3692525" cy="17507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99483ED-57FD-4EFD-A2C7-7EFAECA380D2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06C4C9-384D-42DD-B9CF-6C4AC436E0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3DD03-463B-4E40-A595-55087D17658B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4B9594-9801-42A8-9815-3AC4051B8151}"/>
              </a:ext>
            </a:extLst>
          </p:cNvPr>
          <p:cNvSpPr txBox="1"/>
          <p:nvPr/>
        </p:nvSpPr>
        <p:spPr>
          <a:xfrm>
            <a:off x="5000404" y="4338895"/>
            <a:ext cx="2628324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67C71-A760-4BA4-AA0E-213884558E40}"/>
              </a:ext>
            </a:extLst>
          </p:cNvPr>
          <p:cNvSpPr txBox="1"/>
          <p:nvPr/>
        </p:nvSpPr>
        <p:spPr>
          <a:xfrm>
            <a:off x="5360970" y="399770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Description</a:t>
            </a:r>
            <a:endParaRPr lang="en-ID" sz="2000" b="1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240D78-7A44-4631-8D1C-FAED2CDDF451}"/>
              </a:ext>
            </a:extLst>
          </p:cNvPr>
          <p:cNvSpPr txBox="1"/>
          <p:nvPr/>
        </p:nvSpPr>
        <p:spPr>
          <a:xfrm>
            <a:off x="7989659" y="4338895"/>
            <a:ext cx="2628324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1EEAE9-A46D-4DC5-9D96-C1F8F8DD2BC9}"/>
              </a:ext>
            </a:extLst>
          </p:cNvPr>
          <p:cNvSpPr txBox="1"/>
          <p:nvPr/>
        </p:nvSpPr>
        <p:spPr>
          <a:xfrm>
            <a:off x="8350225" y="3997709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Description</a:t>
            </a:r>
            <a:endParaRPr lang="en-ID" sz="2000" b="1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58C118-C302-4D84-BD52-FA82D5FFC9B4}"/>
              </a:ext>
            </a:extLst>
          </p:cNvPr>
          <p:cNvSpPr/>
          <p:nvPr/>
        </p:nvSpPr>
        <p:spPr>
          <a:xfrm>
            <a:off x="5021945" y="2422568"/>
            <a:ext cx="2585243" cy="1006432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058715-4E47-4B1C-95BD-0D802E01D8A1}"/>
              </a:ext>
            </a:extLst>
          </p:cNvPr>
          <p:cNvSpPr/>
          <p:nvPr/>
        </p:nvSpPr>
        <p:spPr>
          <a:xfrm>
            <a:off x="8053730" y="2422568"/>
            <a:ext cx="2585243" cy="1006432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D07918-EFB2-4292-B72B-A0F0387D6A9E}"/>
              </a:ext>
            </a:extLst>
          </p:cNvPr>
          <p:cNvGrpSpPr/>
          <p:nvPr/>
        </p:nvGrpSpPr>
        <p:grpSpPr>
          <a:xfrm>
            <a:off x="6051835" y="3257478"/>
            <a:ext cx="525462" cy="343043"/>
            <a:chOff x="2227263" y="4612518"/>
            <a:chExt cx="2098674" cy="13700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90FB18D-3B34-4E49-BA8A-0AD9B14FD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C0D36CF-A0C4-4198-8EAB-FFCA386B1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9F6FA1-4C75-4ED4-A80F-98733D978937}"/>
              </a:ext>
            </a:extLst>
          </p:cNvPr>
          <p:cNvGrpSpPr/>
          <p:nvPr/>
        </p:nvGrpSpPr>
        <p:grpSpPr>
          <a:xfrm>
            <a:off x="9083620" y="3257478"/>
            <a:ext cx="525462" cy="343043"/>
            <a:chOff x="2227263" y="4612518"/>
            <a:chExt cx="2098674" cy="1370099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FC0FB1A-D0EB-4802-9E66-D225EB50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2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D215D24-5C81-4422-8FB4-34E008FF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612518"/>
              <a:ext cx="879474" cy="1370099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973FB7-B7AF-4FC7-A72A-2F7A662E16D4}"/>
              </a:ext>
            </a:extLst>
          </p:cNvPr>
          <p:cNvSpPr txBox="1"/>
          <p:nvPr/>
        </p:nvSpPr>
        <p:spPr>
          <a:xfrm>
            <a:off x="5000404" y="2810561"/>
            <a:ext cx="262832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Photographer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D1FE9-9B9D-4B9B-9FC1-93F8DDDB594F}"/>
              </a:ext>
            </a:extLst>
          </p:cNvPr>
          <p:cNvSpPr txBox="1"/>
          <p:nvPr/>
        </p:nvSpPr>
        <p:spPr>
          <a:xfrm>
            <a:off x="5360970" y="24693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+mj-lt"/>
              </a:rPr>
              <a:t>Armandi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Lyu</a:t>
            </a:r>
            <a:endParaRPr lang="en-ID" sz="2000" b="1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F515EB-86F3-43A1-A82D-C2303D7E595E}"/>
              </a:ext>
            </a:extLst>
          </p:cNvPr>
          <p:cNvSpPr txBox="1"/>
          <p:nvPr/>
        </p:nvSpPr>
        <p:spPr>
          <a:xfrm>
            <a:off x="7989659" y="2810561"/>
            <a:ext cx="262832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Photographer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DAA88B-1230-4F64-9511-DFBC0422A93E}"/>
              </a:ext>
            </a:extLst>
          </p:cNvPr>
          <p:cNvSpPr txBox="1"/>
          <p:nvPr/>
        </p:nvSpPr>
        <p:spPr>
          <a:xfrm>
            <a:off x="8350225" y="24693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Description</a:t>
            </a:r>
            <a:endParaRPr lang="en-ID" sz="2000" b="1" dirty="0"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E3A56F-278F-4DD0-B1C6-7BAE3D7782A3}"/>
              </a:ext>
            </a:extLst>
          </p:cNvPr>
          <p:cNvSpPr/>
          <p:nvPr/>
        </p:nvSpPr>
        <p:spPr>
          <a:xfrm>
            <a:off x="8592973" y="5352512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1CD369-8BB9-432E-B6DA-671C34B1ECE9}"/>
              </a:ext>
            </a:extLst>
          </p:cNvPr>
          <p:cNvSpPr/>
          <p:nvPr/>
        </p:nvSpPr>
        <p:spPr>
          <a:xfrm>
            <a:off x="9134887" y="5352512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B420A9-3450-4261-B8C8-5D27A89FA0D0}"/>
              </a:ext>
            </a:extLst>
          </p:cNvPr>
          <p:cNvSpPr/>
          <p:nvPr/>
        </p:nvSpPr>
        <p:spPr>
          <a:xfrm>
            <a:off x="9666123" y="5352512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BF3BA4BF-8117-4F44-B48E-30A00214583A}"/>
              </a:ext>
            </a:extLst>
          </p:cNvPr>
          <p:cNvSpPr>
            <a:spLocks/>
          </p:cNvSpPr>
          <p:nvPr/>
        </p:nvSpPr>
        <p:spPr bwMode="auto">
          <a:xfrm>
            <a:off x="8766120" y="5483590"/>
            <a:ext cx="87313" cy="171450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9B812FEC-B929-43EE-A584-C5F19F1AA24D}"/>
              </a:ext>
            </a:extLst>
          </p:cNvPr>
          <p:cNvSpPr>
            <a:spLocks/>
          </p:cNvSpPr>
          <p:nvPr/>
        </p:nvSpPr>
        <p:spPr bwMode="auto">
          <a:xfrm>
            <a:off x="9272315" y="5504228"/>
            <a:ext cx="158750" cy="130175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352F82-552E-4CB7-A4CA-B83A1DB0BBA9}"/>
              </a:ext>
            </a:extLst>
          </p:cNvPr>
          <p:cNvGrpSpPr/>
          <p:nvPr/>
        </p:nvGrpSpPr>
        <p:grpSpPr>
          <a:xfrm>
            <a:off x="9775770" y="5501053"/>
            <a:ext cx="214312" cy="136525"/>
            <a:chOff x="4017963" y="2965451"/>
            <a:chExt cx="214312" cy="136525"/>
          </a:xfrm>
          <a:solidFill>
            <a:schemeClr val="bg2"/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A54EE24-808D-4868-AEE3-527108D3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08F8CFDD-14A5-4700-BB4B-32CF359C6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745A1DCF-68AD-4884-A281-EB1DB29C6081}"/>
              </a:ext>
            </a:extLst>
          </p:cNvPr>
          <p:cNvSpPr/>
          <p:nvPr/>
        </p:nvSpPr>
        <p:spPr>
          <a:xfrm>
            <a:off x="5561188" y="5352512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206A9C-D9A2-4FAA-BA2C-FB540AD1E3EB}"/>
              </a:ext>
            </a:extLst>
          </p:cNvPr>
          <p:cNvSpPr/>
          <p:nvPr/>
        </p:nvSpPr>
        <p:spPr>
          <a:xfrm>
            <a:off x="6103102" y="5352512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611395E-FFA5-4178-8F99-6561A446707B}"/>
              </a:ext>
            </a:extLst>
          </p:cNvPr>
          <p:cNvSpPr/>
          <p:nvPr/>
        </p:nvSpPr>
        <p:spPr>
          <a:xfrm>
            <a:off x="6634338" y="5352512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F373FCFF-9B73-4AAB-98B8-CD4CAE07E3C5}"/>
              </a:ext>
            </a:extLst>
          </p:cNvPr>
          <p:cNvSpPr>
            <a:spLocks/>
          </p:cNvSpPr>
          <p:nvPr/>
        </p:nvSpPr>
        <p:spPr bwMode="auto">
          <a:xfrm>
            <a:off x="5734335" y="5483590"/>
            <a:ext cx="87313" cy="171450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C7389713-A1D4-4F11-B3AC-4C86EE9E0B7C}"/>
              </a:ext>
            </a:extLst>
          </p:cNvPr>
          <p:cNvSpPr>
            <a:spLocks/>
          </p:cNvSpPr>
          <p:nvPr/>
        </p:nvSpPr>
        <p:spPr bwMode="auto">
          <a:xfrm>
            <a:off x="6240530" y="5504228"/>
            <a:ext cx="158750" cy="130175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BF640C-4D1F-4F39-891A-2F70FD38144A}"/>
              </a:ext>
            </a:extLst>
          </p:cNvPr>
          <p:cNvGrpSpPr/>
          <p:nvPr/>
        </p:nvGrpSpPr>
        <p:grpSpPr>
          <a:xfrm>
            <a:off x="6743985" y="5501053"/>
            <a:ext cx="214312" cy="136525"/>
            <a:chOff x="4017963" y="2965451"/>
            <a:chExt cx="214312" cy="136525"/>
          </a:xfrm>
          <a:solidFill>
            <a:schemeClr val="bg2"/>
          </a:solidFill>
        </p:grpSpPr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12250B75-B000-42CC-A6D5-793A9612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E14BE7FA-7A9A-49A2-A21A-530A93E9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B8A5531-D9E8-4D92-A559-292029DA348C}"/>
              </a:ext>
            </a:extLst>
          </p:cNvPr>
          <p:cNvSpPr txBox="1"/>
          <p:nvPr/>
        </p:nvSpPr>
        <p:spPr>
          <a:xfrm>
            <a:off x="1058407" y="2451394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80ED39-1E07-463E-973C-512C0031737A}"/>
              </a:ext>
            </a:extLst>
          </p:cNvPr>
          <p:cNvSpPr/>
          <p:nvPr/>
        </p:nvSpPr>
        <p:spPr>
          <a:xfrm>
            <a:off x="1130300" y="4294853"/>
            <a:ext cx="3148608" cy="5678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7C1630-3DC3-440E-8847-EA74AB3D36FF}"/>
              </a:ext>
            </a:extLst>
          </p:cNvPr>
          <p:cNvSpPr/>
          <p:nvPr/>
        </p:nvSpPr>
        <p:spPr>
          <a:xfrm>
            <a:off x="1130300" y="4946371"/>
            <a:ext cx="3148608" cy="5678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4A717C7-22B9-4ECA-8516-4E11C54E2407}"/>
              </a:ext>
            </a:extLst>
          </p:cNvPr>
          <p:cNvSpPr/>
          <p:nvPr/>
        </p:nvSpPr>
        <p:spPr>
          <a:xfrm>
            <a:off x="1135856" y="4294853"/>
            <a:ext cx="2397919" cy="56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732204-EFC2-4A5A-B10C-F0F60ED42F55}"/>
              </a:ext>
            </a:extLst>
          </p:cNvPr>
          <p:cNvSpPr/>
          <p:nvPr/>
        </p:nvSpPr>
        <p:spPr>
          <a:xfrm>
            <a:off x="1135857" y="4946371"/>
            <a:ext cx="1874044" cy="56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E7F0E7-3535-47DE-ABA4-922B5CDE9F26}"/>
              </a:ext>
            </a:extLst>
          </p:cNvPr>
          <p:cNvSpPr txBox="1"/>
          <p:nvPr/>
        </p:nvSpPr>
        <p:spPr>
          <a:xfrm>
            <a:off x="1354981" y="4420609"/>
            <a:ext cx="1907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Experience</a:t>
            </a:r>
            <a:endParaRPr lang="en-ID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314A27-27C0-46C1-95C7-E394A3F55133}"/>
              </a:ext>
            </a:extLst>
          </p:cNvPr>
          <p:cNvSpPr txBox="1"/>
          <p:nvPr/>
        </p:nvSpPr>
        <p:spPr>
          <a:xfrm>
            <a:off x="3640058" y="442060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88%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36F721-02A4-4847-9BB4-51EF67170234}"/>
              </a:ext>
            </a:extLst>
          </p:cNvPr>
          <p:cNvSpPr txBox="1"/>
          <p:nvPr/>
        </p:nvSpPr>
        <p:spPr>
          <a:xfrm>
            <a:off x="1354981" y="5044735"/>
            <a:ext cx="1907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Professional</a:t>
            </a:r>
            <a:endParaRPr lang="en-ID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CA9878C-A838-4CB8-8677-75A30AFBC47E}"/>
              </a:ext>
            </a:extLst>
          </p:cNvPr>
          <p:cNvSpPr txBox="1"/>
          <p:nvPr/>
        </p:nvSpPr>
        <p:spPr>
          <a:xfrm>
            <a:off x="3640058" y="5044735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65%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517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build="p"/>
      <p:bldP spid="13" grpId="0" animBg="1"/>
      <p:bldP spid="26" grpId="0"/>
      <p:bldP spid="27" grpId="0"/>
      <p:bldP spid="30" grpId="0"/>
      <p:bldP spid="31" grpId="0"/>
      <p:bldP spid="36" grpId="0" animBg="1"/>
      <p:bldP spid="37" grpId="0" animBg="1"/>
      <p:bldP spid="32" grpId="0"/>
      <p:bldP spid="33" grpId="0"/>
      <p:bldP spid="34" grpId="0"/>
      <p:bldP spid="35" grpId="0"/>
      <p:bldP spid="38" grpId="0" animBg="1"/>
      <p:bldP spid="39" grpId="0" animBg="1"/>
      <p:bldP spid="40" grpId="0" animBg="1"/>
      <p:bldP spid="41" grpId="0" animBg="1"/>
      <p:bldP spid="4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/>
      <p:bldP spid="69" grpId="0" animBg="1"/>
      <p:bldP spid="70" grpId="0" animBg="1"/>
      <p:bldP spid="72" grpId="0" animBg="1"/>
      <p:bldP spid="73" grpId="0" animBg="1"/>
      <p:bldP spid="74" grpId="0"/>
      <p:bldP spid="75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6475DEC-D69D-4C69-A905-2649443E06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2" b="35452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21C98-B3FF-43DB-B60F-4ECA6C5E3556}"/>
              </a:ext>
            </a:extLst>
          </p:cNvPr>
          <p:cNvSpPr/>
          <p:nvPr/>
        </p:nvSpPr>
        <p:spPr>
          <a:xfrm>
            <a:off x="457201" y="492762"/>
            <a:ext cx="11277600" cy="3280229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AB09D6-3A25-4B5C-99D8-D7B1AB919EEB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1C0FE-EEE5-46BF-8205-534470BCE67A}"/>
              </a:ext>
            </a:extLst>
          </p:cNvPr>
          <p:cNvSpPr/>
          <p:nvPr/>
        </p:nvSpPr>
        <p:spPr>
          <a:xfrm>
            <a:off x="1136468" y="1515291"/>
            <a:ext cx="2860766" cy="2860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AF31A-416A-431C-814A-D2291109F73C}"/>
              </a:ext>
            </a:extLst>
          </p:cNvPr>
          <p:cNvSpPr/>
          <p:nvPr/>
        </p:nvSpPr>
        <p:spPr>
          <a:xfrm>
            <a:off x="11404599" y="1257483"/>
            <a:ext cx="330200" cy="1750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93E11E-4E8C-4E4C-B5E5-A65A51F7D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Fernando Gustav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6BF124D-70C6-456C-9641-63E7E1E34152}"/>
              </a:ext>
            </a:extLst>
          </p:cNvPr>
          <p:cNvSpPr>
            <a:spLocks/>
          </p:cNvSpPr>
          <p:nvPr/>
        </p:nvSpPr>
        <p:spPr bwMode="auto">
          <a:xfrm>
            <a:off x="4838792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EF60F-19CE-45B7-B0DB-0E8A70248166}"/>
              </a:ext>
            </a:extLst>
          </p:cNvPr>
          <p:cNvSpPr txBox="1"/>
          <p:nvPr/>
        </p:nvSpPr>
        <p:spPr>
          <a:xfrm>
            <a:off x="5352141" y="2611060"/>
            <a:ext cx="2842627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CEF507-1C99-4170-8E04-B332803BED7B}"/>
              </a:ext>
            </a:extLst>
          </p:cNvPr>
          <p:cNvSpPr/>
          <p:nvPr/>
        </p:nvSpPr>
        <p:spPr>
          <a:xfrm rot="16200000">
            <a:off x="6715607" y="3436444"/>
            <a:ext cx="4536509" cy="5678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D3453E-4895-484C-BA4C-3491CB1DBCB4}"/>
              </a:ext>
            </a:extLst>
          </p:cNvPr>
          <p:cNvSpPr/>
          <p:nvPr/>
        </p:nvSpPr>
        <p:spPr>
          <a:xfrm rot="16200000">
            <a:off x="7509611" y="3436444"/>
            <a:ext cx="4536509" cy="5678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710F0A-B66C-4A9A-B73C-7534CF50605D}"/>
              </a:ext>
            </a:extLst>
          </p:cNvPr>
          <p:cNvSpPr/>
          <p:nvPr/>
        </p:nvSpPr>
        <p:spPr>
          <a:xfrm rot="16200000">
            <a:off x="7784902" y="4505740"/>
            <a:ext cx="2397919" cy="56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413F28-0DC7-499C-A74C-A4A7B4BD727B}"/>
              </a:ext>
            </a:extLst>
          </p:cNvPr>
          <p:cNvSpPr/>
          <p:nvPr/>
        </p:nvSpPr>
        <p:spPr>
          <a:xfrm rot="16200000">
            <a:off x="8840843" y="4767677"/>
            <a:ext cx="1874044" cy="56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8A385-B1E7-4178-86CC-E271FF3F1EF9}"/>
              </a:ext>
            </a:extLst>
          </p:cNvPr>
          <p:cNvSpPr txBox="1"/>
          <p:nvPr/>
        </p:nvSpPr>
        <p:spPr>
          <a:xfrm rot="16200000">
            <a:off x="8025969" y="4636768"/>
            <a:ext cx="1907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Experience</a:t>
            </a:r>
            <a:endParaRPr lang="en-ID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A85EC9-B7D7-403E-AA65-CB66ECD422DB}"/>
              </a:ext>
            </a:extLst>
          </p:cNvPr>
          <p:cNvSpPr txBox="1"/>
          <p:nvPr/>
        </p:nvSpPr>
        <p:spPr>
          <a:xfrm rot="16200000">
            <a:off x="8698635" y="1656162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88%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4D4EE-21BB-4A25-9280-76CF3A6967B6}"/>
              </a:ext>
            </a:extLst>
          </p:cNvPr>
          <p:cNvSpPr txBox="1"/>
          <p:nvPr/>
        </p:nvSpPr>
        <p:spPr>
          <a:xfrm rot="16200000">
            <a:off x="8792581" y="4636768"/>
            <a:ext cx="1907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Professional</a:t>
            </a:r>
            <a:endParaRPr lang="en-ID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2D570-C3BE-4464-9042-7BC6CD29CBC6}"/>
              </a:ext>
            </a:extLst>
          </p:cNvPr>
          <p:cNvSpPr txBox="1"/>
          <p:nvPr/>
        </p:nvSpPr>
        <p:spPr>
          <a:xfrm rot="16200000">
            <a:off x="9465247" y="1656162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65%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D6FAF5-AC89-4A6A-8D21-513EDA736866}"/>
              </a:ext>
            </a:extLst>
          </p:cNvPr>
          <p:cNvSpPr/>
          <p:nvPr/>
        </p:nvSpPr>
        <p:spPr>
          <a:xfrm rot="16200000">
            <a:off x="8299317" y="3436444"/>
            <a:ext cx="4536509" cy="5678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2EB039-515E-43A6-AB4C-9A6385CDA28F}"/>
              </a:ext>
            </a:extLst>
          </p:cNvPr>
          <p:cNvSpPr/>
          <p:nvPr/>
        </p:nvSpPr>
        <p:spPr>
          <a:xfrm rot="16200000">
            <a:off x="9504413" y="4641540"/>
            <a:ext cx="2126318" cy="56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A96C99-BBE8-4FE1-8095-6EC7464D5137}"/>
              </a:ext>
            </a:extLst>
          </p:cNvPr>
          <p:cNvSpPr txBox="1"/>
          <p:nvPr/>
        </p:nvSpPr>
        <p:spPr>
          <a:xfrm rot="16200000">
            <a:off x="9582287" y="4636768"/>
            <a:ext cx="1907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Lens</a:t>
            </a:r>
            <a:endParaRPr lang="en-ID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A0DD1B-1D58-48CD-9BBE-0EA93C77380E}"/>
              </a:ext>
            </a:extLst>
          </p:cNvPr>
          <p:cNvSpPr txBox="1"/>
          <p:nvPr/>
        </p:nvSpPr>
        <p:spPr>
          <a:xfrm rot="16200000">
            <a:off x="10254953" y="1656162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75%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63F617-DC50-443D-9449-6C2CBC83BAC3}"/>
              </a:ext>
            </a:extLst>
          </p:cNvPr>
          <p:cNvSpPr txBox="1"/>
          <p:nvPr/>
        </p:nvSpPr>
        <p:spPr>
          <a:xfrm>
            <a:off x="1224763" y="5049772"/>
            <a:ext cx="7039240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34FD7A-9A47-450A-9CA2-5C9CAAB8D062}"/>
              </a:ext>
            </a:extLst>
          </p:cNvPr>
          <p:cNvSpPr txBox="1"/>
          <p:nvPr/>
        </p:nvSpPr>
        <p:spPr>
          <a:xfrm>
            <a:off x="1224762" y="470858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Description</a:t>
            </a:r>
            <a:endParaRPr lang="en-ID" sz="2000" b="1" dirty="0">
              <a:latin typeface="+mj-lt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9D3F118-45CF-4FEC-BE88-D652D5DF75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620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4" grpId="0" animBg="1"/>
      <p:bldP spid="15" grpId="0" build="p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4AA3199-3758-4F43-B16A-6D07307EE6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7" b="24287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0EFCF0-5D21-4DEE-A6CC-63B73616F655}"/>
              </a:ext>
            </a:extLst>
          </p:cNvPr>
          <p:cNvSpPr/>
          <p:nvPr/>
        </p:nvSpPr>
        <p:spPr>
          <a:xfrm>
            <a:off x="748937" y="679268"/>
            <a:ext cx="10694126" cy="5499466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8BD2B61-F7D3-42D9-A2A7-E2EC0AEDD548}"/>
              </a:ext>
            </a:extLst>
          </p:cNvPr>
          <p:cNvSpPr>
            <a:spLocks/>
          </p:cNvSpPr>
          <p:nvPr/>
        </p:nvSpPr>
        <p:spPr bwMode="auto">
          <a:xfrm>
            <a:off x="10737398" y="4804228"/>
            <a:ext cx="1099690" cy="1713165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662AC-AB5B-47B2-AFA7-ED11206BA52B}"/>
              </a:ext>
            </a:extLst>
          </p:cNvPr>
          <p:cNvSpPr txBox="1"/>
          <p:nvPr/>
        </p:nvSpPr>
        <p:spPr>
          <a:xfrm>
            <a:off x="1690915" y="2157245"/>
            <a:ext cx="8810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</a:rPr>
              <a:t>My transformation represents more than what is just skin deep; it represents my motivation, drive, and willingness to constantly improve.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00855-FD6F-4FDC-AA61-E395697EF2EA}"/>
              </a:ext>
            </a:extLst>
          </p:cNvPr>
          <p:cNvSpPr txBox="1"/>
          <p:nvPr/>
        </p:nvSpPr>
        <p:spPr>
          <a:xfrm>
            <a:off x="5242561" y="4549676"/>
            <a:ext cx="170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  <a:latin typeface="+mj-lt"/>
              </a:rPr>
              <a:t>Jinder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 Mahal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ED98B77-F0BF-4399-8BF5-B3993E1499F1}"/>
              </a:ext>
            </a:extLst>
          </p:cNvPr>
          <p:cNvSpPr>
            <a:spLocks/>
          </p:cNvSpPr>
          <p:nvPr/>
        </p:nvSpPr>
        <p:spPr bwMode="auto">
          <a:xfrm>
            <a:off x="1507648" y="0"/>
            <a:ext cx="9176705" cy="1241496"/>
          </a:xfrm>
          <a:custGeom>
            <a:avLst/>
            <a:gdLst>
              <a:gd name="T0" fmla="*/ 7436 w 7436"/>
              <a:gd name="T1" fmla="*/ 1006 h 1006"/>
              <a:gd name="T2" fmla="*/ 0 w 7436"/>
              <a:gd name="T3" fmla="*/ 1006 h 1006"/>
              <a:gd name="T4" fmla="*/ 0 w 7436"/>
              <a:gd name="T5" fmla="*/ 0 h 1006"/>
              <a:gd name="T6" fmla="*/ 151 w 7436"/>
              <a:gd name="T7" fmla="*/ 0 h 1006"/>
              <a:gd name="T8" fmla="*/ 151 w 7436"/>
              <a:gd name="T9" fmla="*/ 854 h 1006"/>
              <a:gd name="T10" fmla="*/ 7285 w 7436"/>
              <a:gd name="T11" fmla="*/ 854 h 1006"/>
              <a:gd name="T12" fmla="*/ 7285 w 7436"/>
              <a:gd name="T13" fmla="*/ 0 h 1006"/>
              <a:gd name="T14" fmla="*/ 7436 w 7436"/>
              <a:gd name="T15" fmla="*/ 0 h 1006"/>
              <a:gd name="T16" fmla="*/ 7436 w 7436"/>
              <a:gd name="T17" fmla="*/ 1006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36" h="1006">
                <a:moveTo>
                  <a:pt x="7436" y="1006"/>
                </a:moveTo>
                <a:lnTo>
                  <a:pt x="0" y="1006"/>
                </a:lnTo>
                <a:lnTo>
                  <a:pt x="0" y="0"/>
                </a:lnTo>
                <a:lnTo>
                  <a:pt x="151" y="0"/>
                </a:lnTo>
                <a:lnTo>
                  <a:pt x="151" y="854"/>
                </a:lnTo>
                <a:lnTo>
                  <a:pt x="7285" y="854"/>
                </a:lnTo>
                <a:lnTo>
                  <a:pt x="7285" y="0"/>
                </a:lnTo>
                <a:lnTo>
                  <a:pt x="7436" y="0"/>
                </a:lnTo>
                <a:lnTo>
                  <a:pt x="7436" y="1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4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C36143-A313-4AEA-9A42-79F5F0A07648}"/>
              </a:ext>
            </a:extLst>
          </p:cNvPr>
          <p:cNvSpPr/>
          <p:nvPr/>
        </p:nvSpPr>
        <p:spPr>
          <a:xfrm>
            <a:off x="4297680" y="0"/>
            <a:ext cx="24035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657841A-F950-4AA0-9C9F-04E7E066A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Portfolio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931709-7966-407B-BB48-FFCE32BF950E}"/>
              </a:ext>
            </a:extLst>
          </p:cNvPr>
          <p:cNvSpPr/>
          <p:nvPr/>
        </p:nvSpPr>
        <p:spPr>
          <a:xfrm>
            <a:off x="4696097" y="561702"/>
            <a:ext cx="1606731" cy="1606731"/>
          </a:xfrm>
          <a:prstGeom prst="ellips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4510A-B3F9-4176-8C84-1FE995567174}"/>
              </a:ext>
            </a:extLst>
          </p:cNvPr>
          <p:cNvSpPr/>
          <p:nvPr/>
        </p:nvSpPr>
        <p:spPr>
          <a:xfrm>
            <a:off x="4696097" y="2625635"/>
            <a:ext cx="1606731" cy="1606731"/>
          </a:xfrm>
          <a:prstGeom prst="ellips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8FAC1A-BB97-489E-9C8D-B35C6091A946}"/>
              </a:ext>
            </a:extLst>
          </p:cNvPr>
          <p:cNvSpPr/>
          <p:nvPr/>
        </p:nvSpPr>
        <p:spPr>
          <a:xfrm>
            <a:off x="4696097" y="4689568"/>
            <a:ext cx="1606731" cy="1606731"/>
          </a:xfrm>
          <a:prstGeom prst="ellips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A3475-9BDA-421B-9284-E47C128D0E54}"/>
              </a:ext>
            </a:extLst>
          </p:cNvPr>
          <p:cNvSpPr txBox="1"/>
          <p:nvPr/>
        </p:nvSpPr>
        <p:spPr>
          <a:xfrm>
            <a:off x="5004523" y="841847"/>
            <a:ext cx="98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54%</a:t>
            </a:r>
            <a:endParaRPr lang="en-ID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850E2-0BEE-43D0-8004-AAB17CE7D7D6}"/>
              </a:ext>
            </a:extLst>
          </p:cNvPr>
          <p:cNvSpPr txBox="1"/>
          <p:nvPr/>
        </p:nvSpPr>
        <p:spPr>
          <a:xfrm>
            <a:off x="4902927" y="1400992"/>
            <a:ext cx="119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Magazine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F84DA5-7EB4-40CD-9B5F-85AF3C546048}"/>
              </a:ext>
            </a:extLst>
          </p:cNvPr>
          <p:cNvSpPr txBox="1"/>
          <p:nvPr/>
        </p:nvSpPr>
        <p:spPr>
          <a:xfrm>
            <a:off x="5004523" y="2905779"/>
            <a:ext cx="98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65%</a:t>
            </a:r>
            <a:endParaRPr lang="en-ID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DB928-FF34-4043-A6B2-7F7C85E3FDA3}"/>
              </a:ext>
            </a:extLst>
          </p:cNvPr>
          <p:cNvSpPr txBox="1"/>
          <p:nvPr/>
        </p:nvSpPr>
        <p:spPr>
          <a:xfrm>
            <a:off x="4902927" y="3464924"/>
            <a:ext cx="119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Paper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EB548-07B3-4FEF-B1E0-1CF495E78849}"/>
              </a:ext>
            </a:extLst>
          </p:cNvPr>
          <p:cNvSpPr txBox="1"/>
          <p:nvPr/>
        </p:nvSpPr>
        <p:spPr>
          <a:xfrm>
            <a:off x="5004523" y="4969712"/>
            <a:ext cx="98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+mj-lt"/>
              </a:rPr>
              <a:t>85%</a:t>
            </a:r>
            <a:endParaRPr lang="en-ID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03516-5C0C-48B1-83D2-730296994FD6}"/>
              </a:ext>
            </a:extLst>
          </p:cNvPr>
          <p:cNvSpPr txBox="1"/>
          <p:nvPr/>
        </p:nvSpPr>
        <p:spPr>
          <a:xfrm>
            <a:off x="4902927" y="5528857"/>
            <a:ext cx="119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Images</a:t>
            </a:r>
            <a:endParaRPr lang="en-ID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1D7DFBE-9CE4-40FC-9A32-09D7E31660EE}"/>
              </a:ext>
            </a:extLst>
          </p:cNvPr>
          <p:cNvSpPr>
            <a:spLocks/>
          </p:cNvSpPr>
          <p:nvPr/>
        </p:nvSpPr>
        <p:spPr bwMode="auto">
          <a:xfrm>
            <a:off x="7553003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31DDC3-F339-451D-9FA3-4CFEACF0504B}"/>
              </a:ext>
            </a:extLst>
          </p:cNvPr>
          <p:cNvSpPr txBox="1"/>
          <p:nvPr/>
        </p:nvSpPr>
        <p:spPr>
          <a:xfrm>
            <a:off x="8098059" y="2304973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0A31F94-6901-4636-87E9-D8D587941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70899"/>
              </p:ext>
            </p:extLst>
          </p:nvPr>
        </p:nvGraphicFramePr>
        <p:xfrm>
          <a:off x="8098059" y="4232366"/>
          <a:ext cx="3372604" cy="175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E8DA671-DFFE-4F03-BAE2-A4684A7401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6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6432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/>
      <p:bldP spid="8" grpId="0" animBg="1"/>
      <p:bldP spid="9" grpId="0" animBg="1"/>
      <p:bldP spid="10" grpId="0" animBg="1"/>
      <p:bldP spid="11" grpId="0"/>
      <p:bldP spid="13" grpId="0"/>
      <p:bldP spid="16" grpId="0"/>
      <p:bldP spid="17" grpId="0"/>
      <p:bldP spid="19" grpId="0"/>
      <p:bldP spid="20" grpId="0"/>
      <p:bldP spid="22" grpId="0" animBg="1"/>
      <p:bldP spid="23" grpId="0"/>
      <p:bldGraphic spid="2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D6AE66-C846-4A9A-B6CB-FB266F7627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CC274C-AB4F-4834-9587-DB0A01348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Portfolio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6AF2A29-1AB3-4355-9DF4-8FB6E88D40A4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244C0-531A-4179-B491-C9F63345A046}"/>
              </a:ext>
            </a:extLst>
          </p:cNvPr>
          <p:cNvSpPr txBox="1"/>
          <p:nvPr/>
        </p:nvSpPr>
        <p:spPr>
          <a:xfrm>
            <a:off x="1058407" y="2451394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5559DA-1F03-4696-BA3B-52F42140B6FC}"/>
              </a:ext>
            </a:extLst>
          </p:cNvPr>
          <p:cNvSpPr/>
          <p:nvPr/>
        </p:nvSpPr>
        <p:spPr>
          <a:xfrm>
            <a:off x="0" y="5124450"/>
            <a:ext cx="1733550" cy="1733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8201C9-0710-41F2-88B4-B2DF20EE8B46}"/>
              </a:ext>
            </a:extLst>
          </p:cNvPr>
          <p:cNvSpPr txBox="1"/>
          <p:nvPr/>
        </p:nvSpPr>
        <p:spPr>
          <a:xfrm>
            <a:off x="2635156" y="4869180"/>
            <a:ext cx="133292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Photographer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AE16CF-DFAD-418C-8B63-2EC5C53DE6FE}"/>
              </a:ext>
            </a:extLst>
          </p:cNvPr>
          <p:cNvSpPr txBox="1"/>
          <p:nvPr/>
        </p:nvSpPr>
        <p:spPr>
          <a:xfrm>
            <a:off x="2635156" y="452799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Amandha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Lyu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8385F7-33A0-4829-AB2B-61F797A63515}"/>
              </a:ext>
            </a:extLst>
          </p:cNvPr>
          <p:cNvSpPr/>
          <p:nvPr/>
        </p:nvSpPr>
        <p:spPr>
          <a:xfrm>
            <a:off x="2728025" y="5206678"/>
            <a:ext cx="267220" cy="26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3716EE80-B617-4843-BA1B-D8DB22EACD8C}"/>
              </a:ext>
            </a:extLst>
          </p:cNvPr>
          <p:cNvSpPr>
            <a:spLocks/>
          </p:cNvSpPr>
          <p:nvPr/>
        </p:nvSpPr>
        <p:spPr bwMode="auto">
          <a:xfrm>
            <a:off x="2812718" y="5300177"/>
            <a:ext cx="97833" cy="80223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A51F68-A652-4AEA-BC1D-D649243E071F}"/>
              </a:ext>
            </a:extLst>
          </p:cNvPr>
          <p:cNvSpPr txBox="1"/>
          <p:nvPr/>
        </p:nvSpPr>
        <p:spPr>
          <a:xfrm>
            <a:off x="3048001" y="5224872"/>
            <a:ext cx="108150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i="1" dirty="0">
                <a:solidFill>
                  <a:schemeClr val="accent1"/>
                </a:solidFill>
              </a:rPr>
              <a:t>Twitter account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878A6A-09AA-4459-8A18-7330AA3B6559}"/>
              </a:ext>
            </a:extLst>
          </p:cNvPr>
          <p:cNvSpPr/>
          <p:nvPr/>
        </p:nvSpPr>
        <p:spPr>
          <a:xfrm>
            <a:off x="11155680" y="492762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1BF8937C-B550-4E72-B4E4-9368980C243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CA5007B-3212-439F-ADD5-7600FC21051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363B61F-6218-4CBD-AB1C-636D1537D9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BF67734-5766-49FC-8098-F2444A6762D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440E764-3561-4CE4-9890-51768C349AB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76856B1-2A74-4CD0-9147-CA55760AC49C}"/>
              </a:ext>
            </a:extLst>
          </p:cNvPr>
          <p:cNvSpPr/>
          <p:nvPr/>
        </p:nvSpPr>
        <p:spPr>
          <a:xfrm>
            <a:off x="5576888" y="1571626"/>
            <a:ext cx="2219326" cy="221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B2C84B3-284A-45CB-9EE5-9BF09CB0AE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10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31" grpId="0"/>
      <p:bldP spid="32" grpId="0" animBg="1"/>
      <p:bldP spid="37" grpId="0"/>
      <p:bldP spid="38" grpId="0"/>
      <p:bldP spid="40" grpId="0" animBg="1"/>
      <p:bldP spid="43" grpId="0" animBg="1"/>
      <p:bldP spid="50" grpId="0"/>
      <p:bldP spid="2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F823C00-5AC8-496C-AA1F-07E2A2EE3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1DEEC94-CCF3-4D1E-875B-ADEF3DCC7250}"/>
              </a:ext>
            </a:extLst>
          </p:cNvPr>
          <p:cNvSpPr/>
          <p:nvPr/>
        </p:nvSpPr>
        <p:spPr>
          <a:xfrm>
            <a:off x="9116839" y="4546405"/>
            <a:ext cx="2252835" cy="1252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5D6C02-4C0A-44E8-997C-760F6D4498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Portfolio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2DC9D60-1F90-4D4A-B179-30C97BA1C474}"/>
              </a:ext>
            </a:extLst>
          </p:cNvPr>
          <p:cNvSpPr>
            <a:spLocks/>
          </p:cNvSpPr>
          <p:nvPr/>
        </p:nvSpPr>
        <p:spPr bwMode="auto">
          <a:xfrm>
            <a:off x="5622473" y="5213803"/>
            <a:ext cx="787852" cy="1227365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E6CE2-06B8-48E4-9858-4CFA7182B4D5}"/>
              </a:ext>
            </a:extLst>
          </p:cNvPr>
          <p:cNvSpPr txBox="1"/>
          <p:nvPr/>
        </p:nvSpPr>
        <p:spPr>
          <a:xfrm>
            <a:off x="7145559" y="2406573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EE687-2A64-4331-85B6-1B05EDCC0B81}"/>
              </a:ext>
            </a:extLst>
          </p:cNvPr>
          <p:cNvSpPr/>
          <p:nvPr/>
        </p:nvSpPr>
        <p:spPr>
          <a:xfrm>
            <a:off x="11079847" y="1240350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EE2DC6-76C8-48BB-B7C7-4C31E658CED0}"/>
              </a:ext>
            </a:extLst>
          </p:cNvPr>
          <p:cNvSpPr/>
          <p:nvPr/>
        </p:nvSpPr>
        <p:spPr>
          <a:xfrm>
            <a:off x="11079847" y="1858667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9FBA46-32D6-4C37-912E-CD54FD06288D}"/>
              </a:ext>
            </a:extLst>
          </p:cNvPr>
          <p:cNvGrpSpPr/>
          <p:nvPr/>
        </p:nvGrpSpPr>
        <p:grpSpPr>
          <a:xfrm>
            <a:off x="11206162" y="2019908"/>
            <a:ext cx="180976" cy="111125"/>
            <a:chOff x="4568825" y="4610101"/>
            <a:chExt cx="180976" cy="111125"/>
          </a:xfrm>
          <a:solidFill>
            <a:schemeClr val="bg2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BEFBDFB-F732-4DF6-8948-A7C44A660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8825" y="4610101"/>
              <a:ext cx="93663" cy="111125"/>
            </a:xfrm>
            <a:custGeom>
              <a:avLst/>
              <a:gdLst>
                <a:gd name="T0" fmla="*/ 0 w 31"/>
                <a:gd name="T1" fmla="*/ 37 h 37"/>
                <a:gd name="T2" fmla="*/ 0 w 31"/>
                <a:gd name="T3" fmla="*/ 0 h 37"/>
                <a:gd name="T4" fmla="*/ 0 w 31"/>
                <a:gd name="T5" fmla="*/ 0 h 37"/>
                <a:gd name="T6" fmla="*/ 18 w 31"/>
                <a:gd name="T7" fmla="*/ 0 h 37"/>
                <a:gd name="T8" fmla="*/ 24 w 31"/>
                <a:gd name="T9" fmla="*/ 1 h 37"/>
                <a:gd name="T10" fmla="*/ 29 w 31"/>
                <a:gd name="T11" fmla="*/ 8 h 37"/>
                <a:gd name="T12" fmla="*/ 29 w 31"/>
                <a:gd name="T13" fmla="*/ 13 h 37"/>
                <a:gd name="T14" fmla="*/ 26 w 31"/>
                <a:gd name="T15" fmla="*/ 17 h 37"/>
                <a:gd name="T16" fmla="*/ 25 w 31"/>
                <a:gd name="T17" fmla="*/ 17 h 37"/>
                <a:gd name="T18" fmla="*/ 25 w 31"/>
                <a:gd name="T19" fmla="*/ 17 h 37"/>
                <a:gd name="T20" fmla="*/ 31 w 31"/>
                <a:gd name="T21" fmla="*/ 24 h 37"/>
                <a:gd name="T22" fmla="*/ 30 w 31"/>
                <a:gd name="T23" fmla="*/ 31 h 37"/>
                <a:gd name="T24" fmla="*/ 22 w 31"/>
                <a:gd name="T25" fmla="*/ 37 h 37"/>
                <a:gd name="T26" fmla="*/ 17 w 31"/>
                <a:gd name="T27" fmla="*/ 37 h 37"/>
                <a:gd name="T28" fmla="*/ 0 w 31"/>
                <a:gd name="T29" fmla="*/ 37 h 37"/>
                <a:gd name="T30" fmla="*/ 9 w 31"/>
                <a:gd name="T31" fmla="*/ 31 h 37"/>
                <a:gd name="T32" fmla="*/ 9 w 31"/>
                <a:gd name="T33" fmla="*/ 31 h 37"/>
                <a:gd name="T34" fmla="*/ 17 w 31"/>
                <a:gd name="T35" fmla="*/ 31 h 37"/>
                <a:gd name="T36" fmla="*/ 19 w 31"/>
                <a:gd name="T37" fmla="*/ 31 h 37"/>
                <a:gd name="T38" fmla="*/ 23 w 31"/>
                <a:gd name="T39" fmla="*/ 27 h 37"/>
                <a:gd name="T40" fmla="*/ 23 w 31"/>
                <a:gd name="T41" fmla="*/ 25 h 37"/>
                <a:gd name="T42" fmla="*/ 20 w 31"/>
                <a:gd name="T43" fmla="*/ 21 h 37"/>
                <a:gd name="T44" fmla="*/ 17 w 31"/>
                <a:gd name="T45" fmla="*/ 21 h 37"/>
                <a:gd name="T46" fmla="*/ 9 w 31"/>
                <a:gd name="T47" fmla="*/ 21 h 37"/>
                <a:gd name="T48" fmla="*/ 9 w 31"/>
                <a:gd name="T49" fmla="*/ 21 h 37"/>
                <a:gd name="T50" fmla="*/ 9 w 31"/>
                <a:gd name="T51" fmla="*/ 31 h 37"/>
                <a:gd name="T52" fmla="*/ 9 w 31"/>
                <a:gd name="T53" fmla="*/ 15 h 37"/>
                <a:gd name="T54" fmla="*/ 9 w 31"/>
                <a:gd name="T55" fmla="*/ 15 h 37"/>
                <a:gd name="T56" fmla="*/ 17 w 31"/>
                <a:gd name="T57" fmla="*/ 15 h 37"/>
                <a:gd name="T58" fmla="*/ 20 w 31"/>
                <a:gd name="T59" fmla="*/ 14 h 37"/>
                <a:gd name="T60" fmla="*/ 22 w 31"/>
                <a:gd name="T61" fmla="*/ 12 h 37"/>
                <a:gd name="T62" fmla="*/ 22 w 31"/>
                <a:gd name="T63" fmla="*/ 10 h 37"/>
                <a:gd name="T64" fmla="*/ 20 w 31"/>
                <a:gd name="T65" fmla="*/ 7 h 37"/>
                <a:gd name="T66" fmla="*/ 16 w 31"/>
                <a:gd name="T67" fmla="*/ 6 h 37"/>
                <a:gd name="T68" fmla="*/ 9 w 31"/>
                <a:gd name="T69" fmla="*/ 6 h 37"/>
                <a:gd name="T70" fmla="*/ 9 w 31"/>
                <a:gd name="T71" fmla="*/ 6 h 37"/>
                <a:gd name="T72" fmla="*/ 9 w 31"/>
                <a:gd name="T7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7">
                  <a:moveTo>
                    <a:pt x="0" y="37"/>
                  </a:moveTo>
                  <a:cubicBezTo>
                    <a:pt x="0" y="25"/>
                    <a:pt x="0" y="1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7" y="2"/>
                    <a:pt x="29" y="5"/>
                    <a:pt x="29" y="8"/>
                  </a:cubicBezTo>
                  <a:cubicBezTo>
                    <a:pt x="30" y="10"/>
                    <a:pt x="30" y="11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8" y="18"/>
                    <a:pt x="30" y="21"/>
                    <a:pt x="31" y="24"/>
                  </a:cubicBezTo>
                  <a:cubicBezTo>
                    <a:pt x="31" y="26"/>
                    <a:pt x="31" y="29"/>
                    <a:pt x="30" y="31"/>
                  </a:cubicBezTo>
                  <a:cubicBezTo>
                    <a:pt x="28" y="34"/>
                    <a:pt x="25" y="36"/>
                    <a:pt x="22" y="37"/>
                  </a:cubicBezTo>
                  <a:cubicBezTo>
                    <a:pt x="20" y="37"/>
                    <a:pt x="18" y="37"/>
                    <a:pt x="17" y="37"/>
                  </a:cubicBezTo>
                  <a:cubicBezTo>
                    <a:pt x="11" y="37"/>
                    <a:pt x="6" y="37"/>
                    <a:pt x="0" y="37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4" y="31"/>
                    <a:pt x="17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3" y="23"/>
                    <a:pt x="22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4" y="21"/>
                    <a:pt x="12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4"/>
                    <a:pt x="9" y="27"/>
                    <a:pt x="9" y="31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4" y="15"/>
                    <a:pt x="17" y="15"/>
                  </a:cubicBezTo>
                  <a:cubicBezTo>
                    <a:pt x="18" y="15"/>
                    <a:pt x="19" y="14"/>
                    <a:pt x="20" y="14"/>
                  </a:cubicBezTo>
                  <a:cubicBezTo>
                    <a:pt x="21" y="13"/>
                    <a:pt x="22" y="13"/>
                    <a:pt x="22" y="12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8"/>
                    <a:pt x="21" y="7"/>
                    <a:pt x="20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3" y="6"/>
                    <a:pt x="11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12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6F19109-C218-4A78-A44B-D9DC17214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838" y="4633913"/>
              <a:ext cx="80963" cy="87313"/>
            </a:xfrm>
            <a:custGeom>
              <a:avLst/>
              <a:gdLst>
                <a:gd name="T0" fmla="*/ 27 w 27"/>
                <a:gd name="T1" fmla="*/ 17 h 29"/>
                <a:gd name="T2" fmla="*/ 8 w 27"/>
                <a:gd name="T3" fmla="*/ 17 h 29"/>
                <a:gd name="T4" fmla="*/ 8 w 27"/>
                <a:gd name="T5" fmla="*/ 18 h 29"/>
                <a:gd name="T6" fmla="*/ 8 w 27"/>
                <a:gd name="T7" fmla="*/ 20 h 29"/>
                <a:gd name="T8" fmla="*/ 13 w 27"/>
                <a:gd name="T9" fmla="*/ 23 h 29"/>
                <a:gd name="T10" fmla="*/ 16 w 27"/>
                <a:gd name="T11" fmla="*/ 23 h 29"/>
                <a:gd name="T12" fmla="*/ 20 w 27"/>
                <a:gd name="T13" fmla="*/ 20 h 29"/>
                <a:gd name="T14" fmla="*/ 20 w 27"/>
                <a:gd name="T15" fmla="*/ 20 h 29"/>
                <a:gd name="T16" fmla="*/ 27 w 27"/>
                <a:gd name="T17" fmla="*/ 20 h 29"/>
                <a:gd name="T18" fmla="*/ 27 w 27"/>
                <a:gd name="T19" fmla="*/ 20 h 29"/>
                <a:gd name="T20" fmla="*/ 27 w 27"/>
                <a:gd name="T21" fmla="*/ 21 h 29"/>
                <a:gd name="T22" fmla="*/ 25 w 27"/>
                <a:gd name="T23" fmla="*/ 25 h 29"/>
                <a:gd name="T24" fmla="*/ 17 w 27"/>
                <a:gd name="T25" fmla="*/ 29 h 29"/>
                <a:gd name="T26" fmla="*/ 10 w 27"/>
                <a:gd name="T27" fmla="*/ 29 h 29"/>
                <a:gd name="T28" fmla="*/ 4 w 27"/>
                <a:gd name="T29" fmla="*/ 25 h 29"/>
                <a:gd name="T30" fmla="*/ 1 w 27"/>
                <a:gd name="T31" fmla="*/ 20 h 29"/>
                <a:gd name="T32" fmla="*/ 1 w 27"/>
                <a:gd name="T33" fmla="*/ 9 h 29"/>
                <a:gd name="T34" fmla="*/ 11 w 27"/>
                <a:gd name="T35" fmla="*/ 1 h 29"/>
                <a:gd name="T36" fmla="*/ 20 w 27"/>
                <a:gd name="T37" fmla="*/ 2 h 29"/>
                <a:gd name="T38" fmla="*/ 26 w 27"/>
                <a:gd name="T39" fmla="*/ 7 h 29"/>
                <a:gd name="T40" fmla="*/ 27 w 27"/>
                <a:gd name="T41" fmla="*/ 12 h 29"/>
                <a:gd name="T42" fmla="*/ 27 w 27"/>
                <a:gd name="T43" fmla="*/ 16 h 29"/>
                <a:gd name="T44" fmla="*/ 27 w 27"/>
                <a:gd name="T45" fmla="*/ 17 h 29"/>
                <a:gd name="T46" fmla="*/ 20 w 27"/>
                <a:gd name="T47" fmla="*/ 12 h 29"/>
                <a:gd name="T48" fmla="*/ 20 w 27"/>
                <a:gd name="T49" fmla="*/ 12 h 29"/>
                <a:gd name="T50" fmla="*/ 20 w 27"/>
                <a:gd name="T51" fmla="*/ 11 h 29"/>
                <a:gd name="T52" fmla="*/ 16 w 27"/>
                <a:gd name="T53" fmla="*/ 7 h 29"/>
                <a:gd name="T54" fmla="*/ 13 w 27"/>
                <a:gd name="T55" fmla="*/ 6 h 29"/>
                <a:gd name="T56" fmla="*/ 9 w 27"/>
                <a:gd name="T57" fmla="*/ 10 h 29"/>
                <a:gd name="T58" fmla="*/ 8 w 27"/>
                <a:gd name="T59" fmla="*/ 11 h 29"/>
                <a:gd name="T60" fmla="*/ 8 w 27"/>
                <a:gd name="T61" fmla="*/ 12 h 29"/>
                <a:gd name="T62" fmla="*/ 20 w 27"/>
                <a:gd name="T6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29">
                  <a:moveTo>
                    <a:pt x="27" y="17"/>
                  </a:moveTo>
                  <a:cubicBezTo>
                    <a:pt x="21" y="17"/>
                    <a:pt x="14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8" y="23"/>
                    <a:pt x="19" y="22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0"/>
                    <a:pt x="24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5" y="24"/>
                    <a:pt x="25" y="25"/>
                  </a:cubicBezTo>
                  <a:cubicBezTo>
                    <a:pt x="23" y="27"/>
                    <a:pt x="20" y="28"/>
                    <a:pt x="17" y="29"/>
                  </a:cubicBezTo>
                  <a:cubicBezTo>
                    <a:pt x="15" y="29"/>
                    <a:pt x="12" y="29"/>
                    <a:pt x="10" y="29"/>
                  </a:cubicBezTo>
                  <a:cubicBezTo>
                    <a:pt x="8" y="28"/>
                    <a:pt x="5" y="27"/>
                    <a:pt x="4" y="25"/>
                  </a:cubicBezTo>
                  <a:cubicBezTo>
                    <a:pt x="2" y="23"/>
                    <a:pt x="2" y="22"/>
                    <a:pt x="1" y="20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3" y="4"/>
                    <a:pt x="6" y="2"/>
                    <a:pt x="11" y="1"/>
                  </a:cubicBezTo>
                  <a:cubicBezTo>
                    <a:pt x="14" y="0"/>
                    <a:pt x="17" y="0"/>
                    <a:pt x="20" y="2"/>
                  </a:cubicBezTo>
                  <a:cubicBezTo>
                    <a:pt x="23" y="3"/>
                    <a:pt x="25" y="5"/>
                    <a:pt x="26" y="7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14"/>
                    <a:pt x="27" y="15"/>
                    <a:pt x="27" y="16"/>
                  </a:cubicBezTo>
                  <a:lnTo>
                    <a:pt x="27" y="17"/>
                  </a:lnTo>
                  <a:close/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9"/>
                    <a:pt x="18" y="8"/>
                    <a:pt x="16" y="7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1" y="6"/>
                    <a:pt x="9" y="8"/>
                    <a:pt x="9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2" y="12"/>
                    <a:pt x="16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1510E1B-58F7-431A-A822-AF900F12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4613276"/>
              <a:ext cx="46038" cy="15875"/>
            </a:xfrm>
            <a:custGeom>
              <a:avLst/>
              <a:gdLst>
                <a:gd name="T0" fmla="*/ 0 w 15"/>
                <a:gd name="T1" fmla="*/ 5 h 5"/>
                <a:gd name="T2" fmla="*/ 0 w 15"/>
                <a:gd name="T3" fmla="*/ 0 h 5"/>
                <a:gd name="T4" fmla="*/ 15 w 15"/>
                <a:gd name="T5" fmla="*/ 0 h 5"/>
                <a:gd name="T6" fmla="*/ 15 w 15"/>
                <a:gd name="T7" fmla="*/ 5 h 5"/>
                <a:gd name="T8" fmla="*/ 0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5" y="2"/>
                    <a:pt x="15" y="3"/>
                    <a:pt x="15" y="5"/>
                  </a:cubicBezTo>
                  <a:cubicBezTo>
                    <a:pt x="10" y="5"/>
                    <a:pt x="5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3" name="Freeform 27">
            <a:extLst>
              <a:ext uri="{FF2B5EF4-FFF2-40B4-BE49-F238E27FC236}">
                <a16:creationId xmlns:a16="http://schemas.microsoft.com/office/drawing/2014/main" id="{697A9E1D-FB0F-495C-821D-E5E6F913B435}"/>
              </a:ext>
            </a:extLst>
          </p:cNvPr>
          <p:cNvSpPr>
            <a:spLocks noEditPoints="1"/>
          </p:cNvSpPr>
          <p:nvPr/>
        </p:nvSpPr>
        <p:spPr bwMode="auto">
          <a:xfrm>
            <a:off x="11222038" y="1382541"/>
            <a:ext cx="149225" cy="149225"/>
          </a:xfrm>
          <a:custGeom>
            <a:avLst/>
            <a:gdLst>
              <a:gd name="T0" fmla="*/ 49 w 50"/>
              <a:gd name="T1" fmla="*/ 13 h 50"/>
              <a:gd name="T2" fmla="*/ 45 w 50"/>
              <a:gd name="T3" fmla="*/ 4 h 50"/>
              <a:gd name="T4" fmla="*/ 36 w 50"/>
              <a:gd name="T5" fmla="*/ 1 h 50"/>
              <a:gd name="T6" fmla="*/ 12 w 50"/>
              <a:gd name="T7" fmla="*/ 1 h 50"/>
              <a:gd name="T8" fmla="*/ 1 w 50"/>
              <a:gd name="T9" fmla="*/ 10 h 50"/>
              <a:gd name="T10" fmla="*/ 1 w 50"/>
              <a:gd name="T11" fmla="*/ 38 h 50"/>
              <a:gd name="T12" fmla="*/ 11 w 50"/>
              <a:gd name="T13" fmla="*/ 49 h 50"/>
              <a:gd name="T14" fmla="*/ 38 w 50"/>
              <a:gd name="T15" fmla="*/ 49 h 50"/>
              <a:gd name="T16" fmla="*/ 49 w 50"/>
              <a:gd name="T17" fmla="*/ 39 h 50"/>
              <a:gd name="T18" fmla="*/ 49 w 50"/>
              <a:gd name="T19" fmla="*/ 13 h 50"/>
              <a:gd name="T20" fmla="*/ 45 w 50"/>
              <a:gd name="T21" fmla="*/ 37 h 50"/>
              <a:gd name="T22" fmla="*/ 37 w 50"/>
              <a:gd name="T23" fmla="*/ 45 h 50"/>
              <a:gd name="T24" fmla="*/ 12 w 50"/>
              <a:gd name="T25" fmla="*/ 44 h 50"/>
              <a:gd name="T26" fmla="*/ 5 w 50"/>
              <a:gd name="T27" fmla="*/ 37 h 50"/>
              <a:gd name="T28" fmla="*/ 5 w 50"/>
              <a:gd name="T29" fmla="*/ 13 h 50"/>
              <a:gd name="T30" fmla="*/ 13 w 50"/>
              <a:gd name="T31" fmla="*/ 5 h 50"/>
              <a:gd name="T32" fmla="*/ 38 w 50"/>
              <a:gd name="T33" fmla="*/ 5 h 50"/>
              <a:gd name="T34" fmla="*/ 45 w 50"/>
              <a:gd name="T35" fmla="*/ 13 h 50"/>
              <a:gd name="T36" fmla="*/ 45 w 50"/>
              <a:gd name="T37" fmla="*/ 37 h 50"/>
              <a:gd name="T38" fmla="*/ 25 w 50"/>
              <a:gd name="T39" fmla="*/ 12 h 50"/>
              <a:gd name="T40" fmla="*/ 13 w 50"/>
              <a:gd name="T41" fmla="*/ 25 h 50"/>
              <a:gd name="T42" fmla="*/ 25 w 50"/>
              <a:gd name="T43" fmla="*/ 38 h 50"/>
              <a:gd name="T44" fmla="*/ 38 w 50"/>
              <a:gd name="T45" fmla="*/ 25 h 50"/>
              <a:gd name="T46" fmla="*/ 25 w 50"/>
              <a:gd name="T47" fmla="*/ 12 h 50"/>
              <a:gd name="T48" fmla="*/ 25 w 50"/>
              <a:gd name="T49" fmla="*/ 33 h 50"/>
              <a:gd name="T50" fmla="*/ 17 w 50"/>
              <a:gd name="T51" fmla="*/ 25 h 50"/>
              <a:gd name="T52" fmla="*/ 25 w 50"/>
              <a:gd name="T53" fmla="*/ 17 h 50"/>
              <a:gd name="T54" fmla="*/ 33 w 50"/>
              <a:gd name="T55" fmla="*/ 25 h 50"/>
              <a:gd name="T56" fmla="*/ 25 w 50"/>
              <a:gd name="T57" fmla="*/ 33 h 50"/>
              <a:gd name="T58" fmla="*/ 41 w 50"/>
              <a:gd name="T59" fmla="*/ 12 h 50"/>
              <a:gd name="T60" fmla="*/ 38 w 50"/>
              <a:gd name="T61" fmla="*/ 15 h 50"/>
              <a:gd name="T62" fmla="*/ 35 w 50"/>
              <a:gd name="T63" fmla="*/ 12 h 50"/>
              <a:gd name="T64" fmla="*/ 38 w 50"/>
              <a:gd name="T65" fmla="*/ 9 h 50"/>
              <a:gd name="T66" fmla="*/ 41 w 50"/>
              <a:gd name="T67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50">
                <a:moveTo>
                  <a:pt x="49" y="13"/>
                </a:moveTo>
                <a:cubicBezTo>
                  <a:pt x="49" y="9"/>
                  <a:pt x="48" y="7"/>
                  <a:pt x="45" y="4"/>
                </a:cubicBezTo>
                <a:cubicBezTo>
                  <a:pt x="43" y="2"/>
                  <a:pt x="40" y="1"/>
                  <a:pt x="36" y="1"/>
                </a:cubicBezTo>
                <a:cubicBezTo>
                  <a:pt x="31" y="0"/>
                  <a:pt x="17" y="0"/>
                  <a:pt x="12" y="1"/>
                </a:cubicBezTo>
                <a:cubicBezTo>
                  <a:pt x="6" y="2"/>
                  <a:pt x="3" y="5"/>
                  <a:pt x="1" y="10"/>
                </a:cubicBezTo>
                <a:cubicBezTo>
                  <a:pt x="0" y="15"/>
                  <a:pt x="0" y="34"/>
                  <a:pt x="1" y="38"/>
                </a:cubicBezTo>
                <a:cubicBezTo>
                  <a:pt x="2" y="44"/>
                  <a:pt x="5" y="47"/>
                  <a:pt x="11" y="49"/>
                </a:cubicBezTo>
                <a:cubicBezTo>
                  <a:pt x="15" y="50"/>
                  <a:pt x="34" y="50"/>
                  <a:pt x="38" y="49"/>
                </a:cubicBezTo>
                <a:cubicBezTo>
                  <a:pt x="44" y="48"/>
                  <a:pt x="48" y="45"/>
                  <a:pt x="49" y="39"/>
                </a:cubicBezTo>
                <a:cubicBezTo>
                  <a:pt x="50" y="35"/>
                  <a:pt x="50" y="17"/>
                  <a:pt x="49" y="13"/>
                </a:cubicBezTo>
                <a:close/>
                <a:moveTo>
                  <a:pt x="45" y="37"/>
                </a:moveTo>
                <a:cubicBezTo>
                  <a:pt x="44" y="42"/>
                  <a:pt x="41" y="44"/>
                  <a:pt x="37" y="45"/>
                </a:cubicBezTo>
                <a:cubicBezTo>
                  <a:pt x="33" y="45"/>
                  <a:pt x="15" y="45"/>
                  <a:pt x="12" y="44"/>
                </a:cubicBezTo>
                <a:cubicBezTo>
                  <a:pt x="8" y="43"/>
                  <a:pt x="6" y="41"/>
                  <a:pt x="5" y="37"/>
                </a:cubicBezTo>
                <a:cubicBezTo>
                  <a:pt x="5" y="34"/>
                  <a:pt x="5" y="17"/>
                  <a:pt x="5" y="13"/>
                </a:cubicBezTo>
                <a:cubicBezTo>
                  <a:pt x="6" y="8"/>
                  <a:pt x="9" y="6"/>
                  <a:pt x="13" y="5"/>
                </a:cubicBezTo>
                <a:cubicBezTo>
                  <a:pt x="18" y="5"/>
                  <a:pt x="33" y="5"/>
                  <a:pt x="38" y="5"/>
                </a:cubicBezTo>
                <a:cubicBezTo>
                  <a:pt x="42" y="6"/>
                  <a:pt x="45" y="9"/>
                  <a:pt x="45" y="13"/>
                </a:cubicBezTo>
                <a:cubicBezTo>
                  <a:pt x="45" y="17"/>
                  <a:pt x="46" y="33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8"/>
                  <a:pt x="13" y="25"/>
                </a:cubicBezTo>
                <a:cubicBezTo>
                  <a:pt x="13" y="32"/>
                  <a:pt x="18" y="38"/>
                  <a:pt x="25" y="38"/>
                </a:cubicBezTo>
                <a:cubicBezTo>
                  <a:pt x="32" y="38"/>
                  <a:pt x="38" y="32"/>
                  <a:pt x="38" y="25"/>
                </a:cubicBezTo>
                <a:cubicBezTo>
                  <a:pt x="38" y="18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5"/>
                </a:cubicBezTo>
                <a:cubicBezTo>
                  <a:pt x="17" y="20"/>
                  <a:pt x="21" y="17"/>
                  <a:pt x="25" y="17"/>
                </a:cubicBezTo>
                <a:cubicBezTo>
                  <a:pt x="30" y="17"/>
                  <a:pt x="33" y="20"/>
                  <a:pt x="33" y="25"/>
                </a:cubicBezTo>
                <a:cubicBezTo>
                  <a:pt x="33" y="29"/>
                  <a:pt x="30" y="33"/>
                  <a:pt x="25" y="33"/>
                </a:cubicBezTo>
                <a:close/>
                <a:moveTo>
                  <a:pt x="41" y="12"/>
                </a:moveTo>
                <a:cubicBezTo>
                  <a:pt x="41" y="13"/>
                  <a:pt x="40" y="15"/>
                  <a:pt x="38" y="15"/>
                </a:cubicBezTo>
                <a:cubicBezTo>
                  <a:pt x="37" y="15"/>
                  <a:pt x="35" y="13"/>
                  <a:pt x="35" y="12"/>
                </a:cubicBezTo>
                <a:cubicBezTo>
                  <a:pt x="35" y="10"/>
                  <a:pt x="37" y="9"/>
                  <a:pt x="38" y="9"/>
                </a:cubicBezTo>
                <a:cubicBezTo>
                  <a:pt x="40" y="9"/>
                  <a:pt x="41" y="10"/>
                  <a:pt x="41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C7286D-18D3-4B53-B93A-9BE1BFF5EDCF}"/>
              </a:ext>
            </a:extLst>
          </p:cNvPr>
          <p:cNvSpPr txBox="1"/>
          <p:nvPr/>
        </p:nvSpPr>
        <p:spPr>
          <a:xfrm rot="5400000">
            <a:off x="10670334" y="2964800"/>
            <a:ext cx="12526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Social Media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6B0648-648B-4015-9D98-8C120BADED66}"/>
              </a:ext>
            </a:extLst>
          </p:cNvPr>
          <p:cNvSpPr txBox="1"/>
          <p:nvPr/>
        </p:nvSpPr>
        <p:spPr>
          <a:xfrm>
            <a:off x="9416444" y="5034432"/>
            <a:ext cx="180559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760A54-56B2-4A5F-8252-9F4F1F2017C8}"/>
              </a:ext>
            </a:extLst>
          </p:cNvPr>
          <p:cNvSpPr txBox="1"/>
          <p:nvPr/>
        </p:nvSpPr>
        <p:spPr>
          <a:xfrm>
            <a:off x="9416444" y="4693246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2E63834-E257-4677-9834-C4DF1EDF7D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0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build="p"/>
      <p:bldP spid="11" grpId="0" animBg="1"/>
      <p:bldP spid="16" grpId="0"/>
      <p:bldP spid="17" grpId="0" animBg="1"/>
      <p:bldP spid="18" grpId="0" animBg="1"/>
      <p:bldP spid="23" grpId="0" animBg="1"/>
      <p:bldP spid="24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33D97FD-7F9E-4A53-B1C0-21461E38B7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E82C8A7-8AB1-4E32-833B-56BD9919F77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3471CB-B893-4F98-B633-0BA42CB8E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Welcome Message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D4E0A8-0D41-465F-928A-D336DDE8A07F}"/>
              </a:ext>
            </a:extLst>
          </p:cNvPr>
          <p:cNvSpPr/>
          <p:nvPr/>
        </p:nvSpPr>
        <p:spPr>
          <a:xfrm>
            <a:off x="4862287" y="1585685"/>
            <a:ext cx="4159793" cy="4159793"/>
          </a:xfrm>
          <a:custGeom>
            <a:avLst/>
            <a:gdLst>
              <a:gd name="connsiteX0" fmla="*/ 0 w 1059647"/>
              <a:gd name="connsiteY0" fmla="*/ 0 h 1059647"/>
              <a:gd name="connsiteX1" fmla="*/ 1059647 w 1059647"/>
              <a:gd name="connsiteY1" fmla="*/ 0 h 1059647"/>
              <a:gd name="connsiteX2" fmla="*/ 1059647 w 1059647"/>
              <a:gd name="connsiteY2" fmla="*/ 791747 h 1059647"/>
              <a:gd name="connsiteX3" fmla="*/ 1059647 w 1059647"/>
              <a:gd name="connsiteY3" fmla="*/ 791767 h 1059647"/>
              <a:gd name="connsiteX4" fmla="*/ 1054205 w 1059647"/>
              <a:gd name="connsiteY4" fmla="*/ 845746 h 1059647"/>
              <a:gd name="connsiteX5" fmla="*/ 845746 w 1059647"/>
              <a:gd name="connsiteY5" fmla="*/ 1054205 h 1059647"/>
              <a:gd name="connsiteX6" fmla="*/ 791767 w 1059647"/>
              <a:gd name="connsiteY6" fmla="*/ 1059647 h 1059647"/>
              <a:gd name="connsiteX7" fmla="*/ 791747 w 1059647"/>
              <a:gd name="connsiteY7" fmla="*/ 1059647 h 1059647"/>
              <a:gd name="connsiteX8" fmla="*/ 0 w 1059647"/>
              <a:gd name="connsiteY8" fmla="*/ 1059647 h 105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647" h="1059647">
                <a:moveTo>
                  <a:pt x="0" y="0"/>
                </a:moveTo>
                <a:lnTo>
                  <a:pt x="1059647" y="0"/>
                </a:lnTo>
                <a:lnTo>
                  <a:pt x="1059647" y="791747"/>
                </a:lnTo>
                <a:lnTo>
                  <a:pt x="1059647" y="791767"/>
                </a:lnTo>
                <a:lnTo>
                  <a:pt x="1054205" y="845746"/>
                </a:lnTo>
                <a:cubicBezTo>
                  <a:pt x="1032794" y="950381"/>
                  <a:pt x="950381" y="1032794"/>
                  <a:pt x="845746" y="1054205"/>
                </a:cubicBezTo>
                <a:lnTo>
                  <a:pt x="791767" y="1059647"/>
                </a:lnTo>
                <a:lnTo>
                  <a:pt x="791747" y="1059647"/>
                </a:lnTo>
                <a:lnTo>
                  <a:pt x="0" y="10596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49C21B4-61F3-448A-8E66-E3ED70BA36CE}"/>
              </a:ext>
            </a:extLst>
          </p:cNvPr>
          <p:cNvSpPr>
            <a:spLocks/>
          </p:cNvSpPr>
          <p:nvPr/>
        </p:nvSpPr>
        <p:spPr bwMode="auto">
          <a:xfrm>
            <a:off x="606426" y="1357244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B4EC48-1FC9-4726-A729-B9EAF54960FD}"/>
              </a:ext>
            </a:extLst>
          </p:cNvPr>
          <p:cNvSpPr txBox="1"/>
          <p:nvPr/>
        </p:nvSpPr>
        <p:spPr>
          <a:xfrm>
            <a:off x="1166947" y="2885074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2CFEF8-305C-444D-9BD7-B62824D1E178}"/>
              </a:ext>
            </a:extLst>
          </p:cNvPr>
          <p:cNvSpPr txBox="1"/>
          <p:nvPr/>
        </p:nvSpPr>
        <p:spPr>
          <a:xfrm>
            <a:off x="1164978" y="5138350"/>
            <a:ext cx="20659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www.yourwebsite.com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C92E74-4906-4A88-8F16-46F56933FDF5}"/>
              </a:ext>
            </a:extLst>
          </p:cNvPr>
          <p:cNvSpPr txBox="1"/>
          <p:nvPr/>
        </p:nvSpPr>
        <p:spPr>
          <a:xfrm>
            <a:off x="1164979" y="4797164"/>
            <a:ext cx="119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Visit us: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57655C-911A-4475-97D7-55FE9B1D06A4}"/>
              </a:ext>
            </a:extLst>
          </p:cNvPr>
          <p:cNvSpPr txBox="1"/>
          <p:nvPr/>
        </p:nvSpPr>
        <p:spPr>
          <a:xfrm rot="5400000">
            <a:off x="8681721" y="2899333"/>
            <a:ext cx="299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  <a:latin typeface="+mj-lt"/>
              </a:rPr>
              <a:t>Fransisco</a:t>
            </a:r>
            <a:r>
              <a:rPr lang="en-US" sz="2400" b="1" dirty="0">
                <a:solidFill>
                  <a:schemeClr val="bg2"/>
                </a:solidFill>
                <a:latin typeface="+mj-lt"/>
              </a:rPr>
              <a:t> Magnus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5F303A-8E10-4760-A0AF-9A9A16FF254C}"/>
              </a:ext>
            </a:extLst>
          </p:cNvPr>
          <p:cNvSpPr txBox="1"/>
          <p:nvPr/>
        </p:nvSpPr>
        <p:spPr>
          <a:xfrm rot="5400000">
            <a:off x="8781305" y="2526017"/>
            <a:ext cx="206590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Chief Executive Officer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BA37F-A3D7-4D79-878E-4A7002BFE5A0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00528-D0F5-4403-BE1A-731726489FE4}"/>
              </a:ext>
            </a:extLst>
          </p:cNvPr>
          <p:cNvSpPr/>
          <p:nvPr/>
        </p:nvSpPr>
        <p:spPr>
          <a:xfrm>
            <a:off x="12001500" y="1876425"/>
            <a:ext cx="190500" cy="3105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2B7C55-5E6F-4926-9AC8-554F01A2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4666" r="5600" b="4938"/>
          <a:stretch>
            <a:fillRect/>
          </a:stretch>
        </p:blipFill>
        <p:spPr>
          <a:xfrm>
            <a:off x="4862287" y="1585686"/>
            <a:ext cx="3686629" cy="3686629"/>
          </a:xfrm>
          <a:custGeom>
            <a:avLst/>
            <a:gdLst>
              <a:gd name="connsiteX0" fmla="*/ 0 w 3686629"/>
              <a:gd name="connsiteY0" fmla="*/ 0 h 3686629"/>
              <a:gd name="connsiteX1" fmla="*/ 3686628 w 3686629"/>
              <a:gd name="connsiteY1" fmla="*/ 0 h 3686629"/>
              <a:gd name="connsiteX2" fmla="*/ 3686628 w 3686629"/>
              <a:gd name="connsiteY2" fmla="*/ 2233462 h 3686629"/>
              <a:gd name="connsiteX3" fmla="*/ 3686629 w 3686629"/>
              <a:gd name="connsiteY3" fmla="*/ 2233481 h 3686629"/>
              <a:gd name="connsiteX4" fmla="*/ 3686629 w 3686629"/>
              <a:gd name="connsiteY4" fmla="*/ 2233521 h 3686629"/>
              <a:gd name="connsiteX5" fmla="*/ 3679128 w 3686629"/>
              <a:gd name="connsiteY5" fmla="*/ 2382075 h 3686629"/>
              <a:gd name="connsiteX6" fmla="*/ 2382075 w 3686629"/>
              <a:gd name="connsiteY6" fmla="*/ 3679128 h 3686629"/>
              <a:gd name="connsiteX7" fmla="*/ 2233521 w 3686629"/>
              <a:gd name="connsiteY7" fmla="*/ 3686629 h 3686629"/>
              <a:gd name="connsiteX8" fmla="*/ 2233481 w 3686629"/>
              <a:gd name="connsiteY8" fmla="*/ 3686629 h 3686629"/>
              <a:gd name="connsiteX9" fmla="*/ 2233462 w 3686629"/>
              <a:gd name="connsiteY9" fmla="*/ 3686628 h 3686629"/>
              <a:gd name="connsiteX10" fmla="*/ 0 w 3686629"/>
              <a:gd name="connsiteY10" fmla="*/ 3686628 h 368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6629" h="3686629">
                <a:moveTo>
                  <a:pt x="0" y="0"/>
                </a:moveTo>
                <a:lnTo>
                  <a:pt x="3686628" y="0"/>
                </a:lnTo>
                <a:lnTo>
                  <a:pt x="3686628" y="2233462"/>
                </a:lnTo>
                <a:lnTo>
                  <a:pt x="3686629" y="2233481"/>
                </a:lnTo>
                <a:lnTo>
                  <a:pt x="3686629" y="2233521"/>
                </a:lnTo>
                <a:lnTo>
                  <a:pt x="3679128" y="2382075"/>
                </a:lnTo>
                <a:cubicBezTo>
                  <a:pt x="3609674" y="3065974"/>
                  <a:pt x="3065974" y="3609674"/>
                  <a:pt x="2382075" y="3679128"/>
                </a:cubicBezTo>
                <a:lnTo>
                  <a:pt x="2233521" y="3686629"/>
                </a:lnTo>
                <a:lnTo>
                  <a:pt x="2233481" y="3686629"/>
                </a:lnTo>
                <a:lnTo>
                  <a:pt x="2233462" y="3686628"/>
                </a:lnTo>
                <a:lnTo>
                  <a:pt x="0" y="36866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5796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build="p"/>
      <p:bldP spid="17" grpId="0" animBg="1"/>
      <p:bldP spid="7" grpId="0" animBg="1"/>
      <p:bldP spid="20" grpId="0"/>
      <p:bldP spid="22" grpId="0"/>
      <p:bldP spid="24" grpId="0"/>
      <p:bldP spid="26" grpId="0"/>
      <p:bldP spid="27" grpId="0"/>
      <p:bldP spid="1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0EF16B7-F413-407A-91CE-AC80A0AE61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26713"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0C19AC-C5DE-4617-A71A-8F4D23D9F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Smartphone Mockup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6EF31B-6D4F-4404-B2AB-85F587EA442C}"/>
              </a:ext>
            </a:extLst>
          </p:cNvPr>
          <p:cNvGrpSpPr/>
          <p:nvPr/>
        </p:nvGrpSpPr>
        <p:grpSpPr>
          <a:xfrm>
            <a:off x="646951" y="626381"/>
            <a:ext cx="763497" cy="520247"/>
            <a:chOff x="763899" y="556078"/>
            <a:chExt cx="1210812" cy="825047"/>
          </a:xfrm>
          <a:solidFill>
            <a:schemeClr val="accent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B1B0E67-65DB-442F-B7AC-563D4C62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9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BBFE7B-C4BF-4236-BD37-5DA54FCB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10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3A286D-459A-4F44-89D9-811CC67F54AA}"/>
              </a:ext>
            </a:extLst>
          </p:cNvPr>
          <p:cNvSpPr txBox="1"/>
          <p:nvPr/>
        </p:nvSpPr>
        <p:spPr>
          <a:xfrm>
            <a:off x="8917209" y="4002313"/>
            <a:ext cx="2662500" cy="1170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heart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6BBC4E-9787-48C6-9743-CD6F0EF795D5}"/>
              </a:ext>
            </a:extLst>
          </p:cNvPr>
          <p:cNvSpPr/>
          <p:nvPr/>
        </p:nvSpPr>
        <p:spPr>
          <a:xfrm>
            <a:off x="5448431" y="5383438"/>
            <a:ext cx="5933944" cy="5678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43EF1-AD9A-4BD7-9C1C-2209196E9878}"/>
              </a:ext>
            </a:extLst>
          </p:cNvPr>
          <p:cNvSpPr/>
          <p:nvPr/>
        </p:nvSpPr>
        <p:spPr>
          <a:xfrm>
            <a:off x="5453987" y="5383438"/>
            <a:ext cx="4928378" cy="567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94F8E9-2D2B-4A3C-BAE7-4247164392BC}"/>
              </a:ext>
            </a:extLst>
          </p:cNvPr>
          <p:cNvSpPr txBox="1"/>
          <p:nvPr/>
        </p:nvSpPr>
        <p:spPr>
          <a:xfrm>
            <a:off x="5673112" y="5509194"/>
            <a:ext cx="2546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+mj-lt"/>
              </a:rPr>
              <a:t>Smartphone Features</a:t>
            </a:r>
            <a:endParaRPr lang="en-ID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2AB67-94DF-488E-AF1E-E2FF042D5949}"/>
              </a:ext>
            </a:extLst>
          </p:cNvPr>
          <p:cNvSpPr txBox="1"/>
          <p:nvPr/>
        </p:nvSpPr>
        <p:spPr>
          <a:xfrm>
            <a:off x="10601440" y="550919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+mj-lt"/>
              </a:rPr>
              <a:t>88%</a:t>
            </a:r>
            <a:endParaRPr lang="en-ID" sz="1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11B042C-7675-4A14-8C67-7890D3BD53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2018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1B58D-4027-48D7-ACCC-A3FB701D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291" y="1146628"/>
            <a:ext cx="4678588" cy="57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D404064-0271-40A8-9DB8-7924CA4BED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r="15486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858089-A571-46AB-BD2E-F55AAD233EE4}"/>
              </a:ext>
            </a:extLst>
          </p:cNvPr>
          <p:cNvSpPr/>
          <p:nvPr/>
        </p:nvSpPr>
        <p:spPr>
          <a:xfrm>
            <a:off x="6810375" y="1"/>
            <a:ext cx="4733925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16872-EAB9-4BF9-BFDF-525458C79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19" y="1657351"/>
            <a:ext cx="2983436" cy="235267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F4924-F46B-42CB-A2FD-8386A68B3C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on Desktop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4F7471C-BD15-49EF-8F68-79BF6693829F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22E7BA-34E8-499F-A731-89E44E8C3D7C}"/>
              </a:ext>
            </a:extLst>
          </p:cNvPr>
          <p:cNvSpPr/>
          <p:nvPr/>
        </p:nvSpPr>
        <p:spPr>
          <a:xfrm>
            <a:off x="6655939" y="3892990"/>
            <a:ext cx="292995" cy="1602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B4CF60-827D-410A-B8D5-789BB97B25D4}"/>
              </a:ext>
            </a:extLst>
          </p:cNvPr>
          <p:cNvSpPr/>
          <p:nvPr/>
        </p:nvSpPr>
        <p:spPr>
          <a:xfrm>
            <a:off x="1161921" y="2721070"/>
            <a:ext cx="520070" cy="5200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85A531-CB3D-4C8E-BCF4-FA383CFFC0AC}"/>
              </a:ext>
            </a:extLst>
          </p:cNvPr>
          <p:cNvSpPr txBox="1"/>
          <p:nvPr/>
        </p:nvSpPr>
        <p:spPr>
          <a:xfrm>
            <a:off x="1857673" y="2949361"/>
            <a:ext cx="4085395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4F7B7-36CD-481F-8596-C691E185B5F0}"/>
              </a:ext>
            </a:extLst>
          </p:cNvPr>
          <p:cNvSpPr txBox="1"/>
          <p:nvPr/>
        </p:nvSpPr>
        <p:spPr>
          <a:xfrm>
            <a:off x="1857672" y="26081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96937-B333-4F35-8037-33516ABE3290}"/>
              </a:ext>
            </a:extLst>
          </p:cNvPr>
          <p:cNvSpPr txBox="1"/>
          <p:nvPr/>
        </p:nvSpPr>
        <p:spPr>
          <a:xfrm>
            <a:off x="1153353" y="2757401"/>
            <a:ext cx="52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13B36D-F535-4C9B-A3B4-07384AAF0AD6}"/>
              </a:ext>
            </a:extLst>
          </p:cNvPr>
          <p:cNvSpPr/>
          <p:nvPr/>
        </p:nvSpPr>
        <p:spPr>
          <a:xfrm>
            <a:off x="1161921" y="3876488"/>
            <a:ext cx="520070" cy="5200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EC2F8-F767-41D3-8A4E-A329E7F903FC}"/>
              </a:ext>
            </a:extLst>
          </p:cNvPr>
          <p:cNvSpPr txBox="1"/>
          <p:nvPr/>
        </p:nvSpPr>
        <p:spPr>
          <a:xfrm>
            <a:off x="1857673" y="4104779"/>
            <a:ext cx="4085395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07EC03-08AD-4C0D-917A-FF3D4BED5DEE}"/>
              </a:ext>
            </a:extLst>
          </p:cNvPr>
          <p:cNvSpPr txBox="1"/>
          <p:nvPr/>
        </p:nvSpPr>
        <p:spPr>
          <a:xfrm>
            <a:off x="1857672" y="3763593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111BBD-B4A5-40DC-92A7-5CDBB83E35D5}"/>
              </a:ext>
            </a:extLst>
          </p:cNvPr>
          <p:cNvSpPr txBox="1"/>
          <p:nvPr/>
        </p:nvSpPr>
        <p:spPr>
          <a:xfrm>
            <a:off x="1153353" y="3912819"/>
            <a:ext cx="52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5A73B9-12C2-416B-A135-22FA8390056F}"/>
              </a:ext>
            </a:extLst>
          </p:cNvPr>
          <p:cNvSpPr txBox="1"/>
          <p:nvPr/>
        </p:nvSpPr>
        <p:spPr>
          <a:xfrm>
            <a:off x="1041400" y="5030707"/>
            <a:ext cx="1907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6.88K</a:t>
            </a:r>
            <a:endParaRPr lang="en-ID" sz="4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0B96C8-56BA-48E1-A58F-02A0FBE5539F}"/>
              </a:ext>
            </a:extLst>
          </p:cNvPr>
          <p:cNvSpPr txBox="1"/>
          <p:nvPr/>
        </p:nvSpPr>
        <p:spPr>
          <a:xfrm>
            <a:off x="2759569" y="5451949"/>
            <a:ext cx="2776494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dirty="0"/>
              <a:t>A wonderful serenity has taken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E555E-9BAA-408C-BED1-988C9707865F}"/>
              </a:ext>
            </a:extLst>
          </p:cNvPr>
          <p:cNvSpPr txBox="1"/>
          <p:nvPr/>
        </p:nvSpPr>
        <p:spPr>
          <a:xfrm>
            <a:off x="2759567" y="5110763"/>
            <a:ext cx="262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Follower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instagram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7706E9-F3C7-4C77-9CDC-DF2ED3F98535}"/>
              </a:ext>
            </a:extLst>
          </p:cNvPr>
          <p:cNvSpPr txBox="1"/>
          <p:nvPr/>
        </p:nvSpPr>
        <p:spPr>
          <a:xfrm>
            <a:off x="8042778" y="4737744"/>
            <a:ext cx="2269120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BEB1CF-9ED5-4123-982C-AD25D9EAB5B5}"/>
              </a:ext>
            </a:extLst>
          </p:cNvPr>
          <p:cNvSpPr txBox="1"/>
          <p:nvPr/>
        </p:nvSpPr>
        <p:spPr>
          <a:xfrm>
            <a:off x="8223741" y="4396558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62EFC51-888B-424D-A6E8-3884A4B3C5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7" b="18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565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/>
      <p:bldP spid="11" grpId="0" animBg="1"/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3F5905-9109-49DA-8A74-3956C4A1F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Step Progress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D707C76-A2C6-4D8F-AA42-7347A33BB200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957F0-3F06-4BB2-B57F-E8B584821AA9}"/>
              </a:ext>
            </a:extLst>
          </p:cNvPr>
          <p:cNvGrpSpPr/>
          <p:nvPr/>
        </p:nvGrpSpPr>
        <p:grpSpPr>
          <a:xfrm>
            <a:off x="1338263" y="4124125"/>
            <a:ext cx="1800225" cy="540150"/>
            <a:chOff x="968375" y="4424892"/>
            <a:chExt cx="2289175" cy="68685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1B6F069-473F-49A4-AE8A-1BCF339AD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4424892"/>
              <a:ext cx="2289175" cy="559034"/>
            </a:xfrm>
            <a:custGeom>
              <a:avLst/>
              <a:gdLst>
                <a:gd name="T0" fmla="*/ 2980 w 4316"/>
                <a:gd name="T1" fmla="*/ 1054 h 1054"/>
                <a:gd name="T2" fmla="*/ 0 w 4316"/>
                <a:gd name="T3" fmla="*/ 1054 h 1054"/>
                <a:gd name="T4" fmla="*/ 1336 w 4316"/>
                <a:gd name="T5" fmla="*/ 0 h 1054"/>
                <a:gd name="T6" fmla="*/ 4316 w 4316"/>
                <a:gd name="T7" fmla="*/ 0 h 1054"/>
                <a:gd name="T8" fmla="*/ 2980 w 4316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6" h="1054">
                  <a:moveTo>
                    <a:pt x="2980" y="1054"/>
                  </a:moveTo>
                  <a:lnTo>
                    <a:pt x="0" y="1054"/>
                  </a:lnTo>
                  <a:lnTo>
                    <a:pt x="1336" y="0"/>
                  </a:lnTo>
                  <a:lnTo>
                    <a:pt x="4316" y="0"/>
                  </a:lnTo>
                  <a:lnTo>
                    <a:pt x="2980" y="10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22E8214-F0B2-40DE-B96E-9D1AF4CCB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75" y="4983926"/>
              <a:ext cx="1579510" cy="1278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8549CA6-2D53-47E4-8766-D3583401D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195" y="4424892"/>
              <a:ext cx="713355" cy="686858"/>
            </a:xfrm>
            <a:custGeom>
              <a:avLst/>
              <a:gdLst>
                <a:gd name="T0" fmla="*/ 1338 w 1338"/>
                <a:gd name="T1" fmla="*/ 0 h 1295"/>
                <a:gd name="T2" fmla="*/ 1338 w 1338"/>
                <a:gd name="T3" fmla="*/ 236 h 1295"/>
                <a:gd name="T4" fmla="*/ 0 w 1338"/>
                <a:gd name="T5" fmla="*/ 1295 h 1295"/>
                <a:gd name="T6" fmla="*/ 2 w 1338"/>
                <a:gd name="T7" fmla="*/ 1054 h 1295"/>
                <a:gd name="T8" fmla="*/ 1338 w 1338"/>
                <a:gd name="T9" fmla="*/ 0 h 1295"/>
                <a:gd name="connsiteX0" fmla="*/ 10000 w 10000"/>
                <a:gd name="connsiteY0" fmla="*/ 0 h 10000"/>
                <a:gd name="connsiteX1" fmla="*/ 10000 w 10000"/>
                <a:gd name="connsiteY1" fmla="*/ 1822 h 10000"/>
                <a:gd name="connsiteX2" fmla="*/ 0 w 10000"/>
                <a:gd name="connsiteY2" fmla="*/ 10000 h 10000"/>
                <a:gd name="connsiteX3" fmla="*/ 216 w 10000"/>
                <a:gd name="connsiteY3" fmla="*/ 8798 h 10000"/>
                <a:gd name="connsiteX4" fmla="*/ 10000 w 10000"/>
                <a:gd name="connsiteY4" fmla="*/ 0 h 10000"/>
                <a:gd name="connsiteX0" fmla="*/ 10052 w 10052"/>
                <a:gd name="connsiteY0" fmla="*/ 0 h 10000"/>
                <a:gd name="connsiteX1" fmla="*/ 10052 w 10052"/>
                <a:gd name="connsiteY1" fmla="*/ 1822 h 10000"/>
                <a:gd name="connsiteX2" fmla="*/ 52 w 10052"/>
                <a:gd name="connsiteY2" fmla="*/ 10000 h 10000"/>
                <a:gd name="connsiteX3" fmla="*/ 0 w 10052"/>
                <a:gd name="connsiteY3" fmla="*/ 8174 h 10000"/>
                <a:gd name="connsiteX4" fmla="*/ 10052 w 100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2" h="10000">
                  <a:moveTo>
                    <a:pt x="10052" y="0"/>
                  </a:moveTo>
                  <a:lnTo>
                    <a:pt x="10052" y="1822"/>
                  </a:lnTo>
                  <a:lnTo>
                    <a:pt x="52" y="10000"/>
                  </a:lnTo>
                  <a:cubicBezTo>
                    <a:pt x="35" y="9391"/>
                    <a:pt x="17" y="8783"/>
                    <a:pt x="0" y="8174"/>
                  </a:cubicBezTo>
                  <a:lnTo>
                    <a:pt x="100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67E012-8FEB-4668-A966-EBA50837E474}"/>
              </a:ext>
            </a:extLst>
          </p:cNvPr>
          <p:cNvGrpSpPr/>
          <p:nvPr/>
        </p:nvGrpSpPr>
        <p:grpSpPr>
          <a:xfrm>
            <a:off x="4043363" y="3095425"/>
            <a:ext cx="1800225" cy="540150"/>
            <a:chOff x="968375" y="4424892"/>
            <a:chExt cx="2289175" cy="68685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691AAD9-FFF6-46AE-B1BE-D9E9A9E5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4424892"/>
              <a:ext cx="2289175" cy="559034"/>
            </a:xfrm>
            <a:custGeom>
              <a:avLst/>
              <a:gdLst>
                <a:gd name="T0" fmla="*/ 2980 w 4316"/>
                <a:gd name="T1" fmla="*/ 1054 h 1054"/>
                <a:gd name="T2" fmla="*/ 0 w 4316"/>
                <a:gd name="T3" fmla="*/ 1054 h 1054"/>
                <a:gd name="T4" fmla="*/ 1336 w 4316"/>
                <a:gd name="T5" fmla="*/ 0 h 1054"/>
                <a:gd name="T6" fmla="*/ 4316 w 4316"/>
                <a:gd name="T7" fmla="*/ 0 h 1054"/>
                <a:gd name="T8" fmla="*/ 2980 w 4316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6" h="1054">
                  <a:moveTo>
                    <a:pt x="2980" y="1054"/>
                  </a:moveTo>
                  <a:lnTo>
                    <a:pt x="0" y="1054"/>
                  </a:lnTo>
                  <a:lnTo>
                    <a:pt x="1336" y="0"/>
                  </a:lnTo>
                  <a:lnTo>
                    <a:pt x="4316" y="0"/>
                  </a:lnTo>
                  <a:lnTo>
                    <a:pt x="2980" y="10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0C1E106-919C-401B-B95B-1D70BC90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75" y="4983926"/>
              <a:ext cx="1579510" cy="1278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53E370-1F31-4B17-9DC1-343FBA1E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195" y="4424892"/>
              <a:ext cx="713355" cy="686858"/>
            </a:xfrm>
            <a:custGeom>
              <a:avLst/>
              <a:gdLst>
                <a:gd name="T0" fmla="*/ 1338 w 1338"/>
                <a:gd name="T1" fmla="*/ 0 h 1295"/>
                <a:gd name="T2" fmla="*/ 1338 w 1338"/>
                <a:gd name="T3" fmla="*/ 236 h 1295"/>
                <a:gd name="T4" fmla="*/ 0 w 1338"/>
                <a:gd name="T5" fmla="*/ 1295 h 1295"/>
                <a:gd name="T6" fmla="*/ 2 w 1338"/>
                <a:gd name="T7" fmla="*/ 1054 h 1295"/>
                <a:gd name="T8" fmla="*/ 1338 w 1338"/>
                <a:gd name="T9" fmla="*/ 0 h 1295"/>
                <a:gd name="connsiteX0" fmla="*/ 10000 w 10000"/>
                <a:gd name="connsiteY0" fmla="*/ 0 h 10000"/>
                <a:gd name="connsiteX1" fmla="*/ 10000 w 10000"/>
                <a:gd name="connsiteY1" fmla="*/ 1822 h 10000"/>
                <a:gd name="connsiteX2" fmla="*/ 0 w 10000"/>
                <a:gd name="connsiteY2" fmla="*/ 10000 h 10000"/>
                <a:gd name="connsiteX3" fmla="*/ 216 w 10000"/>
                <a:gd name="connsiteY3" fmla="*/ 8798 h 10000"/>
                <a:gd name="connsiteX4" fmla="*/ 10000 w 10000"/>
                <a:gd name="connsiteY4" fmla="*/ 0 h 10000"/>
                <a:gd name="connsiteX0" fmla="*/ 10052 w 10052"/>
                <a:gd name="connsiteY0" fmla="*/ 0 h 10000"/>
                <a:gd name="connsiteX1" fmla="*/ 10052 w 10052"/>
                <a:gd name="connsiteY1" fmla="*/ 1822 h 10000"/>
                <a:gd name="connsiteX2" fmla="*/ 52 w 10052"/>
                <a:gd name="connsiteY2" fmla="*/ 10000 h 10000"/>
                <a:gd name="connsiteX3" fmla="*/ 0 w 10052"/>
                <a:gd name="connsiteY3" fmla="*/ 8174 h 10000"/>
                <a:gd name="connsiteX4" fmla="*/ 10052 w 100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2" h="10000">
                  <a:moveTo>
                    <a:pt x="10052" y="0"/>
                  </a:moveTo>
                  <a:lnTo>
                    <a:pt x="10052" y="1822"/>
                  </a:lnTo>
                  <a:lnTo>
                    <a:pt x="52" y="10000"/>
                  </a:lnTo>
                  <a:cubicBezTo>
                    <a:pt x="35" y="9391"/>
                    <a:pt x="17" y="8783"/>
                    <a:pt x="0" y="8174"/>
                  </a:cubicBezTo>
                  <a:lnTo>
                    <a:pt x="100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108F99-56B1-4886-9964-7147D267E588}"/>
              </a:ext>
            </a:extLst>
          </p:cNvPr>
          <p:cNvGrpSpPr/>
          <p:nvPr/>
        </p:nvGrpSpPr>
        <p:grpSpPr>
          <a:xfrm>
            <a:off x="6429975" y="4124125"/>
            <a:ext cx="1800225" cy="540150"/>
            <a:chOff x="968375" y="4424892"/>
            <a:chExt cx="2289175" cy="68685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662C224-2A97-4E23-879C-A35EAC65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4424892"/>
              <a:ext cx="2289175" cy="559034"/>
            </a:xfrm>
            <a:custGeom>
              <a:avLst/>
              <a:gdLst>
                <a:gd name="T0" fmla="*/ 2980 w 4316"/>
                <a:gd name="T1" fmla="*/ 1054 h 1054"/>
                <a:gd name="T2" fmla="*/ 0 w 4316"/>
                <a:gd name="T3" fmla="*/ 1054 h 1054"/>
                <a:gd name="T4" fmla="*/ 1336 w 4316"/>
                <a:gd name="T5" fmla="*/ 0 h 1054"/>
                <a:gd name="T6" fmla="*/ 4316 w 4316"/>
                <a:gd name="T7" fmla="*/ 0 h 1054"/>
                <a:gd name="T8" fmla="*/ 2980 w 4316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6" h="1054">
                  <a:moveTo>
                    <a:pt x="2980" y="1054"/>
                  </a:moveTo>
                  <a:lnTo>
                    <a:pt x="0" y="1054"/>
                  </a:lnTo>
                  <a:lnTo>
                    <a:pt x="1336" y="0"/>
                  </a:lnTo>
                  <a:lnTo>
                    <a:pt x="4316" y="0"/>
                  </a:lnTo>
                  <a:lnTo>
                    <a:pt x="2980" y="10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75D566E3-550B-48AB-B037-E2AB1559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75" y="4983926"/>
              <a:ext cx="1579510" cy="1278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6229CA6-82D6-4D82-8503-AC482F56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195" y="4424892"/>
              <a:ext cx="713355" cy="686858"/>
            </a:xfrm>
            <a:custGeom>
              <a:avLst/>
              <a:gdLst>
                <a:gd name="T0" fmla="*/ 1338 w 1338"/>
                <a:gd name="T1" fmla="*/ 0 h 1295"/>
                <a:gd name="T2" fmla="*/ 1338 w 1338"/>
                <a:gd name="T3" fmla="*/ 236 h 1295"/>
                <a:gd name="T4" fmla="*/ 0 w 1338"/>
                <a:gd name="T5" fmla="*/ 1295 h 1295"/>
                <a:gd name="T6" fmla="*/ 2 w 1338"/>
                <a:gd name="T7" fmla="*/ 1054 h 1295"/>
                <a:gd name="T8" fmla="*/ 1338 w 1338"/>
                <a:gd name="T9" fmla="*/ 0 h 1295"/>
                <a:gd name="connsiteX0" fmla="*/ 10000 w 10000"/>
                <a:gd name="connsiteY0" fmla="*/ 0 h 10000"/>
                <a:gd name="connsiteX1" fmla="*/ 10000 w 10000"/>
                <a:gd name="connsiteY1" fmla="*/ 1822 h 10000"/>
                <a:gd name="connsiteX2" fmla="*/ 0 w 10000"/>
                <a:gd name="connsiteY2" fmla="*/ 10000 h 10000"/>
                <a:gd name="connsiteX3" fmla="*/ 216 w 10000"/>
                <a:gd name="connsiteY3" fmla="*/ 8798 h 10000"/>
                <a:gd name="connsiteX4" fmla="*/ 10000 w 10000"/>
                <a:gd name="connsiteY4" fmla="*/ 0 h 10000"/>
                <a:gd name="connsiteX0" fmla="*/ 10052 w 10052"/>
                <a:gd name="connsiteY0" fmla="*/ 0 h 10000"/>
                <a:gd name="connsiteX1" fmla="*/ 10052 w 10052"/>
                <a:gd name="connsiteY1" fmla="*/ 1822 h 10000"/>
                <a:gd name="connsiteX2" fmla="*/ 52 w 10052"/>
                <a:gd name="connsiteY2" fmla="*/ 10000 h 10000"/>
                <a:gd name="connsiteX3" fmla="*/ 0 w 10052"/>
                <a:gd name="connsiteY3" fmla="*/ 8174 h 10000"/>
                <a:gd name="connsiteX4" fmla="*/ 10052 w 100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2" h="10000">
                  <a:moveTo>
                    <a:pt x="10052" y="0"/>
                  </a:moveTo>
                  <a:lnTo>
                    <a:pt x="10052" y="1822"/>
                  </a:lnTo>
                  <a:lnTo>
                    <a:pt x="52" y="10000"/>
                  </a:lnTo>
                  <a:cubicBezTo>
                    <a:pt x="35" y="9391"/>
                    <a:pt x="17" y="8783"/>
                    <a:pt x="0" y="8174"/>
                  </a:cubicBezTo>
                  <a:lnTo>
                    <a:pt x="100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4C5B89-194E-4094-BE35-04F307328CBB}"/>
              </a:ext>
            </a:extLst>
          </p:cNvPr>
          <p:cNvGrpSpPr/>
          <p:nvPr/>
        </p:nvGrpSpPr>
        <p:grpSpPr>
          <a:xfrm>
            <a:off x="9135075" y="3095425"/>
            <a:ext cx="1800225" cy="540150"/>
            <a:chOff x="968375" y="4424892"/>
            <a:chExt cx="2289175" cy="68685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1F55196-A072-4D99-BC51-53B9199C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4424892"/>
              <a:ext cx="2289175" cy="559034"/>
            </a:xfrm>
            <a:custGeom>
              <a:avLst/>
              <a:gdLst>
                <a:gd name="T0" fmla="*/ 2980 w 4316"/>
                <a:gd name="T1" fmla="*/ 1054 h 1054"/>
                <a:gd name="T2" fmla="*/ 0 w 4316"/>
                <a:gd name="T3" fmla="*/ 1054 h 1054"/>
                <a:gd name="T4" fmla="*/ 1336 w 4316"/>
                <a:gd name="T5" fmla="*/ 0 h 1054"/>
                <a:gd name="T6" fmla="*/ 4316 w 4316"/>
                <a:gd name="T7" fmla="*/ 0 h 1054"/>
                <a:gd name="T8" fmla="*/ 2980 w 4316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6" h="1054">
                  <a:moveTo>
                    <a:pt x="2980" y="1054"/>
                  </a:moveTo>
                  <a:lnTo>
                    <a:pt x="0" y="1054"/>
                  </a:lnTo>
                  <a:lnTo>
                    <a:pt x="1336" y="0"/>
                  </a:lnTo>
                  <a:lnTo>
                    <a:pt x="4316" y="0"/>
                  </a:lnTo>
                  <a:lnTo>
                    <a:pt x="2980" y="10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26D4259F-CC25-48F9-AF9B-F756AB4D5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75" y="4983926"/>
              <a:ext cx="1579510" cy="1278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5057A76-8347-4CAC-AD52-CD4163A3D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195" y="4424892"/>
              <a:ext cx="713355" cy="686858"/>
            </a:xfrm>
            <a:custGeom>
              <a:avLst/>
              <a:gdLst>
                <a:gd name="T0" fmla="*/ 1338 w 1338"/>
                <a:gd name="T1" fmla="*/ 0 h 1295"/>
                <a:gd name="T2" fmla="*/ 1338 w 1338"/>
                <a:gd name="T3" fmla="*/ 236 h 1295"/>
                <a:gd name="T4" fmla="*/ 0 w 1338"/>
                <a:gd name="T5" fmla="*/ 1295 h 1295"/>
                <a:gd name="T6" fmla="*/ 2 w 1338"/>
                <a:gd name="T7" fmla="*/ 1054 h 1295"/>
                <a:gd name="T8" fmla="*/ 1338 w 1338"/>
                <a:gd name="T9" fmla="*/ 0 h 1295"/>
                <a:gd name="connsiteX0" fmla="*/ 10000 w 10000"/>
                <a:gd name="connsiteY0" fmla="*/ 0 h 10000"/>
                <a:gd name="connsiteX1" fmla="*/ 10000 w 10000"/>
                <a:gd name="connsiteY1" fmla="*/ 1822 h 10000"/>
                <a:gd name="connsiteX2" fmla="*/ 0 w 10000"/>
                <a:gd name="connsiteY2" fmla="*/ 10000 h 10000"/>
                <a:gd name="connsiteX3" fmla="*/ 216 w 10000"/>
                <a:gd name="connsiteY3" fmla="*/ 8798 h 10000"/>
                <a:gd name="connsiteX4" fmla="*/ 10000 w 10000"/>
                <a:gd name="connsiteY4" fmla="*/ 0 h 10000"/>
                <a:gd name="connsiteX0" fmla="*/ 10052 w 10052"/>
                <a:gd name="connsiteY0" fmla="*/ 0 h 10000"/>
                <a:gd name="connsiteX1" fmla="*/ 10052 w 10052"/>
                <a:gd name="connsiteY1" fmla="*/ 1822 h 10000"/>
                <a:gd name="connsiteX2" fmla="*/ 52 w 10052"/>
                <a:gd name="connsiteY2" fmla="*/ 10000 h 10000"/>
                <a:gd name="connsiteX3" fmla="*/ 0 w 10052"/>
                <a:gd name="connsiteY3" fmla="*/ 8174 h 10000"/>
                <a:gd name="connsiteX4" fmla="*/ 10052 w 1005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2" h="10000">
                  <a:moveTo>
                    <a:pt x="10052" y="0"/>
                  </a:moveTo>
                  <a:lnTo>
                    <a:pt x="10052" y="1822"/>
                  </a:lnTo>
                  <a:lnTo>
                    <a:pt x="52" y="10000"/>
                  </a:lnTo>
                  <a:cubicBezTo>
                    <a:pt x="35" y="9391"/>
                    <a:pt x="17" y="8783"/>
                    <a:pt x="0" y="8174"/>
                  </a:cubicBezTo>
                  <a:lnTo>
                    <a:pt x="100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54F95068-3F3F-4EB2-81E3-47B3BE63B5E3}"/>
              </a:ext>
            </a:extLst>
          </p:cNvPr>
          <p:cNvSpPr/>
          <p:nvPr/>
        </p:nvSpPr>
        <p:spPr>
          <a:xfrm>
            <a:off x="1667169" y="3153114"/>
            <a:ext cx="1190825" cy="1190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893F58-F63F-4150-8D08-21F17526DC33}"/>
              </a:ext>
            </a:extLst>
          </p:cNvPr>
          <p:cNvSpPr/>
          <p:nvPr/>
        </p:nvSpPr>
        <p:spPr>
          <a:xfrm>
            <a:off x="4374009" y="2129077"/>
            <a:ext cx="1190825" cy="1190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521353-DDCD-4892-B689-EC2C990FACD8}"/>
              </a:ext>
            </a:extLst>
          </p:cNvPr>
          <p:cNvSpPr/>
          <p:nvPr/>
        </p:nvSpPr>
        <p:spPr>
          <a:xfrm>
            <a:off x="6757141" y="3153114"/>
            <a:ext cx="1190825" cy="1190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73A0551-D630-41EE-AF65-E975EFF8B724}"/>
              </a:ext>
            </a:extLst>
          </p:cNvPr>
          <p:cNvSpPr/>
          <p:nvPr/>
        </p:nvSpPr>
        <p:spPr>
          <a:xfrm>
            <a:off x="9463981" y="2129077"/>
            <a:ext cx="1190825" cy="1190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AC5400AE-156C-4289-956A-E5241CF5451E}"/>
              </a:ext>
            </a:extLst>
          </p:cNvPr>
          <p:cNvSpPr/>
          <p:nvPr/>
        </p:nvSpPr>
        <p:spPr>
          <a:xfrm rot="17104886">
            <a:off x="3163216" y="2833862"/>
            <a:ext cx="885825" cy="885825"/>
          </a:xfrm>
          <a:prstGeom prst="arc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EFF49D8A-8165-4EBD-A345-7163C7155718}"/>
              </a:ext>
            </a:extLst>
          </p:cNvPr>
          <p:cNvSpPr/>
          <p:nvPr/>
        </p:nvSpPr>
        <p:spPr>
          <a:xfrm rot="17104886">
            <a:off x="8330188" y="2833862"/>
            <a:ext cx="885825" cy="885825"/>
          </a:xfrm>
          <a:prstGeom prst="arc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E1AF4FA-ED69-429F-AE74-5DFFB897667F}"/>
              </a:ext>
            </a:extLst>
          </p:cNvPr>
          <p:cNvSpPr/>
          <p:nvPr/>
        </p:nvSpPr>
        <p:spPr>
          <a:xfrm rot="15697166" flipH="1">
            <a:off x="5906798" y="3142401"/>
            <a:ext cx="885825" cy="885825"/>
          </a:xfrm>
          <a:prstGeom prst="arc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53217-023A-4112-8E75-E1FD16D6263F}"/>
              </a:ext>
            </a:extLst>
          </p:cNvPr>
          <p:cNvGrpSpPr/>
          <p:nvPr/>
        </p:nvGrpSpPr>
        <p:grpSpPr>
          <a:xfrm>
            <a:off x="7231688" y="3627890"/>
            <a:ext cx="219523" cy="222722"/>
            <a:chOff x="2439063" y="1757220"/>
            <a:chExt cx="219523" cy="222722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D23B89-2DF7-482F-931E-25C1ED75EF43}"/>
                </a:ext>
              </a:extLst>
            </p:cNvPr>
            <p:cNvSpPr/>
            <p:nvPr/>
          </p:nvSpPr>
          <p:spPr>
            <a:xfrm>
              <a:off x="2474006" y="1757220"/>
              <a:ext cx="174982" cy="190889"/>
            </a:xfrm>
            <a:custGeom>
              <a:avLst/>
              <a:gdLst>
                <a:gd name="connsiteX0" fmla="*/ 175035 w 174981"/>
                <a:gd name="connsiteY0" fmla="*/ 22289 h 190889"/>
                <a:gd name="connsiteX1" fmla="*/ 152783 w 174981"/>
                <a:gd name="connsiteY1" fmla="*/ 0 h 190889"/>
                <a:gd name="connsiteX2" fmla="*/ 130494 w 174981"/>
                <a:gd name="connsiteY2" fmla="*/ 22252 h 190889"/>
                <a:gd name="connsiteX3" fmla="*/ 140611 w 174981"/>
                <a:gd name="connsiteY3" fmla="*/ 40932 h 190889"/>
                <a:gd name="connsiteX4" fmla="*/ 124131 w 174981"/>
                <a:gd name="connsiteY4" fmla="*/ 89100 h 190889"/>
                <a:gd name="connsiteX5" fmla="*/ 124131 w 174981"/>
                <a:gd name="connsiteY5" fmla="*/ 89100 h 190889"/>
                <a:gd name="connsiteX6" fmla="*/ 111405 w 174981"/>
                <a:gd name="connsiteY6" fmla="*/ 93077 h 190889"/>
                <a:gd name="connsiteX7" fmla="*/ 78190 w 174981"/>
                <a:gd name="connsiteY7" fmla="*/ 68166 h 190889"/>
                <a:gd name="connsiteX8" fmla="*/ 65010 w 174981"/>
                <a:gd name="connsiteY8" fmla="*/ 39561 h 190889"/>
                <a:gd name="connsiteX9" fmla="*/ 36406 w 174981"/>
                <a:gd name="connsiteY9" fmla="*/ 52741 h 190889"/>
                <a:gd name="connsiteX10" fmla="*/ 44848 w 174981"/>
                <a:gd name="connsiteY10" fmla="*/ 78919 h 190889"/>
                <a:gd name="connsiteX11" fmla="*/ 23628 w 174981"/>
                <a:gd name="connsiteY11" fmla="*/ 146367 h 190889"/>
                <a:gd name="connsiteX12" fmla="*/ 22323 w 174981"/>
                <a:gd name="connsiteY12" fmla="*/ 146367 h 190889"/>
                <a:gd name="connsiteX13" fmla="*/ 0 w 174981"/>
                <a:gd name="connsiteY13" fmla="*/ 168584 h 190889"/>
                <a:gd name="connsiteX14" fmla="*/ 22217 w 174981"/>
                <a:gd name="connsiteY14" fmla="*/ 190908 h 190889"/>
                <a:gd name="connsiteX15" fmla="*/ 44541 w 174981"/>
                <a:gd name="connsiteY15" fmla="*/ 168690 h 190889"/>
                <a:gd name="connsiteX16" fmla="*/ 35590 w 174981"/>
                <a:gd name="connsiteY16" fmla="*/ 150789 h 190889"/>
                <a:gd name="connsiteX17" fmla="*/ 57002 w 174981"/>
                <a:gd name="connsiteY17" fmla="*/ 82737 h 190889"/>
                <a:gd name="connsiteX18" fmla="*/ 57320 w 174981"/>
                <a:gd name="connsiteY18" fmla="*/ 82737 h 190889"/>
                <a:gd name="connsiteX19" fmla="*/ 70555 w 174981"/>
                <a:gd name="connsiteY19" fmla="*/ 78347 h 190889"/>
                <a:gd name="connsiteX20" fmla="*/ 103483 w 174981"/>
                <a:gd name="connsiteY20" fmla="*/ 103003 h 190889"/>
                <a:gd name="connsiteX21" fmla="*/ 101861 w 174981"/>
                <a:gd name="connsiteY21" fmla="*/ 111371 h 190889"/>
                <a:gd name="connsiteX22" fmla="*/ 124122 w 174981"/>
                <a:gd name="connsiteY22" fmla="*/ 133650 h 190889"/>
                <a:gd name="connsiteX23" fmla="*/ 146401 w 174981"/>
                <a:gd name="connsiteY23" fmla="*/ 111388 h 190889"/>
                <a:gd name="connsiteX24" fmla="*/ 136348 w 174981"/>
                <a:gd name="connsiteY24" fmla="*/ 92759 h 190889"/>
                <a:gd name="connsiteX25" fmla="*/ 152764 w 174981"/>
                <a:gd name="connsiteY25" fmla="*/ 44559 h 190889"/>
                <a:gd name="connsiteX26" fmla="*/ 175035 w 174981"/>
                <a:gd name="connsiteY26" fmla="*/ 22289 h 19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981" h="190889">
                  <a:moveTo>
                    <a:pt x="175035" y="22289"/>
                  </a:moveTo>
                  <a:cubicBezTo>
                    <a:pt x="175045" y="9989"/>
                    <a:pt x="165082" y="10"/>
                    <a:pt x="152783" y="0"/>
                  </a:cubicBezTo>
                  <a:cubicBezTo>
                    <a:pt x="140483" y="-10"/>
                    <a:pt x="130504" y="9952"/>
                    <a:pt x="130494" y="22252"/>
                  </a:cubicBezTo>
                  <a:cubicBezTo>
                    <a:pt x="130488" y="29790"/>
                    <a:pt x="134295" y="36819"/>
                    <a:pt x="140611" y="40932"/>
                  </a:cubicBezTo>
                  <a:lnTo>
                    <a:pt x="124131" y="89100"/>
                  </a:lnTo>
                  <a:lnTo>
                    <a:pt x="124131" y="89100"/>
                  </a:lnTo>
                  <a:cubicBezTo>
                    <a:pt x="119582" y="89095"/>
                    <a:pt x="115141" y="90483"/>
                    <a:pt x="111405" y="93077"/>
                  </a:cubicBezTo>
                  <a:lnTo>
                    <a:pt x="78190" y="68166"/>
                  </a:lnTo>
                  <a:cubicBezTo>
                    <a:pt x="82450" y="56627"/>
                    <a:pt x="76549" y="43821"/>
                    <a:pt x="65010" y="39561"/>
                  </a:cubicBezTo>
                  <a:cubicBezTo>
                    <a:pt x="53471" y="35302"/>
                    <a:pt x="40665" y="41203"/>
                    <a:pt x="36406" y="52741"/>
                  </a:cubicBezTo>
                  <a:cubicBezTo>
                    <a:pt x="32851" y="62371"/>
                    <a:pt x="36338" y="73182"/>
                    <a:pt x="44848" y="78919"/>
                  </a:cubicBezTo>
                  <a:lnTo>
                    <a:pt x="23628" y="146367"/>
                  </a:lnTo>
                  <a:lnTo>
                    <a:pt x="22323" y="146367"/>
                  </a:lnTo>
                  <a:cubicBezTo>
                    <a:pt x="10024" y="146338"/>
                    <a:pt x="29" y="156285"/>
                    <a:pt x="0" y="168584"/>
                  </a:cubicBezTo>
                  <a:cubicBezTo>
                    <a:pt x="-29" y="180884"/>
                    <a:pt x="9918" y="190879"/>
                    <a:pt x="22217" y="190908"/>
                  </a:cubicBezTo>
                  <a:cubicBezTo>
                    <a:pt x="34517" y="190937"/>
                    <a:pt x="44511" y="180990"/>
                    <a:pt x="44541" y="168690"/>
                  </a:cubicBezTo>
                  <a:cubicBezTo>
                    <a:pt x="44557" y="161643"/>
                    <a:pt x="41238" y="155004"/>
                    <a:pt x="35590" y="150789"/>
                  </a:cubicBezTo>
                  <a:lnTo>
                    <a:pt x="57002" y="82737"/>
                  </a:lnTo>
                  <a:lnTo>
                    <a:pt x="57320" y="82737"/>
                  </a:lnTo>
                  <a:cubicBezTo>
                    <a:pt x="62087" y="82728"/>
                    <a:pt x="66727" y="81189"/>
                    <a:pt x="70555" y="78347"/>
                  </a:cubicBezTo>
                  <a:lnTo>
                    <a:pt x="103483" y="103003"/>
                  </a:lnTo>
                  <a:cubicBezTo>
                    <a:pt x="102424" y="105666"/>
                    <a:pt x="101873" y="108504"/>
                    <a:pt x="101861" y="111371"/>
                  </a:cubicBezTo>
                  <a:cubicBezTo>
                    <a:pt x="101856" y="123670"/>
                    <a:pt x="111823" y="133645"/>
                    <a:pt x="124122" y="133650"/>
                  </a:cubicBezTo>
                  <a:cubicBezTo>
                    <a:pt x="136422" y="133654"/>
                    <a:pt x="146397" y="123687"/>
                    <a:pt x="146401" y="111388"/>
                  </a:cubicBezTo>
                  <a:cubicBezTo>
                    <a:pt x="146404" y="103881"/>
                    <a:pt x="142625" y="96877"/>
                    <a:pt x="136348" y="92759"/>
                  </a:cubicBezTo>
                  <a:lnTo>
                    <a:pt x="152764" y="44559"/>
                  </a:lnTo>
                  <a:cubicBezTo>
                    <a:pt x="165064" y="44559"/>
                    <a:pt x="175035" y="34589"/>
                    <a:pt x="175035" y="2228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29CCC3C-4F78-452B-92F5-E78ABCB3F7DF}"/>
                </a:ext>
              </a:extLst>
            </p:cNvPr>
            <p:cNvSpPr/>
            <p:nvPr/>
          </p:nvSpPr>
          <p:spPr>
            <a:xfrm>
              <a:off x="2439063" y="1757238"/>
              <a:ext cx="219523" cy="222704"/>
            </a:xfrm>
            <a:custGeom>
              <a:avLst/>
              <a:gdLst>
                <a:gd name="connsiteX0" fmla="*/ 19089 w 219522"/>
                <a:gd name="connsiteY0" fmla="*/ 0 h 222704"/>
                <a:gd name="connsiteX1" fmla="*/ 0 w 219522"/>
                <a:gd name="connsiteY1" fmla="*/ 0 h 222704"/>
                <a:gd name="connsiteX2" fmla="*/ 0 w 219522"/>
                <a:gd name="connsiteY2" fmla="*/ 222704 h 222704"/>
                <a:gd name="connsiteX3" fmla="*/ 219523 w 219522"/>
                <a:gd name="connsiteY3" fmla="*/ 222704 h 222704"/>
                <a:gd name="connsiteX4" fmla="*/ 219523 w 219522"/>
                <a:gd name="connsiteY4" fmla="*/ 203615 h 222704"/>
                <a:gd name="connsiteX5" fmla="*/ 19089 w 219522"/>
                <a:gd name="connsiteY5" fmla="*/ 203615 h 222704"/>
                <a:gd name="connsiteX6" fmla="*/ 19089 w 219522"/>
                <a:gd name="connsiteY6" fmla="*/ 0 h 22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22" h="222704">
                  <a:moveTo>
                    <a:pt x="19089" y="0"/>
                  </a:moveTo>
                  <a:lnTo>
                    <a:pt x="0" y="0"/>
                  </a:lnTo>
                  <a:lnTo>
                    <a:pt x="0" y="222704"/>
                  </a:lnTo>
                  <a:lnTo>
                    <a:pt x="219523" y="222704"/>
                  </a:lnTo>
                  <a:lnTo>
                    <a:pt x="219523" y="203615"/>
                  </a:lnTo>
                  <a:lnTo>
                    <a:pt x="19089" y="203615"/>
                  </a:lnTo>
                  <a:lnTo>
                    <a:pt x="19089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E2A996-9D71-4D90-B973-D6CBC66497D3}"/>
              </a:ext>
            </a:extLst>
          </p:cNvPr>
          <p:cNvGrpSpPr/>
          <p:nvPr/>
        </p:nvGrpSpPr>
        <p:grpSpPr>
          <a:xfrm>
            <a:off x="9951222" y="2594030"/>
            <a:ext cx="216341" cy="244975"/>
            <a:chOff x="5615542" y="1744512"/>
            <a:chExt cx="216341" cy="244975"/>
          </a:xfrm>
          <a:solidFill>
            <a:schemeClr val="accent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266599E-F51B-418C-A774-592021BD9181}"/>
                </a:ext>
              </a:extLst>
            </p:cNvPr>
            <p:cNvSpPr/>
            <p:nvPr/>
          </p:nvSpPr>
          <p:spPr>
            <a:xfrm>
              <a:off x="5717253" y="181450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1A76EF-5A63-43FD-A0AA-EE9CF2B87E48}"/>
                </a:ext>
              </a:extLst>
            </p:cNvPr>
            <p:cNvSpPr/>
            <p:nvPr/>
          </p:nvSpPr>
          <p:spPr>
            <a:xfrm>
              <a:off x="5717253" y="194176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D47FA62-4B25-4E3B-B6D8-31D3E87AF84B}"/>
                </a:ext>
              </a:extLst>
            </p:cNvPr>
            <p:cNvSpPr/>
            <p:nvPr/>
          </p:nvSpPr>
          <p:spPr>
            <a:xfrm>
              <a:off x="5780882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AB696C-1126-462F-B04B-806F0C723AF0}"/>
                </a:ext>
              </a:extLst>
            </p:cNvPr>
            <p:cNvSpPr/>
            <p:nvPr/>
          </p:nvSpPr>
          <p:spPr>
            <a:xfrm>
              <a:off x="5653623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FBC276-558A-4313-8B35-7CF9821A2FE3}"/>
                </a:ext>
              </a:extLst>
            </p:cNvPr>
            <p:cNvSpPr/>
            <p:nvPr/>
          </p:nvSpPr>
          <p:spPr>
            <a:xfrm>
              <a:off x="5717253" y="1836776"/>
              <a:ext cx="41359" cy="79537"/>
            </a:xfrm>
            <a:custGeom>
              <a:avLst/>
              <a:gdLst>
                <a:gd name="connsiteX0" fmla="*/ 12726 w 41359"/>
                <a:gd name="connsiteY0" fmla="*/ 0 h 79537"/>
                <a:gd name="connsiteX1" fmla="*/ 0 w 41359"/>
                <a:gd name="connsiteY1" fmla="*/ 0 h 79537"/>
                <a:gd name="connsiteX2" fmla="*/ 0 w 41359"/>
                <a:gd name="connsiteY2" fmla="*/ 44541 h 79537"/>
                <a:gd name="connsiteX3" fmla="*/ 1909 w 41359"/>
                <a:gd name="connsiteY3" fmla="*/ 48995 h 79537"/>
                <a:gd name="connsiteX4" fmla="*/ 33406 w 41359"/>
                <a:gd name="connsiteY4" fmla="*/ 80492 h 79537"/>
                <a:gd name="connsiteX5" fmla="*/ 42314 w 41359"/>
                <a:gd name="connsiteY5" fmla="*/ 71584 h 79537"/>
                <a:gd name="connsiteX6" fmla="*/ 12726 w 41359"/>
                <a:gd name="connsiteY6" fmla="*/ 41996 h 79537"/>
                <a:gd name="connsiteX7" fmla="*/ 12726 w 41359"/>
                <a:gd name="connsiteY7" fmla="*/ 0 h 7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59" h="79537">
                  <a:moveTo>
                    <a:pt x="12726" y="0"/>
                  </a:moveTo>
                  <a:lnTo>
                    <a:pt x="0" y="0"/>
                  </a:lnTo>
                  <a:lnTo>
                    <a:pt x="0" y="44541"/>
                  </a:lnTo>
                  <a:cubicBezTo>
                    <a:pt x="0" y="46132"/>
                    <a:pt x="636" y="47722"/>
                    <a:pt x="1909" y="48995"/>
                  </a:cubicBezTo>
                  <a:lnTo>
                    <a:pt x="33406" y="80492"/>
                  </a:lnTo>
                  <a:lnTo>
                    <a:pt x="42314" y="71584"/>
                  </a:lnTo>
                  <a:lnTo>
                    <a:pt x="12726" y="41996"/>
                  </a:lnTo>
                  <a:lnTo>
                    <a:pt x="12726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887396-5CC4-4616-87E4-DDD30A7C3231}"/>
                </a:ext>
              </a:extLst>
            </p:cNvPr>
            <p:cNvSpPr/>
            <p:nvPr/>
          </p:nvSpPr>
          <p:spPr>
            <a:xfrm>
              <a:off x="5615542" y="1744512"/>
              <a:ext cx="216341" cy="244975"/>
            </a:xfrm>
            <a:custGeom>
              <a:avLst/>
              <a:gdLst>
                <a:gd name="connsiteX0" fmla="*/ 108073 w 216341"/>
                <a:gd name="connsiteY0" fmla="*/ 229067 h 244974"/>
                <a:gd name="connsiteX1" fmla="*/ 18992 w 216341"/>
                <a:gd name="connsiteY1" fmla="*/ 139986 h 244974"/>
                <a:gd name="connsiteX2" fmla="*/ 108073 w 216341"/>
                <a:gd name="connsiteY2" fmla="*/ 50904 h 244974"/>
                <a:gd name="connsiteX3" fmla="*/ 197155 w 216341"/>
                <a:gd name="connsiteY3" fmla="*/ 139986 h 244974"/>
                <a:gd name="connsiteX4" fmla="*/ 108073 w 216341"/>
                <a:gd name="connsiteY4" fmla="*/ 229067 h 244974"/>
                <a:gd name="connsiteX5" fmla="*/ 108073 w 216341"/>
                <a:gd name="connsiteY5" fmla="*/ 229067 h 244974"/>
                <a:gd name="connsiteX6" fmla="*/ 183475 w 216341"/>
                <a:gd name="connsiteY6" fmla="*/ 62357 h 244974"/>
                <a:gd name="connsiteX7" fmla="*/ 193019 w 216341"/>
                <a:gd name="connsiteY7" fmla="*/ 52813 h 244974"/>
                <a:gd name="connsiteX8" fmla="*/ 192701 w 216341"/>
                <a:gd name="connsiteY8" fmla="*/ 39450 h 244974"/>
                <a:gd name="connsiteX9" fmla="*/ 179339 w 216341"/>
                <a:gd name="connsiteY9" fmla="*/ 39132 h 244974"/>
                <a:gd name="connsiteX10" fmla="*/ 168522 w 216341"/>
                <a:gd name="connsiteY10" fmla="*/ 50268 h 244974"/>
                <a:gd name="connsiteX11" fmla="*/ 117618 w 216341"/>
                <a:gd name="connsiteY11" fmla="*/ 32451 h 244974"/>
                <a:gd name="connsiteX12" fmla="*/ 117618 w 216341"/>
                <a:gd name="connsiteY12" fmla="*/ 19089 h 244974"/>
                <a:gd name="connsiteX13" fmla="*/ 146251 w 216341"/>
                <a:gd name="connsiteY13" fmla="*/ 19089 h 244974"/>
                <a:gd name="connsiteX14" fmla="*/ 146251 w 216341"/>
                <a:gd name="connsiteY14" fmla="*/ 0 h 244974"/>
                <a:gd name="connsiteX15" fmla="*/ 69896 w 216341"/>
                <a:gd name="connsiteY15" fmla="*/ 0 h 244974"/>
                <a:gd name="connsiteX16" fmla="*/ 69896 w 216341"/>
                <a:gd name="connsiteY16" fmla="*/ 19089 h 244974"/>
                <a:gd name="connsiteX17" fmla="*/ 98529 w 216341"/>
                <a:gd name="connsiteY17" fmla="*/ 19089 h 244974"/>
                <a:gd name="connsiteX18" fmla="*/ 98529 w 216341"/>
                <a:gd name="connsiteY18" fmla="*/ 32133 h 244974"/>
                <a:gd name="connsiteX19" fmla="*/ 857 w 216341"/>
                <a:gd name="connsiteY19" fmla="*/ 126305 h 244974"/>
                <a:gd name="connsiteX20" fmla="*/ 72123 w 216341"/>
                <a:gd name="connsiteY20" fmla="*/ 241793 h 244974"/>
                <a:gd name="connsiteX21" fmla="*/ 200337 w 216341"/>
                <a:gd name="connsiteY21" fmla="*/ 196934 h 244974"/>
                <a:gd name="connsiteX22" fmla="*/ 183475 w 216341"/>
                <a:gd name="connsiteY22" fmla="*/ 62357 h 244974"/>
                <a:gd name="connsiteX23" fmla="*/ 183475 w 216341"/>
                <a:gd name="connsiteY23" fmla="*/ 62357 h 24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341" h="244974">
                  <a:moveTo>
                    <a:pt x="108073" y="229067"/>
                  </a:moveTo>
                  <a:cubicBezTo>
                    <a:pt x="58760" y="229067"/>
                    <a:pt x="18992" y="189299"/>
                    <a:pt x="18992" y="139986"/>
                  </a:cubicBezTo>
                  <a:cubicBezTo>
                    <a:pt x="18992" y="90672"/>
                    <a:pt x="58760" y="50904"/>
                    <a:pt x="108073" y="50904"/>
                  </a:cubicBezTo>
                  <a:cubicBezTo>
                    <a:pt x="157386" y="50904"/>
                    <a:pt x="197155" y="90672"/>
                    <a:pt x="197155" y="139986"/>
                  </a:cubicBezTo>
                  <a:cubicBezTo>
                    <a:pt x="197155" y="189299"/>
                    <a:pt x="157386" y="229067"/>
                    <a:pt x="108073" y="229067"/>
                  </a:cubicBezTo>
                  <a:lnTo>
                    <a:pt x="108073" y="229067"/>
                  </a:lnTo>
                  <a:close/>
                  <a:moveTo>
                    <a:pt x="183475" y="62357"/>
                  </a:moveTo>
                  <a:lnTo>
                    <a:pt x="193019" y="52813"/>
                  </a:lnTo>
                  <a:cubicBezTo>
                    <a:pt x="196519" y="48995"/>
                    <a:pt x="196519" y="43268"/>
                    <a:pt x="192701" y="39450"/>
                  </a:cubicBezTo>
                  <a:cubicBezTo>
                    <a:pt x="189201" y="35951"/>
                    <a:pt x="183157" y="35633"/>
                    <a:pt x="179339" y="39132"/>
                  </a:cubicBezTo>
                  <a:lnTo>
                    <a:pt x="168522" y="50268"/>
                  </a:lnTo>
                  <a:cubicBezTo>
                    <a:pt x="153251" y="40087"/>
                    <a:pt x="135752" y="33724"/>
                    <a:pt x="117618" y="32451"/>
                  </a:cubicBezTo>
                  <a:lnTo>
                    <a:pt x="117618" y="19089"/>
                  </a:lnTo>
                  <a:lnTo>
                    <a:pt x="146251" y="19089"/>
                  </a:lnTo>
                  <a:lnTo>
                    <a:pt x="146251" y="0"/>
                  </a:lnTo>
                  <a:lnTo>
                    <a:pt x="69896" y="0"/>
                  </a:lnTo>
                  <a:lnTo>
                    <a:pt x="69896" y="19089"/>
                  </a:lnTo>
                  <a:lnTo>
                    <a:pt x="98529" y="19089"/>
                  </a:lnTo>
                  <a:lnTo>
                    <a:pt x="98529" y="32133"/>
                  </a:lnTo>
                  <a:cubicBezTo>
                    <a:pt x="47943" y="36587"/>
                    <a:pt x="7220" y="75719"/>
                    <a:pt x="857" y="126305"/>
                  </a:cubicBezTo>
                  <a:cubicBezTo>
                    <a:pt x="-5506" y="176891"/>
                    <a:pt x="24082" y="224931"/>
                    <a:pt x="72123" y="241793"/>
                  </a:cubicBezTo>
                  <a:cubicBezTo>
                    <a:pt x="120163" y="258655"/>
                    <a:pt x="173294" y="240202"/>
                    <a:pt x="200337" y="196934"/>
                  </a:cubicBezTo>
                  <a:cubicBezTo>
                    <a:pt x="227379" y="153666"/>
                    <a:pt x="219744" y="97672"/>
                    <a:pt x="183475" y="62357"/>
                  </a:cubicBezTo>
                  <a:lnTo>
                    <a:pt x="183475" y="6235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6F3B1F-0ECA-46DC-8591-A39EE16B7C0D}"/>
              </a:ext>
            </a:extLst>
          </p:cNvPr>
          <p:cNvGrpSpPr/>
          <p:nvPr/>
        </p:nvGrpSpPr>
        <p:grpSpPr>
          <a:xfrm>
            <a:off x="4886702" y="2586982"/>
            <a:ext cx="165437" cy="267245"/>
            <a:chOff x="7437517" y="1734968"/>
            <a:chExt cx="165437" cy="267245"/>
          </a:xfrm>
          <a:solidFill>
            <a:schemeClr val="accent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A1B3DEF-6F43-499E-A52D-DB40AD4D895B}"/>
                </a:ext>
              </a:extLst>
            </p:cNvPr>
            <p:cNvSpPr/>
            <p:nvPr/>
          </p:nvSpPr>
          <p:spPr>
            <a:xfrm>
              <a:off x="7478876" y="1919494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EE7D413-683A-4D49-901E-8B18FF557ED2}"/>
                </a:ext>
              </a:extLst>
            </p:cNvPr>
            <p:cNvSpPr/>
            <p:nvPr/>
          </p:nvSpPr>
          <p:spPr>
            <a:xfrm>
              <a:off x="7478876" y="1951309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8E768F6-EC3B-449D-B6AB-0C468E2A50E8}"/>
                </a:ext>
              </a:extLst>
            </p:cNvPr>
            <p:cNvSpPr/>
            <p:nvPr/>
          </p:nvSpPr>
          <p:spPr>
            <a:xfrm>
              <a:off x="7499556" y="1983124"/>
              <a:ext cx="41359" cy="19089"/>
            </a:xfrm>
            <a:custGeom>
              <a:avLst/>
              <a:gdLst>
                <a:gd name="connsiteX0" fmla="*/ 0 w 41359"/>
                <a:gd name="connsiteY0" fmla="*/ 0 h 19088"/>
                <a:gd name="connsiteX1" fmla="*/ 20680 w 41359"/>
                <a:gd name="connsiteY1" fmla="*/ 19089 h 19088"/>
                <a:gd name="connsiteX2" fmla="*/ 41359 w 41359"/>
                <a:gd name="connsiteY2" fmla="*/ 0 h 19088"/>
                <a:gd name="connsiteX3" fmla="*/ 0 w 41359"/>
                <a:gd name="connsiteY3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59" h="19088">
                  <a:moveTo>
                    <a:pt x="0" y="0"/>
                  </a:moveTo>
                  <a:cubicBezTo>
                    <a:pt x="954" y="10817"/>
                    <a:pt x="9863" y="19089"/>
                    <a:pt x="20680" y="19089"/>
                  </a:cubicBezTo>
                  <a:cubicBezTo>
                    <a:pt x="31497" y="19089"/>
                    <a:pt x="40405" y="10817"/>
                    <a:pt x="4135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B47D58-3091-49EF-B4F0-80F7017E6B0A}"/>
                </a:ext>
              </a:extLst>
            </p:cNvPr>
            <p:cNvSpPr/>
            <p:nvPr/>
          </p:nvSpPr>
          <p:spPr>
            <a:xfrm>
              <a:off x="7437517" y="1734968"/>
              <a:ext cx="165437" cy="171800"/>
            </a:xfrm>
            <a:custGeom>
              <a:avLst/>
              <a:gdLst>
                <a:gd name="connsiteX0" fmla="*/ 82719 w 165437"/>
                <a:gd name="connsiteY0" fmla="*/ 0 h 171800"/>
                <a:gd name="connsiteX1" fmla="*/ 82719 w 165437"/>
                <a:gd name="connsiteY1" fmla="*/ 0 h 171800"/>
                <a:gd name="connsiteX2" fmla="*/ 82719 w 165437"/>
                <a:gd name="connsiteY2" fmla="*/ 0 h 171800"/>
                <a:gd name="connsiteX3" fmla="*/ 0 w 165437"/>
                <a:gd name="connsiteY3" fmla="*/ 81764 h 171800"/>
                <a:gd name="connsiteX4" fmla="*/ 0 w 165437"/>
                <a:gd name="connsiteY4" fmla="*/ 84628 h 171800"/>
                <a:gd name="connsiteX5" fmla="*/ 5727 w 165437"/>
                <a:gd name="connsiteY5" fmla="*/ 113261 h 171800"/>
                <a:gd name="connsiteX6" fmla="*/ 20043 w 165437"/>
                <a:gd name="connsiteY6" fmla="*/ 136804 h 171800"/>
                <a:gd name="connsiteX7" fmla="*/ 39450 w 165437"/>
                <a:gd name="connsiteY7" fmla="*/ 168301 h 171800"/>
                <a:gd name="connsiteX8" fmla="*/ 45177 w 165437"/>
                <a:gd name="connsiteY8" fmla="*/ 171800 h 171800"/>
                <a:gd name="connsiteX9" fmla="*/ 120260 w 165437"/>
                <a:gd name="connsiteY9" fmla="*/ 171800 h 171800"/>
                <a:gd name="connsiteX10" fmla="*/ 125987 w 165437"/>
                <a:gd name="connsiteY10" fmla="*/ 168301 h 171800"/>
                <a:gd name="connsiteX11" fmla="*/ 145394 w 165437"/>
                <a:gd name="connsiteY11" fmla="*/ 136804 h 171800"/>
                <a:gd name="connsiteX12" fmla="*/ 159711 w 165437"/>
                <a:gd name="connsiteY12" fmla="*/ 113261 h 171800"/>
                <a:gd name="connsiteX13" fmla="*/ 165437 w 165437"/>
                <a:gd name="connsiteY13" fmla="*/ 84628 h 171800"/>
                <a:gd name="connsiteX14" fmla="*/ 165437 w 165437"/>
                <a:gd name="connsiteY14" fmla="*/ 81764 h 171800"/>
                <a:gd name="connsiteX15" fmla="*/ 82719 w 165437"/>
                <a:gd name="connsiteY15" fmla="*/ 0 h 171800"/>
                <a:gd name="connsiteX16" fmla="*/ 146349 w 165437"/>
                <a:gd name="connsiteY16" fmla="*/ 84309 h 171800"/>
                <a:gd name="connsiteX17" fmla="*/ 141894 w 165437"/>
                <a:gd name="connsiteY17" fmla="*/ 106580 h 171800"/>
                <a:gd name="connsiteX18" fmla="*/ 131077 w 165437"/>
                <a:gd name="connsiteY18" fmla="*/ 124078 h 171800"/>
                <a:gd name="connsiteX19" fmla="*/ 112625 w 165437"/>
                <a:gd name="connsiteY19" fmla="*/ 152712 h 171800"/>
                <a:gd name="connsiteX20" fmla="*/ 82719 w 165437"/>
                <a:gd name="connsiteY20" fmla="*/ 152712 h 171800"/>
                <a:gd name="connsiteX21" fmla="*/ 53131 w 165437"/>
                <a:gd name="connsiteY21" fmla="*/ 152712 h 171800"/>
                <a:gd name="connsiteX22" fmla="*/ 34678 w 165437"/>
                <a:gd name="connsiteY22" fmla="*/ 124078 h 171800"/>
                <a:gd name="connsiteX23" fmla="*/ 23861 w 165437"/>
                <a:gd name="connsiteY23" fmla="*/ 106580 h 171800"/>
                <a:gd name="connsiteX24" fmla="*/ 19407 w 165437"/>
                <a:gd name="connsiteY24" fmla="*/ 84309 h 171800"/>
                <a:gd name="connsiteX25" fmla="*/ 19407 w 165437"/>
                <a:gd name="connsiteY25" fmla="*/ 81764 h 171800"/>
                <a:gd name="connsiteX26" fmla="*/ 83037 w 165437"/>
                <a:gd name="connsiteY26" fmla="*/ 18771 h 171800"/>
                <a:gd name="connsiteX27" fmla="*/ 83037 w 165437"/>
                <a:gd name="connsiteY27" fmla="*/ 18771 h 171800"/>
                <a:gd name="connsiteX28" fmla="*/ 83037 w 165437"/>
                <a:gd name="connsiteY28" fmla="*/ 18771 h 171800"/>
                <a:gd name="connsiteX29" fmla="*/ 83037 w 165437"/>
                <a:gd name="connsiteY29" fmla="*/ 18771 h 171800"/>
                <a:gd name="connsiteX30" fmla="*/ 83037 w 165437"/>
                <a:gd name="connsiteY30" fmla="*/ 18771 h 171800"/>
                <a:gd name="connsiteX31" fmla="*/ 83037 w 165437"/>
                <a:gd name="connsiteY31" fmla="*/ 18771 h 171800"/>
                <a:gd name="connsiteX32" fmla="*/ 83037 w 165437"/>
                <a:gd name="connsiteY32" fmla="*/ 18771 h 171800"/>
                <a:gd name="connsiteX33" fmla="*/ 146667 w 165437"/>
                <a:gd name="connsiteY33" fmla="*/ 81764 h 171800"/>
                <a:gd name="connsiteX34" fmla="*/ 146667 w 165437"/>
                <a:gd name="connsiteY34" fmla="*/ 84309 h 1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5437" h="171800">
                  <a:moveTo>
                    <a:pt x="82719" y="0"/>
                  </a:moveTo>
                  <a:cubicBezTo>
                    <a:pt x="82719" y="0"/>
                    <a:pt x="82719" y="0"/>
                    <a:pt x="82719" y="0"/>
                  </a:cubicBezTo>
                  <a:cubicBezTo>
                    <a:pt x="82719" y="0"/>
                    <a:pt x="82719" y="0"/>
                    <a:pt x="82719" y="0"/>
                  </a:cubicBezTo>
                  <a:cubicBezTo>
                    <a:pt x="37542" y="318"/>
                    <a:pt x="954" y="36587"/>
                    <a:pt x="0" y="81764"/>
                  </a:cubicBezTo>
                  <a:lnTo>
                    <a:pt x="0" y="84628"/>
                  </a:lnTo>
                  <a:cubicBezTo>
                    <a:pt x="318" y="94490"/>
                    <a:pt x="2227" y="104035"/>
                    <a:pt x="5727" y="113261"/>
                  </a:cubicBezTo>
                  <a:cubicBezTo>
                    <a:pt x="9226" y="121851"/>
                    <a:pt x="13999" y="129805"/>
                    <a:pt x="20043" y="136804"/>
                  </a:cubicBezTo>
                  <a:cubicBezTo>
                    <a:pt x="27679" y="145076"/>
                    <a:pt x="35951" y="161302"/>
                    <a:pt x="39450" y="168301"/>
                  </a:cubicBezTo>
                  <a:cubicBezTo>
                    <a:pt x="40405" y="170528"/>
                    <a:pt x="42632" y="171800"/>
                    <a:pt x="45177" y="171800"/>
                  </a:cubicBezTo>
                  <a:lnTo>
                    <a:pt x="120260" y="171800"/>
                  </a:lnTo>
                  <a:cubicBezTo>
                    <a:pt x="122805" y="171800"/>
                    <a:pt x="125033" y="170528"/>
                    <a:pt x="125987" y="168301"/>
                  </a:cubicBezTo>
                  <a:cubicBezTo>
                    <a:pt x="129487" y="161302"/>
                    <a:pt x="137759" y="145076"/>
                    <a:pt x="145394" y="136804"/>
                  </a:cubicBezTo>
                  <a:cubicBezTo>
                    <a:pt x="151439" y="129805"/>
                    <a:pt x="156529" y="121851"/>
                    <a:pt x="159711" y="113261"/>
                  </a:cubicBezTo>
                  <a:cubicBezTo>
                    <a:pt x="163210" y="104035"/>
                    <a:pt x="165119" y="94490"/>
                    <a:pt x="165437" y="84628"/>
                  </a:cubicBezTo>
                  <a:lnTo>
                    <a:pt x="165437" y="81764"/>
                  </a:lnTo>
                  <a:cubicBezTo>
                    <a:pt x="164483" y="36587"/>
                    <a:pt x="127896" y="318"/>
                    <a:pt x="82719" y="0"/>
                  </a:cubicBezTo>
                  <a:close/>
                  <a:moveTo>
                    <a:pt x="146349" y="84309"/>
                  </a:moveTo>
                  <a:cubicBezTo>
                    <a:pt x="146030" y="91945"/>
                    <a:pt x="144440" y="99581"/>
                    <a:pt x="141894" y="106580"/>
                  </a:cubicBezTo>
                  <a:cubicBezTo>
                    <a:pt x="139349" y="112943"/>
                    <a:pt x="135850" y="118988"/>
                    <a:pt x="131077" y="124078"/>
                  </a:cubicBezTo>
                  <a:cubicBezTo>
                    <a:pt x="123760" y="132986"/>
                    <a:pt x="117397" y="142531"/>
                    <a:pt x="112625" y="152712"/>
                  </a:cubicBezTo>
                  <a:lnTo>
                    <a:pt x="82719" y="152712"/>
                  </a:lnTo>
                  <a:lnTo>
                    <a:pt x="53131" y="152712"/>
                  </a:lnTo>
                  <a:cubicBezTo>
                    <a:pt x="48040" y="142531"/>
                    <a:pt x="41678" y="132986"/>
                    <a:pt x="34678" y="124078"/>
                  </a:cubicBezTo>
                  <a:cubicBezTo>
                    <a:pt x="30224" y="118988"/>
                    <a:pt x="26406" y="112943"/>
                    <a:pt x="23861" y="106580"/>
                  </a:cubicBezTo>
                  <a:cubicBezTo>
                    <a:pt x="20998" y="99581"/>
                    <a:pt x="19725" y="91945"/>
                    <a:pt x="19407" y="84309"/>
                  </a:cubicBezTo>
                  <a:lnTo>
                    <a:pt x="19407" y="81764"/>
                  </a:lnTo>
                  <a:cubicBezTo>
                    <a:pt x="20043" y="47086"/>
                    <a:pt x="48359" y="19089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83037" y="18771"/>
                    <a:pt x="83037" y="18771"/>
                    <a:pt x="83037" y="18771"/>
                  </a:cubicBezTo>
                  <a:cubicBezTo>
                    <a:pt x="83037" y="18771"/>
                    <a:pt x="83037" y="18771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117715" y="19089"/>
                    <a:pt x="146030" y="46768"/>
                    <a:pt x="146667" y="81764"/>
                  </a:cubicBezTo>
                  <a:lnTo>
                    <a:pt x="146667" y="8430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66" name="Graphic 153" descr="Magnifying glass">
            <a:extLst>
              <a:ext uri="{FF2B5EF4-FFF2-40B4-BE49-F238E27FC236}">
                <a16:creationId xmlns:a16="http://schemas.microsoft.com/office/drawing/2014/main" id="{5A0A5FD0-307D-4451-86D7-5137C2A9EBFB}"/>
              </a:ext>
            </a:extLst>
          </p:cNvPr>
          <p:cNvSpPr/>
          <p:nvPr/>
        </p:nvSpPr>
        <p:spPr>
          <a:xfrm>
            <a:off x="2138503" y="3644363"/>
            <a:ext cx="248156" cy="248156"/>
          </a:xfrm>
          <a:custGeom>
            <a:avLst/>
            <a:gdLst>
              <a:gd name="connsiteX0" fmla="*/ 244657 w 248156"/>
              <a:gd name="connsiteY0" fmla="*/ 213160 h 248156"/>
              <a:gd name="connsiteX1" fmla="*/ 204888 w 248156"/>
              <a:gd name="connsiteY1" fmla="*/ 173391 h 248156"/>
              <a:gd name="connsiteX2" fmla="*/ 185163 w 248156"/>
              <a:gd name="connsiteY2" fmla="*/ 167346 h 248156"/>
              <a:gd name="connsiteX3" fmla="*/ 171164 w 248156"/>
              <a:gd name="connsiteY3" fmla="*/ 153348 h 248156"/>
              <a:gd name="connsiteX4" fmla="*/ 190889 w 248156"/>
              <a:gd name="connsiteY4" fmla="*/ 95445 h 248156"/>
              <a:gd name="connsiteX5" fmla="*/ 95445 w 248156"/>
              <a:gd name="connsiteY5" fmla="*/ 0 h 248156"/>
              <a:gd name="connsiteX6" fmla="*/ 0 w 248156"/>
              <a:gd name="connsiteY6" fmla="*/ 95445 h 248156"/>
              <a:gd name="connsiteX7" fmla="*/ 95445 w 248156"/>
              <a:gd name="connsiteY7" fmla="*/ 190889 h 248156"/>
              <a:gd name="connsiteX8" fmla="*/ 153348 w 248156"/>
              <a:gd name="connsiteY8" fmla="*/ 171164 h 248156"/>
              <a:gd name="connsiteX9" fmla="*/ 167346 w 248156"/>
              <a:gd name="connsiteY9" fmla="*/ 185163 h 248156"/>
              <a:gd name="connsiteX10" fmla="*/ 173391 w 248156"/>
              <a:gd name="connsiteY10" fmla="*/ 204888 h 248156"/>
              <a:gd name="connsiteX11" fmla="*/ 213160 w 248156"/>
              <a:gd name="connsiteY11" fmla="*/ 244657 h 248156"/>
              <a:gd name="connsiteX12" fmla="*/ 229067 w 248156"/>
              <a:gd name="connsiteY12" fmla="*/ 251338 h 248156"/>
              <a:gd name="connsiteX13" fmla="*/ 244975 w 248156"/>
              <a:gd name="connsiteY13" fmla="*/ 244657 h 248156"/>
              <a:gd name="connsiteX14" fmla="*/ 244657 w 248156"/>
              <a:gd name="connsiteY14" fmla="*/ 213160 h 248156"/>
              <a:gd name="connsiteX15" fmla="*/ 95127 w 248156"/>
              <a:gd name="connsiteY15" fmla="*/ 171482 h 248156"/>
              <a:gd name="connsiteX16" fmla="*/ 18771 w 248156"/>
              <a:gd name="connsiteY16" fmla="*/ 95127 h 248156"/>
              <a:gd name="connsiteX17" fmla="*/ 95127 w 248156"/>
              <a:gd name="connsiteY17" fmla="*/ 18771 h 248156"/>
              <a:gd name="connsiteX18" fmla="*/ 171482 w 248156"/>
              <a:gd name="connsiteY18" fmla="*/ 95127 h 248156"/>
              <a:gd name="connsiteX19" fmla="*/ 95127 w 248156"/>
              <a:gd name="connsiteY19" fmla="*/ 171482 h 2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156" h="248156">
                <a:moveTo>
                  <a:pt x="244657" y="213160"/>
                </a:moveTo>
                <a:lnTo>
                  <a:pt x="204888" y="173391"/>
                </a:lnTo>
                <a:cubicBezTo>
                  <a:pt x="199479" y="167983"/>
                  <a:pt x="192162" y="166074"/>
                  <a:pt x="185163" y="167346"/>
                </a:cubicBezTo>
                <a:lnTo>
                  <a:pt x="171164" y="153348"/>
                </a:lnTo>
                <a:cubicBezTo>
                  <a:pt x="183572" y="137440"/>
                  <a:pt x="190889" y="117079"/>
                  <a:pt x="190889" y="95445"/>
                </a:cubicBezTo>
                <a:cubicBezTo>
                  <a:pt x="190889" y="42950"/>
                  <a:pt x="147939" y="0"/>
                  <a:pt x="95445" y="0"/>
                </a:cubicBezTo>
                <a:cubicBezTo>
                  <a:pt x="42950" y="0"/>
                  <a:pt x="0" y="42950"/>
                  <a:pt x="0" y="95445"/>
                </a:cubicBezTo>
                <a:cubicBezTo>
                  <a:pt x="0" y="147939"/>
                  <a:pt x="42950" y="190889"/>
                  <a:pt x="95445" y="190889"/>
                </a:cubicBezTo>
                <a:cubicBezTo>
                  <a:pt x="117079" y="190889"/>
                  <a:pt x="137122" y="183572"/>
                  <a:pt x="153348" y="171164"/>
                </a:cubicBezTo>
                <a:lnTo>
                  <a:pt x="167346" y="185163"/>
                </a:lnTo>
                <a:cubicBezTo>
                  <a:pt x="166074" y="192162"/>
                  <a:pt x="167983" y="199479"/>
                  <a:pt x="173391" y="204888"/>
                </a:cubicBezTo>
                <a:lnTo>
                  <a:pt x="213160" y="244657"/>
                </a:lnTo>
                <a:cubicBezTo>
                  <a:pt x="217614" y="249111"/>
                  <a:pt x="223341" y="251338"/>
                  <a:pt x="229067" y="251338"/>
                </a:cubicBezTo>
                <a:cubicBezTo>
                  <a:pt x="234794" y="251338"/>
                  <a:pt x="240521" y="249111"/>
                  <a:pt x="244975" y="244657"/>
                </a:cubicBezTo>
                <a:cubicBezTo>
                  <a:pt x="253247" y="235748"/>
                  <a:pt x="253247" y="221750"/>
                  <a:pt x="244657" y="213160"/>
                </a:cubicBezTo>
                <a:close/>
                <a:moveTo>
                  <a:pt x="95127" y="171482"/>
                </a:moveTo>
                <a:cubicBezTo>
                  <a:pt x="53131" y="171482"/>
                  <a:pt x="18771" y="137122"/>
                  <a:pt x="18771" y="95127"/>
                </a:cubicBezTo>
                <a:cubicBezTo>
                  <a:pt x="18771" y="53131"/>
                  <a:pt x="53131" y="18771"/>
                  <a:pt x="95127" y="18771"/>
                </a:cubicBezTo>
                <a:cubicBezTo>
                  <a:pt x="137122" y="18771"/>
                  <a:pt x="171482" y="53131"/>
                  <a:pt x="171482" y="95127"/>
                </a:cubicBezTo>
                <a:cubicBezTo>
                  <a:pt x="171482" y="137122"/>
                  <a:pt x="137122" y="171482"/>
                  <a:pt x="95127" y="171482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31128B-C6EC-44F6-9857-E1DA2F819876}"/>
              </a:ext>
            </a:extLst>
          </p:cNvPr>
          <p:cNvSpPr txBox="1"/>
          <p:nvPr/>
        </p:nvSpPr>
        <p:spPr>
          <a:xfrm>
            <a:off x="1202736" y="5258440"/>
            <a:ext cx="2071278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033EEE8-0E24-44EA-9E85-48DA7ADD73DD}"/>
              </a:ext>
            </a:extLst>
          </p:cNvPr>
          <p:cNvSpPr txBox="1"/>
          <p:nvPr/>
        </p:nvSpPr>
        <p:spPr>
          <a:xfrm>
            <a:off x="1284779" y="491725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92D0309-F14F-4BAC-82C2-96406A5D4ABD}"/>
              </a:ext>
            </a:extLst>
          </p:cNvPr>
          <p:cNvSpPr txBox="1"/>
          <p:nvPr/>
        </p:nvSpPr>
        <p:spPr>
          <a:xfrm>
            <a:off x="6227374" y="5258440"/>
            <a:ext cx="2205426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2810D7-0E15-4BE1-A013-3249873B0DBF}"/>
              </a:ext>
            </a:extLst>
          </p:cNvPr>
          <p:cNvSpPr txBox="1"/>
          <p:nvPr/>
        </p:nvSpPr>
        <p:spPr>
          <a:xfrm>
            <a:off x="6376491" y="4917254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EF17B5-647C-425E-A573-6346F23AD925}"/>
              </a:ext>
            </a:extLst>
          </p:cNvPr>
          <p:cNvSpPr txBox="1"/>
          <p:nvPr/>
        </p:nvSpPr>
        <p:spPr>
          <a:xfrm>
            <a:off x="3963599" y="4311754"/>
            <a:ext cx="197028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5C0EF6-126E-47A2-89D4-592EC0C083FE}"/>
              </a:ext>
            </a:extLst>
          </p:cNvPr>
          <p:cNvSpPr txBox="1"/>
          <p:nvPr/>
        </p:nvSpPr>
        <p:spPr>
          <a:xfrm>
            <a:off x="3995145" y="3970568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C628C4-0479-431B-A46B-291F858D2777}"/>
              </a:ext>
            </a:extLst>
          </p:cNvPr>
          <p:cNvSpPr txBox="1"/>
          <p:nvPr/>
        </p:nvSpPr>
        <p:spPr>
          <a:xfrm>
            <a:off x="9023657" y="4311754"/>
            <a:ext cx="2071278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DACD218-453E-456F-B411-D1B33FCE8061}"/>
              </a:ext>
            </a:extLst>
          </p:cNvPr>
          <p:cNvSpPr txBox="1"/>
          <p:nvPr/>
        </p:nvSpPr>
        <p:spPr>
          <a:xfrm>
            <a:off x="9105700" y="3970568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476B0E-6973-4ED6-8BF2-E1271227554C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  <p:bldP spid="28" grpId="0" animBg="1"/>
      <p:bldP spid="3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6" grpId="0" animBg="1"/>
      <p:bldP spid="67" grpId="0"/>
      <p:bldP spid="68" grpId="0"/>
      <p:bldP spid="71" grpId="0"/>
      <p:bldP spid="72" grpId="0"/>
      <p:bldP spid="74" grpId="0"/>
      <p:bldP spid="75" grpId="0"/>
      <p:bldP spid="77" grpId="0"/>
      <p:bldP spid="78" grpId="0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753484-CB75-471E-AE79-71EAB14321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5" b="46185"/>
          <a:stretch>
            <a:fillRect/>
          </a:stretch>
        </p:blipFill>
        <p:spPr/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8E5F861-16C1-46F9-A346-18E53400363F}"/>
              </a:ext>
            </a:extLst>
          </p:cNvPr>
          <p:cNvSpPr/>
          <p:nvPr/>
        </p:nvSpPr>
        <p:spPr>
          <a:xfrm>
            <a:off x="0" y="5928484"/>
            <a:ext cx="12192000" cy="929516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5C6DC-A30B-4F72-8856-E48FB7795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Arrow Diagram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DC32399-A384-4482-B329-EBB4C18772A1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hevron 76">
            <a:extLst>
              <a:ext uri="{FF2B5EF4-FFF2-40B4-BE49-F238E27FC236}">
                <a16:creationId xmlns:a16="http://schemas.microsoft.com/office/drawing/2014/main" id="{D3492757-E04F-430F-A9AC-384E0ECE8442}"/>
              </a:ext>
            </a:extLst>
          </p:cNvPr>
          <p:cNvSpPr/>
          <p:nvPr userDrawn="1"/>
        </p:nvSpPr>
        <p:spPr>
          <a:xfrm>
            <a:off x="6560220" y="1104831"/>
            <a:ext cx="1178743" cy="953854"/>
          </a:xfrm>
          <a:prstGeom prst="chevron">
            <a:avLst>
              <a:gd name="adj" fmla="val 24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13" name="Freeform 77">
            <a:extLst>
              <a:ext uri="{FF2B5EF4-FFF2-40B4-BE49-F238E27FC236}">
                <a16:creationId xmlns:a16="http://schemas.microsoft.com/office/drawing/2014/main" id="{A24BCA19-ECC7-4073-926C-62882579219B}"/>
              </a:ext>
            </a:extLst>
          </p:cNvPr>
          <p:cNvSpPr/>
          <p:nvPr userDrawn="1"/>
        </p:nvSpPr>
        <p:spPr>
          <a:xfrm>
            <a:off x="6562563" y="1591377"/>
            <a:ext cx="1174068" cy="467314"/>
          </a:xfrm>
          <a:custGeom>
            <a:avLst/>
            <a:gdLst>
              <a:gd name="connsiteX0" fmla="*/ 77535 w 400836"/>
              <a:gd name="connsiteY0" fmla="*/ 0 h 159544"/>
              <a:gd name="connsiteX1" fmla="*/ 400836 w 400836"/>
              <a:gd name="connsiteY1" fmla="*/ 0 h 159544"/>
              <a:gd name="connsiteX2" fmla="*/ 323301 w 400836"/>
              <a:gd name="connsiteY2" fmla="*/ 159544 h 159544"/>
              <a:gd name="connsiteX3" fmla="*/ 0 w 400836"/>
              <a:gd name="connsiteY3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836" h="159544">
                <a:moveTo>
                  <a:pt x="77535" y="0"/>
                </a:moveTo>
                <a:lnTo>
                  <a:pt x="400836" y="0"/>
                </a:lnTo>
                <a:lnTo>
                  <a:pt x="323301" y="159544"/>
                </a:lnTo>
                <a:lnTo>
                  <a:pt x="0" y="159544"/>
                </a:ln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542392-CD2E-434A-9CB4-C7927C8E2F5B}"/>
              </a:ext>
            </a:extLst>
          </p:cNvPr>
          <p:cNvGrpSpPr/>
          <p:nvPr/>
        </p:nvGrpSpPr>
        <p:grpSpPr>
          <a:xfrm>
            <a:off x="7012909" y="1378111"/>
            <a:ext cx="431737" cy="407300"/>
            <a:chOff x="3498850" y="1541463"/>
            <a:chExt cx="504825" cy="476250"/>
          </a:xfrm>
          <a:solidFill>
            <a:schemeClr val="bg2"/>
          </a:solidFill>
        </p:grpSpPr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F772F349-6090-4C4C-8ABE-49187451C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1801813"/>
              <a:ext cx="61913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BE64143-4780-4539-B5F3-F64607B9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8850" y="1541463"/>
              <a:ext cx="504825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C4A886-B3DA-42E1-8691-61C74B0EDF0D}"/>
              </a:ext>
            </a:extLst>
          </p:cNvPr>
          <p:cNvSpPr txBox="1"/>
          <p:nvPr/>
        </p:nvSpPr>
        <p:spPr>
          <a:xfrm>
            <a:off x="5378731" y="1305590"/>
            <a:ext cx="114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2B800"/>
                </a:solidFill>
              </a:rPr>
              <a:t>01</a:t>
            </a:r>
            <a:endParaRPr lang="id-ID" sz="3200" b="1" dirty="0">
              <a:solidFill>
                <a:srgbClr val="F2B800"/>
              </a:solidFill>
            </a:endParaRPr>
          </a:p>
        </p:txBody>
      </p:sp>
      <p:sp>
        <p:nvSpPr>
          <p:cNvPr id="15" name="Chevron 79">
            <a:extLst>
              <a:ext uri="{FF2B5EF4-FFF2-40B4-BE49-F238E27FC236}">
                <a16:creationId xmlns:a16="http://schemas.microsoft.com/office/drawing/2014/main" id="{2995D7EF-800A-4BB4-A2E5-56CE992A953C}"/>
              </a:ext>
            </a:extLst>
          </p:cNvPr>
          <p:cNvSpPr/>
          <p:nvPr/>
        </p:nvSpPr>
        <p:spPr>
          <a:xfrm>
            <a:off x="6570832" y="2567907"/>
            <a:ext cx="1178743" cy="953854"/>
          </a:xfrm>
          <a:prstGeom prst="chevron">
            <a:avLst>
              <a:gd name="adj" fmla="val 24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CFB9FFDD-4157-4A1D-A507-FB24CF846B6F}"/>
              </a:ext>
            </a:extLst>
          </p:cNvPr>
          <p:cNvSpPr/>
          <p:nvPr/>
        </p:nvSpPr>
        <p:spPr>
          <a:xfrm>
            <a:off x="6573175" y="3054453"/>
            <a:ext cx="1174068" cy="467314"/>
          </a:xfrm>
          <a:custGeom>
            <a:avLst/>
            <a:gdLst>
              <a:gd name="connsiteX0" fmla="*/ 77535 w 400836"/>
              <a:gd name="connsiteY0" fmla="*/ 0 h 159544"/>
              <a:gd name="connsiteX1" fmla="*/ 400836 w 400836"/>
              <a:gd name="connsiteY1" fmla="*/ 0 h 159544"/>
              <a:gd name="connsiteX2" fmla="*/ 323301 w 400836"/>
              <a:gd name="connsiteY2" fmla="*/ 159544 h 159544"/>
              <a:gd name="connsiteX3" fmla="*/ 0 w 400836"/>
              <a:gd name="connsiteY3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836" h="159544">
                <a:moveTo>
                  <a:pt x="77535" y="0"/>
                </a:moveTo>
                <a:lnTo>
                  <a:pt x="400836" y="0"/>
                </a:lnTo>
                <a:lnTo>
                  <a:pt x="323301" y="159544"/>
                </a:lnTo>
                <a:lnTo>
                  <a:pt x="0" y="159544"/>
                </a:ln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32" name="Freeform 60">
            <a:extLst>
              <a:ext uri="{FF2B5EF4-FFF2-40B4-BE49-F238E27FC236}">
                <a16:creationId xmlns:a16="http://schemas.microsoft.com/office/drawing/2014/main" id="{0B14A192-DD17-4217-9C1F-1E5670864C75}"/>
              </a:ext>
            </a:extLst>
          </p:cNvPr>
          <p:cNvSpPr>
            <a:spLocks noEditPoints="1"/>
          </p:cNvSpPr>
          <p:nvPr/>
        </p:nvSpPr>
        <p:spPr bwMode="auto">
          <a:xfrm>
            <a:off x="6998705" y="2842698"/>
            <a:ext cx="404275" cy="404275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CFAA51-8CC6-4F5D-9EFB-25771C1A2BB6}"/>
              </a:ext>
            </a:extLst>
          </p:cNvPr>
          <p:cNvSpPr txBox="1"/>
          <p:nvPr/>
        </p:nvSpPr>
        <p:spPr>
          <a:xfrm>
            <a:off x="5368118" y="2768666"/>
            <a:ext cx="114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2B800"/>
                </a:solidFill>
              </a:rPr>
              <a:t>02</a:t>
            </a:r>
            <a:endParaRPr lang="id-ID" sz="3200" b="1" dirty="0">
              <a:solidFill>
                <a:srgbClr val="F2B800"/>
              </a:solidFill>
            </a:endParaRPr>
          </a:p>
        </p:txBody>
      </p:sp>
      <p:sp>
        <p:nvSpPr>
          <p:cNvPr id="18" name="Chevron 82">
            <a:extLst>
              <a:ext uri="{FF2B5EF4-FFF2-40B4-BE49-F238E27FC236}">
                <a16:creationId xmlns:a16="http://schemas.microsoft.com/office/drawing/2014/main" id="{9CA86808-DB6C-4B8E-A9BB-A29C5D032514}"/>
              </a:ext>
            </a:extLst>
          </p:cNvPr>
          <p:cNvSpPr/>
          <p:nvPr/>
        </p:nvSpPr>
        <p:spPr>
          <a:xfrm>
            <a:off x="6541182" y="4024990"/>
            <a:ext cx="1178743" cy="953854"/>
          </a:xfrm>
          <a:prstGeom prst="chevron">
            <a:avLst>
              <a:gd name="adj" fmla="val 24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19" name="Freeform 83">
            <a:extLst>
              <a:ext uri="{FF2B5EF4-FFF2-40B4-BE49-F238E27FC236}">
                <a16:creationId xmlns:a16="http://schemas.microsoft.com/office/drawing/2014/main" id="{F926BD2B-0438-4174-8D0C-03F034D1F64E}"/>
              </a:ext>
            </a:extLst>
          </p:cNvPr>
          <p:cNvSpPr/>
          <p:nvPr/>
        </p:nvSpPr>
        <p:spPr>
          <a:xfrm>
            <a:off x="6543525" y="4511536"/>
            <a:ext cx="1174068" cy="467314"/>
          </a:xfrm>
          <a:custGeom>
            <a:avLst/>
            <a:gdLst>
              <a:gd name="connsiteX0" fmla="*/ 77535 w 400836"/>
              <a:gd name="connsiteY0" fmla="*/ 0 h 159544"/>
              <a:gd name="connsiteX1" fmla="*/ 400836 w 400836"/>
              <a:gd name="connsiteY1" fmla="*/ 0 h 159544"/>
              <a:gd name="connsiteX2" fmla="*/ 323301 w 400836"/>
              <a:gd name="connsiteY2" fmla="*/ 159544 h 159544"/>
              <a:gd name="connsiteX3" fmla="*/ 0 w 400836"/>
              <a:gd name="connsiteY3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836" h="159544">
                <a:moveTo>
                  <a:pt x="77535" y="0"/>
                </a:moveTo>
                <a:lnTo>
                  <a:pt x="400836" y="0"/>
                </a:lnTo>
                <a:lnTo>
                  <a:pt x="323301" y="159544"/>
                </a:lnTo>
                <a:lnTo>
                  <a:pt x="0" y="159544"/>
                </a:ln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6BE9DC-8C78-4AEA-A73E-30B7D4A86453}"/>
              </a:ext>
            </a:extLst>
          </p:cNvPr>
          <p:cNvGrpSpPr/>
          <p:nvPr/>
        </p:nvGrpSpPr>
        <p:grpSpPr>
          <a:xfrm>
            <a:off x="6985311" y="4325798"/>
            <a:ext cx="404276" cy="352240"/>
            <a:chOff x="837205" y="5167510"/>
            <a:chExt cx="400024" cy="348536"/>
          </a:xfrm>
          <a:solidFill>
            <a:schemeClr val="bg2"/>
          </a:solidFill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CA1C2E0D-4D26-41BB-8100-AF84DF5D9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05" y="5167510"/>
              <a:ext cx="400024" cy="286486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FA001F7E-258E-404E-BF3B-F12713512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263" y="5291610"/>
              <a:ext cx="23764" cy="137302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21E89C32-075E-43C3-AD6A-7C5892C1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061" y="5442114"/>
              <a:ext cx="50168" cy="739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313DEBC-1E67-4DE5-BDD0-BF7660C5AAB7}"/>
              </a:ext>
            </a:extLst>
          </p:cNvPr>
          <p:cNvSpPr txBox="1"/>
          <p:nvPr/>
        </p:nvSpPr>
        <p:spPr>
          <a:xfrm>
            <a:off x="5397768" y="4225749"/>
            <a:ext cx="114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2B800"/>
                </a:solidFill>
              </a:rPr>
              <a:t>03</a:t>
            </a:r>
            <a:endParaRPr lang="id-ID" sz="3200" b="1" dirty="0">
              <a:solidFill>
                <a:srgbClr val="F2B8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19F964-3BF4-4FA4-974C-D5F2E23B0C34}"/>
              </a:ext>
            </a:extLst>
          </p:cNvPr>
          <p:cNvSpPr txBox="1"/>
          <p:nvPr/>
        </p:nvSpPr>
        <p:spPr>
          <a:xfrm>
            <a:off x="8225836" y="1446017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9B2153-3D18-49B7-A26B-1ACC82AAF322}"/>
              </a:ext>
            </a:extLst>
          </p:cNvPr>
          <p:cNvSpPr txBox="1"/>
          <p:nvPr/>
        </p:nvSpPr>
        <p:spPr>
          <a:xfrm>
            <a:off x="8225836" y="1104831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B800"/>
                </a:solidFill>
                <a:latin typeface="+mj-lt"/>
              </a:rPr>
              <a:t>Description</a:t>
            </a:r>
            <a:endParaRPr lang="en-ID" sz="2000" b="1" dirty="0">
              <a:solidFill>
                <a:srgbClr val="F2B800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9CE856-69F9-453E-815F-B0D6EB89EE10}"/>
              </a:ext>
            </a:extLst>
          </p:cNvPr>
          <p:cNvSpPr txBox="1"/>
          <p:nvPr/>
        </p:nvSpPr>
        <p:spPr>
          <a:xfrm>
            <a:off x="8225836" y="2922429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8C4854-C2CF-4AE2-9661-03CC965A9DC3}"/>
              </a:ext>
            </a:extLst>
          </p:cNvPr>
          <p:cNvSpPr txBox="1"/>
          <p:nvPr/>
        </p:nvSpPr>
        <p:spPr>
          <a:xfrm>
            <a:off x="8225836" y="2581243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B800"/>
                </a:solidFill>
                <a:latin typeface="+mj-lt"/>
              </a:rPr>
              <a:t>Description</a:t>
            </a:r>
            <a:endParaRPr lang="en-ID" sz="2000" b="1" dirty="0">
              <a:solidFill>
                <a:srgbClr val="F2B800"/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890C25-EA79-4A56-8F82-FFB887B35776}"/>
              </a:ext>
            </a:extLst>
          </p:cNvPr>
          <p:cNvSpPr txBox="1"/>
          <p:nvPr/>
        </p:nvSpPr>
        <p:spPr>
          <a:xfrm>
            <a:off x="8225836" y="4353613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3F01C5-C28C-4AE7-BED5-6383BB15B7DB}"/>
              </a:ext>
            </a:extLst>
          </p:cNvPr>
          <p:cNvSpPr txBox="1"/>
          <p:nvPr/>
        </p:nvSpPr>
        <p:spPr>
          <a:xfrm>
            <a:off x="8225836" y="4012427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B800"/>
                </a:solidFill>
                <a:latin typeface="+mj-lt"/>
              </a:rPr>
              <a:t>Description</a:t>
            </a:r>
            <a:endParaRPr lang="en-ID" sz="2000" b="1" dirty="0">
              <a:solidFill>
                <a:srgbClr val="F2B800"/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EBADAB-3C55-466C-AD89-EF29FB79106E}"/>
              </a:ext>
            </a:extLst>
          </p:cNvPr>
          <p:cNvSpPr txBox="1"/>
          <p:nvPr/>
        </p:nvSpPr>
        <p:spPr>
          <a:xfrm>
            <a:off x="1058407" y="2451394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7BD2688-164C-44C8-A71A-AFFE7E2C97BA}"/>
              </a:ext>
            </a:extLst>
          </p:cNvPr>
          <p:cNvSpPr/>
          <p:nvPr/>
        </p:nvSpPr>
        <p:spPr>
          <a:xfrm>
            <a:off x="1168506" y="4353613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942C8A-AF7E-4268-AB54-1B2376B8E512}"/>
              </a:ext>
            </a:extLst>
          </p:cNvPr>
          <p:cNvSpPr txBox="1"/>
          <p:nvPr/>
        </p:nvSpPr>
        <p:spPr>
          <a:xfrm>
            <a:off x="1168506" y="4470090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D4EF8A-5F36-461E-9AFC-F47778BA3466}"/>
              </a:ext>
            </a:extLst>
          </p:cNvPr>
          <p:cNvSpPr txBox="1"/>
          <p:nvPr/>
        </p:nvSpPr>
        <p:spPr>
          <a:xfrm>
            <a:off x="2859071" y="4470090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9503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build="p"/>
      <p:bldP spid="4" grpId="0" animBg="1"/>
      <p:bldP spid="12" grpId="0" animBg="1"/>
      <p:bldP spid="13" grpId="0" animBg="1"/>
      <p:bldP spid="37" grpId="0"/>
      <p:bldP spid="15" grpId="0" animBg="1"/>
      <p:bldP spid="16" grpId="0" animBg="1"/>
      <p:bldP spid="32" grpId="0" animBg="1"/>
      <p:bldP spid="38" grpId="0"/>
      <p:bldP spid="18" grpId="0" animBg="1"/>
      <p:bldP spid="19" grpId="0" animBg="1"/>
      <p:bldP spid="39" grpId="0"/>
      <p:bldP spid="44" grpId="0"/>
      <p:bldP spid="45" grpId="0"/>
      <p:bldP spid="54" grpId="0"/>
      <p:bldP spid="55" grpId="0"/>
      <p:bldP spid="64" grpId="0"/>
      <p:bldP spid="65" grpId="0"/>
      <p:bldP spid="66" grpId="0"/>
      <p:bldP spid="67" grpId="0" animBg="1"/>
      <p:bldP spid="68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0B9A277-1567-4C9D-8315-E0BC9C5DE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6" b="22476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7DD3D9-3D87-41F1-9F51-280E2FA102B5}"/>
              </a:ext>
            </a:extLst>
          </p:cNvPr>
          <p:cNvSpPr/>
          <p:nvPr/>
        </p:nvSpPr>
        <p:spPr>
          <a:xfrm>
            <a:off x="606426" y="4521200"/>
            <a:ext cx="4244973" cy="2336800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D4154-A850-4C5E-B569-BDB747A194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Statistic Visual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0168013-A140-408A-8E8A-8618480FAF15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7958F-FB96-4014-855A-41EC3C7D87BF}"/>
              </a:ext>
            </a:extLst>
          </p:cNvPr>
          <p:cNvSpPr txBox="1"/>
          <p:nvPr/>
        </p:nvSpPr>
        <p:spPr>
          <a:xfrm>
            <a:off x="1058407" y="2451394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1222D1C-87E5-4559-96DA-F7AE5C7631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333523"/>
              </p:ext>
            </p:extLst>
          </p:nvPr>
        </p:nvGraphicFramePr>
        <p:xfrm>
          <a:off x="6413500" y="1790700"/>
          <a:ext cx="4547449" cy="16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0583583C-6C84-471B-B151-1C0402009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204550"/>
              </p:ext>
            </p:extLst>
          </p:nvPr>
        </p:nvGraphicFramePr>
        <p:xfrm>
          <a:off x="6413500" y="4521200"/>
          <a:ext cx="4547449" cy="16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8571491-5C8C-44EE-BEBB-E178A39E0DF0}"/>
              </a:ext>
            </a:extLst>
          </p:cNvPr>
          <p:cNvSpPr/>
          <p:nvPr/>
        </p:nvSpPr>
        <p:spPr>
          <a:xfrm>
            <a:off x="877591" y="5431270"/>
            <a:ext cx="3553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+mj-lt"/>
              </a:rPr>
              <a:t>I see everything through a spiritual lens.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B526C-7EB9-483F-8B0E-4887B5C94358}"/>
              </a:ext>
            </a:extLst>
          </p:cNvPr>
          <p:cNvGrpSpPr/>
          <p:nvPr/>
        </p:nvGrpSpPr>
        <p:grpSpPr>
          <a:xfrm>
            <a:off x="2375739" y="4977224"/>
            <a:ext cx="557123" cy="379624"/>
            <a:chOff x="763899" y="556078"/>
            <a:chExt cx="1210812" cy="825047"/>
          </a:xfrm>
          <a:solidFill>
            <a:schemeClr val="accent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A33AEC-BDCA-4DA1-8F21-7EFC7DD42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9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F651193-DFE6-4EC0-B629-ADB49FBE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10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DCE42E1-3E63-4CAE-92B8-2C178E7EF903}"/>
              </a:ext>
            </a:extLst>
          </p:cNvPr>
          <p:cNvSpPr/>
          <p:nvPr/>
        </p:nvSpPr>
        <p:spPr>
          <a:xfrm>
            <a:off x="6413500" y="1078324"/>
            <a:ext cx="168275" cy="38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D79F4-3EE3-4480-B77F-4BD17F68BF14}"/>
              </a:ext>
            </a:extLst>
          </p:cNvPr>
          <p:cNvSpPr txBox="1"/>
          <p:nvPr/>
        </p:nvSpPr>
        <p:spPr>
          <a:xfrm>
            <a:off x="6799081" y="1103310"/>
            <a:ext cx="171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Last year (2018)</a:t>
            </a:r>
            <a:endParaRPr lang="en-ID" sz="1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69FD6-0D4C-43DF-9D06-7FFF083DEDE9}"/>
              </a:ext>
            </a:extLst>
          </p:cNvPr>
          <p:cNvSpPr/>
          <p:nvPr/>
        </p:nvSpPr>
        <p:spPr>
          <a:xfrm>
            <a:off x="6413500" y="3981962"/>
            <a:ext cx="168275" cy="38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E7A66-400E-43CF-9757-9005DF73EDC6}"/>
              </a:ext>
            </a:extLst>
          </p:cNvPr>
          <p:cNvSpPr txBox="1"/>
          <p:nvPr/>
        </p:nvSpPr>
        <p:spPr>
          <a:xfrm>
            <a:off x="6799081" y="4006948"/>
            <a:ext cx="171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This year (2019)</a:t>
            </a:r>
            <a:endParaRPr lang="en-ID" sz="1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588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/>
      <p:bldP spid="5" grpId="0" animBg="1"/>
      <p:bldP spid="8" grpId="0"/>
      <p:bldGraphic spid="9" grpId="0">
        <p:bldAsOne/>
      </p:bldGraphic>
      <p:bldGraphic spid="10" grpId="0">
        <p:bldAsOne/>
      </p:bldGraphic>
      <p:bldP spid="14" grpId="0"/>
      <p:bldP spid="2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DD90ED-9F54-4600-920D-515048F736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6" b="9146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AD571-857F-462F-81F2-C23827F2DB10}"/>
              </a:ext>
            </a:extLst>
          </p:cNvPr>
          <p:cNvSpPr/>
          <p:nvPr/>
        </p:nvSpPr>
        <p:spPr>
          <a:xfrm>
            <a:off x="0" y="0"/>
            <a:ext cx="7289800" cy="5956300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4CD27-4E3D-4D1D-A339-3235DE9740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Line Chart Statistic</a:t>
            </a:r>
          </a:p>
        </p:txBody>
      </p:sp>
      <p:graphicFrame>
        <p:nvGraphicFramePr>
          <p:cNvPr id="4" name="Chart Placeholder 30">
            <a:extLst>
              <a:ext uri="{FF2B5EF4-FFF2-40B4-BE49-F238E27FC236}">
                <a16:creationId xmlns:a16="http://schemas.microsoft.com/office/drawing/2014/main" id="{C5C72E02-B5D2-41D8-83C3-00BADE8E0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921221"/>
              </p:ext>
            </p:extLst>
          </p:nvPr>
        </p:nvGraphicFramePr>
        <p:xfrm>
          <a:off x="584200" y="789214"/>
          <a:ext cx="6286499" cy="482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5">
            <a:extLst>
              <a:ext uri="{FF2B5EF4-FFF2-40B4-BE49-F238E27FC236}">
                <a16:creationId xmlns:a16="http://schemas.microsoft.com/office/drawing/2014/main" id="{344566D7-8B91-4B2D-A660-59F15D999748}"/>
              </a:ext>
            </a:extLst>
          </p:cNvPr>
          <p:cNvSpPr>
            <a:spLocks/>
          </p:cNvSpPr>
          <p:nvPr/>
        </p:nvSpPr>
        <p:spPr bwMode="auto">
          <a:xfrm>
            <a:off x="7517812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27B94-FB23-415C-A28F-214B0B0B07E4}"/>
              </a:ext>
            </a:extLst>
          </p:cNvPr>
          <p:cNvSpPr txBox="1"/>
          <p:nvPr/>
        </p:nvSpPr>
        <p:spPr>
          <a:xfrm>
            <a:off x="8039100" y="2451394"/>
            <a:ext cx="3372604" cy="1724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AA167B-0457-4709-B57D-F684569A82B5}"/>
              </a:ext>
            </a:extLst>
          </p:cNvPr>
          <p:cNvSpPr/>
          <p:nvPr/>
        </p:nvSpPr>
        <p:spPr>
          <a:xfrm>
            <a:off x="8102600" y="4353613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10156B-045A-4A76-A900-0C7F2940F728}"/>
              </a:ext>
            </a:extLst>
          </p:cNvPr>
          <p:cNvSpPr txBox="1"/>
          <p:nvPr/>
        </p:nvSpPr>
        <p:spPr>
          <a:xfrm>
            <a:off x="8102600" y="4470090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65B6E-FD55-49EA-80C0-E11F0A979514}"/>
              </a:ext>
            </a:extLst>
          </p:cNvPr>
          <p:cNvSpPr txBox="1"/>
          <p:nvPr/>
        </p:nvSpPr>
        <p:spPr>
          <a:xfrm>
            <a:off x="9793165" y="4470090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43519-69AD-41B7-9050-68B1E515BC4B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Graphic spid="4" grpId="0">
        <p:bldAsOne/>
      </p:bldGraphic>
      <p:bldP spid="10" grpId="0" animBg="1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F90C21-3090-4471-A822-E654374AB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World Location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0959E9-08B4-4609-92B0-3AFDE7EC6511}"/>
              </a:ext>
            </a:extLst>
          </p:cNvPr>
          <p:cNvGrpSpPr/>
          <p:nvPr/>
        </p:nvGrpSpPr>
        <p:grpSpPr>
          <a:xfrm>
            <a:off x="8131652" y="2367575"/>
            <a:ext cx="3062015" cy="3591188"/>
            <a:chOff x="7889877" y="1718930"/>
            <a:chExt cx="3555241" cy="416965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ADD43A7-17E5-43D4-8A88-7B4B29D2D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9877" y="3459191"/>
              <a:ext cx="1316870" cy="1716914"/>
            </a:xfrm>
            <a:custGeom>
              <a:avLst/>
              <a:gdLst>
                <a:gd name="T0" fmla="*/ 537 w 548"/>
                <a:gd name="T1" fmla="*/ 372 h 761"/>
                <a:gd name="T2" fmla="*/ 514 w 548"/>
                <a:gd name="T3" fmla="*/ 301 h 761"/>
                <a:gd name="T4" fmla="*/ 526 w 548"/>
                <a:gd name="T5" fmla="*/ 259 h 761"/>
                <a:gd name="T6" fmla="*/ 465 w 548"/>
                <a:gd name="T7" fmla="*/ 237 h 761"/>
                <a:gd name="T8" fmla="*/ 400 w 548"/>
                <a:gd name="T9" fmla="*/ 247 h 761"/>
                <a:gd name="T10" fmla="*/ 339 w 548"/>
                <a:gd name="T11" fmla="*/ 223 h 761"/>
                <a:gd name="T12" fmla="*/ 332 w 548"/>
                <a:gd name="T13" fmla="*/ 165 h 761"/>
                <a:gd name="T14" fmla="*/ 339 w 548"/>
                <a:gd name="T15" fmla="*/ 140 h 761"/>
                <a:gd name="T16" fmla="*/ 386 w 548"/>
                <a:gd name="T17" fmla="*/ 109 h 761"/>
                <a:gd name="T18" fmla="*/ 445 w 548"/>
                <a:gd name="T19" fmla="*/ 40 h 761"/>
                <a:gd name="T20" fmla="*/ 402 w 548"/>
                <a:gd name="T21" fmla="*/ 11 h 761"/>
                <a:gd name="T22" fmla="*/ 385 w 548"/>
                <a:gd name="T23" fmla="*/ 18 h 761"/>
                <a:gd name="T24" fmla="*/ 376 w 548"/>
                <a:gd name="T25" fmla="*/ 28 h 761"/>
                <a:gd name="T26" fmla="*/ 348 w 548"/>
                <a:gd name="T27" fmla="*/ 41 h 761"/>
                <a:gd name="T28" fmla="*/ 303 w 548"/>
                <a:gd name="T29" fmla="*/ 39 h 761"/>
                <a:gd name="T30" fmla="*/ 279 w 548"/>
                <a:gd name="T31" fmla="*/ 80 h 761"/>
                <a:gd name="T32" fmla="*/ 264 w 548"/>
                <a:gd name="T33" fmla="*/ 104 h 761"/>
                <a:gd name="T34" fmla="*/ 241 w 548"/>
                <a:gd name="T35" fmla="*/ 139 h 761"/>
                <a:gd name="T36" fmla="*/ 275 w 548"/>
                <a:gd name="T37" fmla="*/ 159 h 761"/>
                <a:gd name="T38" fmla="*/ 302 w 548"/>
                <a:gd name="T39" fmla="*/ 155 h 761"/>
                <a:gd name="T40" fmla="*/ 267 w 548"/>
                <a:gd name="T41" fmla="*/ 172 h 761"/>
                <a:gd name="T42" fmla="*/ 249 w 548"/>
                <a:gd name="T43" fmla="*/ 192 h 761"/>
                <a:gd name="T44" fmla="*/ 222 w 548"/>
                <a:gd name="T45" fmla="*/ 208 h 761"/>
                <a:gd name="T46" fmla="*/ 155 w 548"/>
                <a:gd name="T47" fmla="*/ 198 h 761"/>
                <a:gd name="T48" fmla="*/ 87 w 548"/>
                <a:gd name="T49" fmla="*/ 199 h 761"/>
                <a:gd name="T50" fmla="*/ 92 w 548"/>
                <a:gd name="T51" fmla="*/ 219 h 761"/>
                <a:gd name="T52" fmla="*/ 110 w 548"/>
                <a:gd name="T53" fmla="*/ 266 h 761"/>
                <a:gd name="T54" fmla="*/ 79 w 548"/>
                <a:gd name="T55" fmla="*/ 253 h 761"/>
                <a:gd name="T56" fmla="*/ 87 w 548"/>
                <a:gd name="T57" fmla="*/ 278 h 761"/>
                <a:gd name="T58" fmla="*/ 119 w 548"/>
                <a:gd name="T59" fmla="*/ 299 h 761"/>
                <a:gd name="T60" fmla="*/ 59 w 548"/>
                <a:gd name="T61" fmla="*/ 340 h 761"/>
                <a:gd name="T62" fmla="*/ 71 w 548"/>
                <a:gd name="T63" fmla="*/ 371 h 761"/>
                <a:gd name="T64" fmla="*/ 96 w 548"/>
                <a:gd name="T65" fmla="*/ 392 h 761"/>
                <a:gd name="T66" fmla="*/ 121 w 548"/>
                <a:gd name="T67" fmla="*/ 396 h 761"/>
                <a:gd name="T68" fmla="*/ 122 w 548"/>
                <a:gd name="T69" fmla="*/ 409 h 761"/>
                <a:gd name="T70" fmla="*/ 191 w 548"/>
                <a:gd name="T71" fmla="*/ 409 h 761"/>
                <a:gd name="T72" fmla="*/ 170 w 548"/>
                <a:gd name="T73" fmla="*/ 429 h 761"/>
                <a:gd name="T74" fmla="*/ 127 w 548"/>
                <a:gd name="T75" fmla="*/ 501 h 761"/>
                <a:gd name="T76" fmla="*/ 88 w 548"/>
                <a:gd name="T77" fmla="*/ 543 h 761"/>
                <a:gd name="T78" fmla="*/ 152 w 548"/>
                <a:gd name="T79" fmla="*/ 539 h 761"/>
                <a:gd name="T80" fmla="*/ 77 w 548"/>
                <a:gd name="T81" fmla="*/ 575 h 761"/>
                <a:gd name="T82" fmla="*/ 47 w 548"/>
                <a:gd name="T83" fmla="*/ 598 h 761"/>
                <a:gd name="T84" fmla="*/ 4 w 548"/>
                <a:gd name="T85" fmla="*/ 611 h 761"/>
                <a:gd name="T86" fmla="*/ 74 w 548"/>
                <a:gd name="T87" fmla="*/ 624 h 761"/>
                <a:gd name="T88" fmla="*/ 11 w 548"/>
                <a:gd name="T89" fmla="*/ 659 h 761"/>
                <a:gd name="T90" fmla="*/ 30 w 548"/>
                <a:gd name="T91" fmla="*/ 686 h 761"/>
                <a:gd name="T92" fmla="*/ 56 w 548"/>
                <a:gd name="T93" fmla="*/ 702 h 761"/>
                <a:gd name="T94" fmla="*/ 67 w 548"/>
                <a:gd name="T95" fmla="*/ 722 h 761"/>
                <a:gd name="T96" fmla="*/ 81 w 548"/>
                <a:gd name="T97" fmla="*/ 741 h 761"/>
                <a:gd name="T98" fmla="*/ 110 w 548"/>
                <a:gd name="T99" fmla="*/ 751 h 761"/>
                <a:gd name="T100" fmla="*/ 150 w 548"/>
                <a:gd name="T101" fmla="*/ 756 h 761"/>
                <a:gd name="T102" fmla="*/ 198 w 548"/>
                <a:gd name="T103" fmla="*/ 742 h 761"/>
                <a:gd name="T104" fmla="*/ 233 w 548"/>
                <a:gd name="T105" fmla="*/ 735 h 761"/>
                <a:gd name="T106" fmla="*/ 262 w 548"/>
                <a:gd name="T107" fmla="*/ 689 h 761"/>
                <a:gd name="T108" fmla="*/ 308 w 548"/>
                <a:gd name="T109" fmla="*/ 692 h 761"/>
                <a:gd name="T110" fmla="*/ 358 w 548"/>
                <a:gd name="T111" fmla="*/ 655 h 761"/>
                <a:gd name="T112" fmla="*/ 392 w 548"/>
                <a:gd name="T113" fmla="*/ 644 h 761"/>
                <a:gd name="T114" fmla="*/ 449 w 548"/>
                <a:gd name="T115" fmla="*/ 626 h 761"/>
                <a:gd name="T116" fmla="*/ 491 w 548"/>
                <a:gd name="T117" fmla="*/ 634 h 761"/>
                <a:gd name="T118" fmla="*/ 501 w 548"/>
                <a:gd name="T119" fmla="*/ 593 h 761"/>
                <a:gd name="T120" fmla="*/ 363 w 548"/>
                <a:gd name="T121" fmla="*/ 39 h 761"/>
                <a:gd name="T122" fmla="*/ 200 w 548"/>
                <a:gd name="T123" fmla="*/ 52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" h="761">
                  <a:moveTo>
                    <a:pt x="545" y="477"/>
                  </a:moveTo>
                  <a:cubicBezTo>
                    <a:pt x="543" y="473"/>
                    <a:pt x="544" y="468"/>
                    <a:pt x="545" y="463"/>
                  </a:cubicBezTo>
                  <a:cubicBezTo>
                    <a:pt x="546" y="459"/>
                    <a:pt x="547" y="454"/>
                    <a:pt x="546" y="450"/>
                  </a:cubicBezTo>
                  <a:cubicBezTo>
                    <a:pt x="545" y="446"/>
                    <a:pt x="544" y="443"/>
                    <a:pt x="542" y="441"/>
                  </a:cubicBezTo>
                  <a:cubicBezTo>
                    <a:pt x="541" y="439"/>
                    <a:pt x="540" y="437"/>
                    <a:pt x="540" y="435"/>
                  </a:cubicBezTo>
                  <a:cubicBezTo>
                    <a:pt x="539" y="433"/>
                    <a:pt x="539" y="431"/>
                    <a:pt x="539" y="429"/>
                  </a:cubicBezTo>
                  <a:cubicBezTo>
                    <a:pt x="538" y="426"/>
                    <a:pt x="538" y="422"/>
                    <a:pt x="537" y="420"/>
                  </a:cubicBezTo>
                  <a:cubicBezTo>
                    <a:pt x="535" y="417"/>
                    <a:pt x="533" y="415"/>
                    <a:pt x="531" y="412"/>
                  </a:cubicBezTo>
                  <a:cubicBezTo>
                    <a:pt x="530" y="411"/>
                    <a:pt x="529" y="410"/>
                    <a:pt x="528" y="409"/>
                  </a:cubicBezTo>
                  <a:cubicBezTo>
                    <a:pt x="525" y="405"/>
                    <a:pt x="525" y="405"/>
                    <a:pt x="529" y="401"/>
                  </a:cubicBezTo>
                  <a:cubicBezTo>
                    <a:pt x="529" y="400"/>
                    <a:pt x="529" y="400"/>
                    <a:pt x="529" y="400"/>
                  </a:cubicBezTo>
                  <a:cubicBezTo>
                    <a:pt x="534" y="395"/>
                    <a:pt x="534" y="390"/>
                    <a:pt x="535" y="384"/>
                  </a:cubicBezTo>
                  <a:cubicBezTo>
                    <a:pt x="535" y="381"/>
                    <a:pt x="535" y="381"/>
                    <a:pt x="535" y="381"/>
                  </a:cubicBezTo>
                  <a:cubicBezTo>
                    <a:pt x="535" y="379"/>
                    <a:pt x="535" y="377"/>
                    <a:pt x="536" y="375"/>
                  </a:cubicBezTo>
                  <a:cubicBezTo>
                    <a:pt x="536" y="374"/>
                    <a:pt x="537" y="373"/>
                    <a:pt x="537" y="372"/>
                  </a:cubicBezTo>
                  <a:cubicBezTo>
                    <a:pt x="538" y="371"/>
                    <a:pt x="539" y="370"/>
                    <a:pt x="540" y="368"/>
                  </a:cubicBezTo>
                  <a:cubicBezTo>
                    <a:pt x="541" y="364"/>
                    <a:pt x="538" y="361"/>
                    <a:pt x="536" y="359"/>
                  </a:cubicBezTo>
                  <a:cubicBezTo>
                    <a:pt x="536" y="359"/>
                    <a:pt x="536" y="359"/>
                    <a:pt x="535" y="358"/>
                  </a:cubicBezTo>
                  <a:cubicBezTo>
                    <a:pt x="534" y="357"/>
                    <a:pt x="533" y="356"/>
                    <a:pt x="533" y="355"/>
                  </a:cubicBezTo>
                  <a:cubicBezTo>
                    <a:pt x="532" y="353"/>
                    <a:pt x="531" y="352"/>
                    <a:pt x="529" y="351"/>
                  </a:cubicBezTo>
                  <a:cubicBezTo>
                    <a:pt x="529" y="350"/>
                    <a:pt x="529" y="350"/>
                    <a:pt x="529" y="350"/>
                  </a:cubicBezTo>
                  <a:cubicBezTo>
                    <a:pt x="527" y="348"/>
                    <a:pt x="525" y="346"/>
                    <a:pt x="524" y="343"/>
                  </a:cubicBezTo>
                  <a:cubicBezTo>
                    <a:pt x="523" y="340"/>
                    <a:pt x="523" y="337"/>
                    <a:pt x="524" y="334"/>
                  </a:cubicBezTo>
                  <a:cubicBezTo>
                    <a:pt x="524" y="332"/>
                    <a:pt x="524" y="330"/>
                    <a:pt x="524" y="328"/>
                  </a:cubicBezTo>
                  <a:cubicBezTo>
                    <a:pt x="523" y="325"/>
                    <a:pt x="524" y="323"/>
                    <a:pt x="524" y="320"/>
                  </a:cubicBezTo>
                  <a:cubicBezTo>
                    <a:pt x="524" y="317"/>
                    <a:pt x="524" y="313"/>
                    <a:pt x="524" y="310"/>
                  </a:cubicBezTo>
                  <a:cubicBezTo>
                    <a:pt x="524" y="309"/>
                    <a:pt x="524" y="309"/>
                    <a:pt x="524" y="309"/>
                  </a:cubicBezTo>
                  <a:cubicBezTo>
                    <a:pt x="524" y="307"/>
                    <a:pt x="523" y="303"/>
                    <a:pt x="521" y="301"/>
                  </a:cubicBezTo>
                  <a:cubicBezTo>
                    <a:pt x="520" y="301"/>
                    <a:pt x="519" y="301"/>
                    <a:pt x="518" y="301"/>
                  </a:cubicBezTo>
                  <a:cubicBezTo>
                    <a:pt x="516" y="301"/>
                    <a:pt x="515" y="301"/>
                    <a:pt x="514" y="301"/>
                  </a:cubicBezTo>
                  <a:cubicBezTo>
                    <a:pt x="513" y="302"/>
                    <a:pt x="513" y="302"/>
                    <a:pt x="512" y="302"/>
                  </a:cubicBezTo>
                  <a:cubicBezTo>
                    <a:pt x="512" y="302"/>
                    <a:pt x="512" y="302"/>
                    <a:pt x="512" y="302"/>
                  </a:cubicBezTo>
                  <a:cubicBezTo>
                    <a:pt x="512" y="301"/>
                    <a:pt x="512" y="301"/>
                    <a:pt x="512" y="301"/>
                  </a:cubicBezTo>
                  <a:cubicBezTo>
                    <a:pt x="512" y="300"/>
                    <a:pt x="512" y="298"/>
                    <a:pt x="512" y="297"/>
                  </a:cubicBezTo>
                  <a:cubicBezTo>
                    <a:pt x="511" y="296"/>
                    <a:pt x="510" y="294"/>
                    <a:pt x="509" y="293"/>
                  </a:cubicBezTo>
                  <a:cubicBezTo>
                    <a:pt x="509" y="292"/>
                    <a:pt x="508" y="292"/>
                    <a:pt x="508" y="291"/>
                  </a:cubicBezTo>
                  <a:cubicBezTo>
                    <a:pt x="508" y="287"/>
                    <a:pt x="509" y="282"/>
                    <a:pt x="511" y="279"/>
                  </a:cubicBezTo>
                  <a:cubicBezTo>
                    <a:pt x="512" y="278"/>
                    <a:pt x="513" y="278"/>
                    <a:pt x="514" y="278"/>
                  </a:cubicBezTo>
                  <a:cubicBezTo>
                    <a:pt x="516" y="278"/>
                    <a:pt x="519" y="279"/>
                    <a:pt x="522" y="281"/>
                  </a:cubicBezTo>
                  <a:cubicBezTo>
                    <a:pt x="526" y="282"/>
                    <a:pt x="530" y="284"/>
                    <a:pt x="533" y="284"/>
                  </a:cubicBezTo>
                  <a:cubicBezTo>
                    <a:pt x="535" y="284"/>
                    <a:pt x="536" y="284"/>
                    <a:pt x="537" y="284"/>
                  </a:cubicBezTo>
                  <a:cubicBezTo>
                    <a:pt x="539" y="283"/>
                    <a:pt x="540" y="281"/>
                    <a:pt x="541" y="280"/>
                  </a:cubicBezTo>
                  <a:cubicBezTo>
                    <a:pt x="541" y="275"/>
                    <a:pt x="536" y="269"/>
                    <a:pt x="527" y="261"/>
                  </a:cubicBezTo>
                  <a:cubicBezTo>
                    <a:pt x="527" y="260"/>
                    <a:pt x="527" y="260"/>
                    <a:pt x="527" y="260"/>
                  </a:cubicBezTo>
                  <a:cubicBezTo>
                    <a:pt x="526" y="259"/>
                    <a:pt x="526" y="259"/>
                    <a:pt x="526" y="259"/>
                  </a:cubicBezTo>
                  <a:cubicBezTo>
                    <a:pt x="525" y="258"/>
                    <a:pt x="524" y="257"/>
                    <a:pt x="522" y="257"/>
                  </a:cubicBezTo>
                  <a:cubicBezTo>
                    <a:pt x="520" y="255"/>
                    <a:pt x="516" y="254"/>
                    <a:pt x="513" y="254"/>
                  </a:cubicBezTo>
                  <a:cubicBezTo>
                    <a:pt x="511" y="254"/>
                    <a:pt x="511" y="254"/>
                    <a:pt x="511" y="254"/>
                  </a:cubicBezTo>
                  <a:cubicBezTo>
                    <a:pt x="510" y="256"/>
                    <a:pt x="510" y="256"/>
                    <a:pt x="510" y="256"/>
                  </a:cubicBezTo>
                  <a:cubicBezTo>
                    <a:pt x="507" y="261"/>
                    <a:pt x="504" y="262"/>
                    <a:pt x="499" y="262"/>
                  </a:cubicBezTo>
                  <a:cubicBezTo>
                    <a:pt x="497" y="262"/>
                    <a:pt x="495" y="262"/>
                    <a:pt x="493" y="263"/>
                  </a:cubicBezTo>
                  <a:cubicBezTo>
                    <a:pt x="491" y="263"/>
                    <a:pt x="490" y="264"/>
                    <a:pt x="488" y="264"/>
                  </a:cubicBezTo>
                  <a:cubicBezTo>
                    <a:pt x="486" y="265"/>
                    <a:pt x="483" y="266"/>
                    <a:pt x="482" y="266"/>
                  </a:cubicBezTo>
                  <a:cubicBezTo>
                    <a:pt x="479" y="266"/>
                    <a:pt x="477" y="266"/>
                    <a:pt x="476" y="264"/>
                  </a:cubicBezTo>
                  <a:cubicBezTo>
                    <a:pt x="473" y="260"/>
                    <a:pt x="476" y="252"/>
                    <a:pt x="478" y="248"/>
                  </a:cubicBezTo>
                  <a:cubicBezTo>
                    <a:pt x="480" y="244"/>
                    <a:pt x="481" y="240"/>
                    <a:pt x="476" y="237"/>
                  </a:cubicBezTo>
                  <a:cubicBezTo>
                    <a:pt x="475" y="236"/>
                    <a:pt x="474" y="236"/>
                    <a:pt x="473" y="236"/>
                  </a:cubicBezTo>
                  <a:cubicBezTo>
                    <a:pt x="472" y="236"/>
                    <a:pt x="471" y="236"/>
                    <a:pt x="470" y="237"/>
                  </a:cubicBezTo>
                  <a:cubicBezTo>
                    <a:pt x="469" y="237"/>
                    <a:pt x="468" y="238"/>
                    <a:pt x="467" y="238"/>
                  </a:cubicBezTo>
                  <a:cubicBezTo>
                    <a:pt x="466" y="238"/>
                    <a:pt x="466" y="237"/>
                    <a:pt x="465" y="237"/>
                  </a:cubicBezTo>
                  <a:cubicBezTo>
                    <a:pt x="458" y="235"/>
                    <a:pt x="456" y="224"/>
                    <a:pt x="455" y="217"/>
                  </a:cubicBezTo>
                  <a:cubicBezTo>
                    <a:pt x="453" y="211"/>
                    <a:pt x="452" y="204"/>
                    <a:pt x="447" y="200"/>
                  </a:cubicBezTo>
                  <a:cubicBezTo>
                    <a:pt x="442" y="195"/>
                    <a:pt x="438" y="193"/>
                    <a:pt x="435" y="193"/>
                  </a:cubicBezTo>
                  <a:cubicBezTo>
                    <a:pt x="434" y="193"/>
                    <a:pt x="434" y="193"/>
                    <a:pt x="434" y="193"/>
                  </a:cubicBezTo>
                  <a:cubicBezTo>
                    <a:pt x="433" y="193"/>
                    <a:pt x="432" y="194"/>
                    <a:pt x="431" y="195"/>
                  </a:cubicBezTo>
                  <a:cubicBezTo>
                    <a:pt x="430" y="196"/>
                    <a:pt x="430" y="197"/>
                    <a:pt x="429" y="198"/>
                  </a:cubicBezTo>
                  <a:cubicBezTo>
                    <a:pt x="427" y="201"/>
                    <a:pt x="425" y="204"/>
                    <a:pt x="421" y="206"/>
                  </a:cubicBezTo>
                  <a:cubicBezTo>
                    <a:pt x="416" y="208"/>
                    <a:pt x="414" y="210"/>
                    <a:pt x="414" y="212"/>
                  </a:cubicBezTo>
                  <a:cubicBezTo>
                    <a:pt x="413" y="213"/>
                    <a:pt x="414" y="215"/>
                    <a:pt x="416" y="217"/>
                  </a:cubicBezTo>
                  <a:cubicBezTo>
                    <a:pt x="418" y="219"/>
                    <a:pt x="421" y="222"/>
                    <a:pt x="421" y="225"/>
                  </a:cubicBezTo>
                  <a:cubicBezTo>
                    <a:pt x="421" y="226"/>
                    <a:pt x="421" y="227"/>
                    <a:pt x="419" y="228"/>
                  </a:cubicBezTo>
                  <a:cubicBezTo>
                    <a:pt x="418" y="229"/>
                    <a:pt x="417" y="230"/>
                    <a:pt x="416" y="230"/>
                  </a:cubicBezTo>
                  <a:cubicBezTo>
                    <a:pt x="415" y="230"/>
                    <a:pt x="414" y="230"/>
                    <a:pt x="413" y="231"/>
                  </a:cubicBezTo>
                  <a:cubicBezTo>
                    <a:pt x="410" y="232"/>
                    <a:pt x="409" y="234"/>
                    <a:pt x="408" y="236"/>
                  </a:cubicBezTo>
                  <a:cubicBezTo>
                    <a:pt x="406" y="241"/>
                    <a:pt x="403" y="245"/>
                    <a:pt x="400" y="247"/>
                  </a:cubicBezTo>
                  <a:cubicBezTo>
                    <a:pt x="399" y="248"/>
                    <a:pt x="398" y="249"/>
                    <a:pt x="397" y="249"/>
                  </a:cubicBezTo>
                  <a:cubicBezTo>
                    <a:pt x="396" y="249"/>
                    <a:pt x="394" y="247"/>
                    <a:pt x="393" y="246"/>
                  </a:cubicBezTo>
                  <a:cubicBezTo>
                    <a:pt x="392" y="245"/>
                    <a:pt x="391" y="244"/>
                    <a:pt x="389" y="244"/>
                  </a:cubicBezTo>
                  <a:cubicBezTo>
                    <a:pt x="388" y="243"/>
                    <a:pt x="388" y="243"/>
                    <a:pt x="387" y="243"/>
                  </a:cubicBezTo>
                  <a:cubicBezTo>
                    <a:pt x="385" y="243"/>
                    <a:pt x="384" y="244"/>
                    <a:pt x="382" y="244"/>
                  </a:cubicBezTo>
                  <a:cubicBezTo>
                    <a:pt x="381" y="245"/>
                    <a:pt x="380" y="246"/>
                    <a:pt x="378" y="246"/>
                  </a:cubicBezTo>
                  <a:cubicBezTo>
                    <a:pt x="378" y="246"/>
                    <a:pt x="378" y="246"/>
                    <a:pt x="377" y="246"/>
                  </a:cubicBezTo>
                  <a:cubicBezTo>
                    <a:pt x="373" y="246"/>
                    <a:pt x="369" y="243"/>
                    <a:pt x="366" y="240"/>
                  </a:cubicBezTo>
                  <a:cubicBezTo>
                    <a:pt x="365" y="239"/>
                    <a:pt x="365" y="238"/>
                    <a:pt x="364" y="238"/>
                  </a:cubicBezTo>
                  <a:cubicBezTo>
                    <a:pt x="362" y="235"/>
                    <a:pt x="360" y="231"/>
                    <a:pt x="356" y="230"/>
                  </a:cubicBezTo>
                  <a:cubicBezTo>
                    <a:pt x="355" y="230"/>
                    <a:pt x="354" y="229"/>
                    <a:pt x="352" y="229"/>
                  </a:cubicBezTo>
                  <a:cubicBezTo>
                    <a:pt x="351" y="229"/>
                    <a:pt x="350" y="229"/>
                    <a:pt x="349" y="230"/>
                  </a:cubicBezTo>
                  <a:cubicBezTo>
                    <a:pt x="348" y="230"/>
                    <a:pt x="347" y="230"/>
                    <a:pt x="346" y="230"/>
                  </a:cubicBezTo>
                  <a:cubicBezTo>
                    <a:pt x="345" y="230"/>
                    <a:pt x="343" y="230"/>
                    <a:pt x="342" y="229"/>
                  </a:cubicBezTo>
                  <a:cubicBezTo>
                    <a:pt x="340" y="228"/>
                    <a:pt x="339" y="226"/>
                    <a:pt x="339" y="223"/>
                  </a:cubicBezTo>
                  <a:cubicBezTo>
                    <a:pt x="339" y="222"/>
                    <a:pt x="339" y="221"/>
                    <a:pt x="339" y="220"/>
                  </a:cubicBezTo>
                  <a:cubicBezTo>
                    <a:pt x="339" y="214"/>
                    <a:pt x="337" y="213"/>
                    <a:pt x="332" y="210"/>
                  </a:cubicBezTo>
                  <a:cubicBezTo>
                    <a:pt x="329" y="209"/>
                    <a:pt x="328" y="208"/>
                    <a:pt x="328" y="204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7" y="199"/>
                    <a:pt x="325" y="198"/>
                    <a:pt x="322" y="197"/>
                  </a:cubicBezTo>
                  <a:cubicBezTo>
                    <a:pt x="320" y="197"/>
                    <a:pt x="319" y="196"/>
                    <a:pt x="318" y="195"/>
                  </a:cubicBezTo>
                  <a:cubicBezTo>
                    <a:pt x="315" y="192"/>
                    <a:pt x="312" y="188"/>
                    <a:pt x="310" y="185"/>
                  </a:cubicBezTo>
                  <a:cubicBezTo>
                    <a:pt x="309" y="185"/>
                    <a:pt x="309" y="185"/>
                    <a:pt x="309" y="185"/>
                  </a:cubicBezTo>
                  <a:cubicBezTo>
                    <a:pt x="307" y="182"/>
                    <a:pt x="308" y="181"/>
                    <a:pt x="308" y="180"/>
                  </a:cubicBezTo>
                  <a:cubicBezTo>
                    <a:pt x="308" y="178"/>
                    <a:pt x="311" y="177"/>
                    <a:pt x="314" y="175"/>
                  </a:cubicBezTo>
                  <a:cubicBezTo>
                    <a:pt x="317" y="174"/>
                    <a:pt x="320" y="172"/>
                    <a:pt x="322" y="169"/>
                  </a:cubicBezTo>
                  <a:cubicBezTo>
                    <a:pt x="322" y="169"/>
                    <a:pt x="322" y="168"/>
                    <a:pt x="323" y="167"/>
                  </a:cubicBezTo>
                  <a:cubicBezTo>
                    <a:pt x="324" y="165"/>
                    <a:pt x="325" y="163"/>
                    <a:pt x="327" y="163"/>
                  </a:cubicBezTo>
                  <a:cubicBezTo>
                    <a:pt x="327" y="163"/>
                    <a:pt x="328" y="163"/>
                    <a:pt x="328" y="163"/>
                  </a:cubicBezTo>
                  <a:cubicBezTo>
                    <a:pt x="329" y="164"/>
                    <a:pt x="331" y="164"/>
                    <a:pt x="332" y="165"/>
                  </a:cubicBezTo>
                  <a:cubicBezTo>
                    <a:pt x="334" y="165"/>
                    <a:pt x="335" y="166"/>
                    <a:pt x="337" y="166"/>
                  </a:cubicBezTo>
                  <a:cubicBezTo>
                    <a:pt x="339" y="166"/>
                    <a:pt x="340" y="166"/>
                    <a:pt x="342" y="165"/>
                  </a:cubicBezTo>
                  <a:cubicBezTo>
                    <a:pt x="344" y="164"/>
                    <a:pt x="345" y="162"/>
                    <a:pt x="347" y="161"/>
                  </a:cubicBezTo>
                  <a:cubicBezTo>
                    <a:pt x="348" y="160"/>
                    <a:pt x="350" y="159"/>
                    <a:pt x="351" y="158"/>
                  </a:cubicBezTo>
                  <a:cubicBezTo>
                    <a:pt x="352" y="158"/>
                    <a:pt x="352" y="157"/>
                    <a:pt x="353" y="157"/>
                  </a:cubicBezTo>
                  <a:cubicBezTo>
                    <a:pt x="356" y="155"/>
                    <a:pt x="358" y="154"/>
                    <a:pt x="359" y="153"/>
                  </a:cubicBezTo>
                  <a:cubicBezTo>
                    <a:pt x="363" y="148"/>
                    <a:pt x="363" y="148"/>
                    <a:pt x="363" y="148"/>
                  </a:cubicBezTo>
                  <a:cubicBezTo>
                    <a:pt x="357" y="148"/>
                    <a:pt x="357" y="148"/>
                    <a:pt x="357" y="148"/>
                  </a:cubicBezTo>
                  <a:cubicBezTo>
                    <a:pt x="356" y="148"/>
                    <a:pt x="356" y="148"/>
                    <a:pt x="356" y="148"/>
                  </a:cubicBezTo>
                  <a:cubicBezTo>
                    <a:pt x="355" y="148"/>
                    <a:pt x="354" y="148"/>
                    <a:pt x="353" y="148"/>
                  </a:cubicBezTo>
                  <a:cubicBezTo>
                    <a:pt x="353" y="148"/>
                    <a:pt x="352" y="148"/>
                    <a:pt x="352" y="148"/>
                  </a:cubicBezTo>
                  <a:cubicBezTo>
                    <a:pt x="351" y="148"/>
                    <a:pt x="351" y="147"/>
                    <a:pt x="351" y="147"/>
                  </a:cubicBezTo>
                  <a:cubicBezTo>
                    <a:pt x="351" y="146"/>
                    <a:pt x="351" y="145"/>
                    <a:pt x="350" y="145"/>
                  </a:cubicBezTo>
                  <a:cubicBezTo>
                    <a:pt x="349" y="143"/>
                    <a:pt x="346" y="143"/>
                    <a:pt x="344" y="142"/>
                  </a:cubicBezTo>
                  <a:cubicBezTo>
                    <a:pt x="342" y="142"/>
                    <a:pt x="340" y="141"/>
                    <a:pt x="339" y="140"/>
                  </a:cubicBezTo>
                  <a:cubicBezTo>
                    <a:pt x="338" y="139"/>
                    <a:pt x="338" y="137"/>
                    <a:pt x="338" y="136"/>
                  </a:cubicBezTo>
                  <a:cubicBezTo>
                    <a:pt x="339" y="133"/>
                    <a:pt x="340" y="131"/>
                    <a:pt x="342" y="130"/>
                  </a:cubicBezTo>
                  <a:cubicBezTo>
                    <a:pt x="343" y="129"/>
                    <a:pt x="344" y="129"/>
                    <a:pt x="345" y="129"/>
                  </a:cubicBezTo>
                  <a:cubicBezTo>
                    <a:pt x="346" y="129"/>
                    <a:pt x="348" y="130"/>
                    <a:pt x="350" y="131"/>
                  </a:cubicBezTo>
                  <a:cubicBezTo>
                    <a:pt x="351" y="132"/>
                    <a:pt x="353" y="133"/>
                    <a:pt x="355" y="133"/>
                  </a:cubicBezTo>
                  <a:cubicBezTo>
                    <a:pt x="355" y="133"/>
                    <a:pt x="355" y="133"/>
                    <a:pt x="355" y="133"/>
                  </a:cubicBezTo>
                  <a:cubicBezTo>
                    <a:pt x="358" y="133"/>
                    <a:pt x="360" y="131"/>
                    <a:pt x="361" y="130"/>
                  </a:cubicBezTo>
                  <a:cubicBezTo>
                    <a:pt x="363" y="128"/>
                    <a:pt x="364" y="127"/>
                    <a:pt x="366" y="127"/>
                  </a:cubicBezTo>
                  <a:cubicBezTo>
                    <a:pt x="366" y="127"/>
                    <a:pt x="367" y="127"/>
                    <a:pt x="367" y="127"/>
                  </a:cubicBezTo>
                  <a:cubicBezTo>
                    <a:pt x="369" y="127"/>
                    <a:pt x="370" y="127"/>
                    <a:pt x="371" y="127"/>
                  </a:cubicBezTo>
                  <a:cubicBezTo>
                    <a:pt x="372" y="127"/>
                    <a:pt x="373" y="127"/>
                    <a:pt x="374" y="127"/>
                  </a:cubicBezTo>
                  <a:cubicBezTo>
                    <a:pt x="375" y="127"/>
                    <a:pt x="377" y="127"/>
                    <a:pt x="379" y="125"/>
                  </a:cubicBezTo>
                  <a:cubicBezTo>
                    <a:pt x="381" y="123"/>
                    <a:pt x="381" y="121"/>
                    <a:pt x="381" y="119"/>
                  </a:cubicBezTo>
                  <a:cubicBezTo>
                    <a:pt x="381" y="116"/>
                    <a:pt x="381" y="114"/>
                    <a:pt x="383" y="112"/>
                  </a:cubicBezTo>
                  <a:cubicBezTo>
                    <a:pt x="384" y="111"/>
                    <a:pt x="385" y="110"/>
                    <a:pt x="386" y="109"/>
                  </a:cubicBezTo>
                  <a:cubicBezTo>
                    <a:pt x="388" y="107"/>
                    <a:pt x="390" y="105"/>
                    <a:pt x="391" y="101"/>
                  </a:cubicBezTo>
                  <a:cubicBezTo>
                    <a:pt x="391" y="100"/>
                    <a:pt x="391" y="99"/>
                    <a:pt x="391" y="9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91" y="94"/>
                    <a:pt x="391" y="91"/>
                    <a:pt x="393" y="88"/>
                  </a:cubicBezTo>
                  <a:cubicBezTo>
                    <a:pt x="395" y="85"/>
                    <a:pt x="396" y="82"/>
                    <a:pt x="396" y="79"/>
                  </a:cubicBezTo>
                  <a:cubicBezTo>
                    <a:pt x="397" y="78"/>
                    <a:pt x="397" y="76"/>
                    <a:pt x="398" y="75"/>
                  </a:cubicBezTo>
                  <a:cubicBezTo>
                    <a:pt x="400" y="69"/>
                    <a:pt x="409" y="66"/>
                    <a:pt x="415" y="65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18" y="62"/>
                    <a:pt x="419" y="61"/>
                    <a:pt x="420" y="60"/>
                  </a:cubicBezTo>
                  <a:cubicBezTo>
                    <a:pt x="420" y="59"/>
                    <a:pt x="421" y="59"/>
                    <a:pt x="421" y="58"/>
                  </a:cubicBezTo>
                  <a:cubicBezTo>
                    <a:pt x="423" y="55"/>
                    <a:pt x="426" y="52"/>
                    <a:pt x="429" y="50"/>
                  </a:cubicBezTo>
                  <a:cubicBezTo>
                    <a:pt x="431" y="48"/>
                    <a:pt x="434" y="47"/>
                    <a:pt x="438" y="45"/>
                  </a:cubicBezTo>
                  <a:cubicBezTo>
                    <a:pt x="440" y="43"/>
                    <a:pt x="442" y="42"/>
                    <a:pt x="444" y="41"/>
                  </a:cubicBezTo>
                  <a:cubicBezTo>
                    <a:pt x="444" y="41"/>
                    <a:pt x="445" y="40"/>
                    <a:pt x="445" y="40"/>
                  </a:cubicBezTo>
                  <a:cubicBezTo>
                    <a:pt x="448" y="39"/>
                    <a:pt x="451" y="37"/>
                    <a:pt x="452" y="35"/>
                  </a:cubicBezTo>
                  <a:cubicBezTo>
                    <a:pt x="453" y="34"/>
                    <a:pt x="454" y="32"/>
                    <a:pt x="453" y="30"/>
                  </a:cubicBezTo>
                  <a:cubicBezTo>
                    <a:pt x="452" y="28"/>
                    <a:pt x="451" y="28"/>
                    <a:pt x="449" y="27"/>
                  </a:cubicBezTo>
                  <a:cubicBezTo>
                    <a:pt x="449" y="27"/>
                    <a:pt x="449" y="27"/>
                    <a:pt x="449" y="27"/>
                  </a:cubicBezTo>
                  <a:cubicBezTo>
                    <a:pt x="447" y="27"/>
                    <a:pt x="446" y="27"/>
                    <a:pt x="444" y="26"/>
                  </a:cubicBezTo>
                  <a:cubicBezTo>
                    <a:pt x="440" y="25"/>
                    <a:pt x="435" y="24"/>
                    <a:pt x="432" y="21"/>
                  </a:cubicBezTo>
                  <a:cubicBezTo>
                    <a:pt x="430" y="20"/>
                    <a:pt x="429" y="18"/>
                    <a:pt x="428" y="16"/>
                  </a:cubicBezTo>
                  <a:cubicBezTo>
                    <a:pt x="426" y="14"/>
                    <a:pt x="424" y="10"/>
                    <a:pt x="420" y="9"/>
                  </a:cubicBezTo>
                  <a:cubicBezTo>
                    <a:pt x="420" y="8"/>
                    <a:pt x="419" y="8"/>
                    <a:pt x="418" y="7"/>
                  </a:cubicBezTo>
                  <a:cubicBezTo>
                    <a:pt x="416" y="6"/>
                    <a:pt x="414" y="5"/>
                    <a:pt x="413" y="4"/>
                  </a:cubicBezTo>
                  <a:cubicBezTo>
                    <a:pt x="412" y="4"/>
                    <a:pt x="412" y="4"/>
                    <a:pt x="412" y="4"/>
                  </a:cubicBezTo>
                  <a:cubicBezTo>
                    <a:pt x="410" y="2"/>
                    <a:pt x="407" y="0"/>
                    <a:pt x="404" y="0"/>
                  </a:cubicBezTo>
                  <a:cubicBezTo>
                    <a:pt x="403" y="0"/>
                    <a:pt x="403" y="0"/>
                    <a:pt x="402" y="1"/>
                  </a:cubicBezTo>
                  <a:cubicBezTo>
                    <a:pt x="400" y="1"/>
                    <a:pt x="399" y="3"/>
                    <a:pt x="399" y="4"/>
                  </a:cubicBezTo>
                  <a:cubicBezTo>
                    <a:pt x="398" y="7"/>
                    <a:pt x="402" y="10"/>
                    <a:pt x="402" y="11"/>
                  </a:cubicBezTo>
                  <a:cubicBezTo>
                    <a:pt x="403" y="11"/>
                    <a:pt x="403" y="11"/>
                    <a:pt x="404" y="12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04" y="13"/>
                    <a:pt x="404" y="13"/>
                    <a:pt x="405" y="14"/>
                  </a:cubicBezTo>
                  <a:cubicBezTo>
                    <a:pt x="406" y="15"/>
                    <a:pt x="407" y="16"/>
                    <a:pt x="408" y="17"/>
                  </a:cubicBezTo>
                  <a:cubicBezTo>
                    <a:pt x="409" y="17"/>
                    <a:pt x="409" y="17"/>
                    <a:pt x="410" y="17"/>
                  </a:cubicBezTo>
                  <a:cubicBezTo>
                    <a:pt x="410" y="18"/>
                    <a:pt x="411" y="19"/>
                    <a:pt x="411" y="19"/>
                  </a:cubicBezTo>
                  <a:cubicBezTo>
                    <a:pt x="411" y="19"/>
                    <a:pt x="410" y="19"/>
                    <a:pt x="410" y="19"/>
                  </a:cubicBezTo>
                  <a:cubicBezTo>
                    <a:pt x="408" y="18"/>
                    <a:pt x="407" y="17"/>
                    <a:pt x="405" y="16"/>
                  </a:cubicBezTo>
                  <a:cubicBezTo>
                    <a:pt x="404" y="16"/>
                    <a:pt x="403" y="16"/>
                    <a:pt x="402" y="16"/>
                  </a:cubicBezTo>
                  <a:cubicBezTo>
                    <a:pt x="400" y="16"/>
                    <a:pt x="397" y="17"/>
                    <a:pt x="394" y="18"/>
                  </a:cubicBezTo>
                  <a:cubicBezTo>
                    <a:pt x="393" y="18"/>
                    <a:pt x="393" y="18"/>
                    <a:pt x="39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0" y="18"/>
                    <a:pt x="389" y="18"/>
                    <a:pt x="389" y="18"/>
                  </a:cubicBezTo>
                  <a:cubicBezTo>
                    <a:pt x="388" y="18"/>
                    <a:pt x="388" y="18"/>
                    <a:pt x="387" y="18"/>
                  </a:cubicBezTo>
                  <a:cubicBezTo>
                    <a:pt x="385" y="18"/>
                    <a:pt x="385" y="18"/>
                    <a:pt x="385" y="18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4" y="22"/>
                    <a:pt x="384" y="23"/>
                    <a:pt x="384" y="25"/>
                  </a:cubicBezTo>
                  <a:cubicBezTo>
                    <a:pt x="384" y="26"/>
                    <a:pt x="384" y="27"/>
                    <a:pt x="383" y="28"/>
                  </a:cubicBezTo>
                  <a:cubicBezTo>
                    <a:pt x="378" y="35"/>
                    <a:pt x="382" y="40"/>
                    <a:pt x="385" y="44"/>
                  </a:cubicBezTo>
                  <a:cubicBezTo>
                    <a:pt x="387" y="46"/>
                    <a:pt x="389" y="48"/>
                    <a:pt x="389" y="50"/>
                  </a:cubicBezTo>
                  <a:cubicBezTo>
                    <a:pt x="389" y="50"/>
                    <a:pt x="389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48"/>
                    <a:pt x="385" y="46"/>
                    <a:pt x="384" y="45"/>
                  </a:cubicBezTo>
                  <a:cubicBezTo>
                    <a:pt x="384" y="45"/>
                    <a:pt x="383" y="45"/>
                    <a:pt x="383" y="45"/>
                  </a:cubicBezTo>
                  <a:cubicBezTo>
                    <a:pt x="382" y="44"/>
                    <a:pt x="381" y="42"/>
                    <a:pt x="380" y="41"/>
                  </a:cubicBezTo>
                  <a:cubicBezTo>
                    <a:pt x="379" y="41"/>
                    <a:pt x="379" y="40"/>
                    <a:pt x="379" y="40"/>
                  </a:cubicBezTo>
                  <a:cubicBezTo>
                    <a:pt x="378" y="39"/>
                    <a:pt x="378" y="39"/>
                    <a:pt x="378" y="39"/>
                  </a:cubicBezTo>
                  <a:cubicBezTo>
                    <a:pt x="377" y="38"/>
                    <a:pt x="376" y="36"/>
                    <a:pt x="376" y="35"/>
                  </a:cubicBezTo>
                  <a:cubicBezTo>
                    <a:pt x="375" y="35"/>
                    <a:pt x="376" y="33"/>
                    <a:pt x="376" y="32"/>
                  </a:cubicBezTo>
                  <a:cubicBezTo>
                    <a:pt x="376" y="31"/>
                    <a:pt x="377" y="30"/>
                    <a:pt x="376" y="28"/>
                  </a:cubicBezTo>
                  <a:cubicBezTo>
                    <a:pt x="376" y="21"/>
                    <a:pt x="371" y="20"/>
                    <a:pt x="370" y="20"/>
                  </a:cubicBezTo>
                  <a:cubicBezTo>
                    <a:pt x="370" y="20"/>
                    <a:pt x="370" y="20"/>
                    <a:pt x="369" y="20"/>
                  </a:cubicBezTo>
                  <a:cubicBezTo>
                    <a:pt x="367" y="21"/>
                    <a:pt x="365" y="22"/>
                    <a:pt x="364" y="23"/>
                  </a:cubicBezTo>
                  <a:cubicBezTo>
                    <a:pt x="363" y="24"/>
                    <a:pt x="362" y="24"/>
                    <a:pt x="361" y="24"/>
                  </a:cubicBezTo>
                  <a:cubicBezTo>
                    <a:pt x="360" y="25"/>
                    <a:pt x="359" y="25"/>
                    <a:pt x="359" y="26"/>
                  </a:cubicBezTo>
                  <a:cubicBezTo>
                    <a:pt x="358" y="26"/>
                    <a:pt x="357" y="27"/>
                    <a:pt x="357" y="27"/>
                  </a:cubicBezTo>
                  <a:cubicBezTo>
                    <a:pt x="357" y="27"/>
                    <a:pt x="356" y="27"/>
                    <a:pt x="356" y="27"/>
                  </a:cubicBezTo>
                  <a:cubicBezTo>
                    <a:pt x="356" y="26"/>
                    <a:pt x="355" y="25"/>
                    <a:pt x="353" y="25"/>
                  </a:cubicBezTo>
                  <a:cubicBezTo>
                    <a:pt x="352" y="25"/>
                    <a:pt x="352" y="26"/>
                    <a:pt x="351" y="26"/>
                  </a:cubicBezTo>
                  <a:cubicBezTo>
                    <a:pt x="350" y="26"/>
                    <a:pt x="349" y="27"/>
                    <a:pt x="348" y="28"/>
                  </a:cubicBezTo>
                  <a:cubicBezTo>
                    <a:pt x="348" y="28"/>
                    <a:pt x="347" y="28"/>
                    <a:pt x="347" y="29"/>
                  </a:cubicBezTo>
                  <a:cubicBezTo>
                    <a:pt x="347" y="29"/>
                    <a:pt x="347" y="29"/>
                    <a:pt x="346" y="29"/>
                  </a:cubicBezTo>
                  <a:cubicBezTo>
                    <a:pt x="345" y="30"/>
                    <a:pt x="343" y="31"/>
                    <a:pt x="342" y="34"/>
                  </a:cubicBezTo>
                  <a:cubicBezTo>
                    <a:pt x="342" y="37"/>
                    <a:pt x="344" y="40"/>
                    <a:pt x="347" y="41"/>
                  </a:cubicBezTo>
                  <a:cubicBezTo>
                    <a:pt x="347" y="41"/>
                    <a:pt x="348" y="41"/>
                    <a:pt x="348" y="41"/>
                  </a:cubicBezTo>
                  <a:cubicBezTo>
                    <a:pt x="348" y="41"/>
                    <a:pt x="347" y="41"/>
                    <a:pt x="347" y="42"/>
                  </a:cubicBezTo>
                  <a:cubicBezTo>
                    <a:pt x="347" y="42"/>
                    <a:pt x="347" y="43"/>
                    <a:pt x="346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2"/>
                    <a:pt x="344" y="41"/>
                    <a:pt x="344" y="39"/>
                  </a:cubicBezTo>
                  <a:cubicBezTo>
                    <a:pt x="342" y="36"/>
                    <a:pt x="340" y="33"/>
                    <a:pt x="336" y="31"/>
                  </a:cubicBezTo>
                  <a:cubicBezTo>
                    <a:pt x="335" y="31"/>
                    <a:pt x="335" y="31"/>
                    <a:pt x="333" y="31"/>
                  </a:cubicBezTo>
                  <a:cubicBezTo>
                    <a:pt x="330" y="31"/>
                    <a:pt x="327" y="31"/>
                    <a:pt x="327" y="34"/>
                  </a:cubicBezTo>
                  <a:cubicBezTo>
                    <a:pt x="326" y="34"/>
                    <a:pt x="326" y="35"/>
                    <a:pt x="327" y="35"/>
                  </a:cubicBezTo>
                  <a:cubicBezTo>
                    <a:pt x="327" y="36"/>
                    <a:pt x="327" y="36"/>
                    <a:pt x="327" y="37"/>
                  </a:cubicBezTo>
                  <a:cubicBezTo>
                    <a:pt x="326" y="37"/>
                    <a:pt x="325" y="37"/>
                    <a:pt x="325" y="37"/>
                  </a:cubicBezTo>
                  <a:cubicBezTo>
                    <a:pt x="324" y="38"/>
                    <a:pt x="323" y="38"/>
                    <a:pt x="323" y="39"/>
                  </a:cubicBezTo>
                  <a:cubicBezTo>
                    <a:pt x="322" y="39"/>
                    <a:pt x="322" y="40"/>
                    <a:pt x="322" y="40"/>
                  </a:cubicBezTo>
                  <a:cubicBezTo>
                    <a:pt x="319" y="41"/>
                    <a:pt x="316" y="42"/>
                    <a:pt x="315" y="42"/>
                  </a:cubicBezTo>
                  <a:cubicBezTo>
                    <a:pt x="313" y="42"/>
                    <a:pt x="312" y="42"/>
                    <a:pt x="310" y="41"/>
                  </a:cubicBezTo>
                  <a:cubicBezTo>
                    <a:pt x="308" y="40"/>
                    <a:pt x="306" y="39"/>
                    <a:pt x="303" y="39"/>
                  </a:cubicBezTo>
                  <a:cubicBezTo>
                    <a:pt x="302" y="39"/>
                    <a:pt x="298" y="39"/>
                    <a:pt x="296" y="41"/>
                  </a:cubicBezTo>
                  <a:cubicBezTo>
                    <a:pt x="294" y="43"/>
                    <a:pt x="295" y="46"/>
                    <a:pt x="295" y="47"/>
                  </a:cubicBezTo>
                  <a:cubicBezTo>
                    <a:pt x="295" y="47"/>
                    <a:pt x="295" y="48"/>
                    <a:pt x="295" y="48"/>
                  </a:cubicBezTo>
                  <a:cubicBezTo>
                    <a:pt x="295" y="48"/>
                    <a:pt x="295" y="49"/>
                    <a:pt x="294" y="49"/>
                  </a:cubicBezTo>
                  <a:cubicBezTo>
                    <a:pt x="294" y="50"/>
                    <a:pt x="293" y="51"/>
                    <a:pt x="293" y="52"/>
                  </a:cubicBezTo>
                  <a:cubicBezTo>
                    <a:pt x="292" y="54"/>
                    <a:pt x="292" y="56"/>
                    <a:pt x="293" y="57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2" y="61"/>
                    <a:pt x="291" y="61"/>
                    <a:pt x="290" y="61"/>
                  </a:cubicBezTo>
                  <a:cubicBezTo>
                    <a:pt x="288" y="61"/>
                    <a:pt x="285" y="62"/>
                    <a:pt x="283" y="65"/>
                  </a:cubicBezTo>
                  <a:cubicBezTo>
                    <a:pt x="282" y="65"/>
                    <a:pt x="282" y="66"/>
                    <a:pt x="281" y="67"/>
                  </a:cubicBezTo>
                  <a:cubicBezTo>
                    <a:pt x="281" y="68"/>
                    <a:pt x="281" y="69"/>
                    <a:pt x="280" y="69"/>
                  </a:cubicBezTo>
                  <a:cubicBezTo>
                    <a:pt x="280" y="69"/>
                    <a:pt x="280" y="70"/>
                    <a:pt x="279" y="70"/>
                  </a:cubicBezTo>
                  <a:cubicBezTo>
                    <a:pt x="279" y="71"/>
                    <a:pt x="277" y="72"/>
                    <a:pt x="277" y="73"/>
                  </a:cubicBezTo>
                  <a:cubicBezTo>
                    <a:pt x="276" y="76"/>
                    <a:pt x="277" y="78"/>
                    <a:pt x="279" y="80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8" y="80"/>
                    <a:pt x="276" y="80"/>
                    <a:pt x="275" y="84"/>
                  </a:cubicBezTo>
                  <a:cubicBezTo>
                    <a:pt x="275" y="86"/>
                    <a:pt x="276" y="89"/>
                    <a:pt x="278" y="92"/>
                  </a:cubicBezTo>
                  <a:cubicBezTo>
                    <a:pt x="279" y="94"/>
                    <a:pt x="281" y="95"/>
                    <a:pt x="283" y="95"/>
                  </a:cubicBezTo>
                  <a:cubicBezTo>
                    <a:pt x="284" y="95"/>
                    <a:pt x="285" y="95"/>
                    <a:pt x="286" y="95"/>
                  </a:cubicBezTo>
                  <a:cubicBezTo>
                    <a:pt x="287" y="95"/>
                    <a:pt x="288" y="94"/>
                    <a:pt x="289" y="94"/>
                  </a:cubicBezTo>
                  <a:cubicBezTo>
                    <a:pt x="289" y="94"/>
                    <a:pt x="289" y="95"/>
                    <a:pt x="290" y="95"/>
                  </a:cubicBezTo>
                  <a:cubicBezTo>
                    <a:pt x="290" y="95"/>
                    <a:pt x="290" y="97"/>
                    <a:pt x="289" y="99"/>
                  </a:cubicBezTo>
                  <a:cubicBezTo>
                    <a:pt x="289" y="100"/>
                    <a:pt x="288" y="101"/>
                    <a:pt x="287" y="102"/>
                  </a:cubicBezTo>
                  <a:cubicBezTo>
                    <a:pt x="287" y="102"/>
                    <a:pt x="287" y="102"/>
                    <a:pt x="286" y="102"/>
                  </a:cubicBezTo>
                  <a:cubicBezTo>
                    <a:pt x="286" y="102"/>
                    <a:pt x="284" y="101"/>
                    <a:pt x="283" y="101"/>
                  </a:cubicBezTo>
                  <a:cubicBezTo>
                    <a:pt x="282" y="100"/>
                    <a:pt x="280" y="99"/>
                    <a:pt x="278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6" y="99"/>
                    <a:pt x="275" y="100"/>
                    <a:pt x="274" y="100"/>
                  </a:cubicBezTo>
                  <a:cubicBezTo>
                    <a:pt x="273" y="100"/>
                    <a:pt x="271" y="100"/>
                    <a:pt x="270" y="100"/>
                  </a:cubicBezTo>
                  <a:cubicBezTo>
                    <a:pt x="268" y="100"/>
                    <a:pt x="264" y="102"/>
                    <a:pt x="264" y="104"/>
                  </a:cubicBezTo>
                  <a:cubicBezTo>
                    <a:pt x="263" y="105"/>
                    <a:pt x="263" y="108"/>
                    <a:pt x="266" y="110"/>
                  </a:cubicBezTo>
                  <a:cubicBezTo>
                    <a:pt x="267" y="110"/>
                    <a:pt x="268" y="111"/>
                    <a:pt x="269" y="111"/>
                  </a:cubicBezTo>
                  <a:cubicBezTo>
                    <a:pt x="269" y="111"/>
                    <a:pt x="269" y="111"/>
                    <a:pt x="269" y="111"/>
                  </a:cubicBezTo>
                  <a:cubicBezTo>
                    <a:pt x="269" y="111"/>
                    <a:pt x="270" y="112"/>
                    <a:pt x="270" y="112"/>
                  </a:cubicBezTo>
                  <a:cubicBezTo>
                    <a:pt x="270" y="113"/>
                    <a:pt x="271" y="113"/>
                    <a:pt x="272" y="114"/>
                  </a:cubicBezTo>
                  <a:cubicBezTo>
                    <a:pt x="271" y="114"/>
                    <a:pt x="270" y="114"/>
                    <a:pt x="269" y="114"/>
                  </a:cubicBezTo>
                  <a:cubicBezTo>
                    <a:pt x="268" y="113"/>
                    <a:pt x="266" y="113"/>
                    <a:pt x="265" y="113"/>
                  </a:cubicBezTo>
                  <a:cubicBezTo>
                    <a:pt x="264" y="113"/>
                    <a:pt x="263" y="113"/>
                    <a:pt x="262" y="113"/>
                  </a:cubicBezTo>
                  <a:cubicBezTo>
                    <a:pt x="254" y="113"/>
                    <a:pt x="247" y="116"/>
                    <a:pt x="243" y="120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3"/>
                    <a:pt x="240" y="124"/>
                    <a:pt x="239" y="125"/>
                  </a:cubicBezTo>
                  <a:cubicBezTo>
                    <a:pt x="239" y="125"/>
                    <a:pt x="238" y="125"/>
                    <a:pt x="238" y="125"/>
                  </a:cubicBezTo>
                  <a:cubicBezTo>
                    <a:pt x="237" y="126"/>
                    <a:pt x="236" y="127"/>
                    <a:pt x="235" y="129"/>
                  </a:cubicBezTo>
                  <a:cubicBezTo>
                    <a:pt x="233" y="133"/>
                    <a:pt x="237" y="137"/>
                    <a:pt x="240" y="139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42" y="140"/>
                    <a:pt x="243" y="141"/>
                    <a:pt x="244" y="142"/>
                  </a:cubicBezTo>
                  <a:cubicBezTo>
                    <a:pt x="245" y="144"/>
                    <a:pt x="246" y="145"/>
                    <a:pt x="247" y="146"/>
                  </a:cubicBezTo>
                  <a:cubicBezTo>
                    <a:pt x="250" y="148"/>
                    <a:pt x="254" y="149"/>
                    <a:pt x="257" y="149"/>
                  </a:cubicBezTo>
                  <a:cubicBezTo>
                    <a:pt x="257" y="149"/>
                    <a:pt x="260" y="149"/>
                    <a:pt x="260" y="149"/>
                  </a:cubicBezTo>
                  <a:cubicBezTo>
                    <a:pt x="262" y="149"/>
                    <a:pt x="263" y="149"/>
                    <a:pt x="264" y="149"/>
                  </a:cubicBezTo>
                  <a:cubicBezTo>
                    <a:pt x="265" y="149"/>
                    <a:pt x="267" y="149"/>
                    <a:pt x="268" y="149"/>
                  </a:cubicBezTo>
                  <a:cubicBezTo>
                    <a:pt x="269" y="149"/>
                    <a:pt x="271" y="149"/>
                    <a:pt x="272" y="149"/>
                  </a:cubicBezTo>
                  <a:cubicBezTo>
                    <a:pt x="273" y="148"/>
                    <a:pt x="274" y="148"/>
                    <a:pt x="275" y="148"/>
                  </a:cubicBezTo>
                  <a:cubicBezTo>
                    <a:pt x="276" y="148"/>
                    <a:pt x="277" y="147"/>
                    <a:pt x="278" y="147"/>
                  </a:cubicBezTo>
                  <a:cubicBezTo>
                    <a:pt x="278" y="147"/>
                    <a:pt x="278" y="147"/>
                    <a:pt x="279" y="148"/>
                  </a:cubicBezTo>
                  <a:cubicBezTo>
                    <a:pt x="279" y="148"/>
                    <a:pt x="278" y="148"/>
                    <a:pt x="278" y="148"/>
                  </a:cubicBezTo>
                  <a:cubicBezTo>
                    <a:pt x="277" y="149"/>
                    <a:pt x="277" y="150"/>
                    <a:pt x="276" y="151"/>
                  </a:cubicBezTo>
                  <a:cubicBezTo>
                    <a:pt x="274" y="152"/>
                    <a:pt x="271" y="154"/>
                    <a:pt x="272" y="157"/>
                  </a:cubicBezTo>
                  <a:cubicBezTo>
                    <a:pt x="272" y="157"/>
                    <a:pt x="272" y="159"/>
                    <a:pt x="275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8" y="159"/>
                    <a:pt x="281" y="157"/>
                    <a:pt x="284" y="155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7" y="152"/>
                    <a:pt x="288" y="151"/>
                    <a:pt x="290" y="150"/>
                  </a:cubicBezTo>
                  <a:cubicBezTo>
                    <a:pt x="291" y="149"/>
                    <a:pt x="292" y="148"/>
                    <a:pt x="293" y="148"/>
                  </a:cubicBezTo>
                  <a:cubicBezTo>
                    <a:pt x="294" y="148"/>
                    <a:pt x="294" y="149"/>
                    <a:pt x="294" y="149"/>
                  </a:cubicBezTo>
                  <a:cubicBezTo>
                    <a:pt x="295" y="150"/>
                    <a:pt x="296" y="151"/>
                    <a:pt x="299" y="151"/>
                  </a:cubicBezTo>
                  <a:cubicBezTo>
                    <a:pt x="299" y="151"/>
                    <a:pt x="300" y="151"/>
                    <a:pt x="300" y="151"/>
                  </a:cubicBezTo>
                  <a:cubicBezTo>
                    <a:pt x="301" y="151"/>
                    <a:pt x="302" y="151"/>
                    <a:pt x="303" y="150"/>
                  </a:cubicBezTo>
                  <a:cubicBezTo>
                    <a:pt x="303" y="150"/>
                    <a:pt x="304" y="150"/>
                    <a:pt x="304" y="150"/>
                  </a:cubicBezTo>
                  <a:cubicBezTo>
                    <a:pt x="305" y="149"/>
                    <a:pt x="306" y="149"/>
                    <a:pt x="306" y="149"/>
                  </a:cubicBezTo>
                  <a:cubicBezTo>
                    <a:pt x="307" y="149"/>
                    <a:pt x="307" y="149"/>
                    <a:pt x="307" y="149"/>
                  </a:cubicBezTo>
                  <a:cubicBezTo>
                    <a:pt x="308" y="149"/>
                    <a:pt x="308" y="149"/>
                    <a:pt x="308" y="149"/>
                  </a:cubicBezTo>
                  <a:cubicBezTo>
                    <a:pt x="308" y="150"/>
                    <a:pt x="308" y="150"/>
                    <a:pt x="307" y="150"/>
                  </a:cubicBezTo>
                  <a:cubicBezTo>
                    <a:pt x="305" y="152"/>
                    <a:pt x="303" y="153"/>
                    <a:pt x="302" y="155"/>
                  </a:cubicBezTo>
                  <a:cubicBezTo>
                    <a:pt x="301" y="156"/>
                    <a:pt x="301" y="156"/>
                    <a:pt x="301" y="156"/>
                  </a:cubicBezTo>
                  <a:cubicBezTo>
                    <a:pt x="300" y="157"/>
                    <a:pt x="298" y="158"/>
                    <a:pt x="297" y="160"/>
                  </a:cubicBezTo>
                  <a:cubicBezTo>
                    <a:pt x="297" y="160"/>
                    <a:pt x="297" y="161"/>
                    <a:pt x="296" y="161"/>
                  </a:cubicBezTo>
                  <a:cubicBezTo>
                    <a:pt x="295" y="162"/>
                    <a:pt x="294" y="162"/>
                    <a:pt x="293" y="164"/>
                  </a:cubicBezTo>
                  <a:cubicBezTo>
                    <a:pt x="292" y="166"/>
                    <a:pt x="293" y="168"/>
                    <a:pt x="294" y="170"/>
                  </a:cubicBezTo>
                  <a:cubicBezTo>
                    <a:pt x="292" y="170"/>
                    <a:pt x="291" y="171"/>
                    <a:pt x="289" y="172"/>
                  </a:cubicBezTo>
                  <a:cubicBezTo>
                    <a:pt x="289" y="172"/>
                    <a:pt x="289" y="172"/>
                    <a:pt x="289" y="172"/>
                  </a:cubicBezTo>
                  <a:cubicBezTo>
                    <a:pt x="288" y="173"/>
                    <a:pt x="286" y="173"/>
                    <a:pt x="285" y="173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82" y="173"/>
                    <a:pt x="281" y="173"/>
                    <a:pt x="280" y="174"/>
                  </a:cubicBezTo>
                  <a:cubicBezTo>
                    <a:pt x="279" y="174"/>
                    <a:pt x="278" y="174"/>
                    <a:pt x="277" y="174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6" y="174"/>
                    <a:pt x="275" y="174"/>
                    <a:pt x="275" y="173"/>
                  </a:cubicBezTo>
                  <a:cubicBezTo>
                    <a:pt x="273" y="173"/>
                    <a:pt x="272" y="172"/>
                    <a:pt x="270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68" y="176"/>
                    <a:pt x="268" y="177"/>
                    <a:pt x="268" y="178"/>
                  </a:cubicBezTo>
                  <a:cubicBezTo>
                    <a:pt x="268" y="179"/>
                    <a:pt x="268" y="179"/>
                    <a:pt x="268" y="180"/>
                  </a:cubicBezTo>
                  <a:cubicBezTo>
                    <a:pt x="268" y="180"/>
                    <a:pt x="268" y="181"/>
                    <a:pt x="267" y="182"/>
                  </a:cubicBezTo>
                  <a:cubicBezTo>
                    <a:pt x="267" y="182"/>
                    <a:pt x="266" y="182"/>
                    <a:pt x="266" y="182"/>
                  </a:cubicBezTo>
                  <a:cubicBezTo>
                    <a:pt x="265" y="183"/>
                    <a:pt x="265" y="183"/>
                    <a:pt x="264" y="184"/>
                  </a:cubicBezTo>
                  <a:cubicBezTo>
                    <a:pt x="263" y="184"/>
                    <a:pt x="262" y="185"/>
                    <a:pt x="261" y="185"/>
                  </a:cubicBezTo>
                  <a:cubicBezTo>
                    <a:pt x="261" y="185"/>
                    <a:pt x="260" y="185"/>
                    <a:pt x="260" y="185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60" y="188"/>
                    <a:pt x="260" y="188"/>
                    <a:pt x="260" y="188"/>
                  </a:cubicBezTo>
                  <a:cubicBezTo>
                    <a:pt x="260" y="185"/>
                    <a:pt x="260" y="185"/>
                    <a:pt x="260" y="185"/>
                  </a:cubicBezTo>
                  <a:cubicBezTo>
                    <a:pt x="259" y="185"/>
                    <a:pt x="258" y="185"/>
                    <a:pt x="257" y="186"/>
                  </a:cubicBezTo>
                  <a:cubicBezTo>
                    <a:pt x="255" y="186"/>
                    <a:pt x="254" y="188"/>
                    <a:pt x="253" y="189"/>
                  </a:cubicBezTo>
                  <a:cubicBezTo>
                    <a:pt x="252" y="190"/>
                    <a:pt x="252" y="191"/>
                    <a:pt x="251" y="191"/>
                  </a:cubicBezTo>
                  <a:cubicBezTo>
                    <a:pt x="251" y="191"/>
                    <a:pt x="250" y="191"/>
                    <a:pt x="249" y="192"/>
                  </a:cubicBezTo>
                  <a:cubicBezTo>
                    <a:pt x="247" y="192"/>
                    <a:pt x="243" y="193"/>
                    <a:pt x="243" y="197"/>
                  </a:cubicBezTo>
                  <a:cubicBezTo>
                    <a:pt x="243" y="200"/>
                    <a:pt x="244" y="204"/>
                    <a:pt x="252" y="204"/>
                  </a:cubicBezTo>
                  <a:cubicBezTo>
                    <a:pt x="253" y="204"/>
                    <a:pt x="254" y="204"/>
                    <a:pt x="255" y="204"/>
                  </a:cubicBezTo>
                  <a:cubicBezTo>
                    <a:pt x="256" y="204"/>
                    <a:pt x="257" y="204"/>
                    <a:pt x="257" y="204"/>
                  </a:cubicBezTo>
                  <a:cubicBezTo>
                    <a:pt x="256" y="206"/>
                    <a:pt x="257" y="207"/>
                    <a:pt x="257" y="208"/>
                  </a:cubicBezTo>
                  <a:cubicBezTo>
                    <a:pt x="255" y="208"/>
                    <a:pt x="253" y="209"/>
                    <a:pt x="252" y="210"/>
                  </a:cubicBezTo>
                  <a:cubicBezTo>
                    <a:pt x="251" y="211"/>
                    <a:pt x="250" y="212"/>
                    <a:pt x="250" y="213"/>
                  </a:cubicBezTo>
                  <a:cubicBezTo>
                    <a:pt x="247" y="211"/>
                    <a:pt x="243" y="211"/>
                    <a:pt x="242" y="211"/>
                  </a:cubicBezTo>
                  <a:cubicBezTo>
                    <a:pt x="240" y="211"/>
                    <a:pt x="239" y="211"/>
                    <a:pt x="237" y="211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36" y="212"/>
                    <a:pt x="235" y="212"/>
                    <a:pt x="234" y="212"/>
                  </a:cubicBezTo>
                  <a:cubicBezTo>
                    <a:pt x="233" y="212"/>
                    <a:pt x="232" y="212"/>
                    <a:pt x="231" y="212"/>
                  </a:cubicBezTo>
                  <a:cubicBezTo>
                    <a:pt x="230" y="212"/>
                    <a:pt x="229" y="212"/>
                    <a:pt x="229" y="212"/>
                  </a:cubicBezTo>
                  <a:cubicBezTo>
                    <a:pt x="228" y="212"/>
                    <a:pt x="227" y="211"/>
                    <a:pt x="225" y="210"/>
                  </a:cubicBezTo>
                  <a:cubicBezTo>
                    <a:pt x="224" y="210"/>
                    <a:pt x="223" y="209"/>
                    <a:pt x="222" y="208"/>
                  </a:cubicBezTo>
                  <a:cubicBezTo>
                    <a:pt x="220" y="208"/>
                    <a:pt x="218" y="208"/>
                    <a:pt x="217" y="208"/>
                  </a:cubicBezTo>
                  <a:cubicBezTo>
                    <a:pt x="215" y="208"/>
                    <a:pt x="214" y="207"/>
                    <a:pt x="213" y="207"/>
                  </a:cubicBezTo>
                  <a:cubicBezTo>
                    <a:pt x="213" y="207"/>
                    <a:pt x="212" y="207"/>
                    <a:pt x="211" y="206"/>
                  </a:cubicBezTo>
                  <a:cubicBezTo>
                    <a:pt x="209" y="205"/>
                    <a:pt x="207" y="204"/>
                    <a:pt x="205" y="204"/>
                  </a:cubicBezTo>
                  <a:cubicBezTo>
                    <a:pt x="205" y="204"/>
                    <a:pt x="204" y="204"/>
                    <a:pt x="204" y="204"/>
                  </a:cubicBezTo>
                  <a:cubicBezTo>
                    <a:pt x="198" y="206"/>
                    <a:pt x="196" y="211"/>
                    <a:pt x="195" y="215"/>
                  </a:cubicBezTo>
                  <a:cubicBezTo>
                    <a:pt x="194" y="217"/>
                    <a:pt x="194" y="218"/>
                    <a:pt x="193" y="219"/>
                  </a:cubicBezTo>
                  <a:cubicBezTo>
                    <a:pt x="191" y="221"/>
                    <a:pt x="189" y="223"/>
                    <a:pt x="188" y="223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7" y="222"/>
                    <a:pt x="186" y="221"/>
                    <a:pt x="186" y="219"/>
                  </a:cubicBezTo>
                  <a:cubicBezTo>
                    <a:pt x="186" y="218"/>
                    <a:pt x="186" y="217"/>
                    <a:pt x="186" y="216"/>
                  </a:cubicBezTo>
                  <a:cubicBezTo>
                    <a:pt x="186" y="213"/>
                    <a:pt x="184" y="209"/>
                    <a:pt x="182" y="206"/>
                  </a:cubicBezTo>
                  <a:cubicBezTo>
                    <a:pt x="177" y="202"/>
                    <a:pt x="170" y="201"/>
                    <a:pt x="165" y="200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61" y="200"/>
                    <a:pt x="158" y="199"/>
                    <a:pt x="155" y="198"/>
                  </a:cubicBezTo>
                  <a:cubicBezTo>
                    <a:pt x="154" y="198"/>
                    <a:pt x="152" y="197"/>
                    <a:pt x="151" y="197"/>
                  </a:cubicBezTo>
                  <a:cubicBezTo>
                    <a:pt x="148" y="196"/>
                    <a:pt x="144" y="196"/>
                    <a:pt x="141" y="196"/>
                  </a:cubicBezTo>
                  <a:cubicBezTo>
                    <a:pt x="139" y="196"/>
                    <a:pt x="136" y="196"/>
                    <a:pt x="134" y="195"/>
                  </a:cubicBezTo>
                  <a:cubicBezTo>
                    <a:pt x="133" y="195"/>
                    <a:pt x="131" y="194"/>
                    <a:pt x="129" y="193"/>
                  </a:cubicBezTo>
                  <a:cubicBezTo>
                    <a:pt x="127" y="192"/>
                    <a:pt x="124" y="191"/>
                    <a:pt x="120" y="191"/>
                  </a:cubicBezTo>
                  <a:cubicBezTo>
                    <a:pt x="120" y="191"/>
                    <a:pt x="119" y="191"/>
                    <a:pt x="119" y="191"/>
                  </a:cubicBezTo>
                  <a:cubicBezTo>
                    <a:pt x="117" y="191"/>
                    <a:pt x="114" y="191"/>
                    <a:pt x="112" y="194"/>
                  </a:cubicBezTo>
                  <a:cubicBezTo>
                    <a:pt x="111" y="197"/>
                    <a:pt x="113" y="200"/>
                    <a:pt x="115" y="202"/>
                  </a:cubicBezTo>
                  <a:cubicBezTo>
                    <a:pt x="115" y="202"/>
                    <a:pt x="116" y="203"/>
                    <a:pt x="116" y="203"/>
                  </a:cubicBezTo>
                  <a:cubicBezTo>
                    <a:pt x="115" y="203"/>
                    <a:pt x="115" y="203"/>
                    <a:pt x="114" y="203"/>
                  </a:cubicBezTo>
                  <a:cubicBezTo>
                    <a:pt x="113" y="203"/>
                    <a:pt x="112" y="204"/>
                    <a:pt x="112" y="204"/>
                  </a:cubicBezTo>
                  <a:cubicBezTo>
                    <a:pt x="110" y="204"/>
                    <a:pt x="108" y="204"/>
                    <a:pt x="107" y="205"/>
                  </a:cubicBezTo>
                  <a:cubicBezTo>
                    <a:pt x="107" y="203"/>
                    <a:pt x="106" y="202"/>
                    <a:pt x="104" y="201"/>
                  </a:cubicBezTo>
                  <a:cubicBezTo>
                    <a:pt x="102" y="199"/>
                    <a:pt x="99" y="198"/>
                    <a:pt x="95" y="198"/>
                  </a:cubicBezTo>
                  <a:cubicBezTo>
                    <a:pt x="92" y="198"/>
                    <a:pt x="89" y="198"/>
                    <a:pt x="87" y="199"/>
                  </a:cubicBezTo>
                  <a:cubicBezTo>
                    <a:pt x="81" y="202"/>
                    <a:pt x="79" y="206"/>
                    <a:pt x="79" y="211"/>
                  </a:cubicBezTo>
                  <a:cubicBezTo>
                    <a:pt x="79" y="212"/>
                    <a:pt x="80" y="213"/>
                    <a:pt x="80" y="214"/>
                  </a:cubicBezTo>
                  <a:cubicBezTo>
                    <a:pt x="81" y="216"/>
                    <a:pt x="81" y="217"/>
                    <a:pt x="81" y="217"/>
                  </a:cubicBezTo>
                  <a:cubicBezTo>
                    <a:pt x="80" y="219"/>
                    <a:pt x="79" y="221"/>
                    <a:pt x="78" y="222"/>
                  </a:cubicBezTo>
                  <a:cubicBezTo>
                    <a:pt x="77" y="224"/>
                    <a:pt x="76" y="226"/>
                    <a:pt x="75" y="229"/>
                  </a:cubicBezTo>
                  <a:cubicBezTo>
                    <a:pt x="75" y="230"/>
                    <a:pt x="74" y="235"/>
                    <a:pt x="76" y="238"/>
                  </a:cubicBezTo>
                  <a:cubicBezTo>
                    <a:pt x="77" y="240"/>
                    <a:pt x="78" y="240"/>
                    <a:pt x="80" y="24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81" y="240"/>
                    <a:pt x="82" y="240"/>
                    <a:pt x="83" y="239"/>
                  </a:cubicBezTo>
                  <a:cubicBezTo>
                    <a:pt x="85" y="238"/>
                    <a:pt x="85" y="235"/>
                    <a:pt x="86" y="232"/>
                  </a:cubicBezTo>
                  <a:cubicBezTo>
                    <a:pt x="86" y="231"/>
                    <a:pt x="86" y="230"/>
                    <a:pt x="86" y="230"/>
                  </a:cubicBezTo>
                  <a:cubicBezTo>
                    <a:pt x="87" y="229"/>
                    <a:pt x="87" y="228"/>
                    <a:pt x="87" y="227"/>
                  </a:cubicBezTo>
                  <a:cubicBezTo>
                    <a:pt x="88" y="225"/>
                    <a:pt x="89" y="224"/>
                    <a:pt x="90" y="222"/>
                  </a:cubicBezTo>
                  <a:cubicBezTo>
                    <a:pt x="90" y="221"/>
                    <a:pt x="91" y="221"/>
                    <a:pt x="91" y="220"/>
                  </a:cubicBezTo>
                  <a:cubicBezTo>
                    <a:pt x="92" y="220"/>
                    <a:pt x="92" y="220"/>
                    <a:pt x="92" y="219"/>
                  </a:cubicBezTo>
                  <a:cubicBezTo>
                    <a:pt x="93" y="219"/>
                    <a:pt x="93" y="218"/>
                    <a:pt x="93" y="218"/>
                  </a:cubicBezTo>
                  <a:cubicBezTo>
                    <a:pt x="94" y="217"/>
                    <a:pt x="94" y="216"/>
                    <a:pt x="95" y="216"/>
                  </a:cubicBezTo>
                  <a:cubicBezTo>
                    <a:pt x="95" y="214"/>
                    <a:pt x="95" y="214"/>
                    <a:pt x="96" y="214"/>
                  </a:cubicBezTo>
                  <a:cubicBezTo>
                    <a:pt x="97" y="214"/>
                    <a:pt x="97" y="214"/>
                    <a:pt x="97" y="214"/>
                  </a:cubicBezTo>
                  <a:cubicBezTo>
                    <a:pt x="98" y="214"/>
                    <a:pt x="98" y="214"/>
                    <a:pt x="99" y="215"/>
                  </a:cubicBezTo>
                  <a:cubicBezTo>
                    <a:pt x="100" y="215"/>
                    <a:pt x="100" y="215"/>
                    <a:pt x="101" y="215"/>
                  </a:cubicBezTo>
                  <a:cubicBezTo>
                    <a:pt x="101" y="216"/>
                    <a:pt x="100" y="216"/>
                    <a:pt x="99" y="217"/>
                  </a:cubicBezTo>
                  <a:cubicBezTo>
                    <a:pt x="97" y="219"/>
                    <a:pt x="95" y="222"/>
                    <a:pt x="96" y="228"/>
                  </a:cubicBezTo>
                  <a:cubicBezTo>
                    <a:pt x="97" y="234"/>
                    <a:pt x="97" y="235"/>
                    <a:pt x="92" y="236"/>
                  </a:cubicBezTo>
                  <a:cubicBezTo>
                    <a:pt x="89" y="237"/>
                    <a:pt x="89" y="237"/>
                    <a:pt x="89" y="237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2" y="243"/>
                    <a:pt x="95" y="246"/>
                    <a:pt x="99" y="246"/>
                  </a:cubicBezTo>
                  <a:cubicBezTo>
                    <a:pt x="99" y="246"/>
                    <a:pt x="100" y="246"/>
                    <a:pt x="101" y="246"/>
                  </a:cubicBezTo>
                  <a:cubicBezTo>
                    <a:pt x="99" y="251"/>
                    <a:pt x="101" y="254"/>
                    <a:pt x="104" y="258"/>
                  </a:cubicBezTo>
                  <a:cubicBezTo>
                    <a:pt x="108" y="262"/>
                    <a:pt x="109" y="264"/>
                    <a:pt x="110" y="266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109" y="265"/>
                    <a:pt x="108" y="265"/>
                    <a:pt x="107" y="265"/>
                  </a:cubicBezTo>
                  <a:cubicBezTo>
                    <a:pt x="106" y="265"/>
                    <a:pt x="105" y="265"/>
                    <a:pt x="104" y="265"/>
                  </a:cubicBezTo>
                  <a:cubicBezTo>
                    <a:pt x="103" y="264"/>
                    <a:pt x="102" y="264"/>
                    <a:pt x="101" y="264"/>
                  </a:cubicBezTo>
                  <a:cubicBezTo>
                    <a:pt x="99" y="263"/>
                    <a:pt x="99" y="263"/>
                    <a:pt x="99" y="263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97" y="263"/>
                    <a:pt x="97" y="263"/>
                    <a:pt x="97" y="262"/>
                  </a:cubicBezTo>
                  <a:cubicBezTo>
                    <a:pt x="97" y="262"/>
                    <a:pt x="97" y="261"/>
                    <a:pt x="97" y="260"/>
                  </a:cubicBezTo>
                  <a:cubicBezTo>
                    <a:pt x="97" y="259"/>
                    <a:pt x="97" y="258"/>
                    <a:pt x="97" y="256"/>
                  </a:cubicBezTo>
                  <a:cubicBezTo>
                    <a:pt x="96" y="252"/>
                    <a:pt x="93" y="251"/>
                    <a:pt x="91" y="251"/>
                  </a:cubicBezTo>
                  <a:cubicBezTo>
                    <a:pt x="90" y="251"/>
                    <a:pt x="88" y="252"/>
                    <a:pt x="87" y="252"/>
                  </a:cubicBezTo>
                  <a:cubicBezTo>
                    <a:pt x="86" y="253"/>
                    <a:pt x="85" y="253"/>
                    <a:pt x="84" y="253"/>
                  </a:cubicBezTo>
                  <a:cubicBezTo>
                    <a:pt x="84" y="253"/>
                    <a:pt x="84" y="253"/>
                    <a:pt x="83" y="253"/>
                  </a:cubicBezTo>
                  <a:cubicBezTo>
                    <a:pt x="82" y="253"/>
                    <a:pt x="80" y="253"/>
                    <a:pt x="79" y="253"/>
                  </a:cubicBezTo>
                  <a:cubicBezTo>
                    <a:pt x="77" y="252"/>
                    <a:pt x="75" y="252"/>
                    <a:pt x="73" y="252"/>
                  </a:cubicBezTo>
                  <a:cubicBezTo>
                    <a:pt x="73" y="252"/>
                    <a:pt x="63" y="252"/>
                    <a:pt x="61" y="257"/>
                  </a:cubicBezTo>
                  <a:cubicBezTo>
                    <a:pt x="60" y="259"/>
                    <a:pt x="60" y="261"/>
                    <a:pt x="61" y="261"/>
                  </a:cubicBezTo>
                  <a:cubicBezTo>
                    <a:pt x="62" y="264"/>
                    <a:pt x="65" y="264"/>
                    <a:pt x="68" y="264"/>
                  </a:cubicBezTo>
                  <a:cubicBezTo>
                    <a:pt x="68" y="264"/>
                    <a:pt x="69" y="264"/>
                    <a:pt x="69" y="264"/>
                  </a:cubicBezTo>
                  <a:cubicBezTo>
                    <a:pt x="70" y="264"/>
                    <a:pt x="71" y="264"/>
                    <a:pt x="73" y="264"/>
                  </a:cubicBezTo>
                  <a:cubicBezTo>
                    <a:pt x="74" y="263"/>
                    <a:pt x="75" y="263"/>
                    <a:pt x="76" y="263"/>
                  </a:cubicBezTo>
                  <a:cubicBezTo>
                    <a:pt x="77" y="263"/>
                    <a:pt x="78" y="263"/>
                    <a:pt x="78" y="263"/>
                  </a:cubicBezTo>
                  <a:cubicBezTo>
                    <a:pt x="79" y="264"/>
                    <a:pt x="80" y="264"/>
                    <a:pt x="80" y="264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5"/>
                    <a:pt x="80" y="265"/>
                    <a:pt x="79" y="266"/>
                  </a:cubicBezTo>
                  <a:cubicBezTo>
                    <a:pt x="78" y="267"/>
                    <a:pt x="78" y="270"/>
                    <a:pt x="79" y="272"/>
                  </a:cubicBezTo>
                  <a:cubicBezTo>
                    <a:pt x="80" y="274"/>
                    <a:pt x="82" y="274"/>
                    <a:pt x="83" y="275"/>
                  </a:cubicBezTo>
                  <a:cubicBezTo>
                    <a:pt x="83" y="275"/>
                    <a:pt x="84" y="275"/>
                    <a:pt x="84" y="276"/>
                  </a:cubicBezTo>
                  <a:cubicBezTo>
                    <a:pt x="85" y="276"/>
                    <a:pt x="86" y="277"/>
                    <a:pt x="87" y="278"/>
                  </a:cubicBezTo>
                  <a:cubicBezTo>
                    <a:pt x="88" y="279"/>
                    <a:pt x="90" y="281"/>
                    <a:pt x="92" y="28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6" y="284"/>
                    <a:pt x="98" y="285"/>
                    <a:pt x="101" y="285"/>
                  </a:cubicBezTo>
                  <a:cubicBezTo>
                    <a:pt x="101" y="285"/>
                    <a:pt x="101" y="285"/>
                    <a:pt x="102" y="285"/>
                  </a:cubicBezTo>
                  <a:cubicBezTo>
                    <a:pt x="105" y="285"/>
                    <a:pt x="108" y="284"/>
                    <a:pt x="111" y="283"/>
                  </a:cubicBezTo>
                  <a:cubicBezTo>
                    <a:pt x="112" y="282"/>
                    <a:pt x="114" y="281"/>
                    <a:pt x="116" y="281"/>
                  </a:cubicBezTo>
                  <a:cubicBezTo>
                    <a:pt x="117" y="280"/>
                    <a:pt x="118" y="280"/>
                    <a:pt x="120" y="280"/>
                  </a:cubicBezTo>
                  <a:cubicBezTo>
                    <a:pt x="122" y="280"/>
                    <a:pt x="124" y="281"/>
                    <a:pt x="126" y="281"/>
                  </a:cubicBezTo>
                  <a:cubicBezTo>
                    <a:pt x="127" y="281"/>
                    <a:pt x="129" y="281"/>
                    <a:pt x="130" y="281"/>
                  </a:cubicBezTo>
                  <a:cubicBezTo>
                    <a:pt x="133" y="281"/>
                    <a:pt x="134" y="282"/>
                    <a:pt x="134" y="282"/>
                  </a:cubicBezTo>
                  <a:cubicBezTo>
                    <a:pt x="134" y="282"/>
                    <a:pt x="134" y="283"/>
                    <a:pt x="133" y="284"/>
                  </a:cubicBezTo>
                  <a:cubicBezTo>
                    <a:pt x="130" y="288"/>
                    <a:pt x="128" y="291"/>
                    <a:pt x="129" y="294"/>
                  </a:cubicBezTo>
                  <a:cubicBezTo>
                    <a:pt x="129" y="296"/>
                    <a:pt x="129" y="297"/>
                    <a:pt x="131" y="299"/>
                  </a:cubicBezTo>
                  <a:cubicBezTo>
                    <a:pt x="129" y="300"/>
                    <a:pt x="127" y="300"/>
                    <a:pt x="125" y="300"/>
                  </a:cubicBezTo>
                  <a:cubicBezTo>
                    <a:pt x="123" y="300"/>
                    <a:pt x="121" y="300"/>
                    <a:pt x="119" y="299"/>
                  </a:cubicBezTo>
                  <a:cubicBezTo>
                    <a:pt x="117" y="299"/>
                    <a:pt x="114" y="299"/>
                    <a:pt x="111" y="299"/>
                  </a:cubicBezTo>
                  <a:cubicBezTo>
                    <a:pt x="111" y="299"/>
                    <a:pt x="110" y="299"/>
                    <a:pt x="109" y="299"/>
                  </a:cubicBezTo>
                  <a:cubicBezTo>
                    <a:pt x="103" y="299"/>
                    <a:pt x="99" y="301"/>
                    <a:pt x="96" y="305"/>
                  </a:cubicBezTo>
                  <a:cubicBezTo>
                    <a:pt x="92" y="310"/>
                    <a:pt x="91" y="316"/>
                    <a:pt x="92" y="322"/>
                  </a:cubicBezTo>
                  <a:cubicBezTo>
                    <a:pt x="92" y="327"/>
                    <a:pt x="96" y="328"/>
                    <a:pt x="99" y="330"/>
                  </a:cubicBezTo>
                  <a:cubicBezTo>
                    <a:pt x="100" y="330"/>
                    <a:pt x="101" y="331"/>
                    <a:pt x="102" y="331"/>
                  </a:cubicBezTo>
                  <a:cubicBezTo>
                    <a:pt x="101" y="331"/>
                    <a:pt x="99" y="332"/>
                    <a:pt x="94" y="332"/>
                  </a:cubicBezTo>
                  <a:cubicBezTo>
                    <a:pt x="93" y="332"/>
                    <a:pt x="91" y="332"/>
                    <a:pt x="89" y="331"/>
                  </a:cubicBezTo>
                  <a:cubicBezTo>
                    <a:pt x="87" y="330"/>
                    <a:pt x="85" y="329"/>
                    <a:pt x="83" y="329"/>
                  </a:cubicBezTo>
                  <a:cubicBezTo>
                    <a:pt x="82" y="329"/>
                    <a:pt x="81" y="330"/>
                    <a:pt x="80" y="330"/>
                  </a:cubicBezTo>
                  <a:cubicBezTo>
                    <a:pt x="78" y="331"/>
                    <a:pt x="77" y="332"/>
                    <a:pt x="76" y="334"/>
                  </a:cubicBezTo>
                  <a:cubicBezTo>
                    <a:pt x="76" y="336"/>
                    <a:pt x="77" y="338"/>
                    <a:pt x="78" y="339"/>
                  </a:cubicBezTo>
                  <a:cubicBezTo>
                    <a:pt x="76" y="338"/>
                    <a:pt x="75" y="338"/>
                    <a:pt x="74" y="338"/>
                  </a:cubicBezTo>
                  <a:cubicBezTo>
                    <a:pt x="73" y="338"/>
                    <a:pt x="72" y="337"/>
                    <a:pt x="69" y="337"/>
                  </a:cubicBezTo>
                  <a:cubicBezTo>
                    <a:pt x="64" y="337"/>
                    <a:pt x="61" y="338"/>
                    <a:pt x="59" y="340"/>
                  </a:cubicBezTo>
                  <a:cubicBezTo>
                    <a:pt x="59" y="341"/>
                    <a:pt x="58" y="343"/>
                    <a:pt x="58" y="345"/>
                  </a:cubicBezTo>
                  <a:cubicBezTo>
                    <a:pt x="59" y="348"/>
                    <a:pt x="59" y="348"/>
                    <a:pt x="59" y="348"/>
                  </a:cubicBezTo>
                  <a:cubicBezTo>
                    <a:pt x="61" y="348"/>
                    <a:pt x="61" y="348"/>
                    <a:pt x="61" y="348"/>
                  </a:cubicBezTo>
                  <a:cubicBezTo>
                    <a:pt x="63" y="348"/>
                    <a:pt x="64" y="349"/>
                    <a:pt x="66" y="352"/>
                  </a:cubicBezTo>
                  <a:cubicBezTo>
                    <a:pt x="66" y="353"/>
                    <a:pt x="67" y="354"/>
                    <a:pt x="68" y="355"/>
                  </a:cubicBezTo>
                  <a:cubicBezTo>
                    <a:pt x="68" y="356"/>
                    <a:pt x="69" y="356"/>
                    <a:pt x="69" y="356"/>
                  </a:cubicBezTo>
                  <a:cubicBezTo>
                    <a:pt x="70" y="357"/>
                    <a:pt x="72" y="359"/>
                    <a:pt x="72" y="359"/>
                  </a:cubicBezTo>
                  <a:cubicBezTo>
                    <a:pt x="72" y="360"/>
                    <a:pt x="71" y="360"/>
                    <a:pt x="71" y="360"/>
                  </a:cubicBezTo>
                  <a:cubicBezTo>
                    <a:pt x="71" y="361"/>
                    <a:pt x="69" y="361"/>
                    <a:pt x="68" y="36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65" y="361"/>
                    <a:pt x="61" y="361"/>
                    <a:pt x="59" y="365"/>
                  </a:cubicBezTo>
                  <a:cubicBezTo>
                    <a:pt x="58" y="367"/>
                    <a:pt x="58" y="369"/>
                    <a:pt x="59" y="370"/>
                  </a:cubicBezTo>
                  <a:cubicBezTo>
                    <a:pt x="60" y="372"/>
                    <a:pt x="62" y="372"/>
                    <a:pt x="64" y="372"/>
                  </a:cubicBezTo>
                  <a:cubicBezTo>
                    <a:pt x="65" y="372"/>
                    <a:pt x="67" y="372"/>
                    <a:pt x="68" y="371"/>
                  </a:cubicBezTo>
                  <a:cubicBezTo>
                    <a:pt x="69" y="371"/>
                    <a:pt x="70" y="371"/>
                    <a:pt x="71" y="371"/>
                  </a:cubicBezTo>
                  <a:cubicBezTo>
                    <a:pt x="71" y="371"/>
                    <a:pt x="71" y="371"/>
                    <a:pt x="71" y="371"/>
                  </a:cubicBezTo>
                  <a:cubicBezTo>
                    <a:pt x="73" y="372"/>
                    <a:pt x="73" y="372"/>
                    <a:pt x="75" y="374"/>
                  </a:cubicBezTo>
                  <a:cubicBezTo>
                    <a:pt x="76" y="376"/>
                    <a:pt x="77" y="377"/>
                    <a:pt x="80" y="379"/>
                  </a:cubicBezTo>
                  <a:cubicBezTo>
                    <a:pt x="82" y="379"/>
                    <a:pt x="85" y="380"/>
                    <a:pt x="87" y="380"/>
                  </a:cubicBezTo>
                  <a:cubicBezTo>
                    <a:pt x="88" y="380"/>
                    <a:pt x="88" y="380"/>
                    <a:pt x="89" y="380"/>
                  </a:cubicBezTo>
                  <a:cubicBezTo>
                    <a:pt x="92" y="379"/>
                    <a:pt x="93" y="377"/>
                    <a:pt x="93" y="376"/>
                  </a:cubicBezTo>
                  <a:cubicBezTo>
                    <a:pt x="94" y="375"/>
                    <a:pt x="94" y="375"/>
                    <a:pt x="94" y="374"/>
                  </a:cubicBezTo>
                  <a:cubicBezTo>
                    <a:pt x="95" y="374"/>
                    <a:pt x="95" y="373"/>
                    <a:pt x="97" y="373"/>
                  </a:cubicBezTo>
                  <a:cubicBezTo>
                    <a:pt x="99" y="373"/>
                    <a:pt x="102" y="375"/>
                    <a:pt x="102" y="377"/>
                  </a:cubicBezTo>
                  <a:cubicBezTo>
                    <a:pt x="102" y="377"/>
                    <a:pt x="101" y="378"/>
                    <a:pt x="99" y="379"/>
                  </a:cubicBezTo>
                  <a:cubicBezTo>
                    <a:pt x="98" y="379"/>
                    <a:pt x="98" y="380"/>
                    <a:pt x="97" y="380"/>
                  </a:cubicBezTo>
                  <a:cubicBezTo>
                    <a:pt x="93" y="381"/>
                    <a:pt x="88" y="382"/>
                    <a:pt x="87" y="386"/>
                  </a:cubicBezTo>
                  <a:cubicBezTo>
                    <a:pt x="87" y="388"/>
                    <a:pt x="88" y="389"/>
                    <a:pt x="91" y="391"/>
                  </a:cubicBezTo>
                  <a:cubicBezTo>
                    <a:pt x="92" y="392"/>
                    <a:pt x="93" y="392"/>
                    <a:pt x="94" y="392"/>
                  </a:cubicBezTo>
                  <a:cubicBezTo>
                    <a:pt x="95" y="392"/>
                    <a:pt x="95" y="392"/>
                    <a:pt x="96" y="392"/>
                  </a:cubicBezTo>
                  <a:cubicBezTo>
                    <a:pt x="96" y="392"/>
                    <a:pt x="96" y="392"/>
                    <a:pt x="97" y="392"/>
                  </a:cubicBezTo>
                  <a:cubicBezTo>
                    <a:pt x="97" y="392"/>
                    <a:pt x="97" y="392"/>
                    <a:pt x="97" y="392"/>
                  </a:cubicBezTo>
                  <a:cubicBezTo>
                    <a:pt x="98" y="392"/>
                    <a:pt x="98" y="392"/>
                    <a:pt x="99" y="393"/>
                  </a:cubicBezTo>
                  <a:cubicBezTo>
                    <a:pt x="99" y="393"/>
                    <a:pt x="99" y="394"/>
                    <a:pt x="100" y="394"/>
                  </a:cubicBezTo>
                  <a:cubicBezTo>
                    <a:pt x="101" y="396"/>
                    <a:pt x="103" y="397"/>
                    <a:pt x="106" y="397"/>
                  </a:cubicBezTo>
                  <a:cubicBezTo>
                    <a:pt x="107" y="397"/>
                    <a:pt x="109" y="397"/>
                    <a:pt x="111" y="395"/>
                  </a:cubicBezTo>
                  <a:cubicBezTo>
                    <a:pt x="114" y="393"/>
                    <a:pt x="115" y="391"/>
                    <a:pt x="116" y="389"/>
                  </a:cubicBezTo>
                  <a:cubicBezTo>
                    <a:pt x="117" y="388"/>
                    <a:pt x="117" y="388"/>
                    <a:pt x="117" y="387"/>
                  </a:cubicBezTo>
                  <a:cubicBezTo>
                    <a:pt x="118" y="386"/>
                    <a:pt x="118" y="386"/>
                    <a:pt x="119" y="385"/>
                  </a:cubicBezTo>
                  <a:cubicBezTo>
                    <a:pt x="118" y="386"/>
                    <a:pt x="118" y="386"/>
                    <a:pt x="118" y="386"/>
                  </a:cubicBezTo>
                  <a:cubicBezTo>
                    <a:pt x="118" y="387"/>
                    <a:pt x="118" y="389"/>
                    <a:pt x="120" y="391"/>
                  </a:cubicBezTo>
                  <a:cubicBezTo>
                    <a:pt x="121" y="391"/>
                    <a:pt x="122" y="392"/>
                    <a:pt x="124" y="392"/>
                  </a:cubicBezTo>
                  <a:cubicBezTo>
                    <a:pt x="124" y="392"/>
                    <a:pt x="125" y="392"/>
                    <a:pt x="125" y="392"/>
                  </a:cubicBezTo>
                  <a:cubicBezTo>
                    <a:pt x="125" y="392"/>
                    <a:pt x="124" y="393"/>
                    <a:pt x="124" y="393"/>
                  </a:cubicBezTo>
                  <a:cubicBezTo>
                    <a:pt x="123" y="394"/>
                    <a:pt x="121" y="395"/>
                    <a:pt x="121" y="396"/>
                  </a:cubicBezTo>
                  <a:cubicBezTo>
                    <a:pt x="121" y="396"/>
                    <a:pt x="120" y="397"/>
                    <a:pt x="120" y="397"/>
                  </a:cubicBezTo>
                  <a:cubicBezTo>
                    <a:pt x="119" y="396"/>
                    <a:pt x="118" y="395"/>
                    <a:pt x="117" y="395"/>
                  </a:cubicBezTo>
                  <a:cubicBezTo>
                    <a:pt x="116" y="395"/>
                    <a:pt x="116" y="395"/>
                    <a:pt x="116" y="395"/>
                  </a:cubicBezTo>
                  <a:cubicBezTo>
                    <a:pt x="116" y="395"/>
                    <a:pt x="116" y="395"/>
                    <a:pt x="116" y="395"/>
                  </a:cubicBezTo>
                  <a:cubicBezTo>
                    <a:pt x="113" y="395"/>
                    <a:pt x="112" y="397"/>
                    <a:pt x="111" y="399"/>
                  </a:cubicBezTo>
                  <a:cubicBezTo>
                    <a:pt x="111" y="400"/>
                    <a:pt x="110" y="401"/>
                    <a:pt x="109" y="401"/>
                  </a:cubicBezTo>
                  <a:cubicBezTo>
                    <a:pt x="108" y="402"/>
                    <a:pt x="108" y="402"/>
                    <a:pt x="108" y="402"/>
                  </a:cubicBezTo>
                  <a:cubicBezTo>
                    <a:pt x="108" y="404"/>
                    <a:pt x="108" y="404"/>
                    <a:pt x="108" y="404"/>
                  </a:cubicBezTo>
                  <a:cubicBezTo>
                    <a:pt x="108" y="405"/>
                    <a:pt x="108" y="407"/>
                    <a:pt x="108" y="409"/>
                  </a:cubicBezTo>
                  <a:cubicBezTo>
                    <a:pt x="108" y="411"/>
                    <a:pt x="108" y="411"/>
                    <a:pt x="108" y="411"/>
                  </a:cubicBezTo>
                  <a:cubicBezTo>
                    <a:pt x="110" y="412"/>
                    <a:pt x="110" y="412"/>
                    <a:pt x="110" y="412"/>
                  </a:cubicBezTo>
                  <a:cubicBezTo>
                    <a:pt x="111" y="412"/>
                    <a:pt x="112" y="412"/>
                    <a:pt x="113" y="412"/>
                  </a:cubicBezTo>
                  <a:cubicBezTo>
                    <a:pt x="113" y="414"/>
                    <a:pt x="115" y="414"/>
                    <a:pt x="116" y="414"/>
                  </a:cubicBezTo>
                  <a:cubicBezTo>
                    <a:pt x="119" y="414"/>
                    <a:pt x="121" y="411"/>
                    <a:pt x="122" y="411"/>
                  </a:cubicBezTo>
                  <a:cubicBezTo>
                    <a:pt x="122" y="410"/>
                    <a:pt x="122" y="410"/>
                    <a:pt x="122" y="409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09"/>
                    <a:pt x="129" y="410"/>
                    <a:pt x="130" y="411"/>
                  </a:cubicBezTo>
                  <a:cubicBezTo>
                    <a:pt x="131" y="412"/>
                    <a:pt x="132" y="413"/>
                    <a:pt x="135" y="414"/>
                  </a:cubicBezTo>
                  <a:cubicBezTo>
                    <a:pt x="136" y="415"/>
                    <a:pt x="138" y="415"/>
                    <a:pt x="140" y="415"/>
                  </a:cubicBezTo>
                  <a:cubicBezTo>
                    <a:pt x="142" y="415"/>
                    <a:pt x="144" y="415"/>
                    <a:pt x="146" y="415"/>
                  </a:cubicBezTo>
                  <a:cubicBezTo>
                    <a:pt x="148" y="414"/>
                    <a:pt x="150" y="414"/>
                    <a:pt x="151" y="414"/>
                  </a:cubicBezTo>
                  <a:cubicBezTo>
                    <a:pt x="154" y="414"/>
                    <a:pt x="156" y="414"/>
                    <a:pt x="158" y="413"/>
                  </a:cubicBezTo>
                  <a:cubicBezTo>
                    <a:pt x="160" y="413"/>
                    <a:pt x="162" y="413"/>
                    <a:pt x="164" y="413"/>
                  </a:cubicBezTo>
                  <a:cubicBezTo>
                    <a:pt x="164" y="413"/>
                    <a:pt x="165" y="413"/>
                    <a:pt x="165" y="413"/>
                  </a:cubicBezTo>
                  <a:cubicBezTo>
                    <a:pt x="166" y="413"/>
                    <a:pt x="167" y="413"/>
                    <a:pt x="168" y="413"/>
                  </a:cubicBezTo>
                  <a:cubicBezTo>
                    <a:pt x="169" y="413"/>
                    <a:pt x="170" y="413"/>
                    <a:pt x="171" y="413"/>
                  </a:cubicBezTo>
                  <a:cubicBezTo>
                    <a:pt x="173" y="413"/>
                    <a:pt x="174" y="413"/>
                    <a:pt x="176" y="413"/>
                  </a:cubicBezTo>
                  <a:cubicBezTo>
                    <a:pt x="178" y="412"/>
                    <a:pt x="180" y="412"/>
                    <a:pt x="182" y="411"/>
                  </a:cubicBezTo>
                  <a:cubicBezTo>
                    <a:pt x="185" y="410"/>
                    <a:pt x="188" y="409"/>
                    <a:pt x="190" y="409"/>
                  </a:cubicBezTo>
                  <a:cubicBezTo>
                    <a:pt x="190" y="409"/>
                    <a:pt x="191" y="409"/>
                    <a:pt x="191" y="409"/>
                  </a:cubicBezTo>
                  <a:cubicBezTo>
                    <a:pt x="192" y="409"/>
                    <a:pt x="192" y="409"/>
                    <a:pt x="192" y="409"/>
                  </a:cubicBezTo>
                  <a:cubicBezTo>
                    <a:pt x="192" y="409"/>
                    <a:pt x="192" y="409"/>
                    <a:pt x="192" y="409"/>
                  </a:cubicBezTo>
                  <a:cubicBezTo>
                    <a:pt x="193" y="410"/>
                    <a:pt x="193" y="411"/>
                    <a:pt x="193" y="411"/>
                  </a:cubicBezTo>
                  <a:cubicBezTo>
                    <a:pt x="192" y="413"/>
                    <a:pt x="192" y="415"/>
                    <a:pt x="193" y="416"/>
                  </a:cubicBezTo>
                  <a:cubicBezTo>
                    <a:pt x="194" y="419"/>
                    <a:pt x="196" y="420"/>
                    <a:pt x="197" y="421"/>
                  </a:cubicBezTo>
                  <a:cubicBezTo>
                    <a:pt x="199" y="422"/>
                    <a:pt x="199" y="422"/>
                    <a:pt x="199" y="423"/>
                  </a:cubicBezTo>
                  <a:cubicBezTo>
                    <a:pt x="199" y="425"/>
                    <a:pt x="196" y="426"/>
                    <a:pt x="187" y="426"/>
                  </a:cubicBezTo>
                  <a:cubicBezTo>
                    <a:pt x="186" y="426"/>
                    <a:pt x="184" y="426"/>
                    <a:pt x="183" y="426"/>
                  </a:cubicBezTo>
                  <a:cubicBezTo>
                    <a:pt x="179" y="426"/>
                    <a:pt x="179" y="426"/>
                    <a:pt x="179" y="426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79" y="430"/>
                    <a:pt x="179" y="432"/>
                    <a:pt x="180" y="433"/>
                  </a:cubicBezTo>
                  <a:cubicBezTo>
                    <a:pt x="180" y="433"/>
                    <a:pt x="180" y="433"/>
                    <a:pt x="180" y="433"/>
                  </a:cubicBezTo>
                  <a:cubicBezTo>
                    <a:pt x="180" y="433"/>
                    <a:pt x="179" y="433"/>
                    <a:pt x="179" y="433"/>
                  </a:cubicBezTo>
                  <a:cubicBezTo>
                    <a:pt x="177" y="433"/>
                    <a:pt x="175" y="433"/>
                    <a:pt x="175" y="433"/>
                  </a:cubicBezTo>
                  <a:cubicBezTo>
                    <a:pt x="173" y="432"/>
                    <a:pt x="171" y="431"/>
                    <a:pt x="170" y="429"/>
                  </a:cubicBezTo>
                  <a:cubicBezTo>
                    <a:pt x="168" y="427"/>
                    <a:pt x="165" y="426"/>
                    <a:pt x="163" y="426"/>
                  </a:cubicBezTo>
                  <a:cubicBezTo>
                    <a:pt x="158" y="426"/>
                    <a:pt x="157" y="431"/>
                    <a:pt x="155" y="436"/>
                  </a:cubicBezTo>
                  <a:cubicBezTo>
                    <a:pt x="155" y="438"/>
                    <a:pt x="154" y="439"/>
                    <a:pt x="154" y="441"/>
                  </a:cubicBezTo>
                  <a:cubicBezTo>
                    <a:pt x="153" y="442"/>
                    <a:pt x="153" y="442"/>
                    <a:pt x="153" y="442"/>
                  </a:cubicBezTo>
                  <a:cubicBezTo>
                    <a:pt x="151" y="446"/>
                    <a:pt x="149" y="449"/>
                    <a:pt x="147" y="451"/>
                  </a:cubicBezTo>
                  <a:cubicBezTo>
                    <a:pt x="146" y="453"/>
                    <a:pt x="146" y="453"/>
                    <a:pt x="146" y="453"/>
                  </a:cubicBezTo>
                  <a:cubicBezTo>
                    <a:pt x="144" y="456"/>
                    <a:pt x="143" y="458"/>
                    <a:pt x="140" y="460"/>
                  </a:cubicBezTo>
                  <a:cubicBezTo>
                    <a:pt x="138" y="463"/>
                    <a:pt x="133" y="468"/>
                    <a:pt x="136" y="474"/>
                  </a:cubicBezTo>
                  <a:cubicBezTo>
                    <a:pt x="137" y="476"/>
                    <a:pt x="139" y="477"/>
                    <a:pt x="141" y="477"/>
                  </a:cubicBezTo>
                  <a:cubicBezTo>
                    <a:pt x="141" y="477"/>
                    <a:pt x="142" y="477"/>
                    <a:pt x="142" y="477"/>
                  </a:cubicBezTo>
                  <a:cubicBezTo>
                    <a:pt x="141" y="479"/>
                    <a:pt x="137" y="483"/>
                    <a:pt x="135" y="485"/>
                  </a:cubicBezTo>
                  <a:cubicBezTo>
                    <a:pt x="134" y="486"/>
                    <a:pt x="133" y="487"/>
                    <a:pt x="133" y="488"/>
                  </a:cubicBezTo>
                  <a:cubicBezTo>
                    <a:pt x="131" y="490"/>
                    <a:pt x="131" y="492"/>
                    <a:pt x="130" y="494"/>
                  </a:cubicBezTo>
                  <a:cubicBezTo>
                    <a:pt x="130" y="495"/>
                    <a:pt x="129" y="496"/>
                    <a:pt x="129" y="497"/>
                  </a:cubicBezTo>
                  <a:cubicBezTo>
                    <a:pt x="128" y="498"/>
                    <a:pt x="128" y="500"/>
                    <a:pt x="127" y="501"/>
                  </a:cubicBezTo>
                  <a:cubicBezTo>
                    <a:pt x="127" y="502"/>
                    <a:pt x="126" y="504"/>
                    <a:pt x="126" y="505"/>
                  </a:cubicBezTo>
                  <a:cubicBezTo>
                    <a:pt x="125" y="505"/>
                    <a:pt x="125" y="505"/>
                    <a:pt x="124" y="505"/>
                  </a:cubicBezTo>
                  <a:cubicBezTo>
                    <a:pt x="124" y="505"/>
                    <a:pt x="123" y="505"/>
                    <a:pt x="123" y="505"/>
                  </a:cubicBezTo>
                  <a:cubicBezTo>
                    <a:pt x="122" y="505"/>
                    <a:pt x="122" y="505"/>
                    <a:pt x="121" y="505"/>
                  </a:cubicBezTo>
                  <a:cubicBezTo>
                    <a:pt x="120" y="505"/>
                    <a:pt x="119" y="505"/>
                    <a:pt x="118" y="506"/>
                  </a:cubicBezTo>
                  <a:cubicBezTo>
                    <a:pt x="115" y="507"/>
                    <a:pt x="113" y="509"/>
                    <a:pt x="111" y="511"/>
                  </a:cubicBezTo>
                  <a:cubicBezTo>
                    <a:pt x="111" y="512"/>
                    <a:pt x="110" y="513"/>
                    <a:pt x="109" y="513"/>
                  </a:cubicBezTo>
                  <a:cubicBezTo>
                    <a:pt x="108" y="515"/>
                    <a:pt x="107" y="516"/>
                    <a:pt x="105" y="517"/>
                  </a:cubicBezTo>
                  <a:cubicBezTo>
                    <a:pt x="102" y="521"/>
                    <a:pt x="98" y="524"/>
                    <a:pt x="94" y="526"/>
                  </a:cubicBezTo>
                  <a:cubicBezTo>
                    <a:pt x="93" y="527"/>
                    <a:pt x="91" y="528"/>
                    <a:pt x="89" y="529"/>
                  </a:cubicBezTo>
                  <a:cubicBezTo>
                    <a:pt x="83" y="532"/>
                    <a:pt x="77" y="534"/>
                    <a:pt x="75" y="539"/>
                  </a:cubicBezTo>
                  <a:cubicBezTo>
                    <a:pt x="74" y="541"/>
                    <a:pt x="74" y="541"/>
                    <a:pt x="74" y="541"/>
                  </a:cubicBezTo>
                  <a:cubicBezTo>
                    <a:pt x="76" y="542"/>
                    <a:pt x="76" y="542"/>
                    <a:pt x="76" y="542"/>
                  </a:cubicBezTo>
                  <a:cubicBezTo>
                    <a:pt x="77" y="543"/>
                    <a:pt x="79" y="544"/>
                    <a:pt x="81" y="544"/>
                  </a:cubicBezTo>
                  <a:cubicBezTo>
                    <a:pt x="84" y="544"/>
                    <a:pt x="86" y="543"/>
                    <a:pt x="88" y="543"/>
                  </a:cubicBezTo>
                  <a:cubicBezTo>
                    <a:pt x="89" y="542"/>
                    <a:pt x="90" y="542"/>
                    <a:pt x="91" y="542"/>
                  </a:cubicBezTo>
                  <a:cubicBezTo>
                    <a:pt x="92" y="542"/>
                    <a:pt x="93" y="542"/>
                    <a:pt x="95" y="541"/>
                  </a:cubicBezTo>
                  <a:cubicBezTo>
                    <a:pt x="98" y="541"/>
                    <a:pt x="101" y="541"/>
                    <a:pt x="105" y="537"/>
                  </a:cubicBezTo>
                  <a:cubicBezTo>
                    <a:pt x="108" y="534"/>
                    <a:pt x="110" y="534"/>
                    <a:pt x="114" y="534"/>
                  </a:cubicBezTo>
                  <a:cubicBezTo>
                    <a:pt x="114" y="534"/>
                    <a:pt x="116" y="534"/>
                    <a:pt x="116" y="534"/>
                  </a:cubicBezTo>
                  <a:cubicBezTo>
                    <a:pt x="118" y="534"/>
                    <a:pt x="120" y="534"/>
                    <a:pt x="122" y="531"/>
                  </a:cubicBezTo>
                  <a:cubicBezTo>
                    <a:pt x="123" y="531"/>
                    <a:pt x="124" y="530"/>
                    <a:pt x="124" y="529"/>
                  </a:cubicBezTo>
                  <a:cubicBezTo>
                    <a:pt x="125" y="529"/>
                    <a:pt x="125" y="528"/>
                    <a:pt x="125" y="528"/>
                  </a:cubicBezTo>
                  <a:cubicBezTo>
                    <a:pt x="126" y="527"/>
                    <a:pt x="126" y="527"/>
                    <a:pt x="127" y="527"/>
                  </a:cubicBezTo>
                  <a:cubicBezTo>
                    <a:pt x="128" y="527"/>
                    <a:pt x="129" y="529"/>
                    <a:pt x="130" y="531"/>
                  </a:cubicBezTo>
                  <a:cubicBezTo>
                    <a:pt x="132" y="533"/>
                    <a:pt x="134" y="535"/>
                    <a:pt x="137" y="536"/>
                  </a:cubicBezTo>
                  <a:cubicBezTo>
                    <a:pt x="138" y="536"/>
                    <a:pt x="139" y="537"/>
                    <a:pt x="141" y="537"/>
                  </a:cubicBezTo>
                  <a:cubicBezTo>
                    <a:pt x="144" y="537"/>
                    <a:pt x="146" y="536"/>
                    <a:pt x="149" y="535"/>
                  </a:cubicBezTo>
                  <a:cubicBezTo>
                    <a:pt x="149" y="536"/>
                    <a:pt x="149" y="537"/>
                    <a:pt x="149" y="537"/>
                  </a:cubicBezTo>
                  <a:cubicBezTo>
                    <a:pt x="150" y="538"/>
                    <a:pt x="151" y="539"/>
                    <a:pt x="152" y="539"/>
                  </a:cubicBezTo>
                  <a:cubicBezTo>
                    <a:pt x="148" y="540"/>
                    <a:pt x="143" y="541"/>
                    <a:pt x="139" y="541"/>
                  </a:cubicBezTo>
                  <a:cubicBezTo>
                    <a:pt x="139" y="541"/>
                    <a:pt x="138" y="541"/>
                    <a:pt x="138" y="541"/>
                  </a:cubicBezTo>
                  <a:cubicBezTo>
                    <a:pt x="135" y="541"/>
                    <a:pt x="132" y="541"/>
                    <a:pt x="129" y="540"/>
                  </a:cubicBezTo>
                  <a:cubicBezTo>
                    <a:pt x="125" y="540"/>
                    <a:pt x="122" y="539"/>
                    <a:pt x="118" y="539"/>
                  </a:cubicBezTo>
                  <a:cubicBezTo>
                    <a:pt x="117" y="539"/>
                    <a:pt x="116" y="539"/>
                    <a:pt x="115" y="539"/>
                  </a:cubicBezTo>
                  <a:cubicBezTo>
                    <a:pt x="110" y="540"/>
                    <a:pt x="107" y="543"/>
                    <a:pt x="105" y="547"/>
                  </a:cubicBezTo>
                  <a:cubicBezTo>
                    <a:pt x="104" y="549"/>
                    <a:pt x="104" y="551"/>
                    <a:pt x="105" y="553"/>
                  </a:cubicBezTo>
                  <a:cubicBezTo>
                    <a:pt x="105" y="555"/>
                    <a:pt x="105" y="556"/>
                    <a:pt x="105" y="557"/>
                  </a:cubicBezTo>
                  <a:cubicBezTo>
                    <a:pt x="104" y="557"/>
                    <a:pt x="101" y="558"/>
                    <a:pt x="99" y="559"/>
                  </a:cubicBezTo>
                  <a:cubicBezTo>
                    <a:pt x="98" y="560"/>
                    <a:pt x="97" y="560"/>
                    <a:pt x="96" y="560"/>
                  </a:cubicBezTo>
                  <a:cubicBezTo>
                    <a:pt x="92" y="562"/>
                    <a:pt x="89" y="563"/>
                    <a:pt x="84" y="563"/>
                  </a:cubicBezTo>
                  <a:cubicBezTo>
                    <a:pt x="84" y="563"/>
                    <a:pt x="82" y="563"/>
                    <a:pt x="82" y="563"/>
                  </a:cubicBezTo>
                  <a:cubicBezTo>
                    <a:pt x="73" y="563"/>
                    <a:pt x="71" y="565"/>
                    <a:pt x="70" y="567"/>
                  </a:cubicBezTo>
                  <a:cubicBezTo>
                    <a:pt x="69" y="570"/>
                    <a:pt x="73" y="572"/>
                    <a:pt x="74" y="573"/>
                  </a:cubicBezTo>
                  <a:cubicBezTo>
                    <a:pt x="75" y="574"/>
                    <a:pt x="76" y="574"/>
                    <a:pt x="77" y="575"/>
                  </a:cubicBezTo>
                  <a:cubicBezTo>
                    <a:pt x="80" y="577"/>
                    <a:pt x="81" y="577"/>
                    <a:pt x="81" y="581"/>
                  </a:cubicBezTo>
                  <a:cubicBezTo>
                    <a:pt x="82" y="584"/>
                    <a:pt x="82" y="586"/>
                    <a:pt x="81" y="588"/>
                  </a:cubicBezTo>
                  <a:cubicBezTo>
                    <a:pt x="81" y="588"/>
                    <a:pt x="80" y="588"/>
                    <a:pt x="80" y="589"/>
                  </a:cubicBezTo>
                  <a:cubicBezTo>
                    <a:pt x="79" y="590"/>
                    <a:pt x="77" y="592"/>
                    <a:pt x="77" y="594"/>
                  </a:cubicBezTo>
                  <a:cubicBezTo>
                    <a:pt x="77" y="599"/>
                    <a:pt x="81" y="600"/>
                    <a:pt x="84" y="600"/>
                  </a:cubicBezTo>
                  <a:cubicBezTo>
                    <a:pt x="83" y="600"/>
                    <a:pt x="82" y="600"/>
                    <a:pt x="80" y="600"/>
                  </a:cubicBezTo>
                  <a:cubicBezTo>
                    <a:pt x="76" y="599"/>
                    <a:pt x="71" y="598"/>
                    <a:pt x="67" y="598"/>
                  </a:cubicBezTo>
                  <a:cubicBezTo>
                    <a:pt x="65" y="598"/>
                    <a:pt x="65" y="598"/>
                    <a:pt x="65" y="598"/>
                  </a:cubicBezTo>
                  <a:cubicBezTo>
                    <a:pt x="63" y="598"/>
                    <a:pt x="63" y="598"/>
                    <a:pt x="63" y="597"/>
                  </a:cubicBezTo>
                  <a:cubicBezTo>
                    <a:pt x="63" y="597"/>
                    <a:pt x="63" y="597"/>
                    <a:pt x="63" y="596"/>
                  </a:cubicBezTo>
                  <a:cubicBezTo>
                    <a:pt x="64" y="595"/>
                    <a:pt x="65" y="594"/>
                    <a:pt x="64" y="592"/>
                  </a:cubicBezTo>
                  <a:cubicBezTo>
                    <a:pt x="63" y="589"/>
                    <a:pt x="61" y="589"/>
                    <a:pt x="61" y="589"/>
                  </a:cubicBezTo>
                  <a:cubicBezTo>
                    <a:pt x="58" y="589"/>
                    <a:pt x="57" y="591"/>
                    <a:pt x="55" y="595"/>
                  </a:cubicBezTo>
                  <a:cubicBezTo>
                    <a:pt x="55" y="595"/>
                    <a:pt x="54" y="597"/>
                    <a:pt x="54" y="597"/>
                  </a:cubicBezTo>
                  <a:cubicBezTo>
                    <a:pt x="53" y="598"/>
                    <a:pt x="50" y="598"/>
                    <a:pt x="47" y="598"/>
                  </a:cubicBezTo>
                  <a:cubicBezTo>
                    <a:pt x="46" y="598"/>
                    <a:pt x="45" y="598"/>
                    <a:pt x="44" y="598"/>
                  </a:cubicBezTo>
                  <a:cubicBezTo>
                    <a:pt x="44" y="598"/>
                    <a:pt x="44" y="598"/>
                    <a:pt x="44" y="598"/>
                  </a:cubicBezTo>
                  <a:cubicBezTo>
                    <a:pt x="45" y="596"/>
                    <a:pt x="46" y="594"/>
                    <a:pt x="45" y="592"/>
                  </a:cubicBezTo>
                  <a:cubicBezTo>
                    <a:pt x="43" y="590"/>
                    <a:pt x="41" y="590"/>
                    <a:pt x="39" y="590"/>
                  </a:cubicBezTo>
                  <a:cubicBezTo>
                    <a:pt x="39" y="590"/>
                    <a:pt x="38" y="590"/>
                    <a:pt x="38" y="590"/>
                  </a:cubicBezTo>
                  <a:cubicBezTo>
                    <a:pt x="35" y="590"/>
                    <a:pt x="31" y="590"/>
                    <a:pt x="28" y="592"/>
                  </a:cubicBezTo>
                  <a:cubicBezTo>
                    <a:pt x="26" y="593"/>
                    <a:pt x="26" y="594"/>
                    <a:pt x="25" y="596"/>
                  </a:cubicBezTo>
                  <a:cubicBezTo>
                    <a:pt x="25" y="596"/>
                    <a:pt x="25" y="597"/>
                    <a:pt x="24" y="597"/>
                  </a:cubicBezTo>
                  <a:cubicBezTo>
                    <a:pt x="24" y="598"/>
                    <a:pt x="23" y="598"/>
                    <a:pt x="22" y="599"/>
                  </a:cubicBezTo>
                  <a:cubicBezTo>
                    <a:pt x="20" y="599"/>
                    <a:pt x="18" y="600"/>
                    <a:pt x="16" y="602"/>
                  </a:cubicBezTo>
                  <a:cubicBezTo>
                    <a:pt x="15" y="604"/>
                    <a:pt x="15" y="605"/>
                    <a:pt x="14" y="606"/>
                  </a:cubicBezTo>
                  <a:cubicBezTo>
                    <a:pt x="14" y="606"/>
                    <a:pt x="14" y="606"/>
                    <a:pt x="14" y="606"/>
                  </a:cubicBezTo>
                  <a:cubicBezTo>
                    <a:pt x="14" y="606"/>
                    <a:pt x="12" y="605"/>
                    <a:pt x="11" y="605"/>
                  </a:cubicBezTo>
                  <a:cubicBezTo>
                    <a:pt x="10" y="605"/>
                    <a:pt x="10" y="605"/>
                    <a:pt x="9" y="605"/>
                  </a:cubicBezTo>
                  <a:cubicBezTo>
                    <a:pt x="6" y="606"/>
                    <a:pt x="5" y="609"/>
                    <a:pt x="4" y="611"/>
                  </a:cubicBezTo>
                  <a:cubicBezTo>
                    <a:pt x="0" y="619"/>
                    <a:pt x="2" y="623"/>
                    <a:pt x="4" y="626"/>
                  </a:cubicBezTo>
                  <a:cubicBezTo>
                    <a:pt x="5" y="627"/>
                    <a:pt x="7" y="627"/>
                    <a:pt x="9" y="627"/>
                  </a:cubicBezTo>
                  <a:cubicBezTo>
                    <a:pt x="12" y="627"/>
                    <a:pt x="14" y="626"/>
                    <a:pt x="16" y="626"/>
                  </a:cubicBezTo>
                  <a:cubicBezTo>
                    <a:pt x="17" y="625"/>
                    <a:pt x="18" y="625"/>
                    <a:pt x="19" y="625"/>
                  </a:cubicBezTo>
                  <a:cubicBezTo>
                    <a:pt x="19" y="624"/>
                    <a:pt x="20" y="624"/>
                    <a:pt x="20" y="624"/>
                  </a:cubicBezTo>
                  <a:cubicBezTo>
                    <a:pt x="22" y="624"/>
                    <a:pt x="23" y="625"/>
                    <a:pt x="24" y="625"/>
                  </a:cubicBezTo>
                  <a:cubicBezTo>
                    <a:pt x="25" y="625"/>
                    <a:pt x="27" y="625"/>
                    <a:pt x="28" y="626"/>
                  </a:cubicBezTo>
                  <a:cubicBezTo>
                    <a:pt x="30" y="626"/>
                    <a:pt x="32" y="626"/>
                    <a:pt x="35" y="626"/>
                  </a:cubicBezTo>
                  <a:cubicBezTo>
                    <a:pt x="40" y="626"/>
                    <a:pt x="44" y="626"/>
                    <a:pt x="48" y="625"/>
                  </a:cubicBezTo>
                  <a:cubicBezTo>
                    <a:pt x="52" y="625"/>
                    <a:pt x="55" y="625"/>
                    <a:pt x="58" y="625"/>
                  </a:cubicBezTo>
                  <a:cubicBezTo>
                    <a:pt x="59" y="625"/>
                    <a:pt x="59" y="625"/>
                    <a:pt x="60" y="625"/>
                  </a:cubicBezTo>
                  <a:cubicBezTo>
                    <a:pt x="61" y="625"/>
                    <a:pt x="62" y="625"/>
                    <a:pt x="63" y="625"/>
                  </a:cubicBezTo>
                  <a:cubicBezTo>
                    <a:pt x="64" y="625"/>
                    <a:pt x="65" y="625"/>
                    <a:pt x="66" y="625"/>
                  </a:cubicBezTo>
                  <a:cubicBezTo>
                    <a:pt x="67" y="625"/>
                    <a:pt x="68" y="625"/>
                    <a:pt x="69" y="624"/>
                  </a:cubicBezTo>
                  <a:cubicBezTo>
                    <a:pt x="71" y="624"/>
                    <a:pt x="73" y="624"/>
                    <a:pt x="74" y="624"/>
                  </a:cubicBezTo>
                  <a:cubicBezTo>
                    <a:pt x="77" y="623"/>
                    <a:pt x="79" y="623"/>
                    <a:pt x="81" y="623"/>
                  </a:cubicBezTo>
                  <a:cubicBezTo>
                    <a:pt x="81" y="623"/>
                    <a:pt x="81" y="623"/>
                    <a:pt x="81" y="623"/>
                  </a:cubicBezTo>
                  <a:cubicBezTo>
                    <a:pt x="84" y="623"/>
                    <a:pt x="85" y="623"/>
                    <a:pt x="85" y="623"/>
                  </a:cubicBezTo>
                  <a:cubicBezTo>
                    <a:pt x="85" y="624"/>
                    <a:pt x="83" y="624"/>
                    <a:pt x="79" y="625"/>
                  </a:cubicBezTo>
                  <a:cubicBezTo>
                    <a:pt x="77" y="626"/>
                    <a:pt x="77" y="626"/>
                    <a:pt x="77" y="626"/>
                  </a:cubicBezTo>
                  <a:cubicBezTo>
                    <a:pt x="74" y="626"/>
                    <a:pt x="70" y="627"/>
                    <a:pt x="67" y="630"/>
                  </a:cubicBezTo>
                  <a:cubicBezTo>
                    <a:pt x="66" y="631"/>
                    <a:pt x="65" y="632"/>
                    <a:pt x="64" y="633"/>
                  </a:cubicBezTo>
                  <a:cubicBezTo>
                    <a:pt x="62" y="634"/>
                    <a:pt x="61" y="636"/>
                    <a:pt x="60" y="637"/>
                  </a:cubicBezTo>
                  <a:cubicBezTo>
                    <a:pt x="57" y="639"/>
                    <a:pt x="52" y="639"/>
                    <a:pt x="46" y="640"/>
                  </a:cubicBezTo>
                  <a:cubicBezTo>
                    <a:pt x="38" y="641"/>
                    <a:pt x="28" y="643"/>
                    <a:pt x="24" y="650"/>
                  </a:cubicBezTo>
                  <a:cubicBezTo>
                    <a:pt x="23" y="653"/>
                    <a:pt x="23" y="655"/>
                    <a:pt x="23" y="657"/>
                  </a:cubicBezTo>
                  <a:cubicBezTo>
                    <a:pt x="22" y="656"/>
                    <a:pt x="21" y="655"/>
                    <a:pt x="20" y="655"/>
                  </a:cubicBezTo>
                  <a:cubicBezTo>
                    <a:pt x="18" y="655"/>
                    <a:pt x="16" y="657"/>
                    <a:pt x="14" y="658"/>
                  </a:cubicBezTo>
                  <a:cubicBezTo>
                    <a:pt x="13" y="658"/>
                    <a:pt x="13" y="658"/>
                    <a:pt x="12" y="659"/>
                  </a:cubicBezTo>
                  <a:cubicBezTo>
                    <a:pt x="12" y="659"/>
                    <a:pt x="12" y="659"/>
                    <a:pt x="11" y="659"/>
                  </a:cubicBezTo>
                  <a:cubicBezTo>
                    <a:pt x="10" y="659"/>
                    <a:pt x="8" y="660"/>
                    <a:pt x="7" y="661"/>
                  </a:cubicBezTo>
                  <a:cubicBezTo>
                    <a:pt x="6" y="662"/>
                    <a:pt x="4" y="664"/>
                    <a:pt x="5" y="666"/>
                  </a:cubicBezTo>
                  <a:cubicBezTo>
                    <a:pt x="6" y="667"/>
                    <a:pt x="7" y="668"/>
                    <a:pt x="9" y="668"/>
                  </a:cubicBezTo>
                  <a:cubicBezTo>
                    <a:pt x="9" y="668"/>
                    <a:pt x="10" y="668"/>
                    <a:pt x="10" y="668"/>
                  </a:cubicBezTo>
                  <a:cubicBezTo>
                    <a:pt x="8" y="670"/>
                    <a:pt x="7" y="673"/>
                    <a:pt x="7" y="676"/>
                  </a:cubicBezTo>
                  <a:cubicBezTo>
                    <a:pt x="8" y="676"/>
                    <a:pt x="8" y="678"/>
                    <a:pt x="11" y="679"/>
                  </a:cubicBezTo>
                  <a:cubicBezTo>
                    <a:pt x="11" y="679"/>
                    <a:pt x="11" y="679"/>
                    <a:pt x="10" y="679"/>
                  </a:cubicBezTo>
                  <a:cubicBezTo>
                    <a:pt x="10" y="681"/>
                    <a:pt x="8" y="686"/>
                    <a:pt x="13" y="688"/>
                  </a:cubicBezTo>
                  <a:cubicBezTo>
                    <a:pt x="14" y="689"/>
                    <a:pt x="15" y="689"/>
                    <a:pt x="16" y="689"/>
                  </a:cubicBezTo>
                  <a:cubicBezTo>
                    <a:pt x="19" y="689"/>
                    <a:pt x="22" y="686"/>
                    <a:pt x="24" y="684"/>
                  </a:cubicBezTo>
                  <a:cubicBezTo>
                    <a:pt x="25" y="684"/>
                    <a:pt x="25" y="683"/>
                    <a:pt x="26" y="683"/>
                  </a:cubicBezTo>
                  <a:cubicBezTo>
                    <a:pt x="28" y="681"/>
                    <a:pt x="29" y="681"/>
                    <a:pt x="31" y="681"/>
                  </a:cubicBezTo>
                  <a:cubicBezTo>
                    <a:pt x="32" y="681"/>
                    <a:pt x="33" y="681"/>
                    <a:pt x="34" y="681"/>
                  </a:cubicBezTo>
                  <a:cubicBezTo>
                    <a:pt x="34" y="681"/>
                    <a:pt x="35" y="681"/>
                    <a:pt x="36" y="682"/>
                  </a:cubicBezTo>
                  <a:cubicBezTo>
                    <a:pt x="33" y="682"/>
                    <a:pt x="31" y="684"/>
                    <a:pt x="30" y="686"/>
                  </a:cubicBezTo>
                  <a:cubicBezTo>
                    <a:pt x="29" y="687"/>
                    <a:pt x="29" y="690"/>
                    <a:pt x="31" y="693"/>
                  </a:cubicBezTo>
                  <a:cubicBezTo>
                    <a:pt x="33" y="696"/>
                    <a:pt x="37" y="698"/>
                    <a:pt x="42" y="698"/>
                  </a:cubicBezTo>
                  <a:cubicBezTo>
                    <a:pt x="44" y="698"/>
                    <a:pt x="46" y="698"/>
                    <a:pt x="49" y="697"/>
                  </a:cubicBezTo>
                  <a:cubicBezTo>
                    <a:pt x="50" y="696"/>
                    <a:pt x="51" y="696"/>
                    <a:pt x="52" y="695"/>
                  </a:cubicBezTo>
                  <a:cubicBezTo>
                    <a:pt x="57" y="694"/>
                    <a:pt x="61" y="692"/>
                    <a:pt x="67" y="691"/>
                  </a:cubicBezTo>
                  <a:cubicBezTo>
                    <a:pt x="73" y="690"/>
                    <a:pt x="78" y="688"/>
                    <a:pt x="84" y="685"/>
                  </a:cubicBezTo>
                  <a:cubicBezTo>
                    <a:pt x="84" y="685"/>
                    <a:pt x="84" y="685"/>
                    <a:pt x="84" y="685"/>
                  </a:cubicBezTo>
                  <a:cubicBezTo>
                    <a:pt x="87" y="683"/>
                    <a:pt x="92" y="681"/>
                    <a:pt x="96" y="680"/>
                  </a:cubicBezTo>
                  <a:cubicBezTo>
                    <a:pt x="95" y="680"/>
                    <a:pt x="94" y="681"/>
                    <a:pt x="94" y="681"/>
                  </a:cubicBezTo>
                  <a:cubicBezTo>
                    <a:pt x="93" y="681"/>
                    <a:pt x="93" y="681"/>
                    <a:pt x="92" y="681"/>
                  </a:cubicBezTo>
                  <a:cubicBezTo>
                    <a:pt x="87" y="684"/>
                    <a:pt x="83" y="687"/>
                    <a:pt x="79" y="690"/>
                  </a:cubicBezTo>
                  <a:cubicBezTo>
                    <a:pt x="78" y="691"/>
                    <a:pt x="77" y="692"/>
                    <a:pt x="76" y="692"/>
                  </a:cubicBezTo>
                  <a:cubicBezTo>
                    <a:pt x="73" y="695"/>
                    <a:pt x="70" y="696"/>
                    <a:pt x="67" y="696"/>
                  </a:cubicBezTo>
                  <a:cubicBezTo>
                    <a:pt x="65" y="697"/>
                    <a:pt x="65" y="697"/>
                    <a:pt x="65" y="697"/>
                  </a:cubicBezTo>
                  <a:cubicBezTo>
                    <a:pt x="62" y="697"/>
                    <a:pt x="58" y="698"/>
                    <a:pt x="56" y="702"/>
                  </a:cubicBezTo>
                  <a:cubicBezTo>
                    <a:pt x="55" y="704"/>
                    <a:pt x="54" y="706"/>
                    <a:pt x="54" y="707"/>
                  </a:cubicBezTo>
                  <a:cubicBezTo>
                    <a:pt x="54" y="707"/>
                    <a:pt x="54" y="707"/>
                    <a:pt x="54" y="708"/>
                  </a:cubicBezTo>
                  <a:cubicBezTo>
                    <a:pt x="54" y="708"/>
                    <a:pt x="54" y="708"/>
                    <a:pt x="53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1" y="708"/>
                    <a:pt x="51" y="708"/>
                    <a:pt x="50" y="708"/>
                  </a:cubicBezTo>
                  <a:cubicBezTo>
                    <a:pt x="49" y="708"/>
                    <a:pt x="48" y="708"/>
                    <a:pt x="46" y="708"/>
                  </a:cubicBezTo>
                  <a:cubicBezTo>
                    <a:pt x="44" y="710"/>
                    <a:pt x="43" y="712"/>
                    <a:pt x="44" y="713"/>
                  </a:cubicBezTo>
                  <a:cubicBezTo>
                    <a:pt x="44" y="714"/>
                    <a:pt x="44" y="714"/>
                    <a:pt x="43" y="714"/>
                  </a:cubicBezTo>
                  <a:cubicBezTo>
                    <a:pt x="43" y="715"/>
                    <a:pt x="42" y="716"/>
                    <a:pt x="41" y="716"/>
                  </a:cubicBezTo>
                  <a:cubicBezTo>
                    <a:pt x="39" y="718"/>
                    <a:pt x="36" y="720"/>
                    <a:pt x="36" y="723"/>
                  </a:cubicBezTo>
                  <a:cubicBezTo>
                    <a:pt x="36" y="724"/>
                    <a:pt x="37" y="725"/>
                    <a:pt x="38" y="727"/>
                  </a:cubicBezTo>
                  <a:cubicBezTo>
                    <a:pt x="39" y="728"/>
                    <a:pt x="41" y="728"/>
                    <a:pt x="43" y="728"/>
                  </a:cubicBezTo>
                  <a:cubicBezTo>
                    <a:pt x="45" y="728"/>
                    <a:pt x="47" y="728"/>
                    <a:pt x="48" y="727"/>
                  </a:cubicBezTo>
                  <a:cubicBezTo>
                    <a:pt x="49" y="727"/>
                    <a:pt x="50" y="727"/>
                    <a:pt x="50" y="727"/>
                  </a:cubicBezTo>
                  <a:cubicBezTo>
                    <a:pt x="56" y="726"/>
                    <a:pt x="61" y="724"/>
                    <a:pt x="67" y="722"/>
                  </a:cubicBezTo>
                  <a:cubicBezTo>
                    <a:pt x="71" y="720"/>
                    <a:pt x="77" y="720"/>
                    <a:pt x="82" y="720"/>
                  </a:cubicBezTo>
                  <a:cubicBezTo>
                    <a:pt x="88" y="720"/>
                    <a:pt x="94" y="720"/>
                    <a:pt x="100" y="717"/>
                  </a:cubicBezTo>
                  <a:cubicBezTo>
                    <a:pt x="103" y="716"/>
                    <a:pt x="105" y="713"/>
                    <a:pt x="107" y="711"/>
                  </a:cubicBezTo>
                  <a:cubicBezTo>
                    <a:pt x="109" y="709"/>
                    <a:pt x="110" y="708"/>
                    <a:pt x="111" y="707"/>
                  </a:cubicBezTo>
                  <a:cubicBezTo>
                    <a:pt x="112" y="708"/>
                    <a:pt x="114" y="709"/>
                    <a:pt x="115" y="710"/>
                  </a:cubicBezTo>
                  <a:cubicBezTo>
                    <a:pt x="116" y="711"/>
                    <a:pt x="117" y="712"/>
                    <a:pt x="118" y="713"/>
                  </a:cubicBezTo>
                  <a:cubicBezTo>
                    <a:pt x="118" y="714"/>
                    <a:pt x="114" y="715"/>
                    <a:pt x="113" y="715"/>
                  </a:cubicBezTo>
                  <a:cubicBezTo>
                    <a:pt x="113" y="715"/>
                    <a:pt x="112" y="715"/>
                    <a:pt x="112" y="716"/>
                  </a:cubicBezTo>
                  <a:cubicBezTo>
                    <a:pt x="109" y="716"/>
                    <a:pt x="107" y="717"/>
                    <a:pt x="105" y="718"/>
                  </a:cubicBezTo>
                  <a:cubicBezTo>
                    <a:pt x="99" y="720"/>
                    <a:pt x="93" y="722"/>
                    <a:pt x="87" y="724"/>
                  </a:cubicBezTo>
                  <a:cubicBezTo>
                    <a:pt x="85" y="726"/>
                    <a:pt x="72" y="733"/>
                    <a:pt x="70" y="740"/>
                  </a:cubicBezTo>
                  <a:cubicBezTo>
                    <a:pt x="69" y="743"/>
                    <a:pt x="69" y="743"/>
                    <a:pt x="69" y="743"/>
                  </a:cubicBezTo>
                  <a:cubicBezTo>
                    <a:pt x="72" y="744"/>
                    <a:pt x="72" y="744"/>
                    <a:pt x="72" y="744"/>
                  </a:cubicBezTo>
                  <a:cubicBezTo>
                    <a:pt x="72" y="744"/>
                    <a:pt x="73" y="744"/>
                    <a:pt x="73" y="744"/>
                  </a:cubicBezTo>
                  <a:cubicBezTo>
                    <a:pt x="76" y="744"/>
                    <a:pt x="79" y="742"/>
                    <a:pt x="81" y="741"/>
                  </a:cubicBezTo>
                  <a:cubicBezTo>
                    <a:pt x="81" y="741"/>
                    <a:pt x="82" y="740"/>
                    <a:pt x="83" y="740"/>
                  </a:cubicBezTo>
                  <a:cubicBezTo>
                    <a:pt x="85" y="739"/>
                    <a:pt x="86" y="739"/>
                    <a:pt x="88" y="738"/>
                  </a:cubicBezTo>
                  <a:cubicBezTo>
                    <a:pt x="89" y="738"/>
                    <a:pt x="91" y="737"/>
                    <a:pt x="92" y="737"/>
                  </a:cubicBezTo>
                  <a:cubicBezTo>
                    <a:pt x="93" y="737"/>
                    <a:pt x="94" y="736"/>
                    <a:pt x="95" y="736"/>
                  </a:cubicBezTo>
                  <a:cubicBezTo>
                    <a:pt x="93" y="737"/>
                    <a:pt x="91" y="739"/>
                    <a:pt x="89" y="740"/>
                  </a:cubicBezTo>
                  <a:cubicBezTo>
                    <a:pt x="88" y="740"/>
                    <a:pt x="87" y="740"/>
                    <a:pt x="85" y="741"/>
                  </a:cubicBezTo>
                  <a:cubicBezTo>
                    <a:pt x="78" y="743"/>
                    <a:pt x="69" y="746"/>
                    <a:pt x="69" y="754"/>
                  </a:cubicBezTo>
                  <a:cubicBezTo>
                    <a:pt x="69" y="758"/>
                    <a:pt x="73" y="761"/>
                    <a:pt x="79" y="761"/>
                  </a:cubicBezTo>
                  <a:cubicBezTo>
                    <a:pt x="80" y="761"/>
                    <a:pt x="80" y="760"/>
                    <a:pt x="81" y="760"/>
                  </a:cubicBezTo>
                  <a:cubicBezTo>
                    <a:pt x="85" y="760"/>
                    <a:pt x="87" y="758"/>
                    <a:pt x="89" y="755"/>
                  </a:cubicBezTo>
                  <a:cubicBezTo>
                    <a:pt x="90" y="755"/>
                    <a:pt x="90" y="754"/>
                    <a:pt x="91" y="754"/>
                  </a:cubicBezTo>
                  <a:cubicBezTo>
                    <a:pt x="92" y="752"/>
                    <a:pt x="93" y="752"/>
                    <a:pt x="95" y="752"/>
                  </a:cubicBezTo>
                  <a:cubicBezTo>
                    <a:pt x="96" y="752"/>
                    <a:pt x="97" y="752"/>
                    <a:pt x="99" y="752"/>
                  </a:cubicBezTo>
                  <a:cubicBezTo>
                    <a:pt x="100" y="753"/>
                    <a:pt x="102" y="753"/>
                    <a:pt x="104" y="753"/>
                  </a:cubicBezTo>
                  <a:cubicBezTo>
                    <a:pt x="106" y="753"/>
                    <a:pt x="108" y="753"/>
                    <a:pt x="110" y="751"/>
                  </a:cubicBezTo>
                  <a:cubicBezTo>
                    <a:pt x="112" y="751"/>
                    <a:pt x="113" y="750"/>
                    <a:pt x="114" y="749"/>
                  </a:cubicBezTo>
                  <a:cubicBezTo>
                    <a:pt x="117" y="747"/>
                    <a:pt x="119" y="745"/>
                    <a:pt x="121" y="745"/>
                  </a:cubicBezTo>
                  <a:cubicBezTo>
                    <a:pt x="121" y="745"/>
                    <a:pt x="121" y="745"/>
                    <a:pt x="121" y="745"/>
                  </a:cubicBezTo>
                  <a:cubicBezTo>
                    <a:pt x="121" y="746"/>
                    <a:pt x="120" y="747"/>
                    <a:pt x="119" y="748"/>
                  </a:cubicBezTo>
                  <a:cubicBezTo>
                    <a:pt x="117" y="751"/>
                    <a:pt x="117" y="751"/>
                    <a:pt x="117" y="751"/>
                  </a:cubicBezTo>
                  <a:cubicBezTo>
                    <a:pt x="120" y="752"/>
                    <a:pt x="120" y="752"/>
                    <a:pt x="120" y="752"/>
                  </a:cubicBezTo>
                  <a:cubicBezTo>
                    <a:pt x="121" y="753"/>
                    <a:pt x="122" y="754"/>
                    <a:pt x="123" y="756"/>
                  </a:cubicBezTo>
                  <a:cubicBezTo>
                    <a:pt x="124" y="758"/>
                    <a:pt x="126" y="761"/>
                    <a:pt x="130" y="761"/>
                  </a:cubicBezTo>
                  <a:cubicBezTo>
                    <a:pt x="130" y="761"/>
                    <a:pt x="131" y="761"/>
                    <a:pt x="132" y="761"/>
                  </a:cubicBezTo>
                  <a:cubicBezTo>
                    <a:pt x="134" y="760"/>
                    <a:pt x="135" y="759"/>
                    <a:pt x="137" y="758"/>
                  </a:cubicBezTo>
                  <a:cubicBezTo>
                    <a:pt x="138" y="758"/>
                    <a:pt x="139" y="757"/>
                    <a:pt x="140" y="757"/>
                  </a:cubicBezTo>
                  <a:cubicBezTo>
                    <a:pt x="140" y="756"/>
                    <a:pt x="141" y="756"/>
                    <a:pt x="142" y="756"/>
                  </a:cubicBezTo>
                  <a:cubicBezTo>
                    <a:pt x="143" y="756"/>
                    <a:pt x="143" y="756"/>
                    <a:pt x="144" y="756"/>
                  </a:cubicBezTo>
                  <a:cubicBezTo>
                    <a:pt x="145" y="756"/>
                    <a:pt x="145" y="756"/>
                    <a:pt x="146" y="756"/>
                  </a:cubicBezTo>
                  <a:cubicBezTo>
                    <a:pt x="147" y="756"/>
                    <a:pt x="148" y="756"/>
                    <a:pt x="150" y="756"/>
                  </a:cubicBezTo>
                  <a:cubicBezTo>
                    <a:pt x="152" y="755"/>
                    <a:pt x="155" y="754"/>
                    <a:pt x="157" y="753"/>
                  </a:cubicBezTo>
                  <a:cubicBezTo>
                    <a:pt x="159" y="753"/>
                    <a:pt x="161" y="752"/>
                    <a:pt x="163" y="751"/>
                  </a:cubicBezTo>
                  <a:cubicBezTo>
                    <a:pt x="165" y="750"/>
                    <a:pt x="165" y="750"/>
                    <a:pt x="165" y="750"/>
                  </a:cubicBezTo>
                  <a:cubicBezTo>
                    <a:pt x="165" y="748"/>
                    <a:pt x="165" y="748"/>
                    <a:pt x="165" y="748"/>
                  </a:cubicBezTo>
                  <a:cubicBezTo>
                    <a:pt x="165" y="747"/>
                    <a:pt x="165" y="747"/>
                    <a:pt x="165" y="747"/>
                  </a:cubicBezTo>
                  <a:cubicBezTo>
                    <a:pt x="165" y="747"/>
                    <a:pt x="166" y="746"/>
                    <a:pt x="169" y="746"/>
                  </a:cubicBezTo>
                  <a:cubicBezTo>
                    <a:pt x="172" y="746"/>
                    <a:pt x="176" y="747"/>
                    <a:pt x="177" y="748"/>
                  </a:cubicBezTo>
                  <a:cubicBezTo>
                    <a:pt x="177" y="748"/>
                    <a:pt x="178" y="748"/>
                    <a:pt x="178" y="749"/>
                  </a:cubicBezTo>
                  <a:cubicBezTo>
                    <a:pt x="179" y="750"/>
                    <a:pt x="180" y="750"/>
                    <a:pt x="182" y="750"/>
                  </a:cubicBezTo>
                  <a:cubicBezTo>
                    <a:pt x="183" y="750"/>
                    <a:pt x="184" y="750"/>
                    <a:pt x="186" y="749"/>
                  </a:cubicBezTo>
                  <a:cubicBezTo>
                    <a:pt x="186" y="748"/>
                    <a:pt x="186" y="748"/>
                    <a:pt x="186" y="748"/>
                  </a:cubicBezTo>
                  <a:cubicBezTo>
                    <a:pt x="187" y="747"/>
                    <a:pt x="189" y="747"/>
                    <a:pt x="190" y="746"/>
                  </a:cubicBezTo>
                  <a:cubicBezTo>
                    <a:pt x="192" y="746"/>
                    <a:pt x="194" y="745"/>
                    <a:pt x="195" y="744"/>
                  </a:cubicBezTo>
                  <a:cubicBezTo>
                    <a:pt x="196" y="743"/>
                    <a:pt x="196" y="743"/>
                    <a:pt x="196" y="743"/>
                  </a:cubicBezTo>
                  <a:cubicBezTo>
                    <a:pt x="197" y="743"/>
                    <a:pt x="198" y="742"/>
                    <a:pt x="198" y="742"/>
                  </a:cubicBezTo>
                  <a:cubicBezTo>
                    <a:pt x="199" y="742"/>
                    <a:pt x="200" y="742"/>
                    <a:pt x="201" y="743"/>
                  </a:cubicBezTo>
                  <a:cubicBezTo>
                    <a:pt x="203" y="744"/>
                    <a:pt x="206" y="746"/>
                    <a:pt x="210" y="746"/>
                  </a:cubicBezTo>
                  <a:cubicBezTo>
                    <a:pt x="211" y="746"/>
                    <a:pt x="213" y="745"/>
                    <a:pt x="214" y="745"/>
                  </a:cubicBezTo>
                  <a:cubicBezTo>
                    <a:pt x="216" y="743"/>
                    <a:pt x="216" y="742"/>
                    <a:pt x="216" y="741"/>
                  </a:cubicBezTo>
                  <a:cubicBezTo>
                    <a:pt x="217" y="738"/>
                    <a:pt x="215" y="735"/>
                    <a:pt x="212" y="733"/>
                  </a:cubicBezTo>
                  <a:cubicBezTo>
                    <a:pt x="212" y="732"/>
                    <a:pt x="212" y="732"/>
                    <a:pt x="211" y="732"/>
                  </a:cubicBezTo>
                  <a:cubicBezTo>
                    <a:pt x="211" y="732"/>
                    <a:pt x="211" y="732"/>
                    <a:pt x="212" y="732"/>
                  </a:cubicBezTo>
                  <a:cubicBezTo>
                    <a:pt x="212" y="732"/>
                    <a:pt x="213" y="733"/>
                    <a:pt x="214" y="733"/>
                  </a:cubicBezTo>
                  <a:cubicBezTo>
                    <a:pt x="216" y="733"/>
                    <a:pt x="217" y="733"/>
                    <a:pt x="218" y="733"/>
                  </a:cubicBezTo>
                  <a:cubicBezTo>
                    <a:pt x="219" y="733"/>
                    <a:pt x="219" y="733"/>
                    <a:pt x="220" y="733"/>
                  </a:cubicBezTo>
                  <a:cubicBezTo>
                    <a:pt x="221" y="733"/>
                    <a:pt x="222" y="734"/>
                    <a:pt x="223" y="735"/>
                  </a:cubicBezTo>
                  <a:cubicBezTo>
                    <a:pt x="225" y="736"/>
                    <a:pt x="227" y="737"/>
                    <a:pt x="230" y="737"/>
                  </a:cubicBezTo>
                  <a:cubicBezTo>
                    <a:pt x="230" y="737"/>
                    <a:pt x="231" y="737"/>
                    <a:pt x="231" y="737"/>
                  </a:cubicBezTo>
                  <a:cubicBezTo>
                    <a:pt x="233" y="737"/>
                    <a:pt x="233" y="737"/>
                    <a:pt x="233" y="737"/>
                  </a:cubicBezTo>
                  <a:cubicBezTo>
                    <a:pt x="233" y="735"/>
                    <a:pt x="233" y="735"/>
                    <a:pt x="233" y="735"/>
                  </a:cubicBezTo>
                  <a:cubicBezTo>
                    <a:pt x="234" y="730"/>
                    <a:pt x="235" y="728"/>
                    <a:pt x="237" y="727"/>
                  </a:cubicBezTo>
                  <a:cubicBezTo>
                    <a:pt x="238" y="726"/>
                    <a:pt x="239" y="726"/>
                    <a:pt x="241" y="726"/>
                  </a:cubicBezTo>
                  <a:cubicBezTo>
                    <a:pt x="243" y="725"/>
                    <a:pt x="246" y="725"/>
                    <a:pt x="248" y="723"/>
                  </a:cubicBezTo>
                  <a:cubicBezTo>
                    <a:pt x="250" y="722"/>
                    <a:pt x="252" y="720"/>
                    <a:pt x="254" y="719"/>
                  </a:cubicBezTo>
                  <a:cubicBezTo>
                    <a:pt x="255" y="718"/>
                    <a:pt x="256" y="717"/>
                    <a:pt x="257" y="716"/>
                  </a:cubicBezTo>
                  <a:cubicBezTo>
                    <a:pt x="259" y="715"/>
                    <a:pt x="260" y="714"/>
                    <a:pt x="262" y="713"/>
                  </a:cubicBezTo>
                  <a:cubicBezTo>
                    <a:pt x="266" y="711"/>
                    <a:pt x="267" y="698"/>
                    <a:pt x="264" y="695"/>
                  </a:cubicBezTo>
                  <a:cubicBezTo>
                    <a:pt x="263" y="692"/>
                    <a:pt x="261" y="692"/>
                    <a:pt x="260" y="691"/>
                  </a:cubicBezTo>
                  <a:cubicBezTo>
                    <a:pt x="259" y="691"/>
                    <a:pt x="259" y="691"/>
                    <a:pt x="259" y="691"/>
                  </a:cubicBezTo>
                  <a:cubicBezTo>
                    <a:pt x="258" y="690"/>
                    <a:pt x="258" y="690"/>
                    <a:pt x="257" y="689"/>
                  </a:cubicBezTo>
                  <a:cubicBezTo>
                    <a:pt x="257" y="688"/>
                    <a:pt x="256" y="687"/>
                    <a:pt x="256" y="687"/>
                  </a:cubicBezTo>
                  <a:cubicBezTo>
                    <a:pt x="255" y="686"/>
                    <a:pt x="255" y="686"/>
                    <a:pt x="255" y="686"/>
                  </a:cubicBezTo>
                  <a:cubicBezTo>
                    <a:pt x="254" y="685"/>
                    <a:pt x="254" y="685"/>
                    <a:pt x="253" y="684"/>
                  </a:cubicBezTo>
                  <a:cubicBezTo>
                    <a:pt x="254" y="684"/>
                    <a:pt x="257" y="686"/>
                    <a:pt x="260" y="688"/>
                  </a:cubicBezTo>
                  <a:cubicBezTo>
                    <a:pt x="260" y="688"/>
                    <a:pt x="262" y="689"/>
                    <a:pt x="262" y="689"/>
                  </a:cubicBezTo>
                  <a:cubicBezTo>
                    <a:pt x="265" y="691"/>
                    <a:pt x="267" y="692"/>
                    <a:pt x="269" y="693"/>
                  </a:cubicBezTo>
                  <a:cubicBezTo>
                    <a:pt x="268" y="693"/>
                    <a:pt x="268" y="694"/>
                    <a:pt x="267" y="696"/>
                  </a:cubicBezTo>
                  <a:cubicBezTo>
                    <a:pt x="267" y="698"/>
                    <a:pt x="267" y="700"/>
                    <a:pt x="269" y="702"/>
                  </a:cubicBezTo>
                  <a:cubicBezTo>
                    <a:pt x="270" y="704"/>
                    <a:pt x="272" y="705"/>
                    <a:pt x="274" y="705"/>
                  </a:cubicBezTo>
                  <a:cubicBezTo>
                    <a:pt x="275" y="705"/>
                    <a:pt x="275" y="705"/>
                    <a:pt x="275" y="705"/>
                  </a:cubicBezTo>
                  <a:cubicBezTo>
                    <a:pt x="277" y="705"/>
                    <a:pt x="279" y="704"/>
                    <a:pt x="281" y="703"/>
                  </a:cubicBezTo>
                  <a:cubicBezTo>
                    <a:pt x="282" y="703"/>
                    <a:pt x="282" y="702"/>
                    <a:pt x="283" y="702"/>
                  </a:cubicBezTo>
                  <a:cubicBezTo>
                    <a:pt x="284" y="702"/>
                    <a:pt x="284" y="702"/>
                    <a:pt x="285" y="702"/>
                  </a:cubicBezTo>
                  <a:cubicBezTo>
                    <a:pt x="285" y="702"/>
                    <a:pt x="286" y="702"/>
                    <a:pt x="287" y="702"/>
                  </a:cubicBezTo>
                  <a:cubicBezTo>
                    <a:pt x="287" y="702"/>
                    <a:pt x="288" y="702"/>
                    <a:pt x="289" y="702"/>
                  </a:cubicBezTo>
                  <a:cubicBezTo>
                    <a:pt x="291" y="702"/>
                    <a:pt x="292" y="702"/>
                    <a:pt x="294" y="701"/>
                  </a:cubicBezTo>
                  <a:cubicBezTo>
                    <a:pt x="296" y="700"/>
                    <a:pt x="298" y="698"/>
                    <a:pt x="299" y="696"/>
                  </a:cubicBezTo>
                  <a:cubicBezTo>
                    <a:pt x="300" y="695"/>
                    <a:pt x="300" y="695"/>
                    <a:pt x="301" y="694"/>
                  </a:cubicBezTo>
                  <a:cubicBezTo>
                    <a:pt x="302" y="692"/>
                    <a:pt x="303" y="692"/>
                    <a:pt x="306" y="692"/>
                  </a:cubicBezTo>
                  <a:cubicBezTo>
                    <a:pt x="306" y="692"/>
                    <a:pt x="307" y="692"/>
                    <a:pt x="308" y="692"/>
                  </a:cubicBezTo>
                  <a:cubicBezTo>
                    <a:pt x="313" y="691"/>
                    <a:pt x="314" y="689"/>
                    <a:pt x="314" y="685"/>
                  </a:cubicBezTo>
                  <a:cubicBezTo>
                    <a:pt x="314" y="685"/>
                    <a:pt x="314" y="684"/>
                    <a:pt x="314" y="683"/>
                  </a:cubicBezTo>
                  <a:cubicBezTo>
                    <a:pt x="314" y="682"/>
                    <a:pt x="317" y="678"/>
                    <a:pt x="319" y="677"/>
                  </a:cubicBezTo>
                  <a:cubicBezTo>
                    <a:pt x="319" y="676"/>
                    <a:pt x="320" y="676"/>
                    <a:pt x="320" y="676"/>
                  </a:cubicBezTo>
                  <a:cubicBezTo>
                    <a:pt x="322" y="676"/>
                    <a:pt x="323" y="676"/>
                    <a:pt x="324" y="677"/>
                  </a:cubicBezTo>
                  <a:cubicBezTo>
                    <a:pt x="326" y="678"/>
                    <a:pt x="328" y="678"/>
                    <a:pt x="330" y="678"/>
                  </a:cubicBezTo>
                  <a:cubicBezTo>
                    <a:pt x="332" y="678"/>
                    <a:pt x="334" y="678"/>
                    <a:pt x="335" y="677"/>
                  </a:cubicBezTo>
                  <a:cubicBezTo>
                    <a:pt x="336" y="676"/>
                    <a:pt x="337" y="675"/>
                    <a:pt x="338" y="674"/>
                  </a:cubicBezTo>
                  <a:cubicBezTo>
                    <a:pt x="338" y="673"/>
                    <a:pt x="338" y="673"/>
                    <a:pt x="339" y="672"/>
                  </a:cubicBezTo>
                  <a:cubicBezTo>
                    <a:pt x="340" y="672"/>
                    <a:pt x="341" y="672"/>
                    <a:pt x="342" y="672"/>
                  </a:cubicBezTo>
                  <a:cubicBezTo>
                    <a:pt x="346" y="671"/>
                    <a:pt x="351" y="670"/>
                    <a:pt x="353" y="667"/>
                  </a:cubicBezTo>
                  <a:cubicBezTo>
                    <a:pt x="354" y="665"/>
                    <a:pt x="354" y="664"/>
                    <a:pt x="355" y="663"/>
                  </a:cubicBezTo>
                  <a:cubicBezTo>
                    <a:pt x="355" y="662"/>
                    <a:pt x="355" y="661"/>
                    <a:pt x="356" y="660"/>
                  </a:cubicBezTo>
                  <a:cubicBezTo>
                    <a:pt x="356" y="660"/>
                    <a:pt x="356" y="660"/>
                    <a:pt x="357" y="659"/>
                  </a:cubicBezTo>
                  <a:cubicBezTo>
                    <a:pt x="357" y="658"/>
                    <a:pt x="359" y="657"/>
                    <a:pt x="358" y="655"/>
                  </a:cubicBezTo>
                  <a:cubicBezTo>
                    <a:pt x="358" y="653"/>
                    <a:pt x="356" y="652"/>
                    <a:pt x="356" y="651"/>
                  </a:cubicBezTo>
                  <a:cubicBezTo>
                    <a:pt x="354" y="650"/>
                    <a:pt x="353" y="650"/>
                    <a:pt x="351" y="650"/>
                  </a:cubicBezTo>
                  <a:cubicBezTo>
                    <a:pt x="351" y="650"/>
                    <a:pt x="351" y="650"/>
                    <a:pt x="351" y="650"/>
                  </a:cubicBezTo>
                  <a:cubicBezTo>
                    <a:pt x="351" y="650"/>
                    <a:pt x="350" y="650"/>
                    <a:pt x="350" y="650"/>
                  </a:cubicBezTo>
                  <a:cubicBezTo>
                    <a:pt x="350" y="650"/>
                    <a:pt x="351" y="649"/>
                    <a:pt x="352" y="649"/>
                  </a:cubicBezTo>
                  <a:cubicBezTo>
                    <a:pt x="352" y="649"/>
                    <a:pt x="352" y="649"/>
                    <a:pt x="353" y="649"/>
                  </a:cubicBezTo>
                  <a:cubicBezTo>
                    <a:pt x="353" y="649"/>
                    <a:pt x="354" y="649"/>
                    <a:pt x="354" y="649"/>
                  </a:cubicBezTo>
                  <a:cubicBezTo>
                    <a:pt x="355" y="650"/>
                    <a:pt x="356" y="650"/>
                    <a:pt x="357" y="650"/>
                  </a:cubicBezTo>
                  <a:cubicBezTo>
                    <a:pt x="358" y="650"/>
                    <a:pt x="358" y="650"/>
                    <a:pt x="359" y="650"/>
                  </a:cubicBezTo>
                  <a:cubicBezTo>
                    <a:pt x="361" y="649"/>
                    <a:pt x="362" y="648"/>
                    <a:pt x="364" y="648"/>
                  </a:cubicBezTo>
                  <a:cubicBezTo>
                    <a:pt x="366" y="647"/>
                    <a:pt x="367" y="646"/>
                    <a:pt x="368" y="646"/>
                  </a:cubicBezTo>
                  <a:cubicBezTo>
                    <a:pt x="369" y="646"/>
                    <a:pt x="371" y="646"/>
                    <a:pt x="372" y="646"/>
                  </a:cubicBezTo>
                  <a:cubicBezTo>
                    <a:pt x="376" y="645"/>
                    <a:pt x="380" y="644"/>
                    <a:pt x="384" y="644"/>
                  </a:cubicBezTo>
                  <a:cubicBezTo>
                    <a:pt x="384" y="644"/>
                    <a:pt x="384" y="644"/>
                    <a:pt x="384" y="644"/>
                  </a:cubicBezTo>
                  <a:cubicBezTo>
                    <a:pt x="387" y="644"/>
                    <a:pt x="390" y="644"/>
                    <a:pt x="392" y="644"/>
                  </a:cubicBezTo>
                  <a:cubicBezTo>
                    <a:pt x="395" y="644"/>
                    <a:pt x="398" y="644"/>
                    <a:pt x="400" y="644"/>
                  </a:cubicBezTo>
                  <a:cubicBezTo>
                    <a:pt x="403" y="644"/>
                    <a:pt x="405" y="643"/>
                    <a:pt x="407" y="642"/>
                  </a:cubicBezTo>
                  <a:cubicBezTo>
                    <a:pt x="408" y="641"/>
                    <a:pt x="409" y="641"/>
                    <a:pt x="410" y="641"/>
                  </a:cubicBezTo>
                  <a:cubicBezTo>
                    <a:pt x="411" y="641"/>
                    <a:pt x="411" y="641"/>
                    <a:pt x="412" y="641"/>
                  </a:cubicBezTo>
                  <a:cubicBezTo>
                    <a:pt x="414" y="643"/>
                    <a:pt x="417" y="643"/>
                    <a:pt x="419" y="643"/>
                  </a:cubicBezTo>
                  <a:cubicBezTo>
                    <a:pt x="425" y="643"/>
                    <a:pt x="428" y="641"/>
                    <a:pt x="430" y="636"/>
                  </a:cubicBezTo>
                  <a:cubicBezTo>
                    <a:pt x="430" y="634"/>
                    <a:pt x="430" y="632"/>
                    <a:pt x="430" y="630"/>
                  </a:cubicBezTo>
                  <a:cubicBezTo>
                    <a:pt x="430" y="630"/>
                    <a:pt x="430" y="630"/>
                    <a:pt x="430" y="630"/>
                  </a:cubicBezTo>
                  <a:cubicBezTo>
                    <a:pt x="431" y="633"/>
                    <a:pt x="430" y="636"/>
                    <a:pt x="429" y="639"/>
                  </a:cubicBezTo>
                  <a:cubicBezTo>
                    <a:pt x="427" y="643"/>
                    <a:pt x="427" y="643"/>
                    <a:pt x="427" y="643"/>
                  </a:cubicBezTo>
                  <a:cubicBezTo>
                    <a:pt x="430" y="644"/>
                    <a:pt x="430" y="644"/>
                    <a:pt x="430" y="644"/>
                  </a:cubicBezTo>
                  <a:cubicBezTo>
                    <a:pt x="431" y="644"/>
                    <a:pt x="432" y="644"/>
                    <a:pt x="433" y="644"/>
                  </a:cubicBezTo>
                  <a:cubicBezTo>
                    <a:pt x="440" y="644"/>
                    <a:pt x="446" y="635"/>
                    <a:pt x="447" y="630"/>
                  </a:cubicBezTo>
                  <a:cubicBezTo>
                    <a:pt x="447" y="629"/>
                    <a:pt x="447" y="629"/>
                    <a:pt x="447" y="629"/>
                  </a:cubicBezTo>
                  <a:cubicBezTo>
                    <a:pt x="447" y="628"/>
                    <a:pt x="448" y="626"/>
                    <a:pt x="449" y="626"/>
                  </a:cubicBezTo>
                  <a:cubicBezTo>
                    <a:pt x="449" y="626"/>
                    <a:pt x="449" y="626"/>
                    <a:pt x="449" y="626"/>
                  </a:cubicBezTo>
                  <a:cubicBezTo>
                    <a:pt x="449" y="626"/>
                    <a:pt x="449" y="626"/>
                    <a:pt x="450" y="627"/>
                  </a:cubicBezTo>
                  <a:cubicBezTo>
                    <a:pt x="450" y="628"/>
                    <a:pt x="451" y="630"/>
                    <a:pt x="454" y="630"/>
                  </a:cubicBezTo>
                  <a:cubicBezTo>
                    <a:pt x="455" y="631"/>
                    <a:pt x="456" y="631"/>
                    <a:pt x="457" y="631"/>
                  </a:cubicBezTo>
                  <a:cubicBezTo>
                    <a:pt x="458" y="631"/>
                    <a:pt x="459" y="631"/>
                    <a:pt x="460" y="630"/>
                  </a:cubicBezTo>
                  <a:cubicBezTo>
                    <a:pt x="461" y="630"/>
                    <a:pt x="462" y="630"/>
                    <a:pt x="462" y="630"/>
                  </a:cubicBezTo>
                  <a:cubicBezTo>
                    <a:pt x="463" y="630"/>
                    <a:pt x="464" y="630"/>
                    <a:pt x="464" y="630"/>
                  </a:cubicBezTo>
                  <a:cubicBezTo>
                    <a:pt x="465" y="631"/>
                    <a:pt x="466" y="632"/>
                    <a:pt x="467" y="633"/>
                  </a:cubicBezTo>
                  <a:cubicBezTo>
                    <a:pt x="468" y="634"/>
                    <a:pt x="469" y="636"/>
                    <a:pt x="472" y="637"/>
                  </a:cubicBezTo>
                  <a:cubicBezTo>
                    <a:pt x="473" y="637"/>
                    <a:pt x="474" y="637"/>
                    <a:pt x="475" y="637"/>
                  </a:cubicBezTo>
                  <a:cubicBezTo>
                    <a:pt x="477" y="637"/>
                    <a:pt x="479" y="636"/>
                    <a:pt x="481" y="635"/>
                  </a:cubicBezTo>
                  <a:cubicBezTo>
                    <a:pt x="482" y="635"/>
                    <a:pt x="483" y="634"/>
                    <a:pt x="485" y="634"/>
                  </a:cubicBezTo>
                  <a:cubicBezTo>
                    <a:pt x="485" y="634"/>
                    <a:pt x="486" y="634"/>
                    <a:pt x="486" y="634"/>
                  </a:cubicBezTo>
                  <a:cubicBezTo>
                    <a:pt x="489" y="634"/>
                    <a:pt x="489" y="634"/>
                    <a:pt x="489" y="634"/>
                  </a:cubicBezTo>
                  <a:cubicBezTo>
                    <a:pt x="489" y="634"/>
                    <a:pt x="490" y="634"/>
                    <a:pt x="491" y="634"/>
                  </a:cubicBezTo>
                  <a:cubicBezTo>
                    <a:pt x="492" y="634"/>
                    <a:pt x="493" y="634"/>
                    <a:pt x="494" y="633"/>
                  </a:cubicBezTo>
                  <a:cubicBezTo>
                    <a:pt x="494" y="633"/>
                    <a:pt x="494" y="633"/>
                    <a:pt x="494" y="633"/>
                  </a:cubicBezTo>
                  <a:cubicBezTo>
                    <a:pt x="494" y="634"/>
                    <a:pt x="495" y="635"/>
                    <a:pt x="495" y="636"/>
                  </a:cubicBezTo>
                  <a:cubicBezTo>
                    <a:pt x="496" y="637"/>
                    <a:pt x="497" y="638"/>
                    <a:pt x="499" y="638"/>
                  </a:cubicBezTo>
                  <a:cubicBezTo>
                    <a:pt x="499" y="638"/>
                    <a:pt x="499" y="638"/>
                    <a:pt x="499" y="638"/>
                  </a:cubicBezTo>
                  <a:cubicBezTo>
                    <a:pt x="501" y="638"/>
                    <a:pt x="502" y="637"/>
                    <a:pt x="504" y="634"/>
                  </a:cubicBezTo>
                  <a:cubicBezTo>
                    <a:pt x="508" y="631"/>
                    <a:pt x="510" y="625"/>
                    <a:pt x="507" y="621"/>
                  </a:cubicBezTo>
                  <a:cubicBezTo>
                    <a:pt x="506" y="618"/>
                    <a:pt x="503" y="617"/>
                    <a:pt x="501" y="615"/>
                  </a:cubicBezTo>
                  <a:cubicBezTo>
                    <a:pt x="500" y="614"/>
                    <a:pt x="498" y="613"/>
                    <a:pt x="498" y="612"/>
                  </a:cubicBezTo>
                  <a:cubicBezTo>
                    <a:pt x="497" y="611"/>
                    <a:pt x="497" y="611"/>
                    <a:pt x="497" y="611"/>
                  </a:cubicBezTo>
                  <a:cubicBezTo>
                    <a:pt x="495" y="609"/>
                    <a:pt x="493" y="607"/>
                    <a:pt x="491" y="605"/>
                  </a:cubicBezTo>
                  <a:cubicBezTo>
                    <a:pt x="490" y="604"/>
                    <a:pt x="488" y="601"/>
                    <a:pt x="489" y="601"/>
                  </a:cubicBezTo>
                  <a:cubicBezTo>
                    <a:pt x="489" y="600"/>
                    <a:pt x="489" y="600"/>
                    <a:pt x="490" y="600"/>
                  </a:cubicBezTo>
                  <a:cubicBezTo>
                    <a:pt x="491" y="599"/>
                    <a:pt x="492" y="598"/>
                    <a:pt x="494" y="598"/>
                  </a:cubicBezTo>
                  <a:cubicBezTo>
                    <a:pt x="496" y="597"/>
                    <a:pt x="498" y="595"/>
                    <a:pt x="501" y="593"/>
                  </a:cubicBezTo>
                  <a:cubicBezTo>
                    <a:pt x="508" y="588"/>
                    <a:pt x="512" y="583"/>
                    <a:pt x="518" y="574"/>
                  </a:cubicBezTo>
                  <a:cubicBezTo>
                    <a:pt x="522" y="569"/>
                    <a:pt x="523" y="563"/>
                    <a:pt x="523" y="554"/>
                  </a:cubicBezTo>
                  <a:cubicBezTo>
                    <a:pt x="523" y="553"/>
                    <a:pt x="523" y="552"/>
                    <a:pt x="522" y="551"/>
                  </a:cubicBezTo>
                  <a:cubicBezTo>
                    <a:pt x="522" y="546"/>
                    <a:pt x="522" y="542"/>
                    <a:pt x="524" y="538"/>
                  </a:cubicBezTo>
                  <a:cubicBezTo>
                    <a:pt x="524" y="537"/>
                    <a:pt x="525" y="537"/>
                    <a:pt x="525" y="536"/>
                  </a:cubicBezTo>
                  <a:cubicBezTo>
                    <a:pt x="527" y="533"/>
                    <a:pt x="529" y="530"/>
                    <a:pt x="530" y="526"/>
                  </a:cubicBezTo>
                  <a:cubicBezTo>
                    <a:pt x="530" y="524"/>
                    <a:pt x="530" y="523"/>
                    <a:pt x="530" y="521"/>
                  </a:cubicBezTo>
                  <a:cubicBezTo>
                    <a:pt x="530" y="518"/>
                    <a:pt x="530" y="516"/>
                    <a:pt x="530" y="514"/>
                  </a:cubicBezTo>
                  <a:cubicBezTo>
                    <a:pt x="531" y="511"/>
                    <a:pt x="534" y="508"/>
                    <a:pt x="536" y="505"/>
                  </a:cubicBezTo>
                  <a:cubicBezTo>
                    <a:pt x="537" y="505"/>
                    <a:pt x="537" y="504"/>
                    <a:pt x="538" y="504"/>
                  </a:cubicBezTo>
                  <a:cubicBezTo>
                    <a:pt x="545" y="496"/>
                    <a:pt x="548" y="486"/>
                    <a:pt x="545" y="477"/>
                  </a:cubicBezTo>
                  <a:close/>
                  <a:moveTo>
                    <a:pt x="363" y="39"/>
                  </a:moveTo>
                  <a:cubicBezTo>
                    <a:pt x="363" y="39"/>
                    <a:pt x="364" y="39"/>
                    <a:pt x="364" y="39"/>
                  </a:cubicBezTo>
                  <a:cubicBezTo>
                    <a:pt x="365" y="40"/>
                    <a:pt x="365" y="41"/>
                    <a:pt x="365" y="41"/>
                  </a:cubicBezTo>
                  <a:cubicBezTo>
                    <a:pt x="364" y="41"/>
                    <a:pt x="364" y="40"/>
                    <a:pt x="363" y="39"/>
                  </a:cubicBezTo>
                  <a:close/>
                  <a:moveTo>
                    <a:pt x="383" y="60"/>
                  </a:moveTo>
                  <a:cubicBezTo>
                    <a:pt x="382" y="61"/>
                    <a:pt x="381" y="62"/>
                    <a:pt x="381" y="64"/>
                  </a:cubicBezTo>
                  <a:cubicBezTo>
                    <a:pt x="381" y="66"/>
                    <a:pt x="382" y="67"/>
                    <a:pt x="384" y="68"/>
                  </a:cubicBezTo>
                  <a:cubicBezTo>
                    <a:pt x="383" y="69"/>
                    <a:pt x="382" y="70"/>
                    <a:pt x="380" y="70"/>
                  </a:cubicBezTo>
                  <a:cubicBezTo>
                    <a:pt x="380" y="70"/>
                    <a:pt x="380" y="70"/>
                    <a:pt x="380" y="70"/>
                  </a:cubicBezTo>
                  <a:cubicBezTo>
                    <a:pt x="380" y="67"/>
                    <a:pt x="379" y="66"/>
                    <a:pt x="376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77" y="63"/>
                    <a:pt x="378" y="63"/>
                    <a:pt x="378" y="63"/>
                  </a:cubicBezTo>
                  <a:cubicBezTo>
                    <a:pt x="380" y="62"/>
                    <a:pt x="381" y="61"/>
                    <a:pt x="383" y="59"/>
                  </a:cubicBezTo>
                  <a:cubicBezTo>
                    <a:pt x="383" y="59"/>
                    <a:pt x="383" y="58"/>
                    <a:pt x="384" y="58"/>
                  </a:cubicBezTo>
                  <a:cubicBezTo>
                    <a:pt x="384" y="58"/>
                    <a:pt x="385" y="57"/>
                    <a:pt x="385" y="57"/>
                  </a:cubicBezTo>
                  <a:cubicBezTo>
                    <a:pt x="385" y="58"/>
                    <a:pt x="385" y="58"/>
                    <a:pt x="386" y="59"/>
                  </a:cubicBezTo>
                  <a:cubicBezTo>
                    <a:pt x="385" y="59"/>
                    <a:pt x="384" y="59"/>
                    <a:pt x="383" y="60"/>
                  </a:cubicBezTo>
                  <a:close/>
                  <a:moveTo>
                    <a:pt x="196" y="524"/>
                  </a:moveTo>
                  <a:cubicBezTo>
                    <a:pt x="198" y="525"/>
                    <a:pt x="199" y="525"/>
                    <a:pt x="200" y="525"/>
                  </a:cubicBezTo>
                  <a:cubicBezTo>
                    <a:pt x="194" y="529"/>
                    <a:pt x="187" y="531"/>
                    <a:pt x="179" y="534"/>
                  </a:cubicBezTo>
                  <a:cubicBezTo>
                    <a:pt x="175" y="535"/>
                    <a:pt x="171" y="535"/>
                    <a:pt x="166" y="536"/>
                  </a:cubicBezTo>
                  <a:cubicBezTo>
                    <a:pt x="165" y="536"/>
                    <a:pt x="163" y="537"/>
                    <a:pt x="161" y="537"/>
                  </a:cubicBezTo>
                  <a:cubicBezTo>
                    <a:pt x="161" y="537"/>
                    <a:pt x="162" y="537"/>
                    <a:pt x="162" y="537"/>
                  </a:cubicBezTo>
                  <a:cubicBezTo>
                    <a:pt x="163" y="536"/>
                    <a:pt x="165" y="536"/>
                    <a:pt x="166" y="535"/>
                  </a:cubicBezTo>
                  <a:cubicBezTo>
                    <a:pt x="171" y="534"/>
                    <a:pt x="176" y="532"/>
                    <a:pt x="179" y="528"/>
                  </a:cubicBezTo>
                  <a:cubicBezTo>
                    <a:pt x="180" y="527"/>
                    <a:pt x="182" y="525"/>
                    <a:pt x="183" y="522"/>
                  </a:cubicBezTo>
                  <a:cubicBezTo>
                    <a:pt x="184" y="520"/>
                    <a:pt x="187" y="516"/>
                    <a:pt x="188" y="514"/>
                  </a:cubicBezTo>
                  <a:cubicBezTo>
                    <a:pt x="188" y="514"/>
                    <a:pt x="188" y="514"/>
                    <a:pt x="188" y="514"/>
                  </a:cubicBezTo>
                  <a:cubicBezTo>
                    <a:pt x="189" y="515"/>
                    <a:pt x="189" y="515"/>
                    <a:pt x="189" y="516"/>
                  </a:cubicBezTo>
                  <a:cubicBezTo>
                    <a:pt x="191" y="519"/>
                    <a:pt x="193" y="522"/>
                    <a:pt x="196" y="52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07A77ABC-FC1E-4DE0-AE85-4552C844D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4871" y="4338914"/>
              <a:ext cx="788682" cy="915493"/>
            </a:xfrm>
            <a:custGeom>
              <a:avLst/>
              <a:gdLst>
                <a:gd name="T0" fmla="*/ 310 w 328"/>
                <a:gd name="T1" fmla="*/ 303 h 406"/>
                <a:gd name="T2" fmla="*/ 274 w 328"/>
                <a:gd name="T3" fmla="*/ 261 h 406"/>
                <a:gd name="T4" fmla="*/ 265 w 328"/>
                <a:gd name="T5" fmla="*/ 188 h 406"/>
                <a:gd name="T6" fmla="*/ 272 w 328"/>
                <a:gd name="T7" fmla="*/ 171 h 406"/>
                <a:gd name="T8" fmla="*/ 281 w 328"/>
                <a:gd name="T9" fmla="*/ 140 h 406"/>
                <a:gd name="T10" fmla="*/ 283 w 328"/>
                <a:gd name="T11" fmla="*/ 95 h 406"/>
                <a:gd name="T12" fmla="*/ 304 w 328"/>
                <a:gd name="T13" fmla="*/ 103 h 406"/>
                <a:gd name="T14" fmla="*/ 292 w 328"/>
                <a:gd name="T15" fmla="*/ 59 h 406"/>
                <a:gd name="T16" fmla="*/ 267 w 328"/>
                <a:gd name="T17" fmla="*/ 32 h 406"/>
                <a:gd name="T18" fmla="*/ 249 w 328"/>
                <a:gd name="T19" fmla="*/ 20 h 406"/>
                <a:gd name="T20" fmla="*/ 229 w 328"/>
                <a:gd name="T21" fmla="*/ 19 h 406"/>
                <a:gd name="T22" fmla="*/ 215 w 328"/>
                <a:gd name="T23" fmla="*/ 26 h 406"/>
                <a:gd name="T24" fmla="*/ 200 w 328"/>
                <a:gd name="T25" fmla="*/ 28 h 406"/>
                <a:gd name="T26" fmla="*/ 179 w 328"/>
                <a:gd name="T27" fmla="*/ 24 h 406"/>
                <a:gd name="T28" fmla="*/ 170 w 328"/>
                <a:gd name="T29" fmla="*/ 32 h 406"/>
                <a:gd name="T30" fmla="*/ 155 w 328"/>
                <a:gd name="T31" fmla="*/ 28 h 406"/>
                <a:gd name="T32" fmla="*/ 129 w 328"/>
                <a:gd name="T33" fmla="*/ 3 h 406"/>
                <a:gd name="T34" fmla="*/ 94 w 328"/>
                <a:gd name="T35" fmla="*/ 13 h 406"/>
                <a:gd name="T36" fmla="*/ 99 w 328"/>
                <a:gd name="T37" fmla="*/ 47 h 406"/>
                <a:gd name="T38" fmla="*/ 121 w 328"/>
                <a:gd name="T39" fmla="*/ 72 h 406"/>
                <a:gd name="T40" fmla="*/ 96 w 328"/>
                <a:gd name="T41" fmla="*/ 98 h 406"/>
                <a:gd name="T42" fmla="*/ 87 w 328"/>
                <a:gd name="T43" fmla="*/ 130 h 406"/>
                <a:gd name="T44" fmla="*/ 102 w 328"/>
                <a:gd name="T45" fmla="*/ 131 h 406"/>
                <a:gd name="T46" fmla="*/ 114 w 328"/>
                <a:gd name="T47" fmla="*/ 114 h 406"/>
                <a:gd name="T48" fmla="*/ 130 w 328"/>
                <a:gd name="T49" fmla="*/ 109 h 406"/>
                <a:gd name="T50" fmla="*/ 144 w 328"/>
                <a:gd name="T51" fmla="*/ 107 h 406"/>
                <a:gd name="T52" fmla="*/ 146 w 328"/>
                <a:gd name="T53" fmla="*/ 120 h 406"/>
                <a:gd name="T54" fmla="*/ 142 w 328"/>
                <a:gd name="T55" fmla="*/ 130 h 406"/>
                <a:gd name="T56" fmla="*/ 155 w 328"/>
                <a:gd name="T57" fmla="*/ 146 h 406"/>
                <a:gd name="T58" fmla="*/ 145 w 328"/>
                <a:gd name="T59" fmla="*/ 164 h 406"/>
                <a:gd name="T60" fmla="*/ 153 w 328"/>
                <a:gd name="T61" fmla="*/ 180 h 406"/>
                <a:gd name="T62" fmla="*/ 147 w 328"/>
                <a:gd name="T63" fmla="*/ 206 h 406"/>
                <a:gd name="T64" fmla="*/ 134 w 328"/>
                <a:gd name="T65" fmla="*/ 231 h 406"/>
                <a:gd name="T66" fmla="*/ 118 w 328"/>
                <a:gd name="T67" fmla="*/ 239 h 406"/>
                <a:gd name="T68" fmla="*/ 95 w 328"/>
                <a:gd name="T69" fmla="*/ 255 h 406"/>
                <a:gd name="T70" fmla="*/ 67 w 328"/>
                <a:gd name="T71" fmla="*/ 269 h 406"/>
                <a:gd name="T72" fmla="*/ 52 w 328"/>
                <a:gd name="T73" fmla="*/ 279 h 406"/>
                <a:gd name="T74" fmla="*/ 28 w 328"/>
                <a:gd name="T75" fmla="*/ 287 h 406"/>
                <a:gd name="T76" fmla="*/ 4 w 328"/>
                <a:gd name="T77" fmla="*/ 300 h 406"/>
                <a:gd name="T78" fmla="*/ 11 w 328"/>
                <a:gd name="T79" fmla="*/ 312 h 406"/>
                <a:gd name="T80" fmla="*/ 24 w 328"/>
                <a:gd name="T81" fmla="*/ 329 h 406"/>
                <a:gd name="T82" fmla="*/ 13 w 328"/>
                <a:gd name="T83" fmla="*/ 332 h 406"/>
                <a:gd name="T84" fmla="*/ 21 w 328"/>
                <a:gd name="T85" fmla="*/ 349 h 406"/>
                <a:gd name="T86" fmla="*/ 34 w 328"/>
                <a:gd name="T87" fmla="*/ 355 h 406"/>
                <a:gd name="T88" fmla="*/ 62 w 328"/>
                <a:gd name="T89" fmla="*/ 357 h 406"/>
                <a:gd name="T90" fmla="*/ 83 w 328"/>
                <a:gd name="T91" fmla="*/ 347 h 406"/>
                <a:gd name="T92" fmla="*/ 88 w 328"/>
                <a:gd name="T93" fmla="*/ 340 h 406"/>
                <a:gd name="T94" fmla="*/ 109 w 328"/>
                <a:gd name="T95" fmla="*/ 338 h 406"/>
                <a:gd name="T96" fmla="*/ 129 w 328"/>
                <a:gd name="T97" fmla="*/ 350 h 406"/>
                <a:gd name="T98" fmla="*/ 141 w 328"/>
                <a:gd name="T99" fmla="*/ 351 h 406"/>
                <a:gd name="T100" fmla="*/ 142 w 328"/>
                <a:gd name="T101" fmla="*/ 355 h 406"/>
                <a:gd name="T102" fmla="*/ 136 w 328"/>
                <a:gd name="T103" fmla="*/ 377 h 406"/>
                <a:gd name="T104" fmla="*/ 166 w 328"/>
                <a:gd name="T105" fmla="*/ 366 h 406"/>
                <a:gd name="T106" fmla="*/ 179 w 328"/>
                <a:gd name="T107" fmla="*/ 357 h 406"/>
                <a:gd name="T108" fmla="*/ 190 w 328"/>
                <a:gd name="T109" fmla="*/ 372 h 406"/>
                <a:gd name="T110" fmla="*/ 216 w 328"/>
                <a:gd name="T111" fmla="*/ 400 h 406"/>
                <a:gd name="T112" fmla="*/ 228 w 328"/>
                <a:gd name="T113" fmla="*/ 406 h 406"/>
                <a:gd name="T114" fmla="*/ 256 w 328"/>
                <a:gd name="T115" fmla="*/ 404 h 406"/>
                <a:gd name="T116" fmla="*/ 266 w 328"/>
                <a:gd name="T117" fmla="*/ 404 h 406"/>
                <a:gd name="T118" fmla="*/ 273 w 328"/>
                <a:gd name="T119" fmla="*/ 385 h 406"/>
                <a:gd name="T120" fmla="*/ 298 w 328"/>
                <a:gd name="T121" fmla="*/ 373 h 406"/>
                <a:gd name="T122" fmla="*/ 328 w 328"/>
                <a:gd name="T123" fmla="*/ 356 h 406"/>
                <a:gd name="T124" fmla="*/ 119 w 328"/>
                <a:gd name="T125" fmla="*/ 33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8" h="406">
                  <a:moveTo>
                    <a:pt x="328" y="356"/>
                  </a:moveTo>
                  <a:cubicBezTo>
                    <a:pt x="327" y="352"/>
                    <a:pt x="327" y="348"/>
                    <a:pt x="327" y="344"/>
                  </a:cubicBezTo>
                  <a:cubicBezTo>
                    <a:pt x="327" y="342"/>
                    <a:pt x="327" y="339"/>
                    <a:pt x="327" y="336"/>
                  </a:cubicBezTo>
                  <a:cubicBezTo>
                    <a:pt x="327" y="335"/>
                    <a:pt x="327" y="333"/>
                    <a:pt x="327" y="330"/>
                  </a:cubicBezTo>
                  <a:cubicBezTo>
                    <a:pt x="328" y="325"/>
                    <a:pt x="328" y="319"/>
                    <a:pt x="326" y="315"/>
                  </a:cubicBezTo>
                  <a:cubicBezTo>
                    <a:pt x="324" y="312"/>
                    <a:pt x="321" y="310"/>
                    <a:pt x="317" y="308"/>
                  </a:cubicBezTo>
                  <a:cubicBezTo>
                    <a:pt x="315" y="307"/>
                    <a:pt x="312" y="305"/>
                    <a:pt x="310" y="303"/>
                  </a:cubicBezTo>
                  <a:cubicBezTo>
                    <a:pt x="305" y="296"/>
                    <a:pt x="302" y="295"/>
                    <a:pt x="293" y="295"/>
                  </a:cubicBezTo>
                  <a:cubicBezTo>
                    <a:pt x="292" y="295"/>
                    <a:pt x="292" y="295"/>
                    <a:pt x="292" y="295"/>
                  </a:cubicBezTo>
                  <a:cubicBezTo>
                    <a:pt x="287" y="295"/>
                    <a:pt x="283" y="292"/>
                    <a:pt x="281" y="288"/>
                  </a:cubicBezTo>
                  <a:cubicBezTo>
                    <a:pt x="280" y="286"/>
                    <a:pt x="280" y="286"/>
                    <a:pt x="280" y="286"/>
                  </a:cubicBezTo>
                  <a:cubicBezTo>
                    <a:pt x="278" y="282"/>
                    <a:pt x="276" y="278"/>
                    <a:pt x="275" y="274"/>
                  </a:cubicBezTo>
                  <a:cubicBezTo>
                    <a:pt x="274" y="272"/>
                    <a:pt x="274" y="269"/>
                    <a:pt x="274" y="267"/>
                  </a:cubicBezTo>
                  <a:cubicBezTo>
                    <a:pt x="274" y="265"/>
                    <a:pt x="274" y="263"/>
                    <a:pt x="274" y="261"/>
                  </a:cubicBezTo>
                  <a:cubicBezTo>
                    <a:pt x="272" y="253"/>
                    <a:pt x="271" y="246"/>
                    <a:pt x="276" y="239"/>
                  </a:cubicBezTo>
                  <a:cubicBezTo>
                    <a:pt x="277" y="238"/>
                    <a:pt x="278" y="237"/>
                    <a:pt x="278" y="236"/>
                  </a:cubicBezTo>
                  <a:cubicBezTo>
                    <a:pt x="282" y="231"/>
                    <a:pt x="288" y="225"/>
                    <a:pt x="287" y="218"/>
                  </a:cubicBezTo>
                  <a:cubicBezTo>
                    <a:pt x="286" y="213"/>
                    <a:pt x="278" y="208"/>
                    <a:pt x="272" y="205"/>
                  </a:cubicBezTo>
                  <a:cubicBezTo>
                    <a:pt x="271" y="205"/>
                    <a:pt x="270" y="204"/>
                    <a:pt x="269" y="204"/>
                  </a:cubicBezTo>
                  <a:cubicBezTo>
                    <a:pt x="264" y="202"/>
                    <a:pt x="259" y="199"/>
                    <a:pt x="258" y="195"/>
                  </a:cubicBezTo>
                  <a:cubicBezTo>
                    <a:pt x="257" y="191"/>
                    <a:pt x="260" y="189"/>
                    <a:pt x="265" y="188"/>
                  </a:cubicBezTo>
                  <a:cubicBezTo>
                    <a:pt x="266" y="188"/>
                    <a:pt x="267" y="187"/>
                    <a:pt x="267" y="187"/>
                  </a:cubicBezTo>
                  <a:cubicBezTo>
                    <a:pt x="268" y="187"/>
                    <a:pt x="268" y="187"/>
                    <a:pt x="269" y="187"/>
                  </a:cubicBezTo>
                  <a:cubicBezTo>
                    <a:pt x="277" y="184"/>
                    <a:pt x="284" y="182"/>
                    <a:pt x="286" y="178"/>
                  </a:cubicBezTo>
                  <a:cubicBezTo>
                    <a:pt x="286" y="176"/>
                    <a:pt x="286" y="175"/>
                    <a:pt x="286" y="174"/>
                  </a:cubicBezTo>
                  <a:cubicBezTo>
                    <a:pt x="284" y="170"/>
                    <a:pt x="279" y="170"/>
                    <a:pt x="277" y="170"/>
                  </a:cubicBezTo>
                  <a:cubicBezTo>
                    <a:pt x="276" y="170"/>
                    <a:pt x="275" y="170"/>
                    <a:pt x="275" y="170"/>
                  </a:cubicBezTo>
                  <a:cubicBezTo>
                    <a:pt x="274" y="170"/>
                    <a:pt x="273" y="171"/>
                    <a:pt x="272" y="171"/>
                  </a:cubicBezTo>
                  <a:cubicBezTo>
                    <a:pt x="271" y="171"/>
                    <a:pt x="270" y="172"/>
                    <a:pt x="269" y="172"/>
                  </a:cubicBezTo>
                  <a:cubicBezTo>
                    <a:pt x="269" y="172"/>
                    <a:pt x="268" y="172"/>
                    <a:pt x="268" y="171"/>
                  </a:cubicBezTo>
                  <a:cubicBezTo>
                    <a:pt x="266" y="169"/>
                    <a:pt x="268" y="166"/>
                    <a:pt x="269" y="163"/>
                  </a:cubicBezTo>
                  <a:cubicBezTo>
                    <a:pt x="270" y="163"/>
                    <a:pt x="271" y="162"/>
                    <a:pt x="272" y="160"/>
                  </a:cubicBezTo>
                  <a:cubicBezTo>
                    <a:pt x="276" y="156"/>
                    <a:pt x="278" y="153"/>
                    <a:pt x="278" y="150"/>
                  </a:cubicBezTo>
                  <a:cubicBezTo>
                    <a:pt x="278" y="149"/>
                    <a:pt x="277" y="149"/>
                    <a:pt x="276" y="148"/>
                  </a:cubicBezTo>
                  <a:cubicBezTo>
                    <a:pt x="276" y="145"/>
                    <a:pt x="279" y="142"/>
                    <a:pt x="281" y="140"/>
                  </a:cubicBezTo>
                  <a:cubicBezTo>
                    <a:pt x="284" y="137"/>
                    <a:pt x="286" y="134"/>
                    <a:pt x="283" y="131"/>
                  </a:cubicBezTo>
                  <a:cubicBezTo>
                    <a:pt x="281" y="129"/>
                    <a:pt x="277" y="128"/>
                    <a:pt x="274" y="127"/>
                  </a:cubicBezTo>
                  <a:cubicBezTo>
                    <a:pt x="268" y="127"/>
                    <a:pt x="265" y="126"/>
                    <a:pt x="264" y="121"/>
                  </a:cubicBezTo>
                  <a:cubicBezTo>
                    <a:pt x="263" y="116"/>
                    <a:pt x="267" y="109"/>
                    <a:pt x="271" y="104"/>
                  </a:cubicBezTo>
                  <a:cubicBezTo>
                    <a:pt x="272" y="102"/>
                    <a:pt x="273" y="101"/>
                    <a:pt x="273" y="100"/>
                  </a:cubicBezTo>
                  <a:cubicBezTo>
                    <a:pt x="276" y="94"/>
                    <a:pt x="278" y="94"/>
                    <a:pt x="279" y="94"/>
                  </a:cubicBezTo>
                  <a:cubicBezTo>
                    <a:pt x="280" y="94"/>
                    <a:pt x="281" y="95"/>
                    <a:pt x="283" y="95"/>
                  </a:cubicBezTo>
                  <a:cubicBezTo>
                    <a:pt x="284" y="95"/>
                    <a:pt x="286" y="96"/>
                    <a:pt x="288" y="96"/>
                  </a:cubicBezTo>
                  <a:cubicBezTo>
                    <a:pt x="288" y="96"/>
                    <a:pt x="288" y="96"/>
                    <a:pt x="289" y="96"/>
                  </a:cubicBezTo>
                  <a:cubicBezTo>
                    <a:pt x="290" y="96"/>
                    <a:pt x="291" y="96"/>
                    <a:pt x="292" y="96"/>
                  </a:cubicBezTo>
                  <a:cubicBezTo>
                    <a:pt x="293" y="96"/>
                    <a:pt x="294" y="96"/>
                    <a:pt x="295" y="96"/>
                  </a:cubicBezTo>
                  <a:cubicBezTo>
                    <a:pt x="296" y="96"/>
                    <a:pt x="297" y="96"/>
                    <a:pt x="298" y="96"/>
                  </a:cubicBezTo>
                  <a:cubicBezTo>
                    <a:pt x="300" y="97"/>
                    <a:pt x="301" y="98"/>
                    <a:pt x="302" y="100"/>
                  </a:cubicBezTo>
                  <a:cubicBezTo>
                    <a:pt x="302" y="101"/>
                    <a:pt x="303" y="102"/>
                    <a:pt x="304" y="103"/>
                  </a:cubicBezTo>
                  <a:cubicBezTo>
                    <a:pt x="305" y="104"/>
                    <a:pt x="306" y="104"/>
                    <a:pt x="307" y="104"/>
                  </a:cubicBezTo>
                  <a:cubicBezTo>
                    <a:pt x="309" y="104"/>
                    <a:pt x="310" y="103"/>
                    <a:pt x="312" y="102"/>
                  </a:cubicBezTo>
                  <a:cubicBezTo>
                    <a:pt x="315" y="98"/>
                    <a:pt x="317" y="92"/>
                    <a:pt x="315" y="89"/>
                  </a:cubicBezTo>
                  <a:cubicBezTo>
                    <a:pt x="313" y="86"/>
                    <a:pt x="310" y="85"/>
                    <a:pt x="307" y="84"/>
                  </a:cubicBezTo>
                  <a:cubicBezTo>
                    <a:pt x="304" y="84"/>
                    <a:pt x="301" y="83"/>
                    <a:pt x="300" y="79"/>
                  </a:cubicBezTo>
                  <a:cubicBezTo>
                    <a:pt x="298" y="74"/>
                    <a:pt x="297" y="71"/>
                    <a:pt x="295" y="67"/>
                  </a:cubicBezTo>
                  <a:cubicBezTo>
                    <a:pt x="294" y="64"/>
                    <a:pt x="293" y="62"/>
                    <a:pt x="292" y="59"/>
                  </a:cubicBezTo>
                  <a:cubicBezTo>
                    <a:pt x="291" y="57"/>
                    <a:pt x="290" y="54"/>
                    <a:pt x="290" y="51"/>
                  </a:cubicBezTo>
                  <a:cubicBezTo>
                    <a:pt x="289" y="46"/>
                    <a:pt x="288" y="41"/>
                    <a:pt x="285" y="37"/>
                  </a:cubicBezTo>
                  <a:cubicBezTo>
                    <a:pt x="282" y="35"/>
                    <a:pt x="279" y="35"/>
                    <a:pt x="276" y="34"/>
                  </a:cubicBezTo>
                  <a:cubicBezTo>
                    <a:pt x="274" y="34"/>
                    <a:pt x="272" y="34"/>
                    <a:pt x="270" y="33"/>
                  </a:cubicBezTo>
                  <a:cubicBezTo>
                    <a:pt x="269" y="33"/>
                    <a:pt x="269" y="33"/>
                    <a:pt x="269" y="33"/>
                  </a:cubicBezTo>
                  <a:cubicBezTo>
                    <a:pt x="268" y="33"/>
                    <a:pt x="268" y="33"/>
                    <a:pt x="268" y="33"/>
                  </a:cubicBezTo>
                  <a:cubicBezTo>
                    <a:pt x="268" y="33"/>
                    <a:pt x="267" y="33"/>
                    <a:pt x="267" y="32"/>
                  </a:cubicBezTo>
                  <a:cubicBezTo>
                    <a:pt x="266" y="32"/>
                    <a:pt x="266" y="32"/>
                    <a:pt x="266" y="32"/>
                  </a:cubicBezTo>
                  <a:cubicBezTo>
                    <a:pt x="265" y="32"/>
                    <a:pt x="265" y="31"/>
                    <a:pt x="265" y="31"/>
                  </a:cubicBezTo>
                  <a:cubicBezTo>
                    <a:pt x="265" y="31"/>
                    <a:pt x="264" y="30"/>
                    <a:pt x="263" y="30"/>
                  </a:cubicBezTo>
                  <a:cubicBezTo>
                    <a:pt x="262" y="29"/>
                    <a:pt x="261" y="28"/>
                    <a:pt x="260" y="27"/>
                  </a:cubicBezTo>
                  <a:cubicBezTo>
                    <a:pt x="258" y="27"/>
                    <a:pt x="257" y="26"/>
                    <a:pt x="256" y="25"/>
                  </a:cubicBezTo>
                  <a:cubicBezTo>
                    <a:pt x="254" y="23"/>
                    <a:pt x="252" y="22"/>
                    <a:pt x="250" y="21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48" y="20"/>
                    <a:pt x="248" y="19"/>
                    <a:pt x="247" y="18"/>
                  </a:cubicBezTo>
                  <a:cubicBezTo>
                    <a:pt x="245" y="17"/>
                    <a:pt x="243" y="15"/>
                    <a:pt x="240" y="15"/>
                  </a:cubicBezTo>
                  <a:cubicBezTo>
                    <a:pt x="239" y="15"/>
                    <a:pt x="238" y="15"/>
                    <a:pt x="237" y="15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35" y="16"/>
                    <a:pt x="233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ubicBezTo>
                    <a:pt x="229" y="19"/>
                    <a:pt x="229" y="19"/>
                    <a:pt x="229" y="19"/>
                  </a:cubicBezTo>
                  <a:cubicBezTo>
                    <a:pt x="228" y="19"/>
                    <a:pt x="227" y="20"/>
                    <a:pt x="227" y="20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26" y="20"/>
                    <a:pt x="226" y="21"/>
                    <a:pt x="225" y="21"/>
                  </a:cubicBezTo>
                  <a:cubicBezTo>
                    <a:pt x="225" y="21"/>
                    <a:pt x="225" y="21"/>
                    <a:pt x="224" y="21"/>
                  </a:cubicBezTo>
                  <a:cubicBezTo>
                    <a:pt x="222" y="22"/>
                    <a:pt x="221" y="22"/>
                    <a:pt x="219" y="23"/>
                  </a:cubicBezTo>
                  <a:cubicBezTo>
                    <a:pt x="218" y="24"/>
                    <a:pt x="217" y="24"/>
                    <a:pt x="216" y="25"/>
                  </a:cubicBezTo>
                  <a:cubicBezTo>
                    <a:pt x="215" y="25"/>
                    <a:pt x="215" y="26"/>
                    <a:pt x="215" y="26"/>
                  </a:cubicBezTo>
                  <a:cubicBezTo>
                    <a:pt x="214" y="26"/>
                    <a:pt x="213" y="27"/>
                    <a:pt x="212" y="27"/>
                  </a:cubicBezTo>
                  <a:cubicBezTo>
                    <a:pt x="212" y="27"/>
                    <a:pt x="211" y="28"/>
                    <a:pt x="210" y="28"/>
                  </a:cubicBezTo>
                  <a:cubicBezTo>
                    <a:pt x="209" y="29"/>
                    <a:pt x="209" y="29"/>
                    <a:pt x="208" y="29"/>
                  </a:cubicBezTo>
                  <a:cubicBezTo>
                    <a:pt x="208" y="29"/>
                    <a:pt x="207" y="29"/>
                    <a:pt x="207" y="28"/>
                  </a:cubicBezTo>
                  <a:cubicBezTo>
                    <a:pt x="205" y="28"/>
                    <a:pt x="204" y="28"/>
                    <a:pt x="202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1" y="28"/>
                    <a:pt x="201" y="28"/>
                    <a:pt x="200" y="28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8" y="27"/>
                    <a:pt x="197" y="27"/>
                    <a:pt x="196" y="27"/>
                  </a:cubicBezTo>
                  <a:cubicBezTo>
                    <a:pt x="195" y="27"/>
                    <a:pt x="195" y="26"/>
                    <a:pt x="194" y="25"/>
                  </a:cubicBezTo>
                  <a:cubicBezTo>
                    <a:pt x="194" y="25"/>
                    <a:pt x="193" y="24"/>
                    <a:pt x="193" y="24"/>
                  </a:cubicBezTo>
                  <a:cubicBezTo>
                    <a:pt x="190" y="22"/>
                    <a:pt x="188" y="22"/>
                    <a:pt x="186" y="21"/>
                  </a:cubicBezTo>
                  <a:cubicBezTo>
                    <a:pt x="186" y="21"/>
                    <a:pt x="186" y="21"/>
                    <a:pt x="185" y="21"/>
                  </a:cubicBezTo>
                  <a:cubicBezTo>
                    <a:pt x="182" y="21"/>
                    <a:pt x="180" y="23"/>
                    <a:pt x="179" y="24"/>
                  </a:cubicBezTo>
                  <a:cubicBezTo>
                    <a:pt x="178" y="25"/>
                    <a:pt x="178" y="26"/>
                    <a:pt x="178" y="27"/>
                  </a:cubicBezTo>
                  <a:cubicBezTo>
                    <a:pt x="178" y="27"/>
                    <a:pt x="177" y="28"/>
                    <a:pt x="177" y="28"/>
                  </a:cubicBezTo>
                  <a:cubicBezTo>
                    <a:pt x="177" y="28"/>
                    <a:pt x="177" y="29"/>
                    <a:pt x="176" y="30"/>
                  </a:cubicBezTo>
                  <a:cubicBezTo>
                    <a:pt x="176" y="30"/>
                    <a:pt x="175" y="30"/>
                    <a:pt x="175" y="30"/>
                  </a:cubicBezTo>
                  <a:cubicBezTo>
                    <a:pt x="174" y="30"/>
                    <a:pt x="174" y="30"/>
                    <a:pt x="173" y="30"/>
                  </a:cubicBezTo>
                  <a:cubicBezTo>
                    <a:pt x="173" y="31"/>
                    <a:pt x="172" y="31"/>
                    <a:pt x="171" y="31"/>
                  </a:cubicBezTo>
                  <a:cubicBezTo>
                    <a:pt x="171" y="32"/>
                    <a:pt x="171" y="32"/>
                    <a:pt x="170" y="32"/>
                  </a:cubicBezTo>
                  <a:cubicBezTo>
                    <a:pt x="168" y="33"/>
                    <a:pt x="165" y="34"/>
                    <a:pt x="162" y="35"/>
                  </a:cubicBezTo>
                  <a:cubicBezTo>
                    <a:pt x="160" y="37"/>
                    <a:pt x="158" y="38"/>
                    <a:pt x="156" y="39"/>
                  </a:cubicBezTo>
                  <a:cubicBezTo>
                    <a:pt x="155" y="40"/>
                    <a:pt x="154" y="40"/>
                    <a:pt x="153" y="40"/>
                  </a:cubicBezTo>
                  <a:cubicBezTo>
                    <a:pt x="153" y="40"/>
                    <a:pt x="152" y="40"/>
                    <a:pt x="152" y="40"/>
                  </a:cubicBezTo>
                  <a:cubicBezTo>
                    <a:pt x="151" y="40"/>
                    <a:pt x="150" y="40"/>
                    <a:pt x="150" y="40"/>
                  </a:cubicBezTo>
                  <a:cubicBezTo>
                    <a:pt x="149" y="40"/>
                    <a:pt x="148" y="40"/>
                    <a:pt x="148" y="40"/>
                  </a:cubicBezTo>
                  <a:cubicBezTo>
                    <a:pt x="153" y="36"/>
                    <a:pt x="156" y="32"/>
                    <a:pt x="155" y="28"/>
                  </a:cubicBezTo>
                  <a:cubicBezTo>
                    <a:pt x="155" y="27"/>
                    <a:pt x="154" y="25"/>
                    <a:pt x="150" y="24"/>
                  </a:cubicBezTo>
                  <a:cubicBezTo>
                    <a:pt x="149" y="24"/>
                    <a:pt x="148" y="24"/>
                    <a:pt x="147" y="24"/>
                  </a:cubicBezTo>
                  <a:cubicBezTo>
                    <a:pt x="144" y="24"/>
                    <a:pt x="142" y="24"/>
                    <a:pt x="141" y="25"/>
                  </a:cubicBezTo>
                  <a:cubicBezTo>
                    <a:pt x="141" y="25"/>
                    <a:pt x="140" y="25"/>
                    <a:pt x="140" y="25"/>
                  </a:cubicBezTo>
                  <a:cubicBezTo>
                    <a:pt x="140" y="25"/>
                    <a:pt x="139" y="25"/>
                    <a:pt x="138" y="22"/>
                  </a:cubicBezTo>
                  <a:cubicBezTo>
                    <a:pt x="136" y="18"/>
                    <a:pt x="134" y="15"/>
                    <a:pt x="133" y="11"/>
                  </a:cubicBezTo>
                  <a:cubicBezTo>
                    <a:pt x="132" y="9"/>
                    <a:pt x="130" y="6"/>
                    <a:pt x="129" y="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3" y="3"/>
                    <a:pt x="121" y="4"/>
                    <a:pt x="118" y="4"/>
                  </a:cubicBezTo>
                  <a:cubicBezTo>
                    <a:pt x="116" y="4"/>
                    <a:pt x="115" y="4"/>
                    <a:pt x="113" y="4"/>
                  </a:cubicBezTo>
                  <a:cubicBezTo>
                    <a:pt x="111" y="3"/>
                    <a:pt x="109" y="3"/>
                    <a:pt x="107" y="3"/>
                  </a:cubicBezTo>
                  <a:cubicBezTo>
                    <a:pt x="104" y="3"/>
                    <a:pt x="100" y="4"/>
                    <a:pt x="97" y="6"/>
                  </a:cubicBezTo>
                  <a:cubicBezTo>
                    <a:pt x="95" y="8"/>
                    <a:pt x="94" y="10"/>
                    <a:pt x="94" y="13"/>
                  </a:cubicBezTo>
                  <a:cubicBezTo>
                    <a:pt x="94" y="13"/>
                    <a:pt x="95" y="14"/>
                    <a:pt x="95" y="14"/>
                  </a:cubicBezTo>
                  <a:cubicBezTo>
                    <a:pt x="95" y="15"/>
                    <a:pt x="95" y="16"/>
                    <a:pt x="95" y="17"/>
                  </a:cubicBezTo>
                  <a:cubicBezTo>
                    <a:pt x="95" y="19"/>
                    <a:pt x="94" y="20"/>
                    <a:pt x="93" y="22"/>
                  </a:cubicBezTo>
                  <a:cubicBezTo>
                    <a:pt x="91" y="24"/>
                    <a:pt x="90" y="26"/>
                    <a:pt x="89" y="29"/>
                  </a:cubicBezTo>
                  <a:cubicBezTo>
                    <a:pt x="87" y="35"/>
                    <a:pt x="91" y="38"/>
                    <a:pt x="94" y="42"/>
                  </a:cubicBezTo>
                  <a:cubicBezTo>
                    <a:pt x="95" y="42"/>
                    <a:pt x="95" y="43"/>
                    <a:pt x="96" y="44"/>
                  </a:cubicBezTo>
                  <a:cubicBezTo>
                    <a:pt x="97" y="45"/>
                    <a:pt x="98" y="46"/>
                    <a:pt x="99" y="47"/>
                  </a:cubicBezTo>
                  <a:cubicBezTo>
                    <a:pt x="102" y="52"/>
                    <a:pt x="106" y="57"/>
                    <a:pt x="113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9"/>
                    <a:pt x="115" y="61"/>
                    <a:pt x="118" y="61"/>
                  </a:cubicBezTo>
                  <a:cubicBezTo>
                    <a:pt x="119" y="61"/>
                    <a:pt x="121" y="61"/>
                    <a:pt x="122" y="61"/>
                  </a:cubicBezTo>
                  <a:cubicBezTo>
                    <a:pt x="123" y="60"/>
                    <a:pt x="124" y="59"/>
                    <a:pt x="125" y="59"/>
                  </a:cubicBezTo>
                  <a:cubicBezTo>
                    <a:pt x="124" y="60"/>
                    <a:pt x="123" y="62"/>
                    <a:pt x="122" y="64"/>
                  </a:cubicBezTo>
                  <a:cubicBezTo>
                    <a:pt x="121" y="67"/>
                    <a:pt x="121" y="69"/>
                    <a:pt x="121" y="72"/>
                  </a:cubicBezTo>
                  <a:cubicBezTo>
                    <a:pt x="120" y="74"/>
                    <a:pt x="120" y="76"/>
                    <a:pt x="119" y="78"/>
                  </a:cubicBezTo>
                  <a:cubicBezTo>
                    <a:pt x="118" y="80"/>
                    <a:pt x="116" y="82"/>
                    <a:pt x="113" y="84"/>
                  </a:cubicBezTo>
                  <a:cubicBezTo>
                    <a:pt x="113" y="85"/>
                    <a:pt x="112" y="86"/>
                    <a:pt x="111" y="86"/>
                  </a:cubicBezTo>
                  <a:cubicBezTo>
                    <a:pt x="110" y="87"/>
                    <a:pt x="109" y="88"/>
                    <a:pt x="108" y="90"/>
                  </a:cubicBezTo>
                  <a:cubicBezTo>
                    <a:pt x="106" y="91"/>
                    <a:pt x="105" y="93"/>
                    <a:pt x="103" y="94"/>
                  </a:cubicBezTo>
                  <a:cubicBezTo>
                    <a:pt x="102" y="95"/>
                    <a:pt x="100" y="96"/>
                    <a:pt x="99" y="96"/>
                  </a:cubicBezTo>
                  <a:cubicBezTo>
                    <a:pt x="98" y="97"/>
                    <a:pt x="97" y="97"/>
                    <a:pt x="96" y="98"/>
                  </a:cubicBezTo>
                  <a:cubicBezTo>
                    <a:pt x="91" y="101"/>
                    <a:pt x="87" y="105"/>
                    <a:pt x="82" y="109"/>
                  </a:cubicBezTo>
                  <a:cubicBezTo>
                    <a:pt x="78" y="113"/>
                    <a:pt x="75" y="117"/>
                    <a:pt x="72" y="121"/>
                  </a:cubicBezTo>
                  <a:cubicBezTo>
                    <a:pt x="70" y="124"/>
                    <a:pt x="70" y="127"/>
                    <a:pt x="72" y="129"/>
                  </a:cubicBezTo>
                  <a:cubicBezTo>
                    <a:pt x="74" y="131"/>
                    <a:pt x="76" y="132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3" y="131"/>
                    <a:pt x="84" y="131"/>
                  </a:cubicBezTo>
                  <a:cubicBezTo>
                    <a:pt x="85" y="131"/>
                    <a:pt x="86" y="131"/>
                    <a:pt x="87" y="130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90" y="129"/>
                    <a:pt x="90" y="129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2" y="128"/>
                    <a:pt x="93" y="128"/>
                    <a:pt x="94" y="128"/>
                  </a:cubicBezTo>
                  <a:cubicBezTo>
                    <a:pt x="94" y="128"/>
                    <a:pt x="95" y="128"/>
                    <a:pt x="95" y="128"/>
                  </a:cubicBezTo>
                  <a:cubicBezTo>
                    <a:pt x="96" y="128"/>
                    <a:pt x="96" y="129"/>
                    <a:pt x="96" y="129"/>
                  </a:cubicBezTo>
                  <a:cubicBezTo>
                    <a:pt x="98" y="130"/>
                    <a:pt x="99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6" y="131"/>
                    <a:pt x="107" y="128"/>
                    <a:pt x="106" y="124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1"/>
                    <a:pt x="106" y="120"/>
                    <a:pt x="106" y="119"/>
                  </a:cubicBezTo>
                  <a:cubicBezTo>
                    <a:pt x="107" y="118"/>
                    <a:pt x="109" y="117"/>
                    <a:pt x="110" y="116"/>
                  </a:cubicBezTo>
                  <a:cubicBezTo>
                    <a:pt x="112" y="115"/>
                    <a:pt x="113" y="115"/>
                    <a:pt x="114" y="114"/>
                  </a:cubicBezTo>
                  <a:cubicBezTo>
                    <a:pt x="115" y="114"/>
                    <a:pt x="115" y="113"/>
                    <a:pt x="116" y="113"/>
                  </a:cubicBezTo>
                  <a:cubicBezTo>
                    <a:pt x="117" y="112"/>
                    <a:pt x="117" y="112"/>
                    <a:pt x="118" y="112"/>
                  </a:cubicBezTo>
                  <a:cubicBezTo>
                    <a:pt x="118" y="112"/>
                    <a:pt x="119" y="112"/>
                    <a:pt x="119" y="112"/>
                  </a:cubicBezTo>
                  <a:cubicBezTo>
                    <a:pt x="119" y="112"/>
                    <a:pt x="120" y="113"/>
                    <a:pt x="120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4" y="113"/>
                    <a:pt x="126" y="112"/>
                    <a:pt x="129" y="110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1" y="108"/>
                    <a:pt x="132" y="108"/>
                    <a:pt x="133" y="108"/>
                  </a:cubicBezTo>
                  <a:cubicBezTo>
                    <a:pt x="133" y="108"/>
                    <a:pt x="134" y="108"/>
                    <a:pt x="134" y="108"/>
                  </a:cubicBezTo>
                  <a:cubicBezTo>
                    <a:pt x="135" y="108"/>
                    <a:pt x="136" y="108"/>
                    <a:pt x="138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9" y="108"/>
                    <a:pt x="139" y="108"/>
                    <a:pt x="140" y="108"/>
                  </a:cubicBezTo>
                  <a:cubicBezTo>
                    <a:pt x="141" y="108"/>
                    <a:pt x="142" y="108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3" y="109"/>
                    <a:pt x="143" y="110"/>
                    <a:pt x="143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4"/>
                    <a:pt x="143" y="115"/>
                  </a:cubicBezTo>
                  <a:cubicBezTo>
                    <a:pt x="143" y="116"/>
                    <a:pt x="144" y="118"/>
                    <a:pt x="145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20"/>
                    <a:pt x="146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20"/>
                    <a:pt x="145" y="121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3"/>
                    <a:pt x="144" y="123"/>
                  </a:cubicBezTo>
                  <a:cubicBezTo>
                    <a:pt x="143" y="123"/>
                    <a:pt x="141" y="124"/>
                    <a:pt x="141" y="127"/>
                  </a:cubicBezTo>
                  <a:cubicBezTo>
                    <a:pt x="141" y="128"/>
                    <a:pt x="142" y="129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2"/>
                    <a:pt x="145" y="133"/>
                  </a:cubicBezTo>
                  <a:cubicBezTo>
                    <a:pt x="146" y="134"/>
                    <a:pt x="146" y="134"/>
                    <a:pt x="146" y="135"/>
                  </a:cubicBezTo>
                  <a:cubicBezTo>
                    <a:pt x="146" y="135"/>
                    <a:pt x="146" y="136"/>
                    <a:pt x="146" y="136"/>
                  </a:cubicBezTo>
                  <a:cubicBezTo>
                    <a:pt x="146" y="138"/>
                    <a:pt x="145" y="139"/>
                    <a:pt x="146" y="141"/>
                  </a:cubicBezTo>
                  <a:cubicBezTo>
                    <a:pt x="147" y="143"/>
                    <a:pt x="148" y="145"/>
                    <a:pt x="150" y="146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3" y="146"/>
                    <a:pt x="154" y="146"/>
                    <a:pt x="155" y="146"/>
                  </a:cubicBezTo>
                  <a:cubicBezTo>
                    <a:pt x="154" y="148"/>
                    <a:pt x="152" y="149"/>
                    <a:pt x="150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7" y="152"/>
                    <a:pt x="146" y="153"/>
                    <a:pt x="146" y="155"/>
                  </a:cubicBezTo>
                  <a:cubicBezTo>
                    <a:pt x="145" y="156"/>
                    <a:pt x="145" y="157"/>
                    <a:pt x="145" y="159"/>
                  </a:cubicBezTo>
                  <a:cubicBezTo>
                    <a:pt x="145" y="160"/>
                    <a:pt x="145" y="161"/>
                    <a:pt x="145" y="163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45" y="164"/>
                    <a:pt x="145" y="165"/>
                    <a:pt x="145" y="166"/>
                  </a:cubicBezTo>
                  <a:cubicBezTo>
                    <a:pt x="145" y="166"/>
                    <a:pt x="146" y="167"/>
                    <a:pt x="146" y="167"/>
                  </a:cubicBezTo>
                  <a:cubicBezTo>
                    <a:pt x="146" y="167"/>
                    <a:pt x="146" y="168"/>
                    <a:pt x="146" y="168"/>
                  </a:cubicBezTo>
                  <a:cubicBezTo>
                    <a:pt x="146" y="169"/>
                    <a:pt x="146" y="169"/>
                    <a:pt x="146" y="170"/>
                  </a:cubicBezTo>
                  <a:cubicBezTo>
                    <a:pt x="146" y="172"/>
                    <a:pt x="146" y="173"/>
                    <a:pt x="147" y="175"/>
                  </a:cubicBezTo>
                  <a:cubicBezTo>
                    <a:pt x="148" y="178"/>
                    <a:pt x="151" y="179"/>
                    <a:pt x="153" y="180"/>
                  </a:cubicBezTo>
                  <a:cubicBezTo>
                    <a:pt x="153" y="180"/>
                    <a:pt x="153" y="180"/>
                    <a:pt x="153" y="180"/>
                  </a:cubicBezTo>
                  <a:cubicBezTo>
                    <a:pt x="154" y="181"/>
                    <a:pt x="156" y="182"/>
                    <a:pt x="157" y="182"/>
                  </a:cubicBezTo>
                  <a:cubicBezTo>
                    <a:pt x="154" y="184"/>
                    <a:pt x="152" y="189"/>
                    <a:pt x="152" y="193"/>
                  </a:cubicBezTo>
                  <a:cubicBezTo>
                    <a:pt x="152" y="194"/>
                    <a:pt x="152" y="194"/>
                    <a:pt x="151" y="195"/>
                  </a:cubicBezTo>
                  <a:cubicBezTo>
                    <a:pt x="151" y="196"/>
                    <a:pt x="151" y="196"/>
                    <a:pt x="151" y="196"/>
                  </a:cubicBezTo>
                  <a:cubicBezTo>
                    <a:pt x="150" y="198"/>
                    <a:pt x="150" y="200"/>
                    <a:pt x="149" y="201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8" y="203"/>
                    <a:pt x="148" y="204"/>
                    <a:pt x="147" y="206"/>
                  </a:cubicBezTo>
                  <a:cubicBezTo>
                    <a:pt x="147" y="207"/>
                    <a:pt x="147" y="208"/>
                    <a:pt x="146" y="209"/>
                  </a:cubicBezTo>
                  <a:cubicBezTo>
                    <a:pt x="146" y="210"/>
                    <a:pt x="145" y="212"/>
                    <a:pt x="145" y="213"/>
                  </a:cubicBezTo>
                  <a:cubicBezTo>
                    <a:pt x="144" y="215"/>
                    <a:pt x="144" y="216"/>
                    <a:pt x="143" y="218"/>
                  </a:cubicBezTo>
                  <a:cubicBezTo>
                    <a:pt x="142" y="220"/>
                    <a:pt x="142" y="220"/>
                    <a:pt x="142" y="220"/>
                  </a:cubicBezTo>
                  <a:cubicBezTo>
                    <a:pt x="141" y="222"/>
                    <a:pt x="140" y="224"/>
                    <a:pt x="139" y="225"/>
                  </a:cubicBezTo>
                  <a:cubicBezTo>
                    <a:pt x="138" y="226"/>
                    <a:pt x="137" y="228"/>
                    <a:pt x="135" y="229"/>
                  </a:cubicBezTo>
                  <a:cubicBezTo>
                    <a:pt x="135" y="230"/>
                    <a:pt x="134" y="230"/>
                    <a:pt x="134" y="231"/>
                  </a:cubicBezTo>
                  <a:cubicBezTo>
                    <a:pt x="133" y="232"/>
                    <a:pt x="133" y="232"/>
                    <a:pt x="132" y="233"/>
                  </a:cubicBezTo>
                  <a:cubicBezTo>
                    <a:pt x="132" y="233"/>
                    <a:pt x="131" y="234"/>
                    <a:pt x="131" y="234"/>
                  </a:cubicBezTo>
                  <a:cubicBezTo>
                    <a:pt x="130" y="234"/>
                    <a:pt x="130" y="235"/>
                    <a:pt x="129" y="235"/>
                  </a:cubicBezTo>
                  <a:cubicBezTo>
                    <a:pt x="128" y="236"/>
                    <a:pt x="127" y="237"/>
                    <a:pt x="126" y="237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25" y="239"/>
                    <a:pt x="123" y="239"/>
                    <a:pt x="122" y="239"/>
                  </a:cubicBezTo>
                  <a:cubicBezTo>
                    <a:pt x="120" y="239"/>
                    <a:pt x="119" y="239"/>
                    <a:pt x="118" y="239"/>
                  </a:cubicBezTo>
                  <a:cubicBezTo>
                    <a:pt x="116" y="240"/>
                    <a:pt x="115" y="241"/>
                    <a:pt x="114" y="242"/>
                  </a:cubicBezTo>
                  <a:cubicBezTo>
                    <a:pt x="114" y="242"/>
                    <a:pt x="114" y="243"/>
                    <a:pt x="114" y="243"/>
                  </a:cubicBezTo>
                  <a:cubicBezTo>
                    <a:pt x="112" y="244"/>
                    <a:pt x="111" y="246"/>
                    <a:pt x="109" y="247"/>
                  </a:cubicBezTo>
                  <a:cubicBezTo>
                    <a:pt x="108" y="249"/>
                    <a:pt x="106" y="250"/>
                    <a:pt x="104" y="251"/>
                  </a:cubicBezTo>
                  <a:cubicBezTo>
                    <a:pt x="103" y="252"/>
                    <a:pt x="102" y="253"/>
                    <a:pt x="101" y="253"/>
                  </a:cubicBezTo>
                  <a:cubicBezTo>
                    <a:pt x="100" y="254"/>
                    <a:pt x="100" y="255"/>
                    <a:pt x="99" y="255"/>
                  </a:cubicBezTo>
                  <a:cubicBezTo>
                    <a:pt x="97" y="255"/>
                    <a:pt x="96" y="255"/>
                    <a:pt x="95" y="255"/>
                  </a:cubicBezTo>
                  <a:cubicBezTo>
                    <a:pt x="92" y="255"/>
                    <a:pt x="90" y="255"/>
                    <a:pt x="87" y="254"/>
                  </a:cubicBezTo>
                  <a:cubicBezTo>
                    <a:pt x="87" y="254"/>
                    <a:pt x="87" y="254"/>
                    <a:pt x="86" y="254"/>
                  </a:cubicBezTo>
                  <a:cubicBezTo>
                    <a:pt x="83" y="254"/>
                    <a:pt x="80" y="257"/>
                    <a:pt x="79" y="258"/>
                  </a:cubicBezTo>
                  <a:cubicBezTo>
                    <a:pt x="77" y="260"/>
                    <a:pt x="77" y="260"/>
                    <a:pt x="77" y="260"/>
                  </a:cubicBezTo>
                  <a:cubicBezTo>
                    <a:pt x="75" y="261"/>
                    <a:pt x="74" y="262"/>
                    <a:pt x="73" y="264"/>
                  </a:cubicBezTo>
                  <a:cubicBezTo>
                    <a:pt x="72" y="264"/>
                    <a:pt x="71" y="265"/>
                    <a:pt x="70" y="266"/>
                  </a:cubicBezTo>
                  <a:cubicBezTo>
                    <a:pt x="69" y="267"/>
                    <a:pt x="68" y="268"/>
                    <a:pt x="67" y="269"/>
                  </a:cubicBezTo>
                  <a:cubicBezTo>
                    <a:pt x="67" y="270"/>
                    <a:pt x="66" y="270"/>
                    <a:pt x="65" y="270"/>
                  </a:cubicBezTo>
                  <a:cubicBezTo>
                    <a:pt x="64" y="271"/>
                    <a:pt x="63" y="271"/>
                    <a:pt x="61" y="272"/>
                  </a:cubicBezTo>
                  <a:cubicBezTo>
                    <a:pt x="60" y="274"/>
                    <a:pt x="59" y="276"/>
                    <a:pt x="59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58" y="279"/>
                    <a:pt x="57" y="279"/>
                    <a:pt x="56" y="279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4" y="279"/>
                    <a:pt x="53" y="279"/>
                    <a:pt x="52" y="279"/>
                  </a:cubicBezTo>
                  <a:cubicBezTo>
                    <a:pt x="51" y="279"/>
                    <a:pt x="50" y="279"/>
                    <a:pt x="49" y="279"/>
                  </a:cubicBezTo>
                  <a:cubicBezTo>
                    <a:pt x="48" y="279"/>
                    <a:pt x="47" y="279"/>
                    <a:pt x="46" y="278"/>
                  </a:cubicBezTo>
                  <a:cubicBezTo>
                    <a:pt x="44" y="278"/>
                    <a:pt x="43" y="277"/>
                    <a:pt x="41" y="277"/>
                  </a:cubicBezTo>
                  <a:cubicBezTo>
                    <a:pt x="40" y="277"/>
                    <a:pt x="38" y="277"/>
                    <a:pt x="37" y="277"/>
                  </a:cubicBezTo>
                  <a:cubicBezTo>
                    <a:pt x="35" y="277"/>
                    <a:pt x="34" y="277"/>
                    <a:pt x="33" y="277"/>
                  </a:cubicBezTo>
                  <a:cubicBezTo>
                    <a:pt x="30" y="278"/>
                    <a:pt x="29" y="282"/>
                    <a:pt x="29" y="284"/>
                  </a:cubicBezTo>
                  <a:cubicBezTo>
                    <a:pt x="29" y="285"/>
                    <a:pt x="28" y="286"/>
                    <a:pt x="28" y="287"/>
                  </a:cubicBezTo>
                  <a:cubicBezTo>
                    <a:pt x="28" y="287"/>
                    <a:pt x="28" y="287"/>
                    <a:pt x="28" y="287"/>
                  </a:cubicBezTo>
                  <a:cubicBezTo>
                    <a:pt x="26" y="289"/>
                    <a:pt x="24" y="291"/>
                    <a:pt x="22" y="293"/>
                  </a:cubicBezTo>
                  <a:cubicBezTo>
                    <a:pt x="20" y="293"/>
                    <a:pt x="20" y="293"/>
                    <a:pt x="20" y="293"/>
                  </a:cubicBezTo>
                  <a:cubicBezTo>
                    <a:pt x="19" y="294"/>
                    <a:pt x="17" y="295"/>
                    <a:pt x="16" y="295"/>
                  </a:cubicBezTo>
                  <a:cubicBezTo>
                    <a:pt x="13" y="296"/>
                    <a:pt x="12" y="296"/>
                    <a:pt x="10" y="297"/>
                  </a:cubicBezTo>
                  <a:cubicBezTo>
                    <a:pt x="10" y="297"/>
                    <a:pt x="9" y="297"/>
                    <a:pt x="8" y="298"/>
                  </a:cubicBezTo>
                  <a:cubicBezTo>
                    <a:pt x="7" y="298"/>
                    <a:pt x="5" y="299"/>
                    <a:pt x="4" y="300"/>
                  </a:cubicBezTo>
                  <a:cubicBezTo>
                    <a:pt x="3" y="301"/>
                    <a:pt x="3" y="303"/>
                    <a:pt x="2" y="303"/>
                  </a:cubicBezTo>
                  <a:cubicBezTo>
                    <a:pt x="2" y="304"/>
                    <a:pt x="2" y="304"/>
                    <a:pt x="2" y="304"/>
                  </a:cubicBezTo>
                  <a:cubicBezTo>
                    <a:pt x="2" y="305"/>
                    <a:pt x="2" y="305"/>
                    <a:pt x="2" y="305"/>
                  </a:cubicBezTo>
                  <a:cubicBezTo>
                    <a:pt x="1" y="307"/>
                    <a:pt x="0" y="308"/>
                    <a:pt x="1" y="310"/>
                  </a:cubicBezTo>
                  <a:cubicBezTo>
                    <a:pt x="2" y="312"/>
                    <a:pt x="4" y="313"/>
                    <a:pt x="5" y="313"/>
                  </a:cubicBezTo>
                  <a:cubicBezTo>
                    <a:pt x="6" y="313"/>
                    <a:pt x="6" y="313"/>
                    <a:pt x="7" y="313"/>
                  </a:cubicBezTo>
                  <a:cubicBezTo>
                    <a:pt x="8" y="313"/>
                    <a:pt x="10" y="313"/>
                    <a:pt x="11" y="312"/>
                  </a:cubicBezTo>
                  <a:cubicBezTo>
                    <a:pt x="12" y="312"/>
                    <a:pt x="13" y="312"/>
                    <a:pt x="14" y="312"/>
                  </a:cubicBezTo>
                  <a:cubicBezTo>
                    <a:pt x="15" y="312"/>
                    <a:pt x="15" y="312"/>
                    <a:pt x="16" y="312"/>
                  </a:cubicBezTo>
                  <a:cubicBezTo>
                    <a:pt x="18" y="313"/>
                    <a:pt x="21" y="314"/>
                    <a:pt x="23" y="317"/>
                  </a:cubicBezTo>
                  <a:cubicBezTo>
                    <a:pt x="26" y="320"/>
                    <a:pt x="28" y="322"/>
                    <a:pt x="28" y="325"/>
                  </a:cubicBezTo>
                  <a:cubicBezTo>
                    <a:pt x="28" y="326"/>
                    <a:pt x="28" y="326"/>
                    <a:pt x="27" y="327"/>
                  </a:cubicBezTo>
                  <a:cubicBezTo>
                    <a:pt x="26" y="328"/>
                    <a:pt x="26" y="328"/>
                    <a:pt x="26" y="328"/>
                  </a:cubicBezTo>
                  <a:cubicBezTo>
                    <a:pt x="25" y="328"/>
                    <a:pt x="25" y="329"/>
                    <a:pt x="24" y="329"/>
                  </a:cubicBezTo>
                  <a:cubicBezTo>
                    <a:pt x="24" y="329"/>
                    <a:pt x="24" y="329"/>
                    <a:pt x="24" y="329"/>
                  </a:cubicBezTo>
                  <a:cubicBezTo>
                    <a:pt x="23" y="328"/>
                    <a:pt x="23" y="328"/>
                    <a:pt x="23" y="328"/>
                  </a:cubicBezTo>
                  <a:cubicBezTo>
                    <a:pt x="22" y="328"/>
                    <a:pt x="21" y="327"/>
                    <a:pt x="20" y="327"/>
                  </a:cubicBezTo>
                  <a:cubicBezTo>
                    <a:pt x="18" y="327"/>
                    <a:pt x="16" y="329"/>
                    <a:pt x="15" y="329"/>
                  </a:cubicBezTo>
                  <a:cubicBezTo>
                    <a:pt x="15" y="330"/>
                    <a:pt x="15" y="330"/>
                    <a:pt x="14" y="330"/>
                  </a:cubicBezTo>
                  <a:cubicBezTo>
                    <a:pt x="14" y="331"/>
                    <a:pt x="14" y="331"/>
                    <a:pt x="13" y="331"/>
                  </a:cubicBezTo>
                  <a:cubicBezTo>
                    <a:pt x="13" y="331"/>
                    <a:pt x="13" y="332"/>
                    <a:pt x="13" y="332"/>
                  </a:cubicBezTo>
                  <a:cubicBezTo>
                    <a:pt x="12" y="332"/>
                    <a:pt x="11" y="332"/>
                    <a:pt x="10" y="334"/>
                  </a:cubicBezTo>
                  <a:cubicBezTo>
                    <a:pt x="9" y="335"/>
                    <a:pt x="9" y="336"/>
                    <a:pt x="9" y="337"/>
                  </a:cubicBezTo>
                  <a:cubicBezTo>
                    <a:pt x="10" y="340"/>
                    <a:pt x="12" y="340"/>
                    <a:pt x="14" y="341"/>
                  </a:cubicBezTo>
                  <a:cubicBezTo>
                    <a:pt x="14" y="341"/>
                    <a:pt x="15" y="341"/>
                    <a:pt x="15" y="341"/>
                  </a:cubicBezTo>
                  <a:cubicBezTo>
                    <a:pt x="15" y="341"/>
                    <a:pt x="15" y="341"/>
                    <a:pt x="15" y="341"/>
                  </a:cubicBezTo>
                  <a:cubicBezTo>
                    <a:pt x="15" y="341"/>
                    <a:pt x="16" y="342"/>
                    <a:pt x="16" y="343"/>
                  </a:cubicBezTo>
                  <a:cubicBezTo>
                    <a:pt x="17" y="345"/>
                    <a:pt x="18" y="349"/>
                    <a:pt x="21" y="349"/>
                  </a:cubicBezTo>
                  <a:cubicBezTo>
                    <a:pt x="22" y="349"/>
                    <a:pt x="23" y="348"/>
                    <a:pt x="24" y="348"/>
                  </a:cubicBezTo>
                  <a:cubicBezTo>
                    <a:pt x="24" y="348"/>
                    <a:pt x="24" y="347"/>
                    <a:pt x="25" y="347"/>
                  </a:cubicBezTo>
                  <a:cubicBezTo>
                    <a:pt x="25" y="348"/>
                    <a:pt x="26" y="349"/>
                    <a:pt x="27" y="350"/>
                  </a:cubicBezTo>
                  <a:cubicBezTo>
                    <a:pt x="28" y="351"/>
                    <a:pt x="28" y="351"/>
                    <a:pt x="29" y="351"/>
                  </a:cubicBezTo>
                  <a:cubicBezTo>
                    <a:pt x="29" y="351"/>
                    <a:pt x="29" y="351"/>
                    <a:pt x="29" y="352"/>
                  </a:cubicBezTo>
                  <a:cubicBezTo>
                    <a:pt x="30" y="352"/>
                    <a:pt x="30" y="353"/>
                    <a:pt x="31" y="353"/>
                  </a:cubicBezTo>
                  <a:cubicBezTo>
                    <a:pt x="32" y="354"/>
                    <a:pt x="33" y="354"/>
                    <a:pt x="34" y="355"/>
                  </a:cubicBezTo>
                  <a:cubicBezTo>
                    <a:pt x="35" y="355"/>
                    <a:pt x="36" y="356"/>
                    <a:pt x="37" y="356"/>
                  </a:cubicBezTo>
                  <a:cubicBezTo>
                    <a:pt x="37" y="357"/>
                    <a:pt x="38" y="357"/>
                    <a:pt x="38" y="358"/>
                  </a:cubicBezTo>
                  <a:cubicBezTo>
                    <a:pt x="38" y="359"/>
                    <a:pt x="39" y="360"/>
                    <a:pt x="40" y="361"/>
                  </a:cubicBezTo>
                  <a:cubicBezTo>
                    <a:pt x="41" y="363"/>
                    <a:pt x="44" y="365"/>
                    <a:pt x="47" y="365"/>
                  </a:cubicBezTo>
                  <a:cubicBezTo>
                    <a:pt x="47" y="365"/>
                    <a:pt x="47" y="365"/>
                    <a:pt x="48" y="365"/>
                  </a:cubicBezTo>
                  <a:cubicBezTo>
                    <a:pt x="52" y="365"/>
                    <a:pt x="55" y="362"/>
                    <a:pt x="58" y="360"/>
                  </a:cubicBezTo>
                  <a:cubicBezTo>
                    <a:pt x="59" y="359"/>
                    <a:pt x="61" y="357"/>
                    <a:pt x="62" y="357"/>
                  </a:cubicBezTo>
                  <a:cubicBezTo>
                    <a:pt x="63" y="356"/>
                    <a:pt x="64" y="356"/>
                    <a:pt x="65" y="356"/>
                  </a:cubicBezTo>
                  <a:cubicBezTo>
                    <a:pt x="66" y="356"/>
                    <a:pt x="68" y="356"/>
                    <a:pt x="69" y="357"/>
                  </a:cubicBezTo>
                  <a:cubicBezTo>
                    <a:pt x="70" y="357"/>
                    <a:pt x="70" y="357"/>
                    <a:pt x="71" y="357"/>
                  </a:cubicBezTo>
                  <a:cubicBezTo>
                    <a:pt x="72" y="357"/>
                    <a:pt x="73" y="357"/>
                    <a:pt x="74" y="357"/>
                  </a:cubicBezTo>
                  <a:cubicBezTo>
                    <a:pt x="76" y="357"/>
                    <a:pt x="78" y="357"/>
                    <a:pt x="79" y="356"/>
                  </a:cubicBezTo>
                  <a:cubicBezTo>
                    <a:pt x="82" y="354"/>
                    <a:pt x="82" y="350"/>
                    <a:pt x="83" y="347"/>
                  </a:cubicBezTo>
                  <a:cubicBezTo>
                    <a:pt x="83" y="347"/>
                    <a:pt x="83" y="347"/>
                    <a:pt x="83" y="347"/>
                  </a:cubicBezTo>
                  <a:cubicBezTo>
                    <a:pt x="83" y="346"/>
                    <a:pt x="83" y="346"/>
                    <a:pt x="83" y="345"/>
                  </a:cubicBezTo>
                  <a:cubicBezTo>
                    <a:pt x="83" y="345"/>
                    <a:pt x="83" y="344"/>
                    <a:pt x="83" y="344"/>
                  </a:cubicBezTo>
                  <a:cubicBezTo>
                    <a:pt x="83" y="343"/>
                    <a:pt x="83" y="343"/>
                    <a:pt x="83" y="343"/>
                  </a:cubicBezTo>
                  <a:cubicBezTo>
                    <a:pt x="83" y="342"/>
                    <a:pt x="83" y="342"/>
                    <a:pt x="83" y="341"/>
                  </a:cubicBezTo>
                  <a:cubicBezTo>
                    <a:pt x="83" y="341"/>
                    <a:pt x="84" y="341"/>
                    <a:pt x="85" y="340"/>
                  </a:cubicBezTo>
                  <a:cubicBezTo>
                    <a:pt x="85" y="340"/>
                    <a:pt x="85" y="340"/>
                    <a:pt x="86" y="340"/>
                  </a:cubicBezTo>
                  <a:cubicBezTo>
                    <a:pt x="86" y="340"/>
                    <a:pt x="87" y="340"/>
                    <a:pt x="88" y="340"/>
                  </a:cubicBezTo>
                  <a:cubicBezTo>
                    <a:pt x="89" y="340"/>
                    <a:pt x="89" y="340"/>
                    <a:pt x="90" y="339"/>
                  </a:cubicBezTo>
                  <a:cubicBezTo>
                    <a:pt x="91" y="339"/>
                    <a:pt x="92" y="339"/>
                    <a:pt x="92" y="339"/>
                  </a:cubicBezTo>
                  <a:cubicBezTo>
                    <a:pt x="94" y="339"/>
                    <a:pt x="95" y="339"/>
                    <a:pt x="97" y="338"/>
                  </a:cubicBezTo>
                  <a:cubicBezTo>
                    <a:pt x="99" y="338"/>
                    <a:pt x="101" y="338"/>
                    <a:pt x="103" y="338"/>
                  </a:cubicBezTo>
                  <a:cubicBezTo>
                    <a:pt x="104" y="338"/>
                    <a:pt x="106" y="338"/>
                    <a:pt x="107" y="338"/>
                  </a:cubicBezTo>
                  <a:cubicBezTo>
                    <a:pt x="107" y="338"/>
                    <a:pt x="107" y="338"/>
                    <a:pt x="107" y="338"/>
                  </a:cubicBezTo>
                  <a:cubicBezTo>
                    <a:pt x="108" y="338"/>
                    <a:pt x="108" y="338"/>
                    <a:pt x="109" y="338"/>
                  </a:cubicBezTo>
                  <a:cubicBezTo>
                    <a:pt x="109" y="338"/>
                    <a:pt x="110" y="338"/>
                    <a:pt x="110" y="338"/>
                  </a:cubicBezTo>
                  <a:cubicBezTo>
                    <a:pt x="111" y="338"/>
                    <a:pt x="113" y="338"/>
                    <a:pt x="114" y="337"/>
                  </a:cubicBezTo>
                  <a:cubicBezTo>
                    <a:pt x="114" y="338"/>
                    <a:pt x="114" y="340"/>
                    <a:pt x="115" y="341"/>
                  </a:cubicBezTo>
                  <a:cubicBezTo>
                    <a:pt x="117" y="343"/>
                    <a:pt x="119" y="345"/>
                    <a:pt x="121" y="347"/>
                  </a:cubicBezTo>
                  <a:cubicBezTo>
                    <a:pt x="122" y="348"/>
                    <a:pt x="122" y="348"/>
                    <a:pt x="122" y="348"/>
                  </a:cubicBezTo>
                  <a:cubicBezTo>
                    <a:pt x="123" y="349"/>
                    <a:pt x="124" y="350"/>
                    <a:pt x="125" y="350"/>
                  </a:cubicBezTo>
                  <a:cubicBezTo>
                    <a:pt x="126" y="350"/>
                    <a:pt x="128" y="350"/>
                    <a:pt x="129" y="350"/>
                  </a:cubicBezTo>
                  <a:cubicBezTo>
                    <a:pt x="130" y="350"/>
                    <a:pt x="130" y="350"/>
                    <a:pt x="131" y="350"/>
                  </a:cubicBezTo>
                  <a:cubicBezTo>
                    <a:pt x="131" y="350"/>
                    <a:pt x="132" y="350"/>
                    <a:pt x="132" y="350"/>
                  </a:cubicBezTo>
                  <a:cubicBezTo>
                    <a:pt x="133" y="350"/>
                    <a:pt x="134" y="350"/>
                    <a:pt x="134" y="35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37" y="350"/>
                    <a:pt x="138" y="351"/>
                    <a:pt x="140" y="351"/>
                  </a:cubicBezTo>
                  <a:cubicBezTo>
                    <a:pt x="140" y="351"/>
                    <a:pt x="140" y="351"/>
                    <a:pt x="141" y="351"/>
                  </a:cubicBezTo>
                  <a:cubicBezTo>
                    <a:pt x="142" y="350"/>
                    <a:pt x="143" y="350"/>
                    <a:pt x="144" y="350"/>
                  </a:cubicBezTo>
                  <a:cubicBezTo>
                    <a:pt x="146" y="350"/>
                    <a:pt x="148" y="350"/>
                    <a:pt x="149" y="350"/>
                  </a:cubicBezTo>
                  <a:cubicBezTo>
                    <a:pt x="151" y="350"/>
                    <a:pt x="153" y="350"/>
                    <a:pt x="154" y="351"/>
                  </a:cubicBezTo>
                  <a:cubicBezTo>
                    <a:pt x="154" y="352"/>
                    <a:pt x="154" y="352"/>
                    <a:pt x="154" y="352"/>
                  </a:cubicBezTo>
                  <a:cubicBezTo>
                    <a:pt x="154" y="352"/>
                    <a:pt x="153" y="354"/>
                    <a:pt x="151" y="354"/>
                  </a:cubicBezTo>
                  <a:cubicBezTo>
                    <a:pt x="150" y="355"/>
                    <a:pt x="148" y="355"/>
                    <a:pt x="147" y="355"/>
                  </a:cubicBezTo>
                  <a:cubicBezTo>
                    <a:pt x="145" y="355"/>
                    <a:pt x="144" y="355"/>
                    <a:pt x="142" y="355"/>
                  </a:cubicBezTo>
                  <a:cubicBezTo>
                    <a:pt x="141" y="354"/>
                    <a:pt x="139" y="354"/>
                    <a:pt x="137" y="354"/>
                  </a:cubicBezTo>
                  <a:cubicBezTo>
                    <a:pt x="136" y="354"/>
                    <a:pt x="135" y="354"/>
                    <a:pt x="133" y="355"/>
                  </a:cubicBezTo>
                  <a:cubicBezTo>
                    <a:pt x="128" y="356"/>
                    <a:pt x="126" y="359"/>
                    <a:pt x="125" y="361"/>
                  </a:cubicBezTo>
                  <a:cubicBezTo>
                    <a:pt x="125" y="364"/>
                    <a:pt x="124" y="371"/>
                    <a:pt x="131" y="374"/>
                  </a:cubicBezTo>
                  <a:cubicBezTo>
                    <a:pt x="131" y="374"/>
                    <a:pt x="131" y="374"/>
                    <a:pt x="132" y="375"/>
                  </a:cubicBezTo>
                  <a:cubicBezTo>
                    <a:pt x="132" y="375"/>
                    <a:pt x="134" y="376"/>
                    <a:pt x="136" y="377"/>
                  </a:cubicBezTo>
                  <a:cubicBezTo>
                    <a:pt x="136" y="377"/>
                    <a:pt x="136" y="377"/>
                    <a:pt x="136" y="377"/>
                  </a:cubicBezTo>
                  <a:cubicBezTo>
                    <a:pt x="139" y="377"/>
                    <a:pt x="142" y="375"/>
                    <a:pt x="144" y="374"/>
                  </a:cubicBezTo>
                  <a:cubicBezTo>
                    <a:pt x="145" y="373"/>
                    <a:pt x="145" y="373"/>
                    <a:pt x="145" y="373"/>
                  </a:cubicBezTo>
                  <a:cubicBezTo>
                    <a:pt x="148" y="372"/>
                    <a:pt x="151" y="371"/>
                    <a:pt x="154" y="371"/>
                  </a:cubicBezTo>
                  <a:cubicBezTo>
                    <a:pt x="155" y="371"/>
                    <a:pt x="156" y="371"/>
                    <a:pt x="157" y="371"/>
                  </a:cubicBezTo>
                  <a:cubicBezTo>
                    <a:pt x="158" y="371"/>
                    <a:pt x="158" y="371"/>
                    <a:pt x="158" y="371"/>
                  </a:cubicBezTo>
                  <a:cubicBezTo>
                    <a:pt x="161" y="371"/>
                    <a:pt x="163" y="371"/>
                    <a:pt x="164" y="370"/>
                  </a:cubicBezTo>
                  <a:cubicBezTo>
                    <a:pt x="166" y="368"/>
                    <a:pt x="166" y="367"/>
                    <a:pt x="166" y="366"/>
                  </a:cubicBezTo>
                  <a:cubicBezTo>
                    <a:pt x="166" y="365"/>
                    <a:pt x="167" y="365"/>
                    <a:pt x="167" y="365"/>
                  </a:cubicBezTo>
                  <a:cubicBezTo>
                    <a:pt x="167" y="363"/>
                    <a:pt x="169" y="361"/>
                    <a:pt x="170" y="361"/>
                  </a:cubicBezTo>
                  <a:cubicBezTo>
                    <a:pt x="170" y="361"/>
                    <a:pt x="171" y="361"/>
                    <a:pt x="171" y="361"/>
                  </a:cubicBezTo>
                  <a:cubicBezTo>
                    <a:pt x="171" y="361"/>
                    <a:pt x="171" y="361"/>
                    <a:pt x="171" y="361"/>
                  </a:cubicBezTo>
                  <a:cubicBezTo>
                    <a:pt x="172" y="361"/>
                    <a:pt x="172" y="361"/>
                    <a:pt x="173" y="361"/>
                  </a:cubicBezTo>
                  <a:cubicBezTo>
                    <a:pt x="175" y="360"/>
                    <a:pt x="176" y="359"/>
                    <a:pt x="177" y="359"/>
                  </a:cubicBezTo>
                  <a:cubicBezTo>
                    <a:pt x="177" y="359"/>
                    <a:pt x="178" y="357"/>
                    <a:pt x="179" y="357"/>
                  </a:cubicBezTo>
                  <a:cubicBezTo>
                    <a:pt x="179" y="357"/>
                    <a:pt x="180" y="356"/>
                    <a:pt x="180" y="356"/>
                  </a:cubicBezTo>
                  <a:cubicBezTo>
                    <a:pt x="180" y="356"/>
                    <a:pt x="180" y="356"/>
                    <a:pt x="180" y="356"/>
                  </a:cubicBezTo>
                  <a:cubicBezTo>
                    <a:pt x="182" y="358"/>
                    <a:pt x="182" y="359"/>
                    <a:pt x="183" y="361"/>
                  </a:cubicBezTo>
                  <a:cubicBezTo>
                    <a:pt x="184" y="362"/>
                    <a:pt x="185" y="363"/>
                    <a:pt x="185" y="364"/>
                  </a:cubicBezTo>
                  <a:cubicBezTo>
                    <a:pt x="186" y="365"/>
                    <a:pt x="187" y="365"/>
                    <a:pt x="187" y="366"/>
                  </a:cubicBezTo>
                  <a:cubicBezTo>
                    <a:pt x="187" y="366"/>
                    <a:pt x="187" y="367"/>
                    <a:pt x="188" y="367"/>
                  </a:cubicBezTo>
                  <a:cubicBezTo>
                    <a:pt x="188" y="369"/>
                    <a:pt x="189" y="370"/>
                    <a:pt x="190" y="372"/>
                  </a:cubicBezTo>
                  <a:cubicBezTo>
                    <a:pt x="192" y="373"/>
                    <a:pt x="193" y="375"/>
                    <a:pt x="193" y="376"/>
                  </a:cubicBezTo>
                  <a:cubicBezTo>
                    <a:pt x="194" y="377"/>
                    <a:pt x="194" y="378"/>
                    <a:pt x="194" y="379"/>
                  </a:cubicBezTo>
                  <a:cubicBezTo>
                    <a:pt x="194" y="380"/>
                    <a:pt x="194" y="381"/>
                    <a:pt x="195" y="382"/>
                  </a:cubicBezTo>
                  <a:cubicBezTo>
                    <a:pt x="196" y="390"/>
                    <a:pt x="202" y="390"/>
                    <a:pt x="207" y="391"/>
                  </a:cubicBezTo>
                  <a:cubicBezTo>
                    <a:pt x="208" y="391"/>
                    <a:pt x="210" y="392"/>
                    <a:pt x="211" y="393"/>
                  </a:cubicBezTo>
                  <a:cubicBezTo>
                    <a:pt x="212" y="394"/>
                    <a:pt x="213" y="395"/>
                    <a:pt x="213" y="396"/>
                  </a:cubicBezTo>
                  <a:cubicBezTo>
                    <a:pt x="214" y="398"/>
                    <a:pt x="215" y="399"/>
                    <a:pt x="216" y="400"/>
                  </a:cubicBezTo>
                  <a:cubicBezTo>
                    <a:pt x="217" y="401"/>
                    <a:pt x="217" y="401"/>
                    <a:pt x="217" y="401"/>
                  </a:cubicBezTo>
                  <a:cubicBezTo>
                    <a:pt x="217" y="402"/>
                    <a:pt x="218" y="403"/>
                    <a:pt x="220" y="404"/>
                  </a:cubicBezTo>
                  <a:cubicBezTo>
                    <a:pt x="221" y="404"/>
                    <a:pt x="222" y="404"/>
                    <a:pt x="223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4" y="404"/>
                    <a:pt x="224" y="404"/>
                    <a:pt x="224" y="404"/>
                  </a:cubicBezTo>
                  <a:cubicBezTo>
                    <a:pt x="225" y="404"/>
                    <a:pt x="225" y="404"/>
                    <a:pt x="226" y="405"/>
                  </a:cubicBezTo>
                  <a:cubicBezTo>
                    <a:pt x="227" y="405"/>
                    <a:pt x="227" y="405"/>
                    <a:pt x="228" y="406"/>
                  </a:cubicBezTo>
                  <a:cubicBezTo>
                    <a:pt x="230" y="406"/>
                    <a:pt x="232" y="406"/>
                    <a:pt x="234" y="406"/>
                  </a:cubicBezTo>
                  <a:cubicBezTo>
                    <a:pt x="235" y="406"/>
                    <a:pt x="237" y="406"/>
                    <a:pt x="238" y="406"/>
                  </a:cubicBezTo>
                  <a:cubicBezTo>
                    <a:pt x="239" y="406"/>
                    <a:pt x="241" y="406"/>
                    <a:pt x="242" y="406"/>
                  </a:cubicBezTo>
                  <a:cubicBezTo>
                    <a:pt x="242" y="406"/>
                    <a:pt x="243" y="406"/>
                    <a:pt x="244" y="406"/>
                  </a:cubicBezTo>
                  <a:cubicBezTo>
                    <a:pt x="244" y="406"/>
                    <a:pt x="245" y="406"/>
                    <a:pt x="245" y="406"/>
                  </a:cubicBezTo>
                  <a:cubicBezTo>
                    <a:pt x="247" y="406"/>
                    <a:pt x="248" y="406"/>
                    <a:pt x="249" y="406"/>
                  </a:cubicBezTo>
                  <a:cubicBezTo>
                    <a:pt x="251" y="406"/>
                    <a:pt x="254" y="406"/>
                    <a:pt x="256" y="404"/>
                  </a:cubicBezTo>
                  <a:cubicBezTo>
                    <a:pt x="257" y="404"/>
                    <a:pt x="258" y="403"/>
                    <a:pt x="259" y="403"/>
                  </a:cubicBezTo>
                  <a:cubicBezTo>
                    <a:pt x="259" y="403"/>
                    <a:pt x="260" y="403"/>
                    <a:pt x="261" y="403"/>
                  </a:cubicBezTo>
                  <a:cubicBezTo>
                    <a:pt x="261" y="403"/>
                    <a:pt x="262" y="403"/>
                    <a:pt x="262" y="403"/>
                  </a:cubicBezTo>
                  <a:cubicBezTo>
                    <a:pt x="263" y="403"/>
                    <a:pt x="263" y="403"/>
                    <a:pt x="263" y="403"/>
                  </a:cubicBezTo>
                  <a:cubicBezTo>
                    <a:pt x="264" y="403"/>
                    <a:pt x="264" y="404"/>
                    <a:pt x="265" y="404"/>
                  </a:cubicBezTo>
                  <a:cubicBezTo>
                    <a:pt x="266" y="404"/>
                    <a:pt x="266" y="404"/>
                    <a:pt x="266" y="404"/>
                  </a:cubicBezTo>
                  <a:cubicBezTo>
                    <a:pt x="266" y="404"/>
                    <a:pt x="266" y="404"/>
                    <a:pt x="266" y="404"/>
                  </a:cubicBezTo>
                  <a:cubicBezTo>
                    <a:pt x="270" y="403"/>
                    <a:pt x="272" y="398"/>
                    <a:pt x="271" y="395"/>
                  </a:cubicBezTo>
                  <a:cubicBezTo>
                    <a:pt x="271" y="394"/>
                    <a:pt x="271" y="393"/>
                    <a:pt x="271" y="393"/>
                  </a:cubicBezTo>
                  <a:cubicBezTo>
                    <a:pt x="270" y="392"/>
                    <a:pt x="270" y="391"/>
                    <a:pt x="270" y="391"/>
                  </a:cubicBezTo>
                  <a:cubicBezTo>
                    <a:pt x="270" y="391"/>
                    <a:pt x="271" y="390"/>
                    <a:pt x="271" y="390"/>
                  </a:cubicBezTo>
                  <a:cubicBezTo>
                    <a:pt x="271" y="389"/>
                    <a:pt x="272" y="389"/>
                    <a:pt x="272" y="388"/>
                  </a:cubicBezTo>
                  <a:cubicBezTo>
                    <a:pt x="272" y="387"/>
                    <a:pt x="273" y="386"/>
                    <a:pt x="273" y="386"/>
                  </a:cubicBezTo>
                  <a:cubicBezTo>
                    <a:pt x="273" y="385"/>
                    <a:pt x="273" y="385"/>
                    <a:pt x="273" y="385"/>
                  </a:cubicBezTo>
                  <a:cubicBezTo>
                    <a:pt x="274" y="383"/>
                    <a:pt x="275" y="382"/>
                    <a:pt x="277" y="381"/>
                  </a:cubicBezTo>
                  <a:cubicBezTo>
                    <a:pt x="278" y="380"/>
                    <a:pt x="280" y="379"/>
                    <a:pt x="281" y="378"/>
                  </a:cubicBezTo>
                  <a:cubicBezTo>
                    <a:pt x="284" y="375"/>
                    <a:pt x="287" y="373"/>
                    <a:pt x="291" y="371"/>
                  </a:cubicBezTo>
                  <a:cubicBezTo>
                    <a:pt x="291" y="372"/>
                    <a:pt x="291" y="372"/>
                    <a:pt x="292" y="372"/>
                  </a:cubicBezTo>
                  <a:cubicBezTo>
                    <a:pt x="292" y="372"/>
                    <a:pt x="293" y="373"/>
                    <a:pt x="295" y="373"/>
                  </a:cubicBezTo>
                  <a:cubicBezTo>
                    <a:pt x="295" y="373"/>
                    <a:pt x="296" y="373"/>
                    <a:pt x="297" y="373"/>
                  </a:cubicBezTo>
                  <a:cubicBezTo>
                    <a:pt x="297" y="373"/>
                    <a:pt x="298" y="373"/>
                    <a:pt x="298" y="373"/>
                  </a:cubicBezTo>
                  <a:cubicBezTo>
                    <a:pt x="299" y="373"/>
                    <a:pt x="299" y="373"/>
                    <a:pt x="299" y="373"/>
                  </a:cubicBezTo>
                  <a:cubicBezTo>
                    <a:pt x="302" y="373"/>
                    <a:pt x="305" y="372"/>
                    <a:pt x="307" y="371"/>
                  </a:cubicBezTo>
                  <a:cubicBezTo>
                    <a:pt x="308" y="370"/>
                    <a:pt x="309" y="370"/>
                    <a:pt x="311" y="370"/>
                  </a:cubicBezTo>
                  <a:cubicBezTo>
                    <a:pt x="314" y="369"/>
                    <a:pt x="316" y="368"/>
                    <a:pt x="319" y="365"/>
                  </a:cubicBezTo>
                  <a:cubicBezTo>
                    <a:pt x="323" y="363"/>
                    <a:pt x="325" y="360"/>
                    <a:pt x="327" y="358"/>
                  </a:cubicBezTo>
                  <a:cubicBezTo>
                    <a:pt x="328" y="357"/>
                    <a:pt x="328" y="357"/>
                    <a:pt x="328" y="357"/>
                  </a:cubicBezTo>
                  <a:lnTo>
                    <a:pt x="328" y="356"/>
                  </a:lnTo>
                  <a:close/>
                  <a:moveTo>
                    <a:pt x="120" y="334"/>
                  </a:moveTo>
                  <a:cubicBezTo>
                    <a:pt x="120" y="334"/>
                    <a:pt x="119" y="334"/>
                    <a:pt x="119" y="334"/>
                  </a:cubicBezTo>
                  <a:cubicBezTo>
                    <a:pt x="119" y="334"/>
                    <a:pt x="118" y="335"/>
                    <a:pt x="118" y="335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9" y="334"/>
                    <a:pt x="119" y="332"/>
                    <a:pt x="119" y="332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119" y="333"/>
                    <a:pt x="120" y="334"/>
                    <a:pt x="120" y="334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778D1BD9-C029-48BD-8A01-DF260892A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017" y="3526861"/>
              <a:ext cx="749556" cy="550069"/>
            </a:xfrm>
            <a:custGeom>
              <a:avLst/>
              <a:gdLst>
                <a:gd name="T0" fmla="*/ 291 w 312"/>
                <a:gd name="T1" fmla="*/ 113 h 244"/>
                <a:gd name="T2" fmla="*/ 261 w 312"/>
                <a:gd name="T3" fmla="*/ 127 h 244"/>
                <a:gd name="T4" fmla="*/ 265 w 312"/>
                <a:gd name="T5" fmla="*/ 116 h 244"/>
                <a:gd name="T6" fmla="*/ 286 w 312"/>
                <a:gd name="T7" fmla="*/ 85 h 244"/>
                <a:gd name="T8" fmla="*/ 272 w 312"/>
                <a:gd name="T9" fmla="*/ 77 h 244"/>
                <a:gd name="T10" fmla="*/ 267 w 312"/>
                <a:gd name="T11" fmla="*/ 69 h 244"/>
                <a:gd name="T12" fmla="*/ 251 w 312"/>
                <a:gd name="T13" fmla="*/ 43 h 244"/>
                <a:gd name="T14" fmla="*/ 246 w 312"/>
                <a:gd name="T15" fmla="*/ 35 h 244"/>
                <a:gd name="T16" fmla="*/ 232 w 312"/>
                <a:gd name="T17" fmla="*/ 6 h 244"/>
                <a:gd name="T18" fmla="*/ 216 w 312"/>
                <a:gd name="T19" fmla="*/ 4 h 244"/>
                <a:gd name="T20" fmla="*/ 176 w 312"/>
                <a:gd name="T21" fmla="*/ 6 h 244"/>
                <a:gd name="T22" fmla="*/ 154 w 312"/>
                <a:gd name="T23" fmla="*/ 13 h 244"/>
                <a:gd name="T24" fmla="*/ 138 w 312"/>
                <a:gd name="T25" fmla="*/ 21 h 244"/>
                <a:gd name="T26" fmla="*/ 110 w 312"/>
                <a:gd name="T27" fmla="*/ 34 h 244"/>
                <a:gd name="T28" fmla="*/ 86 w 312"/>
                <a:gd name="T29" fmla="*/ 57 h 244"/>
                <a:gd name="T30" fmla="*/ 76 w 312"/>
                <a:gd name="T31" fmla="*/ 81 h 244"/>
                <a:gd name="T32" fmla="*/ 65 w 312"/>
                <a:gd name="T33" fmla="*/ 95 h 244"/>
                <a:gd name="T34" fmla="*/ 49 w 312"/>
                <a:gd name="T35" fmla="*/ 102 h 244"/>
                <a:gd name="T36" fmla="*/ 36 w 312"/>
                <a:gd name="T37" fmla="*/ 98 h 244"/>
                <a:gd name="T38" fmla="*/ 43 w 312"/>
                <a:gd name="T39" fmla="*/ 116 h 244"/>
                <a:gd name="T40" fmla="*/ 45 w 312"/>
                <a:gd name="T41" fmla="*/ 119 h 244"/>
                <a:gd name="T42" fmla="*/ 53 w 312"/>
                <a:gd name="T43" fmla="*/ 120 h 244"/>
                <a:gd name="T44" fmla="*/ 40 w 312"/>
                <a:gd name="T45" fmla="*/ 130 h 244"/>
                <a:gd name="T46" fmla="*/ 22 w 312"/>
                <a:gd name="T47" fmla="*/ 132 h 244"/>
                <a:gd name="T48" fmla="*/ 7 w 312"/>
                <a:gd name="T49" fmla="*/ 144 h 244"/>
                <a:gd name="T50" fmla="*/ 11 w 312"/>
                <a:gd name="T51" fmla="*/ 166 h 244"/>
                <a:gd name="T52" fmla="*/ 26 w 312"/>
                <a:gd name="T53" fmla="*/ 182 h 244"/>
                <a:gd name="T54" fmla="*/ 40 w 312"/>
                <a:gd name="T55" fmla="*/ 201 h 244"/>
                <a:gd name="T56" fmla="*/ 57 w 312"/>
                <a:gd name="T57" fmla="*/ 209 h 244"/>
                <a:gd name="T58" fmla="*/ 77 w 312"/>
                <a:gd name="T59" fmla="*/ 216 h 244"/>
                <a:gd name="T60" fmla="*/ 91 w 312"/>
                <a:gd name="T61" fmla="*/ 220 h 244"/>
                <a:gd name="T62" fmla="*/ 110 w 312"/>
                <a:gd name="T63" fmla="*/ 201 h 244"/>
                <a:gd name="T64" fmla="*/ 109 w 312"/>
                <a:gd name="T65" fmla="*/ 182 h 244"/>
                <a:gd name="T66" fmla="*/ 126 w 312"/>
                <a:gd name="T67" fmla="*/ 166 h 244"/>
                <a:gd name="T68" fmla="*/ 147 w 312"/>
                <a:gd name="T69" fmla="*/ 188 h 244"/>
                <a:gd name="T70" fmla="*/ 167 w 312"/>
                <a:gd name="T71" fmla="*/ 207 h 244"/>
                <a:gd name="T72" fmla="*/ 176 w 312"/>
                <a:gd name="T73" fmla="*/ 238 h 244"/>
                <a:gd name="T74" fmla="*/ 206 w 312"/>
                <a:gd name="T75" fmla="*/ 225 h 244"/>
                <a:gd name="T76" fmla="*/ 230 w 312"/>
                <a:gd name="T77" fmla="*/ 237 h 244"/>
                <a:gd name="T78" fmla="*/ 250 w 312"/>
                <a:gd name="T79" fmla="*/ 237 h 244"/>
                <a:gd name="T80" fmla="*/ 276 w 312"/>
                <a:gd name="T81" fmla="*/ 204 h 244"/>
                <a:gd name="T82" fmla="*/ 304 w 312"/>
                <a:gd name="T83" fmla="*/ 183 h 244"/>
                <a:gd name="T84" fmla="*/ 311 w 312"/>
                <a:gd name="T85" fmla="*/ 162 h 244"/>
                <a:gd name="T86" fmla="*/ 294 w 312"/>
                <a:gd name="T87" fmla="*/ 173 h 244"/>
                <a:gd name="T88" fmla="*/ 288 w 312"/>
                <a:gd name="T89" fmla="*/ 171 h 244"/>
                <a:gd name="T90" fmla="*/ 285 w 312"/>
                <a:gd name="T91" fmla="*/ 145 h 244"/>
                <a:gd name="T92" fmla="*/ 297 w 312"/>
                <a:gd name="T93" fmla="*/ 160 h 244"/>
                <a:gd name="T94" fmla="*/ 187 w 312"/>
                <a:gd name="T95" fmla="*/ 131 h 244"/>
                <a:gd name="T96" fmla="*/ 191 w 312"/>
                <a:gd name="T97" fmla="*/ 104 h 244"/>
                <a:gd name="T98" fmla="*/ 204 w 312"/>
                <a:gd name="T99" fmla="*/ 113 h 244"/>
                <a:gd name="T100" fmla="*/ 215 w 312"/>
                <a:gd name="T101" fmla="*/ 113 h 244"/>
                <a:gd name="T102" fmla="*/ 214 w 312"/>
                <a:gd name="T103" fmla="*/ 131 h 244"/>
                <a:gd name="T104" fmla="*/ 206 w 312"/>
                <a:gd name="T105" fmla="*/ 138 h 244"/>
                <a:gd name="T106" fmla="*/ 198 w 312"/>
                <a:gd name="T107" fmla="*/ 145 h 244"/>
                <a:gd name="T108" fmla="*/ 184 w 312"/>
                <a:gd name="T109" fmla="*/ 1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244">
                  <a:moveTo>
                    <a:pt x="307" y="144"/>
                  </a:moveTo>
                  <a:cubicBezTo>
                    <a:pt x="306" y="142"/>
                    <a:pt x="306" y="142"/>
                    <a:pt x="306" y="142"/>
                  </a:cubicBezTo>
                  <a:cubicBezTo>
                    <a:pt x="305" y="140"/>
                    <a:pt x="305" y="136"/>
                    <a:pt x="304" y="132"/>
                  </a:cubicBezTo>
                  <a:cubicBezTo>
                    <a:pt x="304" y="124"/>
                    <a:pt x="303" y="114"/>
                    <a:pt x="291" y="113"/>
                  </a:cubicBezTo>
                  <a:cubicBezTo>
                    <a:pt x="291" y="113"/>
                    <a:pt x="291" y="113"/>
                    <a:pt x="291" y="113"/>
                  </a:cubicBezTo>
                  <a:cubicBezTo>
                    <a:pt x="287" y="113"/>
                    <a:pt x="283" y="114"/>
                    <a:pt x="280" y="115"/>
                  </a:cubicBezTo>
                  <a:cubicBezTo>
                    <a:pt x="278" y="115"/>
                    <a:pt x="276" y="115"/>
                    <a:pt x="274" y="115"/>
                  </a:cubicBezTo>
                  <a:cubicBezTo>
                    <a:pt x="266" y="116"/>
                    <a:pt x="264" y="122"/>
                    <a:pt x="261" y="127"/>
                  </a:cubicBezTo>
                  <a:cubicBezTo>
                    <a:pt x="260" y="129"/>
                    <a:pt x="260" y="130"/>
                    <a:pt x="259" y="131"/>
                  </a:cubicBezTo>
                  <a:cubicBezTo>
                    <a:pt x="259" y="131"/>
                    <a:pt x="259" y="130"/>
                    <a:pt x="258" y="129"/>
                  </a:cubicBezTo>
                  <a:cubicBezTo>
                    <a:pt x="257" y="127"/>
                    <a:pt x="257" y="123"/>
                    <a:pt x="263" y="118"/>
                  </a:cubicBezTo>
                  <a:cubicBezTo>
                    <a:pt x="264" y="117"/>
                    <a:pt x="264" y="117"/>
                    <a:pt x="265" y="116"/>
                  </a:cubicBezTo>
                  <a:cubicBezTo>
                    <a:pt x="267" y="114"/>
                    <a:pt x="268" y="113"/>
                    <a:pt x="271" y="112"/>
                  </a:cubicBezTo>
                  <a:cubicBezTo>
                    <a:pt x="271" y="111"/>
                    <a:pt x="272" y="111"/>
                    <a:pt x="273" y="111"/>
                  </a:cubicBezTo>
                  <a:cubicBezTo>
                    <a:pt x="277" y="109"/>
                    <a:pt x="280" y="108"/>
                    <a:pt x="283" y="105"/>
                  </a:cubicBezTo>
                  <a:cubicBezTo>
                    <a:pt x="287" y="100"/>
                    <a:pt x="288" y="90"/>
                    <a:pt x="286" y="85"/>
                  </a:cubicBezTo>
                  <a:cubicBezTo>
                    <a:pt x="284" y="82"/>
                    <a:pt x="281" y="80"/>
                    <a:pt x="279" y="79"/>
                  </a:cubicBezTo>
                  <a:cubicBezTo>
                    <a:pt x="279" y="79"/>
                    <a:pt x="279" y="79"/>
                    <a:pt x="278" y="79"/>
                  </a:cubicBezTo>
                  <a:cubicBezTo>
                    <a:pt x="277" y="78"/>
                    <a:pt x="275" y="77"/>
                    <a:pt x="273" y="77"/>
                  </a:cubicBezTo>
                  <a:cubicBezTo>
                    <a:pt x="273" y="77"/>
                    <a:pt x="273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6"/>
                    <a:pt x="271" y="75"/>
                  </a:cubicBezTo>
                  <a:cubicBezTo>
                    <a:pt x="271" y="73"/>
                    <a:pt x="270" y="72"/>
                    <a:pt x="269" y="71"/>
                  </a:cubicBezTo>
                  <a:cubicBezTo>
                    <a:pt x="268" y="70"/>
                    <a:pt x="268" y="69"/>
                    <a:pt x="267" y="69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5" y="65"/>
                    <a:pt x="264" y="62"/>
                    <a:pt x="261" y="60"/>
                  </a:cubicBezTo>
                  <a:cubicBezTo>
                    <a:pt x="256" y="54"/>
                    <a:pt x="255" y="51"/>
                    <a:pt x="254" y="42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47" y="39"/>
                    <a:pt x="247" y="39"/>
                  </a:cubicBezTo>
                  <a:cubicBezTo>
                    <a:pt x="246" y="38"/>
                    <a:pt x="246" y="37"/>
                    <a:pt x="246" y="35"/>
                  </a:cubicBezTo>
                  <a:cubicBezTo>
                    <a:pt x="246" y="33"/>
                    <a:pt x="246" y="31"/>
                    <a:pt x="247" y="29"/>
                  </a:cubicBezTo>
                  <a:cubicBezTo>
                    <a:pt x="247" y="25"/>
                    <a:pt x="248" y="20"/>
                    <a:pt x="246" y="15"/>
                  </a:cubicBezTo>
                  <a:cubicBezTo>
                    <a:pt x="244" y="10"/>
                    <a:pt x="241" y="7"/>
                    <a:pt x="235" y="6"/>
                  </a:cubicBezTo>
                  <a:cubicBezTo>
                    <a:pt x="234" y="6"/>
                    <a:pt x="233" y="6"/>
                    <a:pt x="232" y="6"/>
                  </a:cubicBezTo>
                  <a:cubicBezTo>
                    <a:pt x="231" y="6"/>
                    <a:pt x="229" y="6"/>
                    <a:pt x="228" y="6"/>
                  </a:cubicBezTo>
                  <a:cubicBezTo>
                    <a:pt x="227" y="6"/>
                    <a:pt x="226" y="7"/>
                    <a:pt x="225" y="7"/>
                  </a:cubicBezTo>
                  <a:cubicBezTo>
                    <a:pt x="223" y="7"/>
                    <a:pt x="223" y="6"/>
                    <a:pt x="222" y="6"/>
                  </a:cubicBezTo>
                  <a:cubicBezTo>
                    <a:pt x="220" y="6"/>
                    <a:pt x="218" y="5"/>
                    <a:pt x="216" y="4"/>
                  </a:cubicBezTo>
                  <a:cubicBezTo>
                    <a:pt x="214" y="3"/>
                    <a:pt x="212" y="2"/>
                    <a:pt x="210" y="1"/>
                  </a:cubicBezTo>
                  <a:cubicBezTo>
                    <a:pt x="207" y="0"/>
                    <a:pt x="203" y="0"/>
                    <a:pt x="201" y="0"/>
                  </a:cubicBezTo>
                  <a:cubicBezTo>
                    <a:pt x="200" y="0"/>
                    <a:pt x="196" y="0"/>
                    <a:pt x="195" y="0"/>
                  </a:cubicBezTo>
                  <a:cubicBezTo>
                    <a:pt x="188" y="0"/>
                    <a:pt x="182" y="1"/>
                    <a:pt x="176" y="6"/>
                  </a:cubicBezTo>
                  <a:cubicBezTo>
                    <a:pt x="175" y="7"/>
                    <a:pt x="174" y="7"/>
                    <a:pt x="173" y="8"/>
                  </a:cubicBezTo>
                  <a:cubicBezTo>
                    <a:pt x="169" y="11"/>
                    <a:pt x="166" y="14"/>
                    <a:pt x="161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59" y="15"/>
                    <a:pt x="156" y="14"/>
                    <a:pt x="154" y="13"/>
                  </a:cubicBezTo>
                  <a:cubicBezTo>
                    <a:pt x="151" y="12"/>
                    <a:pt x="149" y="12"/>
                    <a:pt x="146" y="12"/>
                  </a:cubicBezTo>
                  <a:cubicBezTo>
                    <a:pt x="145" y="12"/>
                    <a:pt x="144" y="12"/>
                    <a:pt x="144" y="12"/>
                  </a:cubicBezTo>
                  <a:cubicBezTo>
                    <a:pt x="139" y="13"/>
                    <a:pt x="138" y="17"/>
                    <a:pt x="138" y="19"/>
                  </a:cubicBezTo>
                  <a:cubicBezTo>
                    <a:pt x="138" y="20"/>
                    <a:pt x="138" y="20"/>
                    <a:pt x="138" y="21"/>
                  </a:cubicBezTo>
                  <a:cubicBezTo>
                    <a:pt x="136" y="28"/>
                    <a:pt x="135" y="34"/>
                    <a:pt x="128" y="36"/>
                  </a:cubicBezTo>
                  <a:cubicBezTo>
                    <a:pt x="127" y="37"/>
                    <a:pt x="123" y="37"/>
                    <a:pt x="120" y="37"/>
                  </a:cubicBezTo>
                  <a:cubicBezTo>
                    <a:pt x="114" y="37"/>
                    <a:pt x="112" y="36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3" y="35"/>
                    <a:pt x="93" y="37"/>
                    <a:pt x="90" y="44"/>
                  </a:cubicBezTo>
                  <a:cubicBezTo>
                    <a:pt x="90" y="46"/>
                    <a:pt x="89" y="48"/>
                    <a:pt x="89" y="49"/>
                  </a:cubicBezTo>
                  <a:cubicBezTo>
                    <a:pt x="88" y="52"/>
                    <a:pt x="88" y="54"/>
                    <a:pt x="86" y="57"/>
                  </a:cubicBezTo>
                  <a:cubicBezTo>
                    <a:pt x="84" y="61"/>
                    <a:pt x="84" y="64"/>
                    <a:pt x="83" y="68"/>
                  </a:cubicBezTo>
                  <a:cubicBezTo>
                    <a:pt x="83" y="69"/>
                    <a:pt x="83" y="70"/>
                    <a:pt x="83" y="70"/>
                  </a:cubicBezTo>
                  <a:cubicBezTo>
                    <a:pt x="83" y="74"/>
                    <a:pt x="81" y="76"/>
                    <a:pt x="79" y="78"/>
                  </a:cubicBezTo>
                  <a:cubicBezTo>
                    <a:pt x="78" y="79"/>
                    <a:pt x="77" y="80"/>
                    <a:pt x="76" y="81"/>
                  </a:cubicBezTo>
                  <a:cubicBezTo>
                    <a:pt x="74" y="83"/>
                    <a:pt x="74" y="86"/>
                    <a:pt x="74" y="88"/>
                  </a:cubicBezTo>
                  <a:cubicBezTo>
                    <a:pt x="73" y="91"/>
                    <a:pt x="73" y="93"/>
                    <a:pt x="72" y="94"/>
                  </a:cubicBezTo>
                  <a:cubicBezTo>
                    <a:pt x="71" y="95"/>
                    <a:pt x="70" y="96"/>
                    <a:pt x="68" y="96"/>
                  </a:cubicBezTo>
                  <a:cubicBezTo>
                    <a:pt x="67" y="96"/>
                    <a:pt x="66" y="96"/>
                    <a:pt x="65" y="95"/>
                  </a:cubicBezTo>
                  <a:cubicBezTo>
                    <a:pt x="64" y="95"/>
                    <a:pt x="62" y="95"/>
                    <a:pt x="61" y="95"/>
                  </a:cubicBezTo>
                  <a:cubicBezTo>
                    <a:pt x="61" y="95"/>
                    <a:pt x="60" y="95"/>
                    <a:pt x="59" y="95"/>
                  </a:cubicBezTo>
                  <a:cubicBezTo>
                    <a:pt x="57" y="96"/>
                    <a:pt x="56" y="97"/>
                    <a:pt x="54" y="99"/>
                  </a:cubicBezTo>
                  <a:cubicBezTo>
                    <a:pt x="53" y="100"/>
                    <a:pt x="51" y="102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7" y="101"/>
                    <a:pt x="46" y="101"/>
                    <a:pt x="44" y="100"/>
                  </a:cubicBezTo>
                  <a:cubicBezTo>
                    <a:pt x="43" y="99"/>
                    <a:pt x="41" y="98"/>
                    <a:pt x="39" y="98"/>
                  </a:cubicBezTo>
                  <a:cubicBezTo>
                    <a:pt x="38" y="98"/>
                    <a:pt x="37" y="98"/>
                    <a:pt x="36" y="98"/>
                  </a:cubicBezTo>
                  <a:cubicBezTo>
                    <a:pt x="33" y="100"/>
                    <a:pt x="31" y="103"/>
                    <a:pt x="31" y="105"/>
                  </a:cubicBezTo>
                  <a:cubicBezTo>
                    <a:pt x="30" y="108"/>
                    <a:pt x="31" y="110"/>
                    <a:pt x="32" y="111"/>
                  </a:cubicBezTo>
                  <a:cubicBezTo>
                    <a:pt x="33" y="113"/>
                    <a:pt x="36" y="113"/>
                    <a:pt x="38" y="114"/>
                  </a:cubicBezTo>
                  <a:cubicBezTo>
                    <a:pt x="40" y="114"/>
                    <a:pt x="42" y="114"/>
                    <a:pt x="43" y="116"/>
                  </a:cubicBezTo>
                  <a:cubicBezTo>
                    <a:pt x="43" y="116"/>
                    <a:pt x="43" y="116"/>
                    <a:pt x="44" y="117"/>
                  </a:cubicBezTo>
                  <a:cubicBezTo>
                    <a:pt x="44" y="117"/>
                    <a:pt x="44" y="118"/>
                    <a:pt x="44" y="118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6" y="120"/>
                    <a:pt x="47" y="120"/>
                    <a:pt x="47" y="120"/>
                  </a:cubicBezTo>
                  <a:cubicBezTo>
                    <a:pt x="48" y="120"/>
                    <a:pt x="49" y="120"/>
                    <a:pt x="50" y="120"/>
                  </a:cubicBezTo>
                  <a:cubicBezTo>
                    <a:pt x="50" y="120"/>
                    <a:pt x="51" y="120"/>
                    <a:pt x="52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1"/>
                  </a:cubicBezTo>
                  <a:cubicBezTo>
                    <a:pt x="52" y="123"/>
                    <a:pt x="49" y="124"/>
                    <a:pt x="46" y="126"/>
                  </a:cubicBezTo>
                  <a:cubicBezTo>
                    <a:pt x="46" y="126"/>
                    <a:pt x="45" y="126"/>
                    <a:pt x="44" y="127"/>
                  </a:cubicBezTo>
                  <a:cubicBezTo>
                    <a:pt x="43" y="128"/>
                    <a:pt x="41" y="129"/>
                    <a:pt x="40" y="130"/>
                  </a:cubicBezTo>
                  <a:cubicBezTo>
                    <a:pt x="39" y="131"/>
                    <a:pt x="37" y="133"/>
                    <a:pt x="35" y="134"/>
                  </a:cubicBezTo>
                  <a:cubicBezTo>
                    <a:pt x="34" y="134"/>
                    <a:pt x="33" y="135"/>
                    <a:pt x="31" y="135"/>
                  </a:cubicBezTo>
                  <a:cubicBezTo>
                    <a:pt x="30" y="135"/>
                    <a:pt x="28" y="134"/>
                    <a:pt x="26" y="133"/>
                  </a:cubicBezTo>
                  <a:cubicBezTo>
                    <a:pt x="25" y="133"/>
                    <a:pt x="24" y="132"/>
                    <a:pt x="22" y="132"/>
                  </a:cubicBezTo>
                  <a:cubicBezTo>
                    <a:pt x="22" y="132"/>
                    <a:pt x="21" y="132"/>
                    <a:pt x="21" y="132"/>
                  </a:cubicBezTo>
                  <a:cubicBezTo>
                    <a:pt x="18" y="132"/>
                    <a:pt x="17" y="134"/>
                    <a:pt x="15" y="137"/>
                  </a:cubicBezTo>
                  <a:cubicBezTo>
                    <a:pt x="15" y="137"/>
                    <a:pt x="15" y="138"/>
                    <a:pt x="14" y="139"/>
                  </a:cubicBezTo>
                  <a:cubicBezTo>
                    <a:pt x="13" y="141"/>
                    <a:pt x="10" y="142"/>
                    <a:pt x="7" y="144"/>
                  </a:cubicBezTo>
                  <a:cubicBezTo>
                    <a:pt x="4" y="146"/>
                    <a:pt x="1" y="147"/>
                    <a:pt x="0" y="150"/>
                  </a:cubicBezTo>
                  <a:cubicBezTo>
                    <a:pt x="0" y="152"/>
                    <a:pt x="1" y="154"/>
                    <a:pt x="2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5" y="159"/>
                    <a:pt x="8" y="163"/>
                    <a:pt x="11" y="166"/>
                  </a:cubicBezTo>
                  <a:cubicBezTo>
                    <a:pt x="12" y="167"/>
                    <a:pt x="14" y="168"/>
                    <a:pt x="15" y="168"/>
                  </a:cubicBezTo>
                  <a:cubicBezTo>
                    <a:pt x="18" y="169"/>
                    <a:pt x="20" y="170"/>
                    <a:pt x="20" y="173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8"/>
                    <a:pt x="22" y="180"/>
                    <a:pt x="26" y="182"/>
                  </a:cubicBezTo>
                  <a:cubicBezTo>
                    <a:pt x="30" y="184"/>
                    <a:pt x="31" y="185"/>
                    <a:pt x="32" y="190"/>
                  </a:cubicBezTo>
                  <a:cubicBezTo>
                    <a:pt x="32" y="191"/>
                    <a:pt x="32" y="192"/>
                    <a:pt x="32" y="193"/>
                  </a:cubicBezTo>
                  <a:cubicBezTo>
                    <a:pt x="32" y="196"/>
                    <a:pt x="32" y="199"/>
                    <a:pt x="36" y="200"/>
                  </a:cubicBezTo>
                  <a:cubicBezTo>
                    <a:pt x="37" y="201"/>
                    <a:pt x="39" y="201"/>
                    <a:pt x="40" y="201"/>
                  </a:cubicBezTo>
                  <a:cubicBezTo>
                    <a:pt x="41" y="201"/>
                    <a:pt x="42" y="201"/>
                    <a:pt x="43" y="201"/>
                  </a:cubicBezTo>
                  <a:cubicBezTo>
                    <a:pt x="44" y="201"/>
                    <a:pt x="45" y="201"/>
                    <a:pt x="46" y="201"/>
                  </a:cubicBezTo>
                  <a:cubicBezTo>
                    <a:pt x="48" y="201"/>
                    <a:pt x="49" y="201"/>
                    <a:pt x="50" y="201"/>
                  </a:cubicBezTo>
                  <a:cubicBezTo>
                    <a:pt x="53" y="202"/>
                    <a:pt x="55" y="205"/>
                    <a:pt x="57" y="209"/>
                  </a:cubicBezTo>
                  <a:cubicBezTo>
                    <a:pt x="58" y="209"/>
                    <a:pt x="58" y="210"/>
                    <a:pt x="59" y="211"/>
                  </a:cubicBezTo>
                  <a:cubicBezTo>
                    <a:pt x="62" y="215"/>
                    <a:pt x="67" y="217"/>
                    <a:pt x="71" y="217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4" y="217"/>
                    <a:pt x="76" y="216"/>
                    <a:pt x="77" y="216"/>
                  </a:cubicBezTo>
                  <a:cubicBezTo>
                    <a:pt x="78" y="215"/>
                    <a:pt x="79" y="214"/>
                    <a:pt x="81" y="214"/>
                  </a:cubicBezTo>
                  <a:cubicBezTo>
                    <a:pt x="81" y="214"/>
                    <a:pt x="82" y="215"/>
                    <a:pt x="83" y="215"/>
                  </a:cubicBezTo>
                  <a:cubicBezTo>
                    <a:pt x="84" y="216"/>
                    <a:pt x="85" y="216"/>
                    <a:pt x="86" y="217"/>
                  </a:cubicBezTo>
                  <a:cubicBezTo>
                    <a:pt x="88" y="219"/>
                    <a:pt x="89" y="220"/>
                    <a:pt x="91" y="220"/>
                  </a:cubicBezTo>
                  <a:cubicBezTo>
                    <a:pt x="93" y="220"/>
                    <a:pt x="94" y="219"/>
                    <a:pt x="95" y="218"/>
                  </a:cubicBezTo>
                  <a:cubicBezTo>
                    <a:pt x="98" y="215"/>
                    <a:pt x="101" y="210"/>
                    <a:pt x="103" y="207"/>
                  </a:cubicBezTo>
                  <a:cubicBezTo>
                    <a:pt x="104" y="204"/>
                    <a:pt x="105" y="203"/>
                    <a:pt x="108" y="202"/>
                  </a:cubicBezTo>
                  <a:cubicBezTo>
                    <a:pt x="108" y="202"/>
                    <a:pt x="109" y="201"/>
                    <a:pt x="110" y="201"/>
                  </a:cubicBezTo>
                  <a:cubicBezTo>
                    <a:pt x="112" y="201"/>
                    <a:pt x="113" y="201"/>
                    <a:pt x="114" y="199"/>
                  </a:cubicBezTo>
                  <a:cubicBezTo>
                    <a:pt x="116" y="198"/>
                    <a:pt x="117" y="196"/>
                    <a:pt x="117" y="195"/>
                  </a:cubicBezTo>
                  <a:cubicBezTo>
                    <a:pt x="117" y="192"/>
                    <a:pt x="114" y="189"/>
                    <a:pt x="111" y="186"/>
                  </a:cubicBezTo>
                  <a:cubicBezTo>
                    <a:pt x="109" y="184"/>
                    <a:pt x="109" y="182"/>
                    <a:pt x="109" y="182"/>
                  </a:cubicBezTo>
                  <a:cubicBezTo>
                    <a:pt x="109" y="180"/>
                    <a:pt x="113" y="178"/>
                    <a:pt x="115" y="177"/>
                  </a:cubicBezTo>
                  <a:cubicBezTo>
                    <a:pt x="120" y="175"/>
                    <a:pt x="122" y="172"/>
                    <a:pt x="124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5" y="167"/>
                    <a:pt x="126" y="166"/>
                    <a:pt x="126" y="166"/>
                  </a:cubicBezTo>
                  <a:cubicBezTo>
                    <a:pt x="127" y="165"/>
                    <a:pt x="127" y="164"/>
                    <a:pt x="128" y="164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30" y="164"/>
                    <a:pt x="134" y="165"/>
                    <a:pt x="140" y="171"/>
                  </a:cubicBezTo>
                  <a:cubicBezTo>
                    <a:pt x="144" y="175"/>
                    <a:pt x="146" y="181"/>
                    <a:pt x="147" y="188"/>
                  </a:cubicBezTo>
                  <a:cubicBezTo>
                    <a:pt x="148" y="194"/>
                    <a:pt x="151" y="206"/>
                    <a:pt x="159" y="209"/>
                  </a:cubicBezTo>
                  <a:cubicBezTo>
                    <a:pt x="160" y="209"/>
                    <a:pt x="160" y="209"/>
                    <a:pt x="161" y="209"/>
                  </a:cubicBezTo>
                  <a:cubicBezTo>
                    <a:pt x="162" y="209"/>
                    <a:pt x="163" y="208"/>
                    <a:pt x="164" y="208"/>
                  </a:cubicBezTo>
                  <a:cubicBezTo>
                    <a:pt x="165" y="208"/>
                    <a:pt x="166" y="207"/>
                    <a:pt x="167" y="207"/>
                  </a:cubicBezTo>
                  <a:cubicBezTo>
                    <a:pt x="168" y="207"/>
                    <a:pt x="168" y="207"/>
                    <a:pt x="169" y="208"/>
                  </a:cubicBezTo>
                  <a:cubicBezTo>
                    <a:pt x="173" y="211"/>
                    <a:pt x="173" y="214"/>
                    <a:pt x="171" y="217"/>
                  </a:cubicBezTo>
                  <a:cubicBezTo>
                    <a:pt x="168" y="223"/>
                    <a:pt x="166" y="230"/>
                    <a:pt x="169" y="235"/>
                  </a:cubicBezTo>
                  <a:cubicBezTo>
                    <a:pt x="170" y="237"/>
                    <a:pt x="172" y="238"/>
                    <a:pt x="176" y="238"/>
                  </a:cubicBezTo>
                  <a:cubicBezTo>
                    <a:pt x="178" y="238"/>
                    <a:pt x="180" y="237"/>
                    <a:pt x="182" y="236"/>
                  </a:cubicBezTo>
                  <a:cubicBezTo>
                    <a:pt x="184" y="235"/>
                    <a:pt x="186" y="234"/>
                    <a:pt x="187" y="234"/>
                  </a:cubicBezTo>
                  <a:cubicBezTo>
                    <a:pt x="189" y="234"/>
                    <a:pt x="191" y="233"/>
                    <a:pt x="193" y="233"/>
                  </a:cubicBezTo>
                  <a:cubicBezTo>
                    <a:pt x="198" y="233"/>
                    <a:pt x="203" y="233"/>
                    <a:pt x="206" y="225"/>
                  </a:cubicBezTo>
                  <a:cubicBezTo>
                    <a:pt x="206" y="225"/>
                    <a:pt x="206" y="225"/>
                    <a:pt x="206" y="225"/>
                  </a:cubicBezTo>
                  <a:cubicBezTo>
                    <a:pt x="209" y="225"/>
                    <a:pt x="213" y="227"/>
                    <a:pt x="216" y="228"/>
                  </a:cubicBezTo>
                  <a:cubicBezTo>
                    <a:pt x="216" y="228"/>
                    <a:pt x="218" y="229"/>
                    <a:pt x="219" y="230"/>
                  </a:cubicBezTo>
                  <a:cubicBezTo>
                    <a:pt x="223" y="233"/>
                    <a:pt x="227" y="236"/>
                    <a:pt x="230" y="237"/>
                  </a:cubicBezTo>
                  <a:cubicBezTo>
                    <a:pt x="230" y="239"/>
                    <a:pt x="231" y="241"/>
                    <a:pt x="232" y="242"/>
                  </a:cubicBezTo>
                  <a:cubicBezTo>
                    <a:pt x="233" y="243"/>
                    <a:pt x="234" y="244"/>
                    <a:pt x="236" y="244"/>
                  </a:cubicBezTo>
                  <a:cubicBezTo>
                    <a:pt x="240" y="244"/>
                    <a:pt x="245" y="241"/>
                    <a:pt x="248" y="238"/>
                  </a:cubicBezTo>
                  <a:cubicBezTo>
                    <a:pt x="249" y="238"/>
                    <a:pt x="249" y="238"/>
                    <a:pt x="250" y="237"/>
                  </a:cubicBezTo>
                  <a:cubicBezTo>
                    <a:pt x="257" y="233"/>
                    <a:pt x="263" y="228"/>
                    <a:pt x="264" y="218"/>
                  </a:cubicBezTo>
                  <a:cubicBezTo>
                    <a:pt x="265" y="214"/>
                    <a:pt x="265" y="210"/>
                    <a:pt x="264" y="206"/>
                  </a:cubicBezTo>
                  <a:cubicBezTo>
                    <a:pt x="268" y="204"/>
                    <a:pt x="270" y="203"/>
                    <a:pt x="273" y="203"/>
                  </a:cubicBezTo>
                  <a:cubicBezTo>
                    <a:pt x="274" y="203"/>
                    <a:pt x="275" y="203"/>
                    <a:pt x="276" y="204"/>
                  </a:cubicBezTo>
                  <a:cubicBezTo>
                    <a:pt x="278" y="204"/>
                    <a:pt x="278" y="204"/>
                    <a:pt x="278" y="204"/>
                  </a:cubicBezTo>
                  <a:cubicBezTo>
                    <a:pt x="280" y="204"/>
                    <a:pt x="283" y="205"/>
                    <a:pt x="285" y="205"/>
                  </a:cubicBezTo>
                  <a:cubicBezTo>
                    <a:pt x="288" y="205"/>
                    <a:pt x="291" y="204"/>
                    <a:pt x="294" y="203"/>
                  </a:cubicBezTo>
                  <a:cubicBezTo>
                    <a:pt x="299" y="199"/>
                    <a:pt x="304" y="190"/>
                    <a:pt x="304" y="183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304" y="183"/>
                    <a:pt x="304" y="183"/>
                    <a:pt x="304" y="183"/>
                  </a:cubicBezTo>
                  <a:cubicBezTo>
                    <a:pt x="305" y="183"/>
                    <a:pt x="309" y="183"/>
                    <a:pt x="310" y="177"/>
                  </a:cubicBezTo>
                  <a:cubicBezTo>
                    <a:pt x="311" y="172"/>
                    <a:pt x="311" y="167"/>
                    <a:pt x="311" y="162"/>
                  </a:cubicBezTo>
                  <a:cubicBezTo>
                    <a:pt x="311" y="161"/>
                    <a:pt x="311" y="160"/>
                    <a:pt x="311" y="158"/>
                  </a:cubicBezTo>
                  <a:cubicBezTo>
                    <a:pt x="312" y="153"/>
                    <a:pt x="309" y="148"/>
                    <a:pt x="307" y="144"/>
                  </a:cubicBezTo>
                  <a:close/>
                  <a:moveTo>
                    <a:pt x="296" y="174"/>
                  </a:moveTo>
                  <a:cubicBezTo>
                    <a:pt x="295" y="173"/>
                    <a:pt x="294" y="173"/>
                    <a:pt x="294" y="173"/>
                  </a:cubicBezTo>
                  <a:cubicBezTo>
                    <a:pt x="293" y="173"/>
                    <a:pt x="292" y="173"/>
                    <a:pt x="290" y="174"/>
                  </a:cubicBezTo>
                  <a:cubicBezTo>
                    <a:pt x="289" y="174"/>
                    <a:pt x="288" y="174"/>
                    <a:pt x="287" y="174"/>
                  </a:cubicBezTo>
                  <a:cubicBezTo>
                    <a:pt x="287" y="174"/>
                    <a:pt x="287" y="174"/>
                    <a:pt x="287" y="174"/>
                  </a:cubicBezTo>
                  <a:cubicBezTo>
                    <a:pt x="288" y="173"/>
                    <a:pt x="288" y="172"/>
                    <a:pt x="288" y="171"/>
                  </a:cubicBezTo>
                  <a:cubicBezTo>
                    <a:pt x="289" y="171"/>
                    <a:pt x="289" y="170"/>
                    <a:pt x="289" y="169"/>
                  </a:cubicBezTo>
                  <a:cubicBezTo>
                    <a:pt x="290" y="167"/>
                    <a:pt x="291" y="163"/>
                    <a:pt x="291" y="160"/>
                  </a:cubicBezTo>
                  <a:cubicBezTo>
                    <a:pt x="292" y="155"/>
                    <a:pt x="289" y="151"/>
                    <a:pt x="287" y="148"/>
                  </a:cubicBezTo>
                  <a:cubicBezTo>
                    <a:pt x="286" y="147"/>
                    <a:pt x="286" y="146"/>
                    <a:pt x="285" y="145"/>
                  </a:cubicBezTo>
                  <a:cubicBezTo>
                    <a:pt x="283" y="141"/>
                    <a:pt x="283" y="139"/>
                    <a:pt x="283" y="139"/>
                  </a:cubicBezTo>
                  <a:cubicBezTo>
                    <a:pt x="283" y="139"/>
                    <a:pt x="283" y="139"/>
                    <a:pt x="283" y="139"/>
                  </a:cubicBezTo>
                  <a:cubicBezTo>
                    <a:pt x="286" y="139"/>
                    <a:pt x="290" y="143"/>
                    <a:pt x="293" y="147"/>
                  </a:cubicBezTo>
                  <a:cubicBezTo>
                    <a:pt x="295" y="151"/>
                    <a:pt x="296" y="156"/>
                    <a:pt x="297" y="160"/>
                  </a:cubicBezTo>
                  <a:cubicBezTo>
                    <a:pt x="297" y="162"/>
                    <a:pt x="297" y="164"/>
                    <a:pt x="296" y="165"/>
                  </a:cubicBezTo>
                  <a:cubicBezTo>
                    <a:pt x="296" y="168"/>
                    <a:pt x="296" y="171"/>
                    <a:pt x="297" y="174"/>
                  </a:cubicBezTo>
                  <a:cubicBezTo>
                    <a:pt x="296" y="174"/>
                    <a:pt x="296" y="174"/>
                    <a:pt x="296" y="174"/>
                  </a:cubicBezTo>
                  <a:close/>
                  <a:moveTo>
                    <a:pt x="187" y="131"/>
                  </a:moveTo>
                  <a:cubicBezTo>
                    <a:pt x="187" y="130"/>
                    <a:pt x="188" y="129"/>
                    <a:pt x="188" y="129"/>
                  </a:cubicBezTo>
                  <a:cubicBezTo>
                    <a:pt x="191" y="125"/>
                    <a:pt x="195" y="119"/>
                    <a:pt x="193" y="112"/>
                  </a:cubicBezTo>
                  <a:cubicBezTo>
                    <a:pt x="193" y="112"/>
                    <a:pt x="193" y="111"/>
                    <a:pt x="193" y="110"/>
                  </a:cubicBezTo>
                  <a:cubicBezTo>
                    <a:pt x="192" y="109"/>
                    <a:pt x="191" y="106"/>
                    <a:pt x="191" y="104"/>
                  </a:cubicBezTo>
                  <a:cubicBezTo>
                    <a:pt x="191" y="104"/>
                    <a:pt x="192" y="104"/>
                    <a:pt x="192" y="104"/>
                  </a:cubicBezTo>
                  <a:cubicBezTo>
                    <a:pt x="193" y="105"/>
                    <a:pt x="194" y="105"/>
                    <a:pt x="195" y="107"/>
                  </a:cubicBezTo>
                  <a:cubicBezTo>
                    <a:pt x="196" y="109"/>
                    <a:pt x="199" y="112"/>
                    <a:pt x="203" y="113"/>
                  </a:cubicBezTo>
                  <a:cubicBezTo>
                    <a:pt x="203" y="113"/>
                    <a:pt x="204" y="113"/>
                    <a:pt x="204" y="113"/>
                  </a:cubicBezTo>
                  <a:cubicBezTo>
                    <a:pt x="208" y="113"/>
                    <a:pt x="211" y="111"/>
                    <a:pt x="213" y="110"/>
                  </a:cubicBezTo>
                  <a:cubicBezTo>
                    <a:pt x="215" y="109"/>
                    <a:pt x="216" y="108"/>
                    <a:pt x="218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6" y="112"/>
                    <a:pt x="215" y="113"/>
                  </a:cubicBezTo>
                  <a:cubicBezTo>
                    <a:pt x="214" y="115"/>
                    <a:pt x="213" y="116"/>
                    <a:pt x="212" y="118"/>
                  </a:cubicBezTo>
                  <a:cubicBezTo>
                    <a:pt x="210" y="122"/>
                    <a:pt x="209" y="124"/>
                    <a:pt x="212" y="129"/>
                  </a:cubicBezTo>
                  <a:cubicBezTo>
                    <a:pt x="213" y="129"/>
                    <a:pt x="213" y="130"/>
                    <a:pt x="214" y="130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31"/>
                    <a:pt x="215" y="131"/>
                    <a:pt x="215" y="131"/>
                  </a:cubicBezTo>
                  <a:cubicBezTo>
                    <a:pt x="215" y="131"/>
                    <a:pt x="214" y="131"/>
                    <a:pt x="214" y="132"/>
                  </a:cubicBezTo>
                  <a:cubicBezTo>
                    <a:pt x="213" y="133"/>
                    <a:pt x="212" y="133"/>
                    <a:pt x="211" y="134"/>
                  </a:cubicBezTo>
                  <a:cubicBezTo>
                    <a:pt x="209" y="135"/>
                    <a:pt x="207" y="136"/>
                    <a:pt x="206" y="138"/>
                  </a:cubicBezTo>
                  <a:cubicBezTo>
                    <a:pt x="205" y="140"/>
                    <a:pt x="205" y="143"/>
                    <a:pt x="205" y="144"/>
                  </a:cubicBezTo>
                  <a:cubicBezTo>
                    <a:pt x="205" y="146"/>
                    <a:pt x="205" y="147"/>
                    <a:pt x="204" y="147"/>
                  </a:cubicBezTo>
                  <a:cubicBezTo>
                    <a:pt x="204" y="148"/>
                    <a:pt x="204" y="149"/>
                    <a:pt x="203" y="149"/>
                  </a:cubicBezTo>
                  <a:cubicBezTo>
                    <a:pt x="202" y="149"/>
                    <a:pt x="200" y="147"/>
                    <a:pt x="198" y="145"/>
                  </a:cubicBezTo>
                  <a:cubicBezTo>
                    <a:pt x="196" y="144"/>
                    <a:pt x="195" y="142"/>
                    <a:pt x="194" y="142"/>
                  </a:cubicBezTo>
                  <a:cubicBezTo>
                    <a:pt x="193" y="141"/>
                    <a:pt x="192" y="141"/>
                    <a:pt x="190" y="141"/>
                  </a:cubicBezTo>
                  <a:cubicBezTo>
                    <a:pt x="189" y="141"/>
                    <a:pt x="188" y="142"/>
                    <a:pt x="186" y="142"/>
                  </a:cubicBezTo>
                  <a:cubicBezTo>
                    <a:pt x="185" y="142"/>
                    <a:pt x="185" y="142"/>
                    <a:pt x="184" y="142"/>
                  </a:cubicBezTo>
                  <a:cubicBezTo>
                    <a:pt x="184" y="142"/>
                    <a:pt x="183" y="142"/>
                    <a:pt x="183" y="142"/>
                  </a:cubicBezTo>
                  <a:cubicBezTo>
                    <a:pt x="182" y="142"/>
                    <a:pt x="182" y="142"/>
                    <a:pt x="181" y="141"/>
                  </a:cubicBezTo>
                  <a:cubicBezTo>
                    <a:pt x="181" y="140"/>
                    <a:pt x="182" y="136"/>
                    <a:pt x="187" y="13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1F04FA44-8A3C-4306-8F82-569EDC31B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9990" y="3264876"/>
              <a:ext cx="2195128" cy="2623707"/>
            </a:xfrm>
            <a:custGeom>
              <a:avLst/>
              <a:gdLst>
                <a:gd name="T0" fmla="*/ 830 w 913"/>
                <a:gd name="T1" fmla="*/ 542 h 1163"/>
                <a:gd name="T2" fmla="*/ 772 w 913"/>
                <a:gd name="T3" fmla="*/ 541 h 1163"/>
                <a:gd name="T4" fmla="*/ 727 w 913"/>
                <a:gd name="T5" fmla="*/ 580 h 1163"/>
                <a:gd name="T6" fmla="*/ 727 w 913"/>
                <a:gd name="T7" fmla="*/ 485 h 1163"/>
                <a:gd name="T8" fmla="*/ 663 w 913"/>
                <a:gd name="T9" fmla="*/ 422 h 1163"/>
                <a:gd name="T10" fmla="*/ 694 w 913"/>
                <a:gd name="T11" fmla="*/ 408 h 1163"/>
                <a:gd name="T12" fmla="*/ 653 w 913"/>
                <a:gd name="T13" fmla="*/ 315 h 1163"/>
                <a:gd name="T14" fmla="*/ 611 w 913"/>
                <a:gd name="T15" fmla="*/ 258 h 1163"/>
                <a:gd name="T16" fmla="*/ 537 w 913"/>
                <a:gd name="T17" fmla="*/ 230 h 1163"/>
                <a:gd name="T18" fmla="*/ 498 w 913"/>
                <a:gd name="T19" fmla="*/ 135 h 1163"/>
                <a:gd name="T20" fmla="*/ 486 w 913"/>
                <a:gd name="T21" fmla="*/ 74 h 1163"/>
                <a:gd name="T22" fmla="*/ 444 w 913"/>
                <a:gd name="T23" fmla="*/ 18 h 1163"/>
                <a:gd name="T24" fmla="*/ 409 w 913"/>
                <a:gd name="T25" fmla="*/ 56 h 1163"/>
                <a:gd name="T26" fmla="*/ 331 w 913"/>
                <a:gd name="T27" fmla="*/ 155 h 1163"/>
                <a:gd name="T28" fmla="*/ 282 w 913"/>
                <a:gd name="T29" fmla="*/ 191 h 1163"/>
                <a:gd name="T30" fmla="*/ 255 w 913"/>
                <a:gd name="T31" fmla="*/ 265 h 1163"/>
                <a:gd name="T32" fmla="*/ 298 w 913"/>
                <a:gd name="T33" fmla="*/ 329 h 1163"/>
                <a:gd name="T34" fmla="*/ 336 w 913"/>
                <a:gd name="T35" fmla="*/ 336 h 1163"/>
                <a:gd name="T36" fmla="*/ 337 w 913"/>
                <a:gd name="T37" fmla="*/ 374 h 1163"/>
                <a:gd name="T38" fmla="*/ 329 w 913"/>
                <a:gd name="T39" fmla="*/ 432 h 1163"/>
                <a:gd name="T40" fmla="*/ 327 w 913"/>
                <a:gd name="T41" fmla="*/ 474 h 1163"/>
                <a:gd name="T42" fmla="*/ 332 w 913"/>
                <a:gd name="T43" fmla="*/ 512 h 1163"/>
                <a:gd name="T44" fmla="*/ 344 w 913"/>
                <a:gd name="T45" fmla="*/ 571 h 1163"/>
                <a:gd name="T46" fmla="*/ 325 w 913"/>
                <a:gd name="T47" fmla="*/ 649 h 1163"/>
                <a:gd name="T48" fmla="*/ 329 w 913"/>
                <a:gd name="T49" fmla="*/ 743 h 1163"/>
                <a:gd name="T50" fmla="*/ 396 w 913"/>
                <a:gd name="T51" fmla="*/ 819 h 1163"/>
                <a:gd name="T52" fmla="*/ 350 w 913"/>
                <a:gd name="T53" fmla="*/ 875 h 1163"/>
                <a:gd name="T54" fmla="*/ 327 w 913"/>
                <a:gd name="T55" fmla="*/ 912 h 1163"/>
                <a:gd name="T56" fmla="*/ 261 w 913"/>
                <a:gd name="T57" fmla="*/ 908 h 1163"/>
                <a:gd name="T58" fmla="*/ 202 w 913"/>
                <a:gd name="T59" fmla="*/ 913 h 1163"/>
                <a:gd name="T60" fmla="*/ 151 w 913"/>
                <a:gd name="T61" fmla="*/ 960 h 1163"/>
                <a:gd name="T62" fmla="*/ 129 w 913"/>
                <a:gd name="T63" fmla="*/ 1018 h 1163"/>
                <a:gd name="T64" fmla="*/ 91 w 913"/>
                <a:gd name="T65" fmla="*/ 1056 h 1163"/>
                <a:gd name="T66" fmla="*/ 42 w 913"/>
                <a:gd name="T67" fmla="*/ 1109 h 1163"/>
                <a:gd name="T68" fmla="*/ 16 w 913"/>
                <a:gd name="T69" fmla="*/ 1148 h 1163"/>
                <a:gd name="T70" fmla="*/ 60 w 913"/>
                <a:gd name="T71" fmla="*/ 1147 h 1163"/>
                <a:gd name="T72" fmla="*/ 86 w 913"/>
                <a:gd name="T73" fmla="*/ 1133 h 1163"/>
                <a:gd name="T74" fmla="*/ 127 w 913"/>
                <a:gd name="T75" fmla="*/ 1103 h 1163"/>
                <a:gd name="T76" fmla="*/ 174 w 913"/>
                <a:gd name="T77" fmla="*/ 1086 h 1163"/>
                <a:gd name="T78" fmla="*/ 238 w 913"/>
                <a:gd name="T79" fmla="*/ 1102 h 1163"/>
                <a:gd name="T80" fmla="*/ 282 w 913"/>
                <a:gd name="T81" fmla="*/ 1069 h 1163"/>
                <a:gd name="T82" fmla="*/ 307 w 913"/>
                <a:gd name="T83" fmla="*/ 1029 h 1163"/>
                <a:gd name="T84" fmla="*/ 386 w 913"/>
                <a:gd name="T85" fmla="*/ 1015 h 1163"/>
                <a:gd name="T86" fmla="*/ 444 w 913"/>
                <a:gd name="T87" fmla="*/ 1027 h 1163"/>
                <a:gd name="T88" fmla="*/ 473 w 913"/>
                <a:gd name="T89" fmla="*/ 1010 h 1163"/>
                <a:gd name="T90" fmla="*/ 511 w 913"/>
                <a:gd name="T91" fmla="*/ 1002 h 1163"/>
                <a:gd name="T92" fmla="*/ 564 w 913"/>
                <a:gd name="T93" fmla="*/ 1034 h 1163"/>
                <a:gd name="T94" fmla="*/ 558 w 913"/>
                <a:gd name="T95" fmla="*/ 988 h 1163"/>
                <a:gd name="T96" fmla="*/ 544 w 913"/>
                <a:gd name="T97" fmla="*/ 994 h 1163"/>
                <a:gd name="T98" fmla="*/ 585 w 913"/>
                <a:gd name="T99" fmla="*/ 990 h 1163"/>
                <a:gd name="T100" fmla="*/ 627 w 913"/>
                <a:gd name="T101" fmla="*/ 994 h 1163"/>
                <a:gd name="T102" fmla="*/ 712 w 913"/>
                <a:gd name="T103" fmla="*/ 979 h 1163"/>
                <a:gd name="T104" fmla="*/ 810 w 913"/>
                <a:gd name="T105" fmla="*/ 953 h 1163"/>
                <a:gd name="T106" fmla="*/ 889 w 913"/>
                <a:gd name="T107" fmla="*/ 860 h 1163"/>
                <a:gd name="T108" fmla="*/ 842 w 913"/>
                <a:gd name="T109" fmla="*/ 852 h 1163"/>
                <a:gd name="T110" fmla="*/ 800 w 913"/>
                <a:gd name="T111" fmla="*/ 829 h 1163"/>
                <a:gd name="T112" fmla="*/ 797 w 913"/>
                <a:gd name="T113" fmla="*/ 789 h 1163"/>
                <a:gd name="T114" fmla="*/ 864 w 913"/>
                <a:gd name="T115" fmla="*/ 742 h 1163"/>
                <a:gd name="T116" fmla="*/ 907 w 913"/>
                <a:gd name="T117" fmla="*/ 654 h 1163"/>
                <a:gd name="T118" fmla="*/ 791 w 913"/>
                <a:gd name="T119" fmla="*/ 848 h 1163"/>
                <a:gd name="T120" fmla="*/ 635 w 913"/>
                <a:gd name="T121" fmla="*/ 407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3" h="1163">
                  <a:moveTo>
                    <a:pt x="912" y="625"/>
                  </a:moveTo>
                  <a:cubicBezTo>
                    <a:pt x="912" y="624"/>
                    <a:pt x="911" y="623"/>
                    <a:pt x="911" y="622"/>
                  </a:cubicBezTo>
                  <a:cubicBezTo>
                    <a:pt x="910" y="621"/>
                    <a:pt x="910" y="620"/>
                    <a:pt x="909" y="619"/>
                  </a:cubicBezTo>
                  <a:cubicBezTo>
                    <a:pt x="909" y="617"/>
                    <a:pt x="909" y="614"/>
                    <a:pt x="909" y="611"/>
                  </a:cubicBezTo>
                  <a:cubicBezTo>
                    <a:pt x="909" y="609"/>
                    <a:pt x="909" y="607"/>
                    <a:pt x="909" y="605"/>
                  </a:cubicBezTo>
                  <a:cubicBezTo>
                    <a:pt x="908" y="601"/>
                    <a:pt x="906" y="598"/>
                    <a:pt x="905" y="594"/>
                  </a:cubicBezTo>
                  <a:cubicBezTo>
                    <a:pt x="904" y="593"/>
                    <a:pt x="903" y="592"/>
                    <a:pt x="903" y="591"/>
                  </a:cubicBezTo>
                  <a:cubicBezTo>
                    <a:pt x="901" y="587"/>
                    <a:pt x="898" y="583"/>
                    <a:pt x="895" y="578"/>
                  </a:cubicBezTo>
                  <a:cubicBezTo>
                    <a:pt x="894" y="578"/>
                    <a:pt x="894" y="577"/>
                    <a:pt x="893" y="576"/>
                  </a:cubicBezTo>
                  <a:cubicBezTo>
                    <a:pt x="891" y="573"/>
                    <a:pt x="888" y="569"/>
                    <a:pt x="883" y="566"/>
                  </a:cubicBezTo>
                  <a:cubicBezTo>
                    <a:pt x="880" y="564"/>
                    <a:pt x="875" y="561"/>
                    <a:pt x="870" y="558"/>
                  </a:cubicBezTo>
                  <a:cubicBezTo>
                    <a:pt x="865" y="554"/>
                    <a:pt x="860" y="551"/>
                    <a:pt x="855" y="548"/>
                  </a:cubicBezTo>
                  <a:cubicBezTo>
                    <a:pt x="853" y="546"/>
                    <a:pt x="850" y="545"/>
                    <a:pt x="846" y="544"/>
                  </a:cubicBezTo>
                  <a:cubicBezTo>
                    <a:pt x="844" y="544"/>
                    <a:pt x="842" y="544"/>
                    <a:pt x="840" y="543"/>
                  </a:cubicBezTo>
                  <a:cubicBezTo>
                    <a:pt x="838" y="543"/>
                    <a:pt x="836" y="543"/>
                    <a:pt x="834" y="543"/>
                  </a:cubicBezTo>
                  <a:cubicBezTo>
                    <a:pt x="833" y="543"/>
                    <a:pt x="831" y="542"/>
                    <a:pt x="830" y="542"/>
                  </a:cubicBezTo>
                  <a:cubicBezTo>
                    <a:pt x="829" y="542"/>
                    <a:pt x="828" y="542"/>
                    <a:pt x="827" y="543"/>
                  </a:cubicBezTo>
                  <a:cubicBezTo>
                    <a:pt x="826" y="543"/>
                    <a:pt x="825" y="543"/>
                    <a:pt x="824" y="543"/>
                  </a:cubicBezTo>
                  <a:cubicBezTo>
                    <a:pt x="822" y="543"/>
                    <a:pt x="821" y="542"/>
                    <a:pt x="820" y="542"/>
                  </a:cubicBezTo>
                  <a:cubicBezTo>
                    <a:pt x="819" y="542"/>
                    <a:pt x="818" y="542"/>
                    <a:pt x="817" y="541"/>
                  </a:cubicBezTo>
                  <a:cubicBezTo>
                    <a:pt x="815" y="541"/>
                    <a:pt x="813" y="540"/>
                    <a:pt x="812" y="540"/>
                  </a:cubicBezTo>
                  <a:cubicBezTo>
                    <a:pt x="810" y="540"/>
                    <a:pt x="809" y="540"/>
                    <a:pt x="807" y="541"/>
                  </a:cubicBezTo>
                  <a:cubicBezTo>
                    <a:pt x="807" y="541"/>
                    <a:pt x="806" y="542"/>
                    <a:pt x="805" y="542"/>
                  </a:cubicBezTo>
                  <a:cubicBezTo>
                    <a:pt x="804" y="543"/>
                    <a:pt x="803" y="543"/>
                    <a:pt x="802" y="543"/>
                  </a:cubicBezTo>
                  <a:cubicBezTo>
                    <a:pt x="801" y="543"/>
                    <a:pt x="800" y="543"/>
                    <a:pt x="799" y="542"/>
                  </a:cubicBezTo>
                  <a:cubicBezTo>
                    <a:pt x="798" y="542"/>
                    <a:pt x="797" y="542"/>
                    <a:pt x="796" y="542"/>
                  </a:cubicBezTo>
                  <a:cubicBezTo>
                    <a:pt x="795" y="541"/>
                    <a:pt x="793" y="541"/>
                    <a:pt x="792" y="541"/>
                  </a:cubicBezTo>
                  <a:cubicBezTo>
                    <a:pt x="790" y="541"/>
                    <a:pt x="788" y="541"/>
                    <a:pt x="786" y="542"/>
                  </a:cubicBezTo>
                  <a:cubicBezTo>
                    <a:pt x="785" y="542"/>
                    <a:pt x="783" y="542"/>
                    <a:pt x="782" y="542"/>
                  </a:cubicBezTo>
                  <a:cubicBezTo>
                    <a:pt x="781" y="542"/>
                    <a:pt x="781" y="542"/>
                    <a:pt x="780" y="542"/>
                  </a:cubicBezTo>
                  <a:cubicBezTo>
                    <a:pt x="779" y="542"/>
                    <a:pt x="778" y="542"/>
                    <a:pt x="777" y="542"/>
                  </a:cubicBezTo>
                  <a:cubicBezTo>
                    <a:pt x="776" y="541"/>
                    <a:pt x="774" y="541"/>
                    <a:pt x="772" y="541"/>
                  </a:cubicBezTo>
                  <a:cubicBezTo>
                    <a:pt x="770" y="541"/>
                    <a:pt x="768" y="541"/>
                    <a:pt x="766" y="542"/>
                  </a:cubicBezTo>
                  <a:cubicBezTo>
                    <a:pt x="765" y="543"/>
                    <a:pt x="763" y="543"/>
                    <a:pt x="762" y="543"/>
                  </a:cubicBezTo>
                  <a:cubicBezTo>
                    <a:pt x="758" y="543"/>
                    <a:pt x="755" y="543"/>
                    <a:pt x="752" y="545"/>
                  </a:cubicBezTo>
                  <a:cubicBezTo>
                    <a:pt x="750" y="548"/>
                    <a:pt x="749" y="551"/>
                    <a:pt x="748" y="554"/>
                  </a:cubicBezTo>
                  <a:cubicBezTo>
                    <a:pt x="748" y="556"/>
                    <a:pt x="748" y="557"/>
                    <a:pt x="747" y="558"/>
                  </a:cubicBezTo>
                  <a:cubicBezTo>
                    <a:pt x="747" y="559"/>
                    <a:pt x="746" y="561"/>
                    <a:pt x="745" y="562"/>
                  </a:cubicBezTo>
                  <a:cubicBezTo>
                    <a:pt x="744" y="565"/>
                    <a:pt x="743" y="567"/>
                    <a:pt x="742" y="569"/>
                  </a:cubicBezTo>
                  <a:cubicBezTo>
                    <a:pt x="741" y="570"/>
                    <a:pt x="741" y="570"/>
                    <a:pt x="741" y="570"/>
                  </a:cubicBezTo>
                  <a:cubicBezTo>
                    <a:pt x="741" y="572"/>
                    <a:pt x="740" y="574"/>
                    <a:pt x="739" y="576"/>
                  </a:cubicBezTo>
                  <a:cubicBezTo>
                    <a:pt x="739" y="577"/>
                    <a:pt x="739" y="577"/>
                    <a:pt x="739" y="578"/>
                  </a:cubicBezTo>
                  <a:cubicBezTo>
                    <a:pt x="738" y="579"/>
                    <a:pt x="738" y="581"/>
                    <a:pt x="738" y="581"/>
                  </a:cubicBezTo>
                  <a:cubicBezTo>
                    <a:pt x="738" y="581"/>
                    <a:pt x="737" y="581"/>
                    <a:pt x="737" y="581"/>
                  </a:cubicBezTo>
                  <a:cubicBezTo>
                    <a:pt x="736" y="581"/>
                    <a:pt x="736" y="581"/>
                    <a:pt x="736" y="581"/>
                  </a:cubicBezTo>
                  <a:cubicBezTo>
                    <a:pt x="734" y="580"/>
                    <a:pt x="732" y="579"/>
                    <a:pt x="730" y="579"/>
                  </a:cubicBezTo>
                  <a:cubicBezTo>
                    <a:pt x="730" y="579"/>
                    <a:pt x="729" y="579"/>
                    <a:pt x="729" y="580"/>
                  </a:cubicBezTo>
                  <a:cubicBezTo>
                    <a:pt x="728" y="580"/>
                    <a:pt x="727" y="580"/>
                    <a:pt x="727" y="580"/>
                  </a:cubicBezTo>
                  <a:cubicBezTo>
                    <a:pt x="726" y="580"/>
                    <a:pt x="725" y="581"/>
                    <a:pt x="725" y="581"/>
                  </a:cubicBezTo>
                  <a:cubicBezTo>
                    <a:pt x="725" y="581"/>
                    <a:pt x="725" y="581"/>
                    <a:pt x="725" y="581"/>
                  </a:cubicBezTo>
                  <a:cubicBezTo>
                    <a:pt x="723" y="580"/>
                    <a:pt x="721" y="579"/>
                    <a:pt x="719" y="57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715" y="571"/>
                    <a:pt x="712" y="566"/>
                    <a:pt x="705" y="564"/>
                  </a:cubicBezTo>
                  <a:cubicBezTo>
                    <a:pt x="703" y="564"/>
                    <a:pt x="703" y="564"/>
                    <a:pt x="703" y="564"/>
                  </a:cubicBezTo>
                  <a:cubicBezTo>
                    <a:pt x="702" y="563"/>
                    <a:pt x="699" y="563"/>
                    <a:pt x="699" y="562"/>
                  </a:cubicBezTo>
                  <a:cubicBezTo>
                    <a:pt x="699" y="562"/>
                    <a:pt x="699" y="561"/>
                    <a:pt x="700" y="561"/>
                  </a:cubicBezTo>
                  <a:cubicBezTo>
                    <a:pt x="701" y="559"/>
                    <a:pt x="703" y="558"/>
                    <a:pt x="704" y="556"/>
                  </a:cubicBezTo>
                  <a:cubicBezTo>
                    <a:pt x="708" y="551"/>
                    <a:pt x="713" y="546"/>
                    <a:pt x="717" y="541"/>
                  </a:cubicBezTo>
                  <a:cubicBezTo>
                    <a:pt x="718" y="540"/>
                    <a:pt x="718" y="539"/>
                    <a:pt x="719" y="538"/>
                  </a:cubicBezTo>
                  <a:cubicBezTo>
                    <a:pt x="720" y="536"/>
                    <a:pt x="721" y="534"/>
                    <a:pt x="723" y="533"/>
                  </a:cubicBezTo>
                  <a:cubicBezTo>
                    <a:pt x="728" y="530"/>
                    <a:pt x="732" y="526"/>
                    <a:pt x="734" y="518"/>
                  </a:cubicBezTo>
                  <a:cubicBezTo>
                    <a:pt x="735" y="512"/>
                    <a:pt x="735" y="506"/>
                    <a:pt x="733" y="500"/>
                  </a:cubicBezTo>
                  <a:cubicBezTo>
                    <a:pt x="732" y="497"/>
                    <a:pt x="730" y="492"/>
                    <a:pt x="729" y="489"/>
                  </a:cubicBezTo>
                  <a:cubicBezTo>
                    <a:pt x="728" y="488"/>
                    <a:pt x="727" y="486"/>
                    <a:pt x="727" y="485"/>
                  </a:cubicBezTo>
                  <a:cubicBezTo>
                    <a:pt x="725" y="482"/>
                    <a:pt x="723" y="479"/>
                    <a:pt x="723" y="475"/>
                  </a:cubicBezTo>
                  <a:cubicBezTo>
                    <a:pt x="722" y="472"/>
                    <a:pt x="720" y="469"/>
                    <a:pt x="718" y="467"/>
                  </a:cubicBezTo>
                  <a:cubicBezTo>
                    <a:pt x="718" y="467"/>
                    <a:pt x="717" y="466"/>
                    <a:pt x="717" y="465"/>
                  </a:cubicBezTo>
                  <a:cubicBezTo>
                    <a:pt x="715" y="463"/>
                    <a:pt x="714" y="461"/>
                    <a:pt x="712" y="458"/>
                  </a:cubicBezTo>
                  <a:cubicBezTo>
                    <a:pt x="711" y="457"/>
                    <a:pt x="710" y="455"/>
                    <a:pt x="709" y="453"/>
                  </a:cubicBezTo>
                  <a:cubicBezTo>
                    <a:pt x="707" y="451"/>
                    <a:pt x="706" y="450"/>
                    <a:pt x="704" y="448"/>
                  </a:cubicBezTo>
                  <a:cubicBezTo>
                    <a:pt x="704" y="448"/>
                    <a:pt x="704" y="448"/>
                    <a:pt x="704" y="448"/>
                  </a:cubicBezTo>
                  <a:cubicBezTo>
                    <a:pt x="703" y="447"/>
                    <a:pt x="703" y="447"/>
                    <a:pt x="702" y="446"/>
                  </a:cubicBezTo>
                  <a:cubicBezTo>
                    <a:pt x="701" y="445"/>
                    <a:pt x="700" y="443"/>
                    <a:pt x="698" y="442"/>
                  </a:cubicBezTo>
                  <a:cubicBezTo>
                    <a:pt x="696" y="441"/>
                    <a:pt x="695" y="441"/>
                    <a:pt x="693" y="441"/>
                  </a:cubicBezTo>
                  <a:cubicBezTo>
                    <a:pt x="692" y="441"/>
                    <a:pt x="691" y="441"/>
                    <a:pt x="691" y="441"/>
                  </a:cubicBezTo>
                  <a:cubicBezTo>
                    <a:pt x="690" y="441"/>
                    <a:pt x="689" y="440"/>
                    <a:pt x="688" y="439"/>
                  </a:cubicBezTo>
                  <a:cubicBezTo>
                    <a:pt x="688" y="439"/>
                    <a:pt x="687" y="438"/>
                    <a:pt x="686" y="438"/>
                  </a:cubicBezTo>
                  <a:cubicBezTo>
                    <a:pt x="685" y="437"/>
                    <a:pt x="684" y="436"/>
                    <a:pt x="683" y="435"/>
                  </a:cubicBezTo>
                  <a:cubicBezTo>
                    <a:pt x="681" y="433"/>
                    <a:pt x="678" y="431"/>
                    <a:pt x="675" y="430"/>
                  </a:cubicBezTo>
                  <a:cubicBezTo>
                    <a:pt x="669" y="428"/>
                    <a:pt x="665" y="425"/>
                    <a:pt x="663" y="422"/>
                  </a:cubicBezTo>
                  <a:cubicBezTo>
                    <a:pt x="662" y="421"/>
                    <a:pt x="662" y="420"/>
                    <a:pt x="661" y="419"/>
                  </a:cubicBezTo>
                  <a:cubicBezTo>
                    <a:pt x="658" y="415"/>
                    <a:pt x="655" y="410"/>
                    <a:pt x="650" y="407"/>
                  </a:cubicBezTo>
                  <a:cubicBezTo>
                    <a:pt x="648" y="406"/>
                    <a:pt x="646" y="405"/>
                    <a:pt x="643" y="405"/>
                  </a:cubicBezTo>
                  <a:cubicBezTo>
                    <a:pt x="643" y="405"/>
                    <a:pt x="643" y="405"/>
                    <a:pt x="643" y="405"/>
                  </a:cubicBezTo>
                  <a:cubicBezTo>
                    <a:pt x="644" y="405"/>
                    <a:pt x="646" y="405"/>
                    <a:pt x="647" y="405"/>
                  </a:cubicBezTo>
                  <a:cubicBezTo>
                    <a:pt x="651" y="405"/>
                    <a:pt x="654" y="406"/>
                    <a:pt x="656" y="408"/>
                  </a:cubicBezTo>
                  <a:cubicBezTo>
                    <a:pt x="658" y="409"/>
                    <a:pt x="659" y="411"/>
                    <a:pt x="660" y="413"/>
                  </a:cubicBezTo>
                  <a:cubicBezTo>
                    <a:pt x="662" y="416"/>
                    <a:pt x="664" y="419"/>
                    <a:pt x="667" y="421"/>
                  </a:cubicBezTo>
                  <a:cubicBezTo>
                    <a:pt x="671" y="423"/>
                    <a:pt x="675" y="423"/>
                    <a:pt x="678" y="423"/>
                  </a:cubicBezTo>
                  <a:cubicBezTo>
                    <a:pt x="680" y="423"/>
                    <a:pt x="681" y="423"/>
                    <a:pt x="683" y="423"/>
                  </a:cubicBezTo>
                  <a:cubicBezTo>
                    <a:pt x="684" y="423"/>
                    <a:pt x="685" y="423"/>
                    <a:pt x="686" y="423"/>
                  </a:cubicBezTo>
                  <a:cubicBezTo>
                    <a:pt x="687" y="423"/>
                    <a:pt x="687" y="423"/>
                    <a:pt x="688" y="423"/>
                  </a:cubicBezTo>
                  <a:cubicBezTo>
                    <a:pt x="689" y="423"/>
                    <a:pt x="691" y="423"/>
                    <a:pt x="693" y="423"/>
                  </a:cubicBezTo>
                  <a:cubicBezTo>
                    <a:pt x="696" y="423"/>
                    <a:pt x="700" y="423"/>
                    <a:pt x="702" y="420"/>
                  </a:cubicBezTo>
                  <a:cubicBezTo>
                    <a:pt x="702" y="419"/>
                    <a:pt x="703" y="418"/>
                    <a:pt x="702" y="415"/>
                  </a:cubicBezTo>
                  <a:cubicBezTo>
                    <a:pt x="700" y="412"/>
                    <a:pt x="697" y="410"/>
                    <a:pt x="694" y="408"/>
                  </a:cubicBezTo>
                  <a:cubicBezTo>
                    <a:pt x="693" y="407"/>
                    <a:pt x="693" y="407"/>
                    <a:pt x="693" y="407"/>
                  </a:cubicBezTo>
                  <a:cubicBezTo>
                    <a:pt x="691" y="405"/>
                    <a:pt x="690" y="403"/>
                    <a:pt x="688" y="400"/>
                  </a:cubicBezTo>
                  <a:cubicBezTo>
                    <a:pt x="686" y="397"/>
                    <a:pt x="684" y="394"/>
                    <a:pt x="681" y="392"/>
                  </a:cubicBezTo>
                  <a:cubicBezTo>
                    <a:pt x="681" y="391"/>
                    <a:pt x="681" y="391"/>
                    <a:pt x="681" y="391"/>
                  </a:cubicBezTo>
                  <a:cubicBezTo>
                    <a:pt x="676" y="386"/>
                    <a:pt x="671" y="380"/>
                    <a:pt x="667" y="374"/>
                  </a:cubicBezTo>
                  <a:cubicBezTo>
                    <a:pt x="666" y="372"/>
                    <a:pt x="665" y="371"/>
                    <a:pt x="664" y="369"/>
                  </a:cubicBezTo>
                  <a:cubicBezTo>
                    <a:pt x="661" y="366"/>
                    <a:pt x="659" y="362"/>
                    <a:pt x="657" y="359"/>
                  </a:cubicBezTo>
                  <a:cubicBezTo>
                    <a:pt x="656" y="357"/>
                    <a:pt x="656" y="355"/>
                    <a:pt x="656" y="352"/>
                  </a:cubicBezTo>
                  <a:cubicBezTo>
                    <a:pt x="656" y="351"/>
                    <a:pt x="656" y="351"/>
                    <a:pt x="656" y="351"/>
                  </a:cubicBezTo>
                  <a:cubicBezTo>
                    <a:pt x="656" y="347"/>
                    <a:pt x="656" y="337"/>
                    <a:pt x="664" y="334"/>
                  </a:cubicBezTo>
                  <a:cubicBezTo>
                    <a:pt x="664" y="333"/>
                    <a:pt x="664" y="333"/>
                    <a:pt x="664" y="333"/>
                  </a:cubicBezTo>
                  <a:cubicBezTo>
                    <a:pt x="667" y="333"/>
                    <a:pt x="670" y="331"/>
                    <a:pt x="670" y="328"/>
                  </a:cubicBezTo>
                  <a:cubicBezTo>
                    <a:pt x="671" y="324"/>
                    <a:pt x="666" y="323"/>
                    <a:pt x="663" y="323"/>
                  </a:cubicBezTo>
                  <a:cubicBezTo>
                    <a:pt x="663" y="323"/>
                    <a:pt x="663" y="323"/>
                    <a:pt x="662" y="323"/>
                  </a:cubicBezTo>
                  <a:cubicBezTo>
                    <a:pt x="661" y="322"/>
                    <a:pt x="659" y="321"/>
                    <a:pt x="657" y="318"/>
                  </a:cubicBezTo>
                  <a:cubicBezTo>
                    <a:pt x="656" y="317"/>
                    <a:pt x="655" y="316"/>
                    <a:pt x="653" y="315"/>
                  </a:cubicBezTo>
                  <a:cubicBezTo>
                    <a:pt x="652" y="315"/>
                    <a:pt x="652" y="315"/>
                    <a:pt x="652" y="314"/>
                  </a:cubicBezTo>
                  <a:cubicBezTo>
                    <a:pt x="651" y="314"/>
                    <a:pt x="650" y="314"/>
                    <a:pt x="650" y="313"/>
                  </a:cubicBezTo>
                  <a:cubicBezTo>
                    <a:pt x="650" y="313"/>
                    <a:pt x="650" y="312"/>
                    <a:pt x="650" y="312"/>
                  </a:cubicBezTo>
                  <a:cubicBezTo>
                    <a:pt x="649" y="311"/>
                    <a:pt x="649" y="310"/>
                    <a:pt x="649" y="309"/>
                  </a:cubicBezTo>
                  <a:cubicBezTo>
                    <a:pt x="648" y="307"/>
                    <a:pt x="647" y="306"/>
                    <a:pt x="646" y="305"/>
                  </a:cubicBezTo>
                  <a:cubicBezTo>
                    <a:pt x="644" y="303"/>
                    <a:pt x="642" y="302"/>
                    <a:pt x="640" y="302"/>
                  </a:cubicBezTo>
                  <a:cubicBezTo>
                    <a:pt x="640" y="301"/>
                    <a:pt x="639" y="301"/>
                    <a:pt x="639" y="301"/>
                  </a:cubicBezTo>
                  <a:cubicBezTo>
                    <a:pt x="638" y="301"/>
                    <a:pt x="638" y="302"/>
                    <a:pt x="637" y="302"/>
                  </a:cubicBezTo>
                  <a:cubicBezTo>
                    <a:pt x="637" y="302"/>
                    <a:pt x="636" y="302"/>
                    <a:pt x="636" y="302"/>
                  </a:cubicBezTo>
                  <a:cubicBezTo>
                    <a:pt x="636" y="302"/>
                    <a:pt x="636" y="302"/>
                    <a:pt x="636" y="302"/>
                  </a:cubicBezTo>
                  <a:cubicBezTo>
                    <a:pt x="636" y="302"/>
                    <a:pt x="635" y="301"/>
                    <a:pt x="635" y="301"/>
                  </a:cubicBezTo>
                  <a:cubicBezTo>
                    <a:pt x="635" y="300"/>
                    <a:pt x="635" y="299"/>
                    <a:pt x="634" y="298"/>
                  </a:cubicBezTo>
                  <a:cubicBezTo>
                    <a:pt x="631" y="293"/>
                    <a:pt x="628" y="288"/>
                    <a:pt x="624" y="282"/>
                  </a:cubicBezTo>
                  <a:cubicBezTo>
                    <a:pt x="622" y="278"/>
                    <a:pt x="619" y="274"/>
                    <a:pt x="617" y="271"/>
                  </a:cubicBezTo>
                  <a:cubicBezTo>
                    <a:pt x="617" y="270"/>
                    <a:pt x="616" y="268"/>
                    <a:pt x="616" y="267"/>
                  </a:cubicBezTo>
                  <a:cubicBezTo>
                    <a:pt x="614" y="264"/>
                    <a:pt x="613" y="260"/>
                    <a:pt x="611" y="258"/>
                  </a:cubicBezTo>
                  <a:cubicBezTo>
                    <a:pt x="610" y="257"/>
                    <a:pt x="609" y="257"/>
                    <a:pt x="608" y="256"/>
                  </a:cubicBezTo>
                  <a:cubicBezTo>
                    <a:pt x="607" y="255"/>
                    <a:pt x="606" y="255"/>
                    <a:pt x="605" y="254"/>
                  </a:cubicBezTo>
                  <a:cubicBezTo>
                    <a:pt x="603" y="252"/>
                    <a:pt x="601" y="251"/>
                    <a:pt x="599" y="249"/>
                  </a:cubicBezTo>
                  <a:cubicBezTo>
                    <a:pt x="598" y="249"/>
                    <a:pt x="597" y="249"/>
                    <a:pt x="597" y="248"/>
                  </a:cubicBezTo>
                  <a:cubicBezTo>
                    <a:pt x="595" y="248"/>
                    <a:pt x="593" y="247"/>
                    <a:pt x="592" y="246"/>
                  </a:cubicBezTo>
                  <a:cubicBezTo>
                    <a:pt x="590" y="243"/>
                    <a:pt x="587" y="243"/>
                    <a:pt x="584" y="243"/>
                  </a:cubicBezTo>
                  <a:cubicBezTo>
                    <a:pt x="584" y="243"/>
                    <a:pt x="583" y="243"/>
                    <a:pt x="582" y="243"/>
                  </a:cubicBezTo>
                  <a:cubicBezTo>
                    <a:pt x="579" y="242"/>
                    <a:pt x="575" y="241"/>
                    <a:pt x="573" y="240"/>
                  </a:cubicBezTo>
                  <a:cubicBezTo>
                    <a:pt x="571" y="240"/>
                    <a:pt x="570" y="239"/>
                    <a:pt x="569" y="239"/>
                  </a:cubicBezTo>
                  <a:cubicBezTo>
                    <a:pt x="566" y="237"/>
                    <a:pt x="563" y="236"/>
                    <a:pt x="560" y="236"/>
                  </a:cubicBezTo>
                  <a:cubicBezTo>
                    <a:pt x="559" y="236"/>
                    <a:pt x="559" y="236"/>
                    <a:pt x="559" y="236"/>
                  </a:cubicBezTo>
                  <a:cubicBezTo>
                    <a:pt x="558" y="236"/>
                    <a:pt x="558" y="236"/>
                    <a:pt x="558" y="236"/>
                  </a:cubicBezTo>
                  <a:cubicBezTo>
                    <a:pt x="557" y="236"/>
                    <a:pt x="557" y="236"/>
                    <a:pt x="556" y="235"/>
                  </a:cubicBezTo>
                  <a:cubicBezTo>
                    <a:pt x="554" y="233"/>
                    <a:pt x="552" y="232"/>
                    <a:pt x="549" y="232"/>
                  </a:cubicBezTo>
                  <a:cubicBezTo>
                    <a:pt x="548" y="232"/>
                    <a:pt x="546" y="232"/>
                    <a:pt x="544" y="231"/>
                  </a:cubicBezTo>
                  <a:cubicBezTo>
                    <a:pt x="542" y="231"/>
                    <a:pt x="539" y="231"/>
                    <a:pt x="537" y="230"/>
                  </a:cubicBezTo>
                  <a:cubicBezTo>
                    <a:pt x="536" y="230"/>
                    <a:pt x="537" y="229"/>
                    <a:pt x="537" y="228"/>
                  </a:cubicBezTo>
                  <a:cubicBezTo>
                    <a:pt x="537" y="226"/>
                    <a:pt x="538" y="225"/>
                    <a:pt x="537" y="223"/>
                  </a:cubicBezTo>
                  <a:cubicBezTo>
                    <a:pt x="537" y="219"/>
                    <a:pt x="534" y="215"/>
                    <a:pt x="531" y="212"/>
                  </a:cubicBezTo>
                  <a:cubicBezTo>
                    <a:pt x="527" y="209"/>
                    <a:pt x="525" y="206"/>
                    <a:pt x="523" y="202"/>
                  </a:cubicBezTo>
                  <a:cubicBezTo>
                    <a:pt x="523" y="201"/>
                    <a:pt x="523" y="200"/>
                    <a:pt x="523" y="199"/>
                  </a:cubicBezTo>
                  <a:cubicBezTo>
                    <a:pt x="522" y="197"/>
                    <a:pt x="522" y="196"/>
                    <a:pt x="522" y="195"/>
                  </a:cubicBezTo>
                  <a:cubicBezTo>
                    <a:pt x="522" y="193"/>
                    <a:pt x="521" y="192"/>
                    <a:pt x="520" y="190"/>
                  </a:cubicBezTo>
                  <a:cubicBezTo>
                    <a:pt x="519" y="189"/>
                    <a:pt x="519" y="189"/>
                    <a:pt x="519" y="188"/>
                  </a:cubicBezTo>
                  <a:cubicBezTo>
                    <a:pt x="516" y="183"/>
                    <a:pt x="515" y="179"/>
                    <a:pt x="515" y="174"/>
                  </a:cubicBezTo>
                  <a:cubicBezTo>
                    <a:pt x="515" y="173"/>
                    <a:pt x="515" y="173"/>
                    <a:pt x="515" y="172"/>
                  </a:cubicBezTo>
                  <a:cubicBezTo>
                    <a:pt x="515" y="170"/>
                    <a:pt x="515" y="167"/>
                    <a:pt x="514" y="165"/>
                  </a:cubicBezTo>
                  <a:cubicBezTo>
                    <a:pt x="513" y="163"/>
                    <a:pt x="511" y="161"/>
                    <a:pt x="510" y="159"/>
                  </a:cubicBezTo>
                  <a:cubicBezTo>
                    <a:pt x="509" y="157"/>
                    <a:pt x="508" y="156"/>
                    <a:pt x="507" y="155"/>
                  </a:cubicBezTo>
                  <a:cubicBezTo>
                    <a:pt x="507" y="154"/>
                    <a:pt x="506" y="152"/>
                    <a:pt x="505" y="151"/>
                  </a:cubicBezTo>
                  <a:cubicBezTo>
                    <a:pt x="503" y="149"/>
                    <a:pt x="502" y="147"/>
                    <a:pt x="501" y="144"/>
                  </a:cubicBezTo>
                  <a:cubicBezTo>
                    <a:pt x="501" y="141"/>
                    <a:pt x="500" y="138"/>
                    <a:pt x="498" y="135"/>
                  </a:cubicBezTo>
                  <a:cubicBezTo>
                    <a:pt x="497" y="132"/>
                    <a:pt x="496" y="130"/>
                    <a:pt x="496" y="127"/>
                  </a:cubicBezTo>
                  <a:cubicBezTo>
                    <a:pt x="495" y="126"/>
                    <a:pt x="495" y="125"/>
                    <a:pt x="495" y="125"/>
                  </a:cubicBezTo>
                  <a:cubicBezTo>
                    <a:pt x="495" y="123"/>
                    <a:pt x="496" y="122"/>
                    <a:pt x="495" y="120"/>
                  </a:cubicBezTo>
                  <a:cubicBezTo>
                    <a:pt x="495" y="119"/>
                    <a:pt x="494" y="118"/>
                    <a:pt x="494" y="118"/>
                  </a:cubicBezTo>
                  <a:cubicBezTo>
                    <a:pt x="494" y="117"/>
                    <a:pt x="494" y="117"/>
                    <a:pt x="494" y="116"/>
                  </a:cubicBezTo>
                  <a:cubicBezTo>
                    <a:pt x="493" y="116"/>
                    <a:pt x="493" y="115"/>
                    <a:pt x="493" y="115"/>
                  </a:cubicBezTo>
                  <a:cubicBezTo>
                    <a:pt x="493" y="113"/>
                    <a:pt x="492" y="112"/>
                    <a:pt x="491" y="110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89" y="108"/>
                    <a:pt x="489" y="108"/>
                    <a:pt x="488" y="106"/>
                  </a:cubicBezTo>
                  <a:cubicBezTo>
                    <a:pt x="488" y="105"/>
                    <a:pt x="488" y="105"/>
                    <a:pt x="489" y="104"/>
                  </a:cubicBezTo>
                  <a:cubicBezTo>
                    <a:pt x="489" y="103"/>
                    <a:pt x="490" y="101"/>
                    <a:pt x="490" y="99"/>
                  </a:cubicBezTo>
                  <a:cubicBezTo>
                    <a:pt x="490" y="97"/>
                    <a:pt x="488" y="95"/>
                    <a:pt x="487" y="93"/>
                  </a:cubicBezTo>
                  <a:cubicBezTo>
                    <a:pt x="487" y="93"/>
                    <a:pt x="486" y="93"/>
                    <a:pt x="486" y="92"/>
                  </a:cubicBezTo>
                  <a:cubicBezTo>
                    <a:pt x="485" y="91"/>
                    <a:pt x="485" y="88"/>
                    <a:pt x="485" y="85"/>
                  </a:cubicBezTo>
                  <a:cubicBezTo>
                    <a:pt x="485" y="84"/>
                    <a:pt x="485" y="82"/>
                    <a:pt x="485" y="80"/>
                  </a:cubicBezTo>
                  <a:cubicBezTo>
                    <a:pt x="485" y="77"/>
                    <a:pt x="485" y="76"/>
                    <a:pt x="486" y="74"/>
                  </a:cubicBezTo>
                  <a:cubicBezTo>
                    <a:pt x="487" y="72"/>
                    <a:pt x="487" y="69"/>
                    <a:pt x="486" y="66"/>
                  </a:cubicBezTo>
                  <a:cubicBezTo>
                    <a:pt x="485" y="63"/>
                    <a:pt x="484" y="61"/>
                    <a:pt x="482" y="59"/>
                  </a:cubicBezTo>
                  <a:cubicBezTo>
                    <a:pt x="482" y="59"/>
                    <a:pt x="481" y="58"/>
                    <a:pt x="481" y="57"/>
                  </a:cubicBezTo>
                  <a:cubicBezTo>
                    <a:pt x="480" y="56"/>
                    <a:pt x="480" y="55"/>
                    <a:pt x="479" y="53"/>
                  </a:cubicBezTo>
                  <a:cubicBezTo>
                    <a:pt x="479" y="52"/>
                    <a:pt x="478" y="50"/>
                    <a:pt x="477" y="48"/>
                  </a:cubicBezTo>
                  <a:cubicBezTo>
                    <a:pt x="477" y="47"/>
                    <a:pt x="476" y="46"/>
                    <a:pt x="475" y="45"/>
                  </a:cubicBezTo>
                  <a:cubicBezTo>
                    <a:pt x="475" y="45"/>
                    <a:pt x="474" y="44"/>
                    <a:pt x="474" y="43"/>
                  </a:cubicBezTo>
                  <a:cubicBezTo>
                    <a:pt x="473" y="43"/>
                    <a:pt x="473" y="43"/>
                    <a:pt x="473" y="43"/>
                  </a:cubicBezTo>
                  <a:cubicBezTo>
                    <a:pt x="472" y="40"/>
                    <a:pt x="471" y="40"/>
                    <a:pt x="468" y="39"/>
                  </a:cubicBezTo>
                  <a:cubicBezTo>
                    <a:pt x="467" y="39"/>
                    <a:pt x="466" y="39"/>
                    <a:pt x="465" y="39"/>
                  </a:cubicBezTo>
                  <a:cubicBezTo>
                    <a:pt x="464" y="39"/>
                    <a:pt x="463" y="39"/>
                    <a:pt x="462" y="39"/>
                  </a:cubicBezTo>
                  <a:cubicBezTo>
                    <a:pt x="462" y="39"/>
                    <a:pt x="462" y="39"/>
                    <a:pt x="462" y="39"/>
                  </a:cubicBezTo>
                  <a:cubicBezTo>
                    <a:pt x="460" y="39"/>
                    <a:pt x="459" y="39"/>
                    <a:pt x="458" y="36"/>
                  </a:cubicBezTo>
                  <a:cubicBezTo>
                    <a:pt x="457" y="35"/>
                    <a:pt x="457" y="35"/>
                    <a:pt x="457" y="35"/>
                  </a:cubicBezTo>
                  <a:cubicBezTo>
                    <a:pt x="454" y="32"/>
                    <a:pt x="452" y="29"/>
                    <a:pt x="450" y="26"/>
                  </a:cubicBezTo>
                  <a:cubicBezTo>
                    <a:pt x="448" y="23"/>
                    <a:pt x="446" y="21"/>
                    <a:pt x="444" y="18"/>
                  </a:cubicBezTo>
                  <a:cubicBezTo>
                    <a:pt x="440" y="14"/>
                    <a:pt x="436" y="10"/>
                    <a:pt x="434" y="6"/>
                  </a:cubicBezTo>
                  <a:cubicBezTo>
                    <a:pt x="434" y="5"/>
                    <a:pt x="433" y="4"/>
                    <a:pt x="433" y="3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2"/>
                    <a:pt x="429" y="2"/>
                    <a:pt x="429" y="2"/>
                  </a:cubicBezTo>
                  <a:cubicBezTo>
                    <a:pt x="428" y="3"/>
                    <a:pt x="427" y="4"/>
                    <a:pt x="426" y="5"/>
                  </a:cubicBezTo>
                  <a:cubicBezTo>
                    <a:pt x="425" y="7"/>
                    <a:pt x="425" y="9"/>
                    <a:pt x="424" y="10"/>
                  </a:cubicBezTo>
                  <a:cubicBezTo>
                    <a:pt x="424" y="12"/>
                    <a:pt x="424" y="14"/>
                    <a:pt x="421" y="16"/>
                  </a:cubicBezTo>
                  <a:cubicBezTo>
                    <a:pt x="420" y="17"/>
                    <a:pt x="420" y="18"/>
                    <a:pt x="419" y="18"/>
                  </a:cubicBezTo>
                  <a:cubicBezTo>
                    <a:pt x="417" y="19"/>
                    <a:pt x="415" y="20"/>
                    <a:pt x="414" y="23"/>
                  </a:cubicBezTo>
                  <a:cubicBezTo>
                    <a:pt x="413" y="24"/>
                    <a:pt x="413" y="25"/>
                    <a:pt x="413" y="27"/>
                  </a:cubicBezTo>
                  <a:cubicBezTo>
                    <a:pt x="412" y="29"/>
                    <a:pt x="411" y="31"/>
                    <a:pt x="410" y="33"/>
                  </a:cubicBezTo>
                  <a:cubicBezTo>
                    <a:pt x="408" y="35"/>
                    <a:pt x="407" y="36"/>
                    <a:pt x="405" y="36"/>
                  </a:cubicBezTo>
                  <a:cubicBezTo>
                    <a:pt x="403" y="37"/>
                    <a:pt x="402" y="37"/>
                    <a:pt x="401" y="38"/>
                  </a:cubicBezTo>
                  <a:cubicBezTo>
                    <a:pt x="401" y="40"/>
                    <a:pt x="401" y="41"/>
                    <a:pt x="402" y="43"/>
                  </a:cubicBezTo>
                  <a:cubicBezTo>
                    <a:pt x="403" y="46"/>
                    <a:pt x="404" y="48"/>
                    <a:pt x="406" y="50"/>
                  </a:cubicBezTo>
                  <a:cubicBezTo>
                    <a:pt x="407" y="52"/>
                    <a:pt x="408" y="54"/>
                    <a:pt x="409" y="56"/>
                  </a:cubicBezTo>
                  <a:cubicBezTo>
                    <a:pt x="410" y="56"/>
                    <a:pt x="410" y="57"/>
                    <a:pt x="411" y="58"/>
                  </a:cubicBezTo>
                  <a:cubicBezTo>
                    <a:pt x="413" y="64"/>
                    <a:pt x="417" y="71"/>
                    <a:pt x="415" y="76"/>
                  </a:cubicBezTo>
                  <a:cubicBezTo>
                    <a:pt x="414" y="78"/>
                    <a:pt x="412" y="79"/>
                    <a:pt x="410" y="80"/>
                  </a:cubicBezTo>
                  <a:cubicBezTo>
                    <a:pt x="409" y="80"/>
                    <a:pt x="408" y="81"/>
                    <a:pt x="407" y="81"/>
                  </a:cubicBezTo>
                  <a:cubicBezTo>
                    <a:pt x="405" y="83"/>
                    <a:pt x="404" y="85"/>
                    <a:pt x="402" y="87"/>
                  </a:cubicBezTo>
                  <a:cubicBezTo>
                    <a:pt x="402" y="88"/>
                    <a:pt x="402" y="88"/>
                    <a:pt x="401" y="89"/>
                  </a:cubicBezTo>
                  <a:cubicBezTo>
                    <a:pt x="399" y="92"/>
                    <a:pt x="397" y="92"/>
                    <a:pt x="394" y="92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0" y="92"/>
                    <a:pt x="388" y="92"/>
                    <a:pt x="386" y="93"/>
                  </a:cubicBezTo>
                  <a:cubicBezTo>
                    <a:pt x="381" y="95"/>
                    <a:pt x="375" y="102"/>
                    <a:pt x="372" y="106"/>
                  </a:cubicBezTo>
                  <a:cubicBezTo>
                    <a:pt x="369" y="109"/>
                    <a:pt x="368" y="113"/>
                    <a:pt x="366" y="117"/>
                  </a:cubicBezTo>
                  <a:cubicBezTo>
                    <a:pt x="365" y="119"/>
                    <a:pt x="365" y="122"/>
                    <a:pt x="364" y="124"/>
                  </a:cubicBezTo>
                  <a:cubicBezTo>
                    <a:pt x="360" y="131"/>
                    <a:pt x="357" y="135"/>
                    <a:pt x="351" y="137"/>
                  </a:cubicBezTo>
                  <a:cubicBezTo>
                    <a:pt x="346" y="140"/>
                    <a:pt x="344" y="143"/>
                    <a:pt x="341" y="146"/>
                  </a:cubicBezTo>
                  <a:cubicBezTo>
                    <a:pt x="340" y="148"/>
                    <a:pt x="339" y="149"/>
                    <a:pt x="338" y="151"/>
                  </a:cubicBezTo>
                  <a:cubicBezTo>
                    <a:pt x="336" y="153"/>
                    <a:pt x="334" y="154"/>
                    <a:pt x="331" y="155"/>
                  </a:cubicBezTo>
                  <a:cubicBezTo>
                    <a:pt x="328" y="156"/>
                    <a:pt x="326" y="157"/>
                    <a:pt x="324" y="160"/>
                  </a:cubicBezTo>
                  <a:cubicBezTo>
                    <a:pt x="323" y="162"/>
                    <a:pt x="322" y="164"/>
                    <a:pt x="322" y="165"/>
                  </a:cubicBezTo>
                  <a:cubicBezTo>
                    <a:pt x="321" y="166"/>
                    <a:pt x="321" y="168"/>
                    <a:pt x="321" y="169"/>
                  </a:cubicBezTo>
                  <a:cubicBezTo>
                    <a:pt x="319" y="172"/>
                    <a:pt x="317" y="174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4" y="176"/>
                    <a:pt x="314" y="176"/>
                    <a:pt x="313" y="177"/>
                  </a:cubicBezTo>
                  <a:cubicBezTo>
                    <a:pt x="312" y="177"/>
                    <a:pt x="312" y="177"/>
                    <a:pt x="311" y="177"/>
                  </a:cubicBezTo>
                  <a:cubicBezTo>
                    <a:pt x="310" y="177"/>
                    <a:pt x="308" y="177"/>
                    <a:pt x="307" y="176"/>
                  </a:cubicBezTo>
                  <a:cubicBezTo>
                    <a:pt x="305" y="176"/>
                    <a:pt x="304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295" y="176"/>
                    <a:pt x="294" y="181"/>
                    <a:pt x="294" y="185"/>
                  </a:cubicBezTo>
                  <a:cubicBezTo>
                    <a:pt x="293" y="186"/>
                    <a:pt x="293" y="186"/>
                    <a:pt x="293" y="186"/>
                  </a:cubicBezTo>
                  <a:cubicBezTo>
                    <a:pt x="293" y="186"/>
                    <a:pt x="293" y="186"/>
                    <a:pt x="292" y="185"/>
                  </a:cubicBezTo>
                  <a:cubicBezTo>
                    <a:pt x="291" y="185"/>
                    <a:pt x="290" y="185"/>
                    <a:pt x="289" y="185"/>
                  </a:cubicBezTo>
                  <a:cubicBezTo>
                    <a:pt x="286" y="185"/>
                    <a:pt x="282" y="187"/>
                    <a:pt x="282" y="191"/>
                  </a:cubicBezTo>
                  <a:cubicBezTo>
                    <a:pt x="281" y="192"/>
                    <a:pt x="281" y="193"/>
                    <a:pt x="280" y="194"/>
                  </a:cubicBezTo>
                  <a:cubicBezTo>
                    <a:pt x="280" y="194"/>
                    <a:pt x="279" y="195"/>
                    <a:pt x="279" y="196"/>
                  </a:cubicBezTo>
                  <a:cubicBezTo>
                    <a:pt x="278" y="198"/>
                    <a:pt x="278" y="199"/>
                    <a:pt x="278" y="200"/>
                  </a:cubicBezTo>
                  <a:cubicBezTo>
                    <a:pt x="278" y="201"/>
                    <a:pt x="278" y="202"/>
                    <a:pt x="278" y="202"/>
                  </a:cubicBezTo>
                  <a:cubicBezTo>
                    <a:pt x="277" y="204"/>
                    <a:pt x="277" y="206"/>
                    <a:pt x="277" y="208"/>
                  </a:cubicBezTo>
                  <a:cubicBezTo>
                    <a:pt x="276" y="210"/>
                    <a:pt x="276" y="212"/>
                    <a:pt x="275" y="214"/>
                  </a:cubicBezTo>
                  <a:cubicBezTo>
                    <a:pt x="275" y="217"/>
                    <a:pt x="273" y="219"/>
                    <a:pt x="270" y="221"/>
                  </a:cubicBezTo>
                  <a:cubicBezTo>
                    <a:pt x="267" y="224"/>
                    <a:pt x="266" y="226"/>
                    <a:pt x="264" y="229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3" y="233"/>
                    <a:pt x="261" y="235"/>
                    <a:pt x="261" y="238"/>
                  </a:cubicBezTo>
                  <a:cubicBezTo>
                    <a:pt x="261" y="240"/>
                    <a:pt x="261" y="241"/>
                    <a:pt x="261" y="242"/>
                  </a:cubicBezTo>
                  <a:cubicBezTo>
                    <a:pt x="261" y="244"/>
                    <a:pt x="261" y="245"/>
                    <a:pt x="261" y="247"/>
                  </a:cubicBezTo>
                  <a:cubicBezTo>
                    <a:pt x="261" y="248"/>
                    <a:pt x="261" y="249"/>
                    <a:pt x="261" y="251"/>
                  </a:cubicBezTo>
                  <a:cubicBezTo>
                    <a:pt x="260" y="254"/>
                    <a:pt x="260" y="256"/>
                    <a:pt x="258" y="258"/>
                  </a:cubicBezTo>
                  <a:cubicBezTo>
                    <a:pt x="258" y="258"/>
                    <a:pt x="258" y="259"/>
                    <a:pt x="258" y="259"/>
                  </a:cubicBezTo>
                  <a:cubicBezTo>
                    <a:pt x="257" y="260"/>
                    <a:pt x="255" y="262"/>
                    <a:pt x="255" y="265"/>
                  </a:cubicBezTo>
                  <a:cubicBezTo>
                    <a:pt x="256" y="267"/>
                    <a:pt x="258" y="268"/>
                    <a:pt x="259" y="269"/>
                  </a:cubicBezTo>
                  <a:cubicBezTo>
                    <a:pt x="259" y="269"/>
                    <a:pt x="259" y="270"/>
                    <a:pt x="260" y="270"/>
                  </a:cubicBezTo>
                  <a:cubicBezTo>
                    <a:pt x="260" y="270"/>
                    <a:pt x="261" y="271"/>
                    <a:pt x="261" y="272"/>
                  </a:cubicBezTo>
                  <a:cubicBezTo>
                    <a:pt x="261" y="273"/>
                    <a:pt x="262" y="273"/>
                    <a:pt x="262" y="274"/>
                  </a:cubicBezTo>
                  <a:cubicBezTo>
                    <a:pt x="263" y="276"/>
                    <a:pt x="264" y="277"/>
                    <a:pt x="265" y="279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67" y="281"/>
                    <a:pt x="268" y="283"/>
                    <a:pt x="270" y="284"/>
                  </a:cubicBezTo>
                  <a:cubicBezTo>
                    <a:pt x="271" y="285"/>
                    <a:pt x="272" y="287"/>
                    <a:pt x="273" y="288"/>
                  </a:cubicBezTo>
                  <a:cubicBezTo>
                    <a:pt x="274" y="289"/>
                    <a:pt x="275" y="290"/>
                    <a:pt x="275" y="291"/>
                  </a:cubicBezTo>
                  <a:cubicBezTo>
                    <a:pt x="277" y="293"/>
                    <a:pt x="279" y="296"/>
                    <a:pt x="280" y="298"/>
                  </a:cubicBezTo>
                  <a:cubicBezTo>
                    <a:pt x="280" y="299"/>
                    <a:pt x="281" y="301"/>
                    <a:pt x="281" y="303"/>
                  </a:cubicBezTo>
                  <a:cubicBezTo>
                    <a:pt x="281" y="305"/>
                    <a:pt x="281" y="307"/>
                    <a:pt x="281" y="309"/>
                  </a:cubicBezTo>
                  <a:cubicBezTo>
                    <a:pt x="282" y="312"/>
                    <a:pt x="284" y="314"/>
                    <a:pt x="286" y="316"/>
                  </a:cubicBezTo>
                  <a:cubicBezTo>
                    <a:pt x="286" y="317"/>
                    <a:pt x="287" y="317"/>
                    <a:pt x="287" y="318"/>
                  </a:cubicBezTo>
                  <a:cubicBezTo>
                    <a:pt x="287" y="318"/>
                    <a:pt x="288" y="319"/>
                    <a:pt x="289" y="321"/>
                  </a:cubicBezTo>
                  <a:cubicBezTo>
                    <a:pt x="291" y="325"/>
                    <a:pt x="293" y="329"/>
                    <a:pt x="298" y="329"/>
                  </a:cubicBezTo>
                  <a:cubicBezTo>
                    <a:pt x="300" y="329"/>
                    <a:pt x="302" y="329"/>
                    <a:pt x="303" y="327"/>
                  </a:cubicBezTo>
                  <a:cubicBezTo>
                    <a:pt x="303" y="326"/>
                    <a:pt x="304" y="326"/>
                    <a:pt x="304" y="326"/>
                  </a:cubicBezTo>
                  <a:cubicBezTo>
                    <a:pt x="304" y="326"/>
                    <a:pt x="304" y="326"/>
                    <a:pt x="304" y="327"/>
                  </a:cubicBezTo>
                  <a:cubicBezTo>
                    <a:pt x="303" y="328"/>
                    <a:pt x="303" y="329"/>
                    <a:pt x="303" y="329"/>
                  </a:cubicBezTo>
                  <a:cubicBezTo>
                    <a:pt x="302" y="331"/>
                    <a:pt x="302" y="333"/>
                    <a:pt x="301" y="334"/>
                  </a:cubicBezTo>
                  <a:cubicBezTo>
                    <a:pt x="301" y="335"/>
                    <a:pt x="301" y="335"/>
                    <a:pt x="301" y="335"/>
                  </a:cubicBezTo>
                  <a:cubicBezTo>
                    <a:pt x="300" y="338"/>
                    <a:pt x="298" y="342"/>
                    <a:pt x="298" y="346"/>
                  </a:cubicBezTo>
                  <a:cubicBezTo>
                    <a:pt x="299" y="350"/>
                    <a:pt x="301" y="355"/>
                    <a:pt x="306" y="355"/>
                  </a:cubicBezTo>
                  <a:cubicBezTo>
                    <a:pt x="307" y="355"/>
                    <a:pt x="307" y="355"/>
                    <a:pt x="308" y="355"/>
                  </a:cubicBezTo>
                  <a:cubicBezTo>
                    <a:pt x="310" y="354"/>
                    <a:pt x="312" y="353"/>
                    <a:pt x="313" y="351"/>
                  </a:cubicBezTo>
                  <a:cubicBezTo>
                    <a:pt x="313" y="351"/>
                    <a:pt x="314" y="350"/>
                    <a:pt x="314" y="350"/>
                  </a:cubicBezTo>
                  <a:cubicBezTo>
                    <a:pt x="318" y="348"/>
                    <a:pt x="320" y="345"/>
                    <a:pt x="322" y="341"/>
                  </a:cubicBezTo>
                  <a:cubicBezTo>
                    <a:pt x="324" y="338"/>
                    <a:pt x="325" y="334"/>
                    <a:pt x="327" y="330"/>
                  </a:cubicBezTo>
                  <a:cubicBezTo>
                    <a:pt x="327" y="330"/>
                    <a:pt x="327" y="330"/>
                    <a:pt x="327" y="330"/>
                  </a:cubicBezTo>
                  <a:cubicBezTo>
                    <a:pt x="328" y="333"/>
                    <a:pt x="331" y="335"/>
                    <a:pt x="335" y="336"/>
                  </a:cubicBezTo>
                  <a:cubicBezTo>
                    <a:pt x="335" y="336"/>
                    <a:pt x="336" y="336"/>
                    <a:pt x="336" y="336"/>
                  </a:cubicBezTo>
                  <a:cubicBezTo>
                    <a:pt x="340" y="336"/>
                    <a:pt x="342" y="334"/>
                    <a:pt x="344" y="331"/>
                  </a:cubicBezTo>
                  <a:cubicBezTo>
                    <a:pt x="345" y="330"/>
                    <a:pt x="346" y="328"/>
                    <a:pt x="347" y="328"/>
                  </a:cubicBezTo>
                  <a:cubicBezTo>
                    <a:pt x="347" y="328"/>
                    <a:pt x="347" y="329"/>
                    <a:pt x="347" y="329"/>
                  </a:cubicBezTo>
                  <a:cubicBezTo>
                    <a:pt x="349" y="333"/>
                    <a:pt x="350" y="335"/>
                    <a:pt x="353" y="338"/>
                  </a:cubicBezTo>
                  <a:cubicBezTo>
                    <a:pt x="356" y="343"/>
                    <a:pt x="354" y="344"/>
                    <a:pt x="354" y="345"/>
                  </a:cubicBezTo>
                  <a:cubicBezTo>
                    <a:pt x="353" y="346"/>
                    <a:pt x="352" y="346"/>
                    <a:pt x="350" y="347"/>
                  </a:cubicBezTo>
                  <a:cubicBezTo>
                    <a:pt x="349" y="347"/>
                    <a:pt x="348" y="347"/>
                    <a:pt x="347" y="348"/>
                  </a:cubicBezTo>
                  <a:cubicBezTo>
                    <a:pt x="344" y="350"/>
                    <a:pt x="342" y="352"/>
                    <a:pt x="340" y="354"/>
                  </a:cubicBezTo>
                  <a:cubicBezTo>
                    <a:pt x="340" y="355"/>
                    <a:pt x="338" y="358"/>
                    <a:pt x="339" y="360"/>
                  </a:cubicBezTo>
                  <a:cubicBezTo>
                    <a:pt x="341" y="363"/>
                    <a:pt x="344" y="363"/>
                    <a:pt x="346" y="364"/>
                  </a:cubicBezTo>
                  <a:cubicBezTo>
                    <a:pt x="347" y="364"/>
                    <a:pt x="349" y="364"/>
                    <a:pt x="350" y="364"/>
                  </a:cubicBezTo>
                  <a:cubicBezTo>
                    <a:pt x="350" y="365"/>
                    <a:pt x="348" y="366"/>
                    <a:pt x="347" y="367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45" y="368"/>
                    <a:pt x="344" y="369"/>
                    <a:pt x="344" y="370"/>
                  </a:cubicBezTo>
                  <a:cubicBezTo>
                    <a:pt x="342" y="372"/>
                    <a:pt x="341" y="373"/>
                    <a:pt x="340" y="374"/>
                  </a:cubicBezTo>
                  <a:cubicBezTo>
                    <a:pt x="340" y="374"/>
                    <a:pt x="339" y="374"/>
                    <a:pt x="337" y="374"/>
                  </a:cubicBezTo>
                  <a:cubicBezTo>
                    <a:pt x="337" y="374"/>
                    <a:pt x="336" y="374"/>
                    <a:pt x="335" y="374"/>
                  </a:cubicBezTo>
                  <a:cubicBezTo>
                    <a:pt x="335" y="374"/>
                    <a:pt x="334" y="374"/>
                    <a:pt x="333" y="374"/>
                  </a:cubicBezTo>
                  <a:cubicBezTo>
                    <a:pt x="331" y="374"/>
                    <a:pt x="330" y="374"/>
                    <a:pt x="329" y="375"/>
                  </a:cubicBezTo>
                  <a:cubicBezTo>
                    <a:pt x="320" y="378"/>
                    <a:pt x="323" y="387"/>
                    <a:pt x="324" y="390"/>
                  </a:cubicBezTo>
                  <a:cubicBezTo>
                    <a:pt x="324" y="392"/>
                    <a:pt x="324" y="394"/>
                    <a:pt x="324" y="396"/>
                  </a:cubicBezTo>
                  <a:cubicBezTo>
                    <a:pt x="323" y="397"/>
                    <a:pt x="323" y="398"/>
                    <a:pt x="323" y="399"/>
                  </a:cubicBezTo>
                  <a:cubicBezTo>
                    <a:pt x="323" y="403"/>
                    <a:pt x="325" y="407"/>
                    <a:pt x="326" y="409"/>
                  </a:cubicBezTo>
                  <a:cubicBezTo>
                    <a:pt x="326" y="409"/>
                    <a:pt x="326" y="409"/>
                    <a:pt x="326" y="410"/>
                  </a:cubicBezTo>
                  <a:cubicBezTo>
                    <a:pt x="328" y="412"/>
                    <a:pt x="329" y="415"/>
                    <a:pt x="332" y="416"/>
                  </a:cubicBezTo>
                  <a:cubicBezTo>
                    <a:pt x="333" y="416"/>
                    <a:pt x="334" y="416"/>
                    <a:pt x="334" y="416"/>
                  </a:cubicBezTo>
                  <a:cubicBezTo>
                    <a:pt x="334" y="416"/>
                    <a:pt x="336" y="416"/>
                    <a:pt x="336" y="416"/>
                  </a:cubicBezTo>
                  <a:cubicBezTo>
                    <a:pt x="336" y="416"/>
                    <a:pt x="336" y="416"/>
                    <a:pt x="336" y="416"/>
                  </a:cubicBezTo>
                  <a:cubicBezTo>
                    <a:pt x="337" y="416"/>
                    <a:pt x="337" y="417"/>
                    <a:pt x="337" y="418"/>
                  </a:cubicBezTo>
                  <a:cubicBezTo>
                    <a:pt x="338" y="421"/>
                    <a:pt x="338" y="422"/>
                    <a:pt x="336" y="423"/>
                  </a:cubicBezTo>
                  <a:cubicBezTo>
                    <a:pt x="334" y="426"/>
                    <a:pt x="332" y="428"/>
                    <a:pt x="330" y="430"/>
                  </a:cubicBezTo>
                  <a:cubicBezTo>
                    <a:pt x="329" y="432"/>
                    <a:pt x="329" y="432"/>
                    <a:pt x="329" y="432"/>
                  </a:cubicBezTo>
                  <a:cubicBezTo>
                    <a:pt x="329" y="433"/>
                    <a:pt x="328" y="434"/>
                    <a:pt x="327" y="435"/>
                  </a:cubicBezTo>
                  <a:cubicBezTo>
                    <a:pt x="326" y="436"/>
                    <a:pt x="325" y="438"/>
                    <a:pt x="323" y="441"/>
                  </a:cubicBezTo>
                  <a:cubicBezTo>
                    <a:pt x="323" y="441"/>
                    <a:pt x="322" y="442"/>
                    <a:pt x="322" y="443"/>
                  </a:cubicBezTo>
                  <a:cubicBezTo>
                    <a:pt x="320" y="446"/>
                    <a:pt x="319" y="448"/>
                    <a:pt x="318" y="452"/>
                  </a:cubicBezTo>
                  <a:cubicBezTo>
                    <a:pt x="318" y="455"/>
                    <a:pt x="319" y="457"/>
                    <a:pt x="321" y="458"/>
                  </a:cubicBezTo>
                  <a:cubicBezTo>
                    <a:pt x="321" y="459"/>
                    <a:pt x="321" y="459"/>
                    <a:pt x="322" y="460"/>
                  </a:cubicBezTo>
                  <a:cubicBezTo>
                    <a:pt x="322" y="460"/>
                    <a:pt x="322" y="460"/>
                    <a:pt x="322" y="461"/>
                  </a:cubicBezTo>
                  <a:cubicBezTo>
                    <a:pt x="322" y="461"/>
                    <a:pt x="322" y="462"/>
                    <a:pt x="323" y="463"/>
                  </a:cubicBezTo>
                  <a:cubicBezTo>
                    <a:pt x="324" y="464"/>
                    <a:pt x="325" y="465"/>
                    <a:pt x="325" y="465"/>
                  </a:cubicBezTo>
                  <a:cubicBezTo>
                    <a:pt x="326" y="466"/>
                    <a:pt x="326" y="466"/>
                    <a:pt x="326" y="466"/>
                  </a:cubicBezTo>
                  <a:cubicBezTo>
                    <a:pt x="327" y="467"/>
                    <a:pt x="327" y="467"/>
                    <a:pt x="328" y="468"/>
                  </a:cubicBezTo>
                  <a:cubicBezTo>
                    <a:pt x="328" y="469"/>
                    <a:pt x="329" y="470"/>
                    <a:pt x="329" y="471"/>
                  </a:cubicBezTo>
                  <a:cubicBezTo>
                    <a:pt x="330" y="471"/>
                    <a:pt x="330" y="472"/>
                    <a:pt x="331" y="473"/>
                  </a:cubicBezTo>
                  <a:cubicBezTo>
                    <a:pt x="331" y="473"/>
                    <a:pt x="332" y="474"/>
                    <a:pt x="332" y="475"/>
                  </a:cubicBezTo>
                  <a:cubicBezTo>
                    <a:pt x="332" y="475"/>
                    <a:pt x="330" y="474"/>
                    <a:pt x="330" y="474"/>
                  </a:cubicBezTo>
                  <a:cubicBezTo>
                    <a:pt x="329" y="474"/>
                    <a:pt x="328" y="474"/>
                    <a:pt x="327" y="474"/>
                  </a:cubicBezTo>
                  <a:cubicBezTo>
                    <a:pt x="325" y="474"/>
                    <a:pt x="323" y="474"/>
                    <a:pt x="321" y="476"/>
                  </a:cubicBezTo>
                  <a:cubicBezTo>
                    <a:pt x="320" y="476"/>
                    <a:pt x="319" y="476"/>
                    <a:pt x="318" y="477"/>
                  </a:cubicBezTo>
                  <a:cubicBezTo>
                    <a:pt x="317" y="477"/>
                    <a:pt x="315" y="477"/>
                    <a:pt x="314" y="478"/>
                  </a:cubicBezTo>
                  <a:cubicBezTo>
                    <a:pt x="311" y="480"/>
                    <a:pt x="310" y="483"/>
                    <a:pt x="310" y="487"/>
                  </a:cubicBezTo>
                  <a:cubicBezTo>
                    <a:pt x="310" y="489"/>
                    <a:pt x="312" y="491"/>
                    <a:pt x="313" y="493"/>
                  </a:cubicBezTo>
                  <a:cubicBezTo>
                    <a:pt x="313" y="493"/>
                    <a:pt x="314" y="493"/>
                    <a:pt x="314" y="494"/>
                  </a:cubicBezTo>
                  <a:cubicBezTo>
                    <a:pt x="314" y="494"/>
                    <a:pt x="315" y="495"/>
                    <a:pt x="315" y="495"/>
                  </a:cubicBezTo>
                  <a:cubicBezTo>
                    <a:pt x="315" y="496"/>
                    <a:pt x="316" y="497"/>
                    <a:pt x="316" y="497"/>
                  </a:cubicBezTo>
                  <a:cubicBezTo>
                    <a:pt x="317" y="498"/>
                    <a:pt x="317" y="498"/>
                    <a:pt x="318" y="499"/>
                  </a:cubicBezTo>
                  <a:cubicBezTo>
                    <a:pt x="318" y="499"/>
                    <a:pt x="319" y="499"/>
                    <a:pt x="319" y="500"/>
                  </a:cubicBezTo>
                  <a:cubicBezTo>
                    <a:pt x="319" y="500"/>
                    <a:pt x="320" y="501"/>
                    <a:pt x="320" y="502"/>
                  </a:cubicBezTo>
                  <a:cubicBezTo>
                    <a:pt x="321" y="504"/>
                    <a:pt x="321" y="505"/>
                    <a:pt x="322" y="506"/>
                  </a:cubicBezTo>
                  <a:cubicBezTo>
                    <a:pt x="323" y="507"/>
                    <a:pt x="323" y="508"/>
                    <a:pt x="324" y="509"/>
                  </a:cubicBezTo>
                  <a:cubicBezTo>
                    <a:pt x="324" y="510"/>
                    <a:pt x="324" y="510"/>
                    <a:pt x="324" y="510"/>
                  </a:cubicBezTo>
                  <a:cubicBezTo>
                    <a:pt x="325" y="510"/>
                    <a:pt x="325" y="510"/>
                    <a:pt x="325" y="510"/>
                  </a:cubicBezTo>
                  <a:cubicBezTo>
                    <a:pt x="327" y="511"/>
                    <a:pt x="329" y="512"/>
                    <a:pt x="332" y="512"/>
                  </a:cubicBezTo>
                  <a:cubicBezTo>
                    <a:pt x="335" y="512"/>
                    <a:pt x="338" y="512"/>
                    <a:pt x="340" y="514"/>
                  </a:cubicBezTo>
                  <a:cubicBezTo>
                    <a:pt x="343" y="517"/>
                    <a:pt x="344" y="523"/>
                    <a:pt x="344" y="528"/>
                  </a:cubicBezTo>
                  <a:cubicBezTo>
                    <a:pt x="345" y="531"/>
                    <a:pt x="346" y="534"/>
                    <a:pt x="346" y="536"/>
                  </a:cubicBezTo>
                  <a:cubicBezTo>
                    <a:pt x="347" y="539"/>
                    <a:pt x="349" y="541"/>
                    <a:pt x="350" y="544"/>
                  </a:cubicBezTo>
                  <a:cubicBezTo>
                    <a:pt x="351" y="547"/>
                    <a:pt x="353" y="551"/>
                    <a:pt x="354" y="555"/>
                  </a:cubicBezTo>
                  <a:cubicBezTo>
                    <a:pt x="356" y="560"/>
                    <a:pt x="359" y="561"/>
                    <a:pt x="363" y="562"/>
                  </a:cubicBezTo>
                  <a:cubicBezTo>
                    <a:pt x="365" y="562"/>
                    <a:pt x="368" y="563"/>
                    <a:pt x="369" y="565"/>
                  </a:cubicBezTo>
                  <a:cubicBezTo>
                    <a:pt x="371" y="568"/>
                    <a:pt x="370" y="574"/>
                    <a:pt x="367" y="577"/>
                  </a:cubicBezTo>
                  <a:cubicBezTo>
                    <a:pt x="366" y="578"/>
                    <a:pt x="364" y="579"/>
                    <a:pt x="363" y="579"/>
                  </a:cubicBezTo>
                  <a:cubicBezTo>
                    <a:pt x="362" y="579"/>
                    <a:pt x="362" y="578"/>
                    <a:pt x="361" y="578"/>
                  </a:cubicBezTo>
                  <a:cubicBezTo>
                    <a:pt x="360" y="577"/>
                    <a:pt x="359" y="576"/>
                    <a:pt x="359" y="575"/>
                  </a:cubicBezTo>
                  <a:cubicBezTo>
                    <a:pt x="358" y="573"/>
                    <a:pt x="357" y="572"/>
                    <a:pt x="355" y="571"/>
                  </a:cubicBezTo>
                  <a:cubicBezTo>
                    <a:pt x="354" y="570"/>
                    <a:pt x="353" y="570"/>
                    <a:pt x="351" y="570"/>
                  </a:cubicBezTo>
                  <a:cubicBezTo>
                    <a:pt x="350" y="570"/>
                    <a:pt x="349" y="570"/>
                    <a:pt x="348" y="570"/>
                  </a:cubicBezTo>
                  <a:cubicBezTo>
                    <a:pt x="347" y="571"/>
                    <a:pt x="346" y="571"/>
                    <a:pt x="345" y="571"/>
                  </a:cubicBezTo>
                  <a:cubicBezTo>
                    <a:pt x="345" y="571"/>
                    <a:pt x="344" y="571"/>
                    <a:pt x="344" y="571"/>
                  </a:cubicBezTo>
                  <a:cubicBezTo>
                    <a:pt x="342" y="570"/>
                    <a:pt x="340" y="570"/>
                    <a:pt x="339" y="570"/>
                  </a:cubicBezTo>
                  <a:cubicBezTo>
                    <a:pt x="337" y="569"/>
                    <a:pt x="336" y="569"/>
                    <a:pt x="335" y="569"/>
                  </a:cubicBezTo>
                  <a:cubicBezTo>
                    <a:pt x="332" y="569"/>
                    <a:pt x="330" y="572"/>
                    <a:pt x="328" y="575"/>
                  </a:cubicBezTo>
                  <a:cubicBezTo>
                    <a:pt x="327" y="576"/>
                    <a:pt x="326" y="578"/>
                    <a:pt x="325" y="579"/>
                  </a:cubicBezTo>
                  <a:cubicBezTo>
                    <a:pt x="322" y="585"/>
                    <a:pt x="318" y="592"/>
                    <a:pt x="319" y="597"/>
                  </a:cubicBezTo>
                  <a:cubicBezTo>
                    <a:pt x="320" y="603"/>
                    <a:pt x="325" y="604"/>
                    <a:pt x="330" y="605"/>
                  </a:cubicBezTo>
                  <a:cubicBezTo>
                    <a:pt x="333" y="605"/>
                    <a:pt x="336" y="606"/>
                    <a:pt x="338" y="608"/>
                  </a:cubicBezTo>
                  <a:cubicBezTo>
                    <a:pt x="340" y="610"/>
                    <a:pt x="339" y="611"/>
                    <a:pt x="336" y="615"/>
                  </a:cubicBezTo>
                  <a:cubicBezTo>
                    <a:pt x="334" y="617"/>
                    <a:pt x="332" y="620"/>
                    <a:pt x="331" y="623"/>
                  </a:cubicBezTo>
                  <a:cubicBezTo>
                    <a:pt x="331" y="624"/>
                    <a:pt x="331" y="624"/>
                    <a:pt x="331" y="624"/>
                  </a:cubicBezTo>
                  <a:cubicBezTo>
                    <a:pt x="332" y="625"/>
                    <a:pt x="332" y="625"/>
                    <a:pt x="332" y="625"/>
                  </a:cubicBezTo>
                  <a:cubicBezTo>
                    <a:pt x="332" y="626"/>
                    <a:pt x="333" y="626"/>
                    <a:pt x="333" y="627"/>
                  </a:cubicBezTo>
                  <a:cubicBezTo>
                    <a:pt x="333" y="629"/>
                    <a:pt x="329" y="633"/>
                    <a:pt x="327" y="635"/>
                  </a:cubicBezTo>
                  <a:cubicBezTo>
                    <a:pt x="325" y="637"/>
                    <a:pt x="324" y="638"/>
                    <a:pt x="324" y="639"/>
                  </a:cubicBezTo>
                  <a:cubicBezTo>
                    <a:pt x="322" y="643"/>
                    <a:pt x="321" y="646"/>
                    <a:pt x="323" y="648"/>
                  </a:cubicBezTo>
                  <a:cubicBezTo>
                    <a:pt x="323" y="648"/>
                    <a:pt x="324" y="649"/>
                    <a:pt x="325" y="649"/>
                  </a:cubicBezTo>
                  <a:cubicBezTo>
                    <a:pt x="326" y="649"/>
                    <a:pt x="327" y="649"/>
                    <a:pt x="329" y="648"/>
                  </a:cubicBezTo>
                  <a:cubicBezTo>
                    <a:pt x="329" y="648"/>
                    <a:pt x="330" y="648"/>
                    <a:pt x="331" y="648"/>
                  </a:cubicBezTo>
                  <a:cubicBezTo>
                    <a:pt x="331" y="648"/>
                    <a:pt x="332" y="647"/>
                    <a:pt x="333" y="647"/>
                  </a:cubicBezTo>
                  <a:cubicBezTo>
                    <a:pt x="336" y="647"/>
                    <a:pt x="339" y="648"/>
                    <a:pt x="340" y="650"/>
                  </a:cubicBezTo>
                  <a:cubicBezTo>
                    <a:pt x="341" y="651"/>
                    <a:pt x="341" y="652"/>
                    <a:pt x="340" y="653"/>
                  </a:cubicBezTo>
                  <a:cubicBezTo>
                    <a:pt x="339" y="657"/>
                    <a:pt x="329" y="660"/>
                    <a:pt x="324" y="661"/>
                  </a:cubicBezTo>
                  <a:cubicBezTo>
                    <a:pt x="324" y="662"/>
                    <a:pt x="323" y="662"/>
                    <a:pt x="323" y="662"/>
                  </a:cubicBezTo>
                  <a:cubicBezTo>
                    <a:pt x="322" y="662"/>
                    <a:pt x="322" y="662"/>
                    <a:pt x="321" y="663"/>
                  </a:cubicBezTo>
                  <a:cubicBezTo>
                    <a:pt x="317" y="664"/>
                    <a:pt x="312" y="665"/>
                    <a:pt x="313" y="671"/>
                  </a:cubicBezTo>
                  <a:cubicBezTo>
                    <a:pt x="313" y="676"/>
                    <a:pt x="319" y="679"/>
                    <a:pt x="324" y="681"/>
                  </a:cubicBezTo>
                  <a:cubicBezTo>
                    <a:pt x="325" y="681"/>
                    <a:pt x="326" y="682"/>
                    <a:pt x="327" y="682"/>
                  </a:cubicBezTo>
                  <a:cubicBezTo>
                    <a:pt x="339" y="688"/>
                    <a:pt x="341" y="693"/>
                    <a:pt x="341" y="695"/>
                  </a:cubicBezTo>
                  <a:cubicBezTo>
                    <a:pt x="342" y="700"/>
                    <a:pt x="337" y="707"/>
                    <a:pt x="333" y="712"/>
                  </a:cubicBezTo>
                  <a:cubicBezTo>
                    <a:pt x="333" y="713"/>
                    <a:pt x="332" y="713"/>
                    <a:pt x="331" y="714"/>
                  </a:cubicBezTo>
                  <a:cubicBezTo>
                    <a:pt x="326" y="721"/>
                    <a:pt x="327" y="728"/>
                    <a:pt x="328" y="737"/>
                  </a:cubicBezTo>
                  <a:cubicBezTo>
                    <a:pt x="329" y="739"/>
                    <a:pt x="329" y="741"/>
                    <a:pt x="329" y="743"/>
                  </a:cubicBezTo>
                  <a:cubicBezTo>
                    <a:pt x="329" y="745"/>
                    <a:pt x="329" y="748"/>
                    <a:pt x="330" y="750"/>
                  </a:cubicBezTo>
                  <a:cubicBezTo>
                    <a:pt x="331" y="754"/>
                    <a:pt x="333" y="759"/>
                    <a:pt x="335" y="763"/>
                  </a:cubicBezTo>
                  <a:cubicBezTo>
                    <a:pt x="335" y="764"/>
                    <a:pt x="335" y="764"/>
                    <a:pt x="335" y="764"/>
                  </a:cubicBezTo>
                  <a:cubicBezTo>
                    <a:pt x="338" y="769"/>
                    <a:pt x="343" y="772"/>
                    <a:pt x="348" y="772"/>
                  </a:cubicBezTo>
                  <a:cubicBezTo>
                    <a:pt x="349" y="772"/>
                    <a:pt x="349" y="772"/>
                    <a:pt x="349" y="772"/>
                  </a:cubicBezTo>
                  <a:cubicBezTo>
                    <a:pt x="357" y="773"/>
                    <a:pt x="360" y="773"/>
                    <a:pt x="365" y="780"/>
                  </a:cubicBezTo>
                  <a:cubicBezTo>
                    <a:pt x="367" y="782"/>
                    <a:pt x="370" y="784"/>
                    <a:pt x="373" y="786"/>
                  </a:cubicBezTo>
                  <a:cubicBezTo>
                    <a:pt x="376" y="787"/>
                    <a:pt x="379" y="789"/>
                    <a:pt x="380" y="792"/>
                  </a:cubicBezTo>
                  <a:cubicBezTo>
                    <a:pt x="382" y="795"/>
                    <a:pt x="382" y="801"/>
                    <a:pt x="382" y="807"/>
                  </a:cubicBezTo>
                  <a:cubicBezTo>
                    <a:pt x="382" y="809"/>
                    <a:pt x="382" y="811"/>
                    <a:pt x="382" y="812"/>
                  </a:cubicBezTo>
                  <a:cubicBezTo>
                    <a:pt x="382" y="815"/>
                    <a:pt x="382" y="818"/>
                    <a:pt x="382" y="820"/>
                  </a:cubicBezTo>
                  <a:cubicBezTo>
                    <a:pt x="382" y="823"/>
                    <a:pt x="382" y="825"/>
                    <a:pt x="382" y="827"/>
                  </a:cubicBezTo>
                  <a:cubicBezTo>
                    <a:pt x="382" y="835"/>
                    <a:pt x="382" y="835"/>
                    <a:pt x="382" y="835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88" y="828"/>
                    <a:pt x="388" y="827"/>
                    <a:pt x="389" y="827"/>
                  </a:cubicBezTo>
                  <a:cubicBezTo>
                    <a:pt x="391" y="824"/>
                    <a:pt x="394" y="821"/>
                    <a:pt x="396" y="819"/>
                  </a:cubicBezTo>
                  <a:cubicBezTo>
                    <a:pt x="399" y="817"/>
                    <a:pt x="401" y="815"/>
                    <a:pt x="404" y="814"/>
                  </a:cubicBezTo>
                  <a:cubicBezTo>
                    <a:pt x="403" y="815"/>
                    <a:pt x="402" y="816"/>
                    <a:pt x="401" y="817"/>
                  </a:cubicBezTo>
                  <a:cubicBezTo>
                    <a:pt x="401" y="818"/>
                    <a:pt x="400" y="818"/>
                    <a:pt x="400" y="818"/>
                  </a:cubicBezTo>
                  <a:cubicBezTo>
                    <a:pt x="395" y="823"/>
                    <a:pt x="389" y="830"/>
                    <a:pt x="385" y="837"/>
                  </a:cubicBezTo>
                  <a:cubicBezTo>
                    <a:pt x="384" y="839"/>
                    <a:pt x="383" y="840"/>
                    <a:pt x="383" y="841"/>
                  </a:cubicBezTo>
                  <a:cubicBezTo>
                    <a:pt x="381" y="843"/>
                    <a:pt x="380" y="846"/>
                    <a:pt x="378" y="848"/>
                  </a:cubicBezTo>
                  <a:cubicBezTo>
                    <a:pt x="378" y="849"/>
                    <a:pt x="377" y="849"/>
                    <a:pt x="376" y="850"/>
                  </a:cubicBezTo>
                  <a:cubicBezTo>
                    <a:pt x="376" y="851"/>
                    <a:pt x="375" y="851"/>
                    <a:pt x="375" y="852"/>
                  </a:cubicBezTo>
                  <a:cubicBezTo>
                    <a:pt x="374" y="852"/>
                    <a:pt x="374" y="852"/>
                    <a:pt x="374" y="853"/>
                  </a:cubicBezTo>
                  <a:cubicBezTo>
                    <a:pt x="373" y="853"/>
                    <a:pt x="372" y="854"/>
                    <a:pt x="372" y="854"/>
                  </a:cubicBezTo>
                  <a:cubicBezTo>
                    <a:pt x="369" y="855"/>
                    <a:pt x="367" y="855"/>
                    <a:pt x="364" y="858"/>
                  </a:cubicBezTo>
                  <a:cubicBezTo>
                    <a:pt x="363" y="859"/>
                    <a:pt x="363" y="859"/>
                    <a:pt x="363" y="859"/>
                  </a:cubicBezTo>
                  <a:cubicBezTo>
                    <a:pt x="360" y="861"/>
                    <a:pt x="357" y="864"/>
                    <a:pt x="356" y="867"/>
                  </a:cubicBezTo>
                  <a:cubicBezTo>
                    <a:pt x="355" y="868"/>
                    <a:pt x="354" y="869"/>
                    <a:pt x="354" y="870"/>
                  </a:cubicBezTo>
                  <a:cubicBezTo>
                    <a:pt x="353" y="872"/>
                    <a:pt x="352" y="873"/>
                    <a:pt x="351" y="874"/>
                  </a:cubicBezTo>
                  <a:cubicBezTo>
                    <a:pt x="351" y="874"/>
                    <a:pt x="350" y="875"/>
                    <a:pt x="350" y="875"/>
                  </a:cubicBezTo>
                  <a:cubicBezTo>
                    <a:pt x="349" y="875"/>
                    <a:pt x="348" y="876"/>
                    <a:pt x="347" y="877"/>
                  </a:cubicBezTo>
                  <a:cubicBezTo>
                    <a:pt x="346" y="878"/>
                    <a:pt x="344" y="880"/>
                    <a:pt x="343" y="882"/>
                  </a:cubicBezTo>
                  <a:cubicBezTo>
                    <a:pt x="343" y="883"/>
                    <a:pt x="343" y="884"/>
                    <a:pt x="343" y="885"/>
                  </a:cubicBezTo>
                  <a:cubicBezTo>
                    <a:pt x="342" y="886"/>
                    <a:pt x="342" y="887"/>
                    <a:pt x="342" y="887"/>
                  </a:cubicBezTo>
                  <a:cubicBezTo>
                    <a:pt x="342" y="888"/>
                    <a:pt x="342" y="888"/>
                    <a:pt x="341" y="889"/>
                  </a:cubicBezTo>
                  <a:cubicBezTo>
                    <a:pt x="340" y="890"/>
                    <a:pt x="339" y="892"/>
                    <a:pt x="339" y="894"/>
                  </a:cubicBezTo>
                  <a:cubicBezTo>
                    <a:pt x="339" y="896"/>
                    <a:pt x="339" y="897"/>
                    <a:pt x="339" y="899"/>
                  </a:cubicBezTo>
                  <a:cubicBezTo>
                    <a:pt x="339" y="900"/>
                    <a:pt x="340" y="901"/>
                    <a:pt x="340" y="901"/>
                  </a:cubicBezTo>
                  <a:cubicBezTo>
                    <a:pt x="340" y="904"/>
                    <a:pt x="340" y="906"/>
                    <a:pt x="341" y="908"/>
                  </a:cubicBezTo>
                  <a:cubicBezTo>
                    <a:pt x="342" y="912"/>
                    <a:pt x="341" y="913"/>
                    <a:pt x="341" y="914"/>
                  </a:cubicBezTo>
                  <a:cubicBezTo>
                    <a:pt x="341" y="914"/>
                    <a:pt x="340" y="914"/>
                    <a:pt x="339" y="914"/>
                  </a:cubicBezTo>
                  <a:cubicBezTo>
                    <a:pt x="338" y="914"/>
                    <a:pt x="336" y="914"/>
                    <a:pt x="335" y="914"/>
                  </a:cubicBezTo>
                  <a:cubicBezTo>
                    <a:pt x="335" y="914"/>
                    <a:pt x="334" y="913"/>
                    <a:pt x="334" y="913"/>
                  </a:cubicBezTo>
                  <a:cubicBezTo>
                    <a:pt x="333" y="913"/>
                    <a:pt x="332" y="913"/>
                    <a:pt x="331" y="912"/>
                  </a:cubicBezTo>
                  <a:cubicBezTo>
                    <a:pt x="330" y="912"/>
                    <a:pt x="330" y="912"/>
                    <a:pt x="329" y="912"/>
                  </a:cubicBezTo>
                  <a:cubicBezTo>
                    <a:pt x="329" y="912"/>
                    <a:pt x="328" y="912"/>
                    <a:pt x="327" y="912"/>
                  </a:cubicBezTo>
                  <a:cubicBezTo>
                    <a:pt x="327" y="912"/>
                    <a:pt x="326" y="912"/>
                    <a:pt x="326" y="912"/>
                  </a:cubicBezTo>
                  <a:cubicBezTo>
                    <a:pt x="325" y="912"/>
                    <a:pt x="325" y="912"/>
                    <a:pt x="325" y="912"/>
                  </a:cubicBezTo>
                  <a:cubicBezTo>
                    <a:pt x="321" y="912"/>
                    <a:pt x="318" y="913"/>
                    <a:pt x="315" y="915"/>
                  </a:cubicBezTo>
                  <a:cubicBezTo>
                    <a:pt x="312" y="917"/>
                    <a:pt x="310" y="918"/>
                    <a:pt x="307" y="919"/>
                  </a:cubicBezTo>
                  <a:cubicBezTo>
                    <a:pt x="306" y="919"/>
                    <a:pt x="305" y="919"/>
                    <a:pt x="305" y="919"/>
                  </a:cubicBezTo>
                  <a:cubicBezTo>
                    <a:pt x="304" y="919"/>
                    <a:pt x="303" y="919"/>
                    <a:pt x="302" y="918"/>
                  </a:cubicBezTo>
                  <a:cubicBezTo>
                    <a:pt x="301" y="918"/>
                    <a:pt x="301" y="918"/>
                    <a:pt x="300" y="918"/>
                  </a:cubicBezTo>
                  <a:cubicBezTo>
                    <a:pt x="299" y="918"/>
                    <a:pt x="298" y="918"/>
                    <a:pt x="298" y="918"/>
                  </a:cubicBezTo>
                  <a:cubicBezTo>
                    <a:pt x="297" y="918"/>
                    <a:pt x="297" y="917"/>
                    <a:pt x="296" y="917"/>
                  </a:cubicBezTo>
                  <a:cubicBezTo>
                    <a:pt x="295" y="916"/>
                    <a:pt x="295" y="916"/>
                    <a:pt x="294" y="916"/>
                  </a:cubicBezTo>
                  <a:cubicBezTo>
                    <a:pt x="293" y="915"/>
                    <a:pt x="292" y="914"/>
                    <a:pt x="291" y="914"/>
                  </a:cubicBezTo>
                  <a:cubicBezTo>
                    <a:pt x="290" y="913"/>
                    <a:pt x="289" y="912"/>
                    <a:pt x="288" y="912"/>
                  </a:cubicBezTo>
                  <a:cubicBezTo>
                    <a:pt x="284" y="910"/>
                    <a:pt x="280" y="908"/>
                    <a:pt x="276" y="908"/>
                  </a:cubicBezTo>
                  <a:cubicBezTo>
                    <a:pt x="274" y="908"/>
                    <a:pt x="272" y="908"/>
                    <a:pt x="270" y="908"/>
                  </a:cubicBezTo>
                  <a:cubicBezTo>
                    <a:pt x="268" y="908"/>
                    <a:pt x="266" y="908"/>
                    <a:pt x="264" y="908"/>
                  </a:cubicBezTo>
                  <a:cubicBezTo>
                    <a:pt x="263" y="908"/>
                    <a:pt x="262" y="908"/>
                    <a:pt x="261" y="908"/>
                  </a:cubicBezTo>
                  <a:cubicBezTo>
                    <a:pt x="258" y="908"/>
                    <a:pt x="256" y="908"/>
                    <a:pt x="253" y="907"/>
                  </a:cubicBezTo>
                  <a:cubicBezTo>
                    <a:pt x="251" y="906"/>
                    <a:pt x="249" y="906"/>
                    <a:pt x="246" y="906"/>
                  </a:cubicBezTo>
                  <a:cubicBezTo>
                    <a:pt x="244" y="906"/>
                    <a:pt x="242" y="906"/>
                    <a:pt x="240" y="907"/>
                  </a:cubicBezTo>
                  <a:cubicBezTo>
                    <a:pt x="240" y="907"/>
                    <a:pt x="239" y="907"/>
                    <a:pt x="238" y="907"/>
                  </a:cubicBezTo>
                  <a:cubicBezTo>
                    <a:pt x="237" y="908"/>
                    <a:pt x="236" y="908"/>
                    <a:pt x="236" y="908"/>
                  </a:cubicBezTo>
                  <a:cubicBezTo>
                    <a:pt x="235" y="908"/>
                    <a:pt x="235" y="908"/>
                    <a:pt x="235" y="908"/>
                  </a:cubicBezTo>
                  <a:cubicBezTo>
                    <a:pt x="233" y="908"/>
                    <a:pt x="233" y="908"/>
                    <a:pt x="233" y="908"/>
                  </a:cubicBezTo>
                  <a:cubicBezTo>
                    <a:pt x="231" y="908"/>
                    <a:pt x="230" y="908"/>
                    <a:pt x="228" y="909"/>
                  </a:cubicBezTo>
                  <a:cubicBezTo>
                    <a:pt x="227" y="909"/>
                    <a:pt x="226" y="910"/>
                    <a:pt x="225" y="910"/>
                  </a:cubicBezTo>
                  <a:cubicBezTo>
                    <a:pt x="225" y="911"/>
                    <a:pt x="224" y="911"/>
                    <a:pt x="224" y="911"/>
                  </a:cubicBezTo>
                  <a:cubicBezTo>
                    <a:pt x="223" y="912"/>
                    <a:pt x="222" y="912"/>
                    <a:pt x="221" y="912"/>
                  </a:cubicBezTo>
                  <a:cubicBezTo>
                    <a:pt x="220" y="912"/>
                    <a:pt x="220" y="912"/>
                    <a:pt x="220" y="912"/>
                  </a:cubicBezTo>
                  <a:cubicBezTo>
                    <a:pt x="219" y="912"/>
                    <a:pt x="218" y="912"/>
                    <a:pt x="216" y="912"/>
                  </a:cubicBezTo>
                  <a:cubicBezTo>
                    <a:pt x="215" y="912"/>
                    <a:pt x="213" y="911"/>
                    <a:pt x="211" y="911"/>
                  </a:cubicBezTo>
                  <a:cubicBezTo>
                    <a:pt x="211" y="911"/>
                    <a:pt x="210" y="911"/>
                    <a:pt x="209" y="912"/>
                  </a:cubicBezTo>
                  <a:cubicBezTo>
                    <a:pt x="206" y="912"/>
                    <a:pt x="204" y="912"/>
                    <a:pt x="202" y="913"/>
                  </a:cubicBezTo>
                  <a:cubicBezTo>
                    <a:pt x="200" y="913"/>
                    <a:pt x="199" y="914"/>
                    <a:pt x="197" y="914"/>
                  </a:cubicBezTo>
                  <a:cubicBezTo>
                    <a:pt x="192" y="915"/>
                    <a:pt x="191" y="918"/>
                    <a:pt x="191" y="920"/>
                  </a:cubicBezTo>
                  <a:cubicBezTo>
                    <a:pt x="191" y="921"/>
                    <a:pt x="191" y="922"/>
                    <a:pt x="191" y="923"/>
                  </a:cubicBezTo>
                  <a:cubicBezTo>
                    <a:pt x="190" y="923"/>
                    <a:pt x="190" y="924"/>
                    <a:pt x="190" y="924"/>
                  </a:cubicBezTo>
                  <a:cubicBezTo>
                    <a:pt x="188" y="926"/>
                    <a:pt x="186" y="928"/>
                    <a:pt x="189" y="933"/>
                  </a:cubicBezTo>
                  <a:cubicBezTo>
                    <a:pt x="191" y="935"/>
                    <a:pt x="192" y="936"/>
                    <a:pt x="191" y="939"/>
                  </a:cubicBezTo>
                  <a:cubicBezTo>
                    <a:pt x="191" y="941"/>
                    <a:pt x="190" y="942"/>
                    <a:pt x="189" y="944"/>
                  </a:cubicBezTo>
                  <a:cubicBezTo>
                    <a:pt x="188" y="944"/>
                    <a:pt x="187" y="945"/>
                    <a:pt x="187" y="946"/>
                  </a:cubicBezTo>
                  <a:cubicBezTo>
                    <a:pt x="186" y="948"/>
                    <a:pt x="183" y="952"/>
                    <a:pt x="180" y="954"/>
                  </a:cubicBezTo>
                  <a:cubicBezTo>
                    <a:pt x="179" y="955"/>
                    <a:pt x="178" y="955"/>
                    <a:pt x="177" y="955"/>
                  </a:cubicBezTo>
                  <a:cubicBezTo>
                    <a:pt x="176" y="955"/>
                    <a:pt x="175" y="955"/>
                    <a:pt x="174" y="955"/>
                  </a:cubicBezTo>
                  <a:cubicBezTo>
                    <a:pt x="173" y="955"/>
                    <a:pt x="172" y="954"/>
                    <a:pt x="171" y="954"/>
                  </a:cubicBezTo>
                  <a:cubicBezTo>
                    <a:pt x="170" y="955"/>
                    <a:pt x="170" y="955"/>
                    <a:pt x="170" y="955"/>
                  </a:cubicBezTo>
                  <a:cubicBezTo>
                    <a:pt x="168" y="955"/>
                    <a:pt x="167" y="954"/>
                    <a:pt x="165" y="954"/>
                  </a:cubicBezTo>
                  <a:cubicBezTo>
                    <a:pt x="163" y="953"/>
                    <a:pt x="161" y="952"/>
                    <a:pt x="159" y="952"/>
                  </a:cubicBezTo>
                  <a:cubicBezTo>
                    <a:pt x="153" y="952"/>
                    <a:pt x="152" y="957"/>
                    <a:pt x="151" y="960"/>
                  </a:cubicBezTo>
                  <a:cubicBezTo>
                    <a:pt x="151" y="961"/>
                    <a:pt x="151" y="961"/>
                    <a:pt x="151" y="962"/>
                  </a:cubicBezTo>
                  <a:cubicBezTo>
                    <a:pt x="150" y="964"/>
                    <a:pt x="150" y="966"/>
                    <a:pt x="150" y="968"/>
                  </a:cubicBezTo>
                  <a:cubicBezTo>
                    <a:pt x="150" y="969"/>
                    <a:pt x="150" y="971"/>
                    <a:pt x="149" y="972"/>
                  </a:cubicBezTo>
                  <a:cubicBezTo>
                    <a:pt x="149" y="974"/>
                    <a:pt x="149" y="974"/>
                    <a:pt x="149" y="974"/>
                  </a:cubicBezTo>
                  <a:cubicBezTo>
                    <a:pt x="149" y="977"/>
                    <a:pt x="148" y="979"/>
                    <a:pt x="149" y="983"/>
                  </a:cubicBezTo>
                  <a:cubicBezTo>
                    <a:pt x="150" y="985"/>
                    <a:pt x="150" y="987"/>
                    <a:pt x="150" y="989"/>
                  </a:cubicBezTo>
                  <a:cubicBezTo>
                    <a:pt x="150" y="990"/>
                    <a:pt x="150" y="991"/>
                    <a:pt x="150" y="992"/>
                  </a:cubicBezTo>
                  <a:cubicBezTo>
                    <a:pt x="150" y="993"/>
                    <a:pt x="150" y="993"/>
                    <a:pt x="150" y="993"/>
                  </a:cubicBezTo>
                  <a:cubicBezTo>
                    <a:pt x="151" y="997"/>
                    <a:pt x="151" y="997"/>
                    <a:pt x="149" y="999"/>
                  </a:cubicBezTo>
                  <a:cubicBezTo>
                    <a:pt x="148" y="999"/>
                    <a:pt x="148" y="999"/>
                    <a:pt x="148" y="999"/>
                  </a:cubicBezTo>
                  <a:cubicBezTo>
                    <a:pt x="146" y="1001"/>
                    <a:pt x="143" y="1003"/>
                    <a:pt x="140" y="1006"/>
                  </a:cubicBezTo>
                  <a:cubicBezTo>
                    <a:pt x="139" y="1007"/>
                    <a:pt x="138" y="1009"/>
                    <a:pt x="138" y="1010"/>
                  </a:cubicBezTo>
                  <a:cubicBezTo>
                    <a:pt x="137" y="1012"/>
                    <a:pt x="137" y="1013"/>
                    <a:pt x="135" y="1014"/>
                  </a:cubicBezTo>
                  <a:cubicBezTo>
                    <a:pt x="134" y="1014"/>
                    <a:pt x="133" y="1015"/>
                    <a:pt x="132" y="1016"/>
                  </a:cubicBezTo>
                  <a:cubicBezTo>
                    <a:pt x="131" y="1017"/>
                    <a:pt x="131" y="1017"/>
                    <a:pt x="131" y="1017"/>
                  </a:cubicBezTo>
                  <a:cubicBezTo>
                    <a:pt x="130" y="1018"/>
                    <a:pt x="130" y="1018"/>
                    <a:pt x="129" y="1018"/>
                  </a:cubicBezTo>
                  <a:cubicBezTo>
                    <a:pt x="128" y="1019"/>
                    <a:pt x="126" y="1019"/>
                    <a:pt x="125" y="1021"/>
                  </a:cubicBezTo>
                  <a:cubicBezTo>
                    <a:pt x="123" y="1023"/>
                    <a:pt x="123" y="1026"/>
                    <a:pt x="124" y="1028"/>
                  </a:cubicBezTo>
                  <a:cubicBezTo>
                    <a:pt x="124" y="1031"/>
                    <a:pt x="124" y="1033"/>
                    <a:pt x="123" y="1033"/>
                  </a:cubicBezTo>
                  <a:cubicBezTo>
                    <a:pt x="121" y="1035"/>
                    <a:pt x="118" y="1035"/>
                    <a:pt x="116" y="1035"/>
                  </a:cubicBezTo>
                  <a:cubicBezTo>
                    <a:pt x="115" y="1035"/>
                    <a:pt x="115" y="1036"/>
                    <a:pt x="114" y="1036"/>
                  </a:cubicBezTo>
                  <a:cubicBezTo>
                    <a:pt x="113" y="1036"/>
                    <a:pt x="112" y="1036"/>
                    <a:pt x="111" y="1036"/>
                  </a:cubicBezTo>
                  <a:cubicBezTo>
                    <a:pt x="111" y="1036"/>
                    <a:pt x="110" y="1036"/>
                    <a:pt x="110" y="1036"/>
                  </a:cubicBezTo>
                  <a:cubicBezTo>
                    <a:pt x="108" y="1036"/>
                    <a:pt x="106" y="1036"/>
                    <a:pt x="104" y="1039"/>
                  </a:cubicBezTo>
                  <a:cubicBezTo>
                    <a:pt x="103" y="1041"/>
                    <a:pt x="103" y="1043"/>
                    <a:pt x="103" y="1045"/>
                  </a:cubicBezTo>
                  <a:cubicBezTo>
                    <a:pt x="103" y="1045"/>
                    <a:pt x="103" y="1045"/>
                    <a:pt x="102" y="1045"/>
                  </a:cubicBezTo>
                  <a:cubicBezTo>
                    <a:pt x="102" y="1045"/>
                    <a:pt x="102" y="1045"/>
                    <a:pt x="101" y="1045"/>
                  </a:cubicBezTo>
                  <a:cubicBezTo>
                    <a:pt x="101" y="1045"/>
                    <a:pt x="100" y="1045"/>
                    <a:pt x="99" y="1045"/>
                  </a:cubicBezTo>
                  <a:cubicBezTo>
                    <a:pt x="99" y="1045"/>
                    <a:pt x="98" y="1044"/>
                    <a:pt x="97" y="1044"/>
                  </a:cubicBezTo>
                  <a:cubicBezTo>
                    <a:pt x="93" y="1044"/>
                    <a:pt x="92" y="1046"/>
                    <a:pt x="91" y="1048"/>
                  </a:cubicBezTo>
                  <a:cubicBezTo>
                    <a:pt x="90" y="1050"/>
                    <a:pt x="90" y="1052"/>
                    <a:pt x="91" y="1054"/>
                  </a:cubicBezTo>
                  <a:cubicBezTo>
                    <a:pt x="91" y="1055"/>
                    <a:pt x="91" y="1056"/>
                    <a:pt x="91" y="1056"/>
                  </a:cubicBezTo>
                  <a:cubicBezTo>
                    <a:pt x="90" y="1058"/>
                    <a:pt x="90" y="1059"/>
                    <a:pt x="90" y="1060"/>
                  </a:cubicBezTo>
                  <a:cubicBezTo>
                    <a:pt x="90" y="1062"/>
                    <a:pt x="90" y="1063"/>
                    <a:pt x="89" y="1065"/>
                  </a:cubicBezTo>
                  <a:cubicBezTo>
                    <a:pt x="88" y="1067"/>
                    <a:pt x="87" y="1070"/>
                    <a:pt x="86" y="1071"/>
                  </a:cubicBezTo>
                  <a:cubicBezTo>
                    <a:pt x="85" y="1072"/>
                    <a:pt x="85" y="1072"/>
                    <a:pt x="83" y="1072"/>
                  </a:cubicBezTo>
                  <a:cubicBezTo>
                    <a:pt x="83" y="1075"/>
                    <a:pt x="83" y="1075"/>
                    <a:pt x="83" y="1075"/>
                  </a:cubicBezTo>
                  <a:cubicBezTo>
                    <a:pt x="83" y="1072"/>
                    <a:pt x="83" y="1072"/>
                    <a:pt x="83" y="1072"/>
                  </a:cubicBezTo>
                  <a:cubicBezTo>
                    <a:pt x="82" y="1072"/>
                    <a:pt x="80" y="1072"/>
                    <a:pt x="78" y="1073"/>
                  </a:cubicBezTo>
                  <a:cubicBezTo>
                    <a:pt x="74" y="1075"/>
                    <a:pt x="74" y="1079"/>
                    <a:pt x="74" y="1082"/>
                  </a:cubicBezTo>
                  <a:cubicBezTo>
                    <a:pt x="74" y="1084"/>
                    <a:pt x="73" y="1086"/>
                    <a:pt x="73" y="1087"/>
                  </a:cubicBezTo>
                  <a:cubicBezTo>
                    <a:pt x="72" y="1088"/>
                    <a:pt x="70" y="1089"/>
                    <a:pt x="68" y="1091"/>
                  </a:cubicBezTo>
                  <a:cubicBezTo>
                    <a:pt x="67" y="1091"/>
                    <a:pt x="66" y="1092"/>
                    <a:pt x="65" y="1092"/>
                  </a:cubicBezTo>
                  <a:cubicBezTo>
                    <a:pt x="63" y="1094"/>
                    <a:pt x="61" y="1096"/>
                    <a:pt x="60" y="1098"/>
                  </a:cubicBezTo>
                  <a:cubicBezTo>
                    <a:pt x="59" y="1099"/>
                    <a:pt x="59" y="1099"/>
                    <a:pt x="58" y="1100"/>
                  </a:cubicBezTo>
                  <a:cubicBezTo>
                    <a:pt x="56" y="1103"/>
                    <a:pt x="53" y="1105"/>
                    <a:pt x="51" y="1107"/>
                  </a:cubicBezTo>
                  <a:cubicBezTo>
                    <a:pt x="50" y="1107"/>
                    <a:pt x="49" y="1108"/>
                    <a:pt x="47" y="1108"/>
                  </a:cubicBezTo>
                  <a:cubicBezTo>
                    <a:pt x="46" y="1108"/>
                    <a:pt x="44" y="1108"/>
                    <a:pt x="42" y="1109"/>
                  </a:cubicBezTo>
                  <a:cubicBezTo>
                    <a:pt x="41" y="1109"/>
                    <a:pt x="41" y="1110"/>
                    <a:pt x="40" y="1110"/>
                  </a:cubicBezTo>
                  <a:cubicBezTo>
                    <a:pt x="40" y="1111"/>
                    <a:pt x="39" y="1111"/>
                    <a:pt x="39" y="1111"/>
                  </a:cubicBezTo>
                  <a:cubicBezTo>
                    <a:pt x="38" y="1111"/>
                    <a:pt x="37" y="1111"/>
                    <a:pt x="36" y="1110"/>
                  </a:cubicBezTo>
                  <a:cubicBezTo>
                    <a:pt x="36" y="1110"/>
                    <a:pt x="35" y="1110"/>
                    <a:pt x="34" y="1110"/>
                  </a:cubicBezTo>
                  <a:cubicBezTo>
                    <a:pt x="33" y="1109"/>
                    <a:pt x="32" y="1109"/>
                    <a:pt x="30" y="1109"/>
                  </a:cubicBezTo>
                  <a:cubicBezTo>
                    <a:pt x="28" y="1109"/>
                    <a:pt x="27" y="1110"/>
                    <a:pt x="25" y="1111"/>
                  </a:cubicBezTo>
                  <a:cubicBezTo>
                    <a:pt x="24" y="1111"/>
                    <a:pt x="22" y="1112"/>
                    <a:pt x="21" y="1113"/>
                  </a:cubicBezTo>
                  <a:cubicBezTo>
                    <a:pt x="19" y="1114"/>
                    <a:pt x="18" y="1115"/>
                    <a:pt x="16" y="1116"/>
                  </a:cubicBezTo>
                  <a:cubicBezTo>
                    <a:pt x="12" y="1118"/>
                    <a:pt x="7" y="1120"/>
                    <a:pt x="5" y="1126"/>
                  </a:cubicBezTo>
                  <a:cubicBezTo>
                    <a:pt x="4" y="1127"/>
                    <a:pt x="4" y="1129"/>
                    <a:pt x="4" y="1130"/>
                  </a:cubicBezTo>
                  <a:cubicBezTo>
                    <a:pt x="4" y="1131"/>
                    <a:pt x="4" y="1132"/>
                    <a:pt x="4" y="1133"/>
                  </a:cubicBezTo>
                  <a:cubicBezTo>
                    <a:pt x="4" y="1133"/>
                    <a:pt x="3" y="1134"/>
                    <a:pt x="3" y="1134"/>
                  </a:cubicBezTo>
                  <a:cubicBezTo>
                    <a:pt x="3" y="1134"/>
                    <a:pt x="2" y="1135"/>
                    <a:pt x="2" y="1136"/>
                  </a:cubicBezTo>
                  <a:cubicBezTo>
                    <a:pt x="0" y="1138"/>
                    <a:pt x="1" y="1141"/>
                    <a:pt x="2" y="1143"/>
                  </a:cubicBezTo>
                  <a:cubicBezTo>
                    <a:pt x="4" y="1147"/>
                    <a:pt x="10" y="1148"/>
                    <a:pt x="12" y="1148"/>
                  </a:cubicBezTo>
                  <a:cubicBezTo>
                    <a:pt x="13" y="1148"/>
                    <a:pt x="15" y="1148"/>
                    <a:pt x="16" y="1148"/>
                  </a:cubicBezTo>
                  <a:cubicBezTo>
                    <a:pt x="20" y="1148"/>
                    <a:pt x="22" y="1147"/>
                    <a:pt x="25" y="1146"/>
                  </a:cubicBezTo>
                  <a:cubicBezTo>
                    <a:pt x="29" y="1144"/>
                    <a:pt x="30" y="1139"/>
                    <a:pt x="31" y="1136"/>
                  </a:cubicBezTo>
                  <a:cubicBezTo>
                    <a:pt x="31" y="1135"/>
                    <a:pt x="31" y="1135"/>
                    <a:pt x="31" y="1135"/>
                  </a:cubicBezTo>
                  <a:cubicBezTo>
                    <a:pt x="32" y="1132"/>
                    <a:pt x="32" y="1131"/>
                    <a:pt x="33" y="1131"/>
                  </a:cubicBezTo>
                  <a:cubicBezTo>
                    <a:pt x="33" y="1131"/>
                    <a:pt x="33" y="1131"/>
                    <a:pt x="33" y="1131"/>
                  </a:cubicBezTo>
                  <a:cubicBezTo>
                    <a:pt x="34" y="1131"/>
                    <a:pt x="36" y="1131"/>
                    <a:pt x="37" y="1132"/>
                  </a:cubicBezTo>
                  <a:cubicBezTo>
                    <a:pt x="38" y="1132"/>
                    <a:pt x="38" y="1133"/>
                    <a:pt x="38" y="1133"/>
                  </a:cubicBezTo>
                  <a:cubicBezTo>
                    <a:pt x="39" y="1133"/>
                    <a:pt x="39" y="1134"/>
                    <a:pt x="40" y="1134"/>
                  </a:cubicBezTo>
                  <a:cubicBezTo>
                    <a:pt x="42" y="1136"/>
                    <a:pt x="45" y="1136"/>
                    <a:pt x="47" y="1136"/>
                  </a:cubicBezTo>
                  <a:cubicBezTo>
                    <a:pt x="48" y="1136"/>
                    <a:pt x="48" y="1136"/>
                    <a:pt x="49" y="1136"/>
                  </a:cubicBezTo>
                  <a:cubicBezTo>
                    <a:pt x="49" y="1136"/>
                    <a:pt x="50" y="1136"/>
                    <a:pt x="51" y="1136"/>
                  </a:cubicBezTo>
                  <a:cubicBezTo>
                    <a:pt x="51" y="1136"/>
                    <a:pt x="51" y="1136"/>
                    <a:pt x="51" y="1136"/>
                  </a:cubicBezTo>
                  <a:cubicBezTo>
                    <a:pt x="54" y="1136"/>
                    <a:pt x="57" y="1138"/>
                    <a:pt x="58" y="1140"/>
                  </a:cubicBezTo>
                  <a:cubicBezTo>
                    <a:pt x="59" y="1141"/>
                    <a:pt x="59" y="1142"/>
                    <a:pt x="59" y="1143"/>
                  </a:cubicBezTo>
                  <a:cubicBezTo>
                    <a:pt x="59" y="1144"/>
                    <a:pt x="59" y="1144"/>
                    <a:pt x="59" y="1144"/>
                  </a:cubicBezTo>
                  <a:cubicBezTo>
                    <a:pt x="59" y="1145"/>
                    <a:pt x="60" y="1146"/>
                    <a:pt x="60" y="1147"/>
                  </a:cubicBezTo>
                  <a:cubicBezTo>
                    <a:pt x="60" y="1148"/>
                    <a:pt x="61" y="1149"/>
                    <a:pt x="61" y="1149"/>
                  </a:cubicBezTo>
                  <a:cubicBezTo>
                    <a:pt x="61" y="1153"/>
                    <a:pt x="62" y="1155"/>
                    <a:pt x="64" y="1159"/>
                  </a:cubicBezTo>
                  <a:cubicBezTo>
                    <a:pt x="64" y="1159"/>
                    <a:pt x="64" y="1159"/>
                    <a:pt x="64" y="1159"/>
                  </a:cubicBezTo>
                  <a:cubicBezTo>
                    <a:pt x="65" y="1161"/>
                    <a:pt x="67" y="1163"/>
                    <a:pt x="70" y="1163"/>
                  </a:cubicBezTo>
                  <a:cubicBezTo>
                    <a:pt x="70" y="1163"/>
                    <a:pt x="71" y="1163"/>
                    <a:pt x="71" y="1163"/>
                  </a:cubicBezTo>
                  <a:cubicBezTo>
                    <a:pt x="76" y="1162"/>
                    <a:pt x="77" y="1159"/>
                    <a:pt x="77" y="1157"/>
                  </a:cubicBezTo>
                  <a:cubicBezTo>
                    <a:pt x="78" y="1156"/>
                    <a:pt x="78" y="1155"/>
                    <a:pt x="79" y="1155"/>
                  </a:cubicBezTo>
                  <a:cubicBezTo>
                    <a:pt x="79" y="1154"/>
                    <a:pt x="80" y="1154"/>
                    <a:pt x="81" y="1154"/>
                  </a:cubicBezTo>
                  <a:cubicBezTo>
                    <a:pt x="82" y="1154"/>
                    <a:pt x="84" y="1153"/>
                    <a:pt x="86" y="1153"/>
                  </a:cubicBezTo>
                  <a:cubicBezTo>
                    <a:pt x="88" y="1151"/>
                    <a:pt x="88" y="1149"/>
                    <a:pt x="88" y="1148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88" y="1148"/>
                    <a:pt x="89" y="1148"/>
                    <a:pt x="89" y="1148"/>
                  </a:cubicBezTo>
                  <a:cubicBezTo>
                    <a:pt x="90" y="1147"/>
                    <a:pt x="92" y="1146"/>
                    <a:pt x="92" y="1143"/>
                  </a:cubicBezTo>
                  <a:cubicBezTo>
                    <a:pt x="93" y="1140"/>
                    <a:pt x="91" y="1137"/>
                    <a:pt x="89" y="1135"/>
                  </a:cubicBezTo>
                  <a:cubicBezTo>
                    <a:pt x="88" y="1134"/>
                    <a:pt x="87" y="1134"/>
                    <a:pt x="87" y="1134"/>
                  </a:cubicBezTo>
                  <a:cubicBezTo>
                    <a:pt x="86" y="1134"/>
                    <a:pt x="86" y="1134"/>
                    <a:pt x="86" y="1133"/>
                  </a:cubicBezTo>
                  <a:cubicBezTo>
                    <a:pt x="86" y="1133"/>
                    <a:pt x="86" y="1132"/>
                    <a:pt x="87" y="1131"/>
                  </a:cubicBezTo>
                  <a:cubicBezTo>
                    <a:pt x="89" y="1130"/>
                    <a:pt x="91" y="1128"/>
                    <a:pt x="91" y="1124"/>
                  </a:cubicBezTo>
                  <a:cubicBezTo>
                    <a:pt x="91" y="1124"/>
                    <a:pt x="91" y="1123"/>
                    <a:pt x="91" y="1123"/>
                  </a:cubicBezTo>
                  <a:cubicBezTo>
                    <a:pt x="93" y="1125"/>
                    <a:pt x="95" y="1126"/>
                    <a:pt x="96" y="1126"/>
                  </a:cubicBezTo>
                  <a:cubicBezTo>
                    <a:pt x="97" y="1126"/>
                    <a:pt x="97" y="1126"/>
                    <a:pt x="98" y="1126"/>
                  </a:cubicBezTo>
                  <a:cubicBezTo>
                    <a:pt x="101" y="1126"/>
                    <a:pt x="102" y="1124"/>
                    <a:pt x="103" y="1122"/>
                  </a:cubicBezTo>
                  <a:cubicBezTo>
                    <a:pt x="103" y="1122"/>
                    <a:pt x="103" y="1122"/>
                    <a:pt x="103" y="1122"/>
                  </a:cubicBezTo>
                  <a:cubicBezTo>
                    <a:pt x="104" y="1120"/>
                    <a:pt x="105" y="1119"/>
                    <a:pt x="106" y="1118"/>
                  </a:cubicBezTo>
                  <a:cubicBezTo>
                    <a:pt x="107" y="1117"/>
                    <a:pt x="108" y="1116"/>
                    <a:pt x="109" y="1116"/>
                  </a:cubicBezTo>
                  <a:cubicBezTo>
                    <a:pt x="110" y="1115"/>
                    <a:pt x="110" y="1115"/>
                    <a:pt x="110" y="1115"/>
                  </a:cubicBezTo>
                  <a:cubicBezTo>
                    <a:pt x="112" y="1115"/>
                    <a:pt x="113" y="1114"/>
                    <a:pt x="114" y="1112"/>
                  </a:cubicBezTo>
                  <a:cubicBezTo>
                    <a:pt x="115" y="1112"/>
                    <a:pt x="115" y="1111"/>
                    <a:pt x="115" y="1111"/>
                  </a:cubicBezTo>
                  <a:cubicBezTo>
                    <a:pt x="115" y="1111"/>
                    <a:pt x="115" y="1112"/>
                    <a:pt x="116" y="1112"/>
                  </a:cubicBezTo>
                  <a:cubicBezTo>
                    <a:pt x="117" y="1113"/>
                    <a:pt x="118" y="1114"/>
                    <a:pt x="120" y="1114"/>
                  </a:cubicBezTo>
                  <a:cubicBezTo>
                    <a:pt x="122" y="1114"/>
                    <a:pt x="123" y="1112"/>
                    <a:pt x="125" y="1111"/>
                  </a:cubicBezTo>
                  <a:cubicBezTo>
                    <a:pt x="127" y="1108"/>
                    <a:pt x="127" y="1106"/>
                    <a:pt x="127" y="1103"/>
                  </a:cubicBezTo>
                  <a:cubicBezTo>
                    <a:pt x="127" y="1102"/>
                    <a:pt x="127" y="1102"/>
                    <a:pt x="127" y="1102"/>
                  </a:cubicBezTo>
                  <a:cubicBezTo>
                    <a:pt x="127" y="1101"/>
                    <a:pt x="127" y="1100"/>
                    <a:pt x="128" y="1099"/>
                  </a:cubicBezTo>
                  <a:cubicBezTo>
                    <a:pt x="128" y="1098"/>
                    <a:pt x="129" y="1096"/>
                    <a:pt x="129" y="1094"/>
                  </a:cubicBezTo>
                  <a:cubicBezTo>
                    <a:pt x="129" y="1094"/>
                    <a:pt x="129" y="1093"/>
                    <a:pt x="129" y="1093"/>
                  </a:cubicBezTo>
                  <a:cubicBezTo>
                    <a:pt x="129" y="1091"/>
                    <a:pt x="129" y="1091"/>
                    <a:pt x="129" y="1091"/>
                  </a:cubicBezTo>
                  <a:cubicBezTo>
                    <a:pt x="130" y="1090"/>
                    <a:pt x="130" y="1090"/>
                    <a:pt x="131" y="1090"/>
                  </a:cubicBezTo>
                  <a:cubicBezTo>
                    <a:pt x="133" y="1090"/>
                    <a:pt x="135" y="1091"/>
                    <a:pt x="136" y="1091"/>
                  </a:cubicBezTo>
                  <a:cubicBezTo>
                    <a:pt x="136" y="1092"/>
                    <a:pt x="136" y="1092"/>
                    <a:pt x="136" y="1092"/>
                  </a:cubicBezTo>
                  <a:cubicBezTo>
                    <a:pt x="137" y="1092"/>
                    <a:pt x="139" y="1093"/>
                    <a:pt x="141" y="1093"/>
                  </a:cubicBezTo>
                  <a:cubicBezTo>
                    <a:pt x="141" y="1093"/>
                    <a:pt x="142" y="1093"/>
                    <a:pt x="142" y="1093"/>
                  </a:cubicBezTo>
                  <a:cubicBezTo>
                    <a:pt x="144" y="1093"/>
                    <a:pt x="145" y="1093"/>
                    <a:pt x="147" y="1093"/>
                  </a:cubicBezTo>
                  <a:cubicBezTo>
                    <a:pt x="148" y="1093"/>
                    <a:pt x="150" y="1093"/>
                    <a:pt x="152" y="1093"/>
                  </a:cubicBezTo>
                  <a:cubicBezTo>
                    <a:pt x="156" y="1093"/>
                    <a:pt x="159" y="1093"/>
                    <a:pt x="162" y="1092"/>
                  </a:cubicBezTo>
                  <a:cubicBezTo>
                    <a:pt x="164" y="1091"/>
                    <a:pt x="166" y="1090"/>
                    <a:pt x="168" y="1088"/>
                  </a:cubicBezTo>
                  <a:cubicBezTo>
                    <a:pt x="170" y="1087"/>
                    <a:pt x="171" y="1086"/>
                    <a:pt x="173" y="1086"/>
                  </a:cubicBezTo>
                  <a:cubicBezTo>
                    <a:pt x="173" y="1086"/>
                    <a:pt x="173" y="1086"/>
                    <a:pt x="174" y="1086"/>
                  </a:cubicBezTo>
                  <a:cubicBezTo>
                    <a:pt x="176" y="1086"/>
                    <a:pt x="179" y="1087"/>
                    <a:pt x="182" y="1088"/>
                  </a:cubicBezTo>
                  <a:cubicBezTo>
                    <a:pt x="184" y="1088"/>
                    <a:pt x="186" y="1088"/>
                    <a:pt x="188" y="1089"/>
                  </a:cubicBezTo>
                  <a:cubicBezTo>
                    <a:pt x="189" y="1089"/>
                    <a:pt x="190" y="1089"/>
                    <a:pt x="190" y="1090"/>
                  </a:cubicBezTo>
                  <a:cubicBezTo>
                    <a:pt x="191" y="1090"/>
                    <a:pt x="192" y="1091"/>
                    <a:pt x="194" y="1091"/>
                  </a:cubicBezTo>
                  <a:cubicBezTo>
                    <a:pt x="194" y="1091"/>
                    <a:pt x="195" y="1091"/>
                    <a:pt x="195" y="1091"/>
                  </a:cubicBezTo>
                  <a:cubicBezTo>
                    <a:pt x="198" y="1091"/>
                    <a:pt x="201" y="1089"/>
                    <a:pt x="202" y="1086"/>
                  </a:cubicBezTo>
                  <a:cubicBezTo>
                    <a:pt x="202" y="1085"/>
                    <a:pt x="202" y="1085"/>
                    <a:pt x="203" y="1084"/>
                  </a:cubicBezTo>
                  <a:cubicBezTo>
                    <a:pt x="203" y="1085"/>
                    <a:pt x="204" y="1087"/>
                    <a:pt x="205" y="1088"/>
                  </a:cubicBezTo>
                  <a:cubicBezTo>
                    <a:pt x="206" y="1089"/>
                    <a:pt x="206" y="1089"/>
                    <a:pt x="207" y="1090"/>
                  </a:cubicBezTo>
                  <a:cubicBezTo>
                    <a:pt x="209" y="1093"/>
                    <a:pt x="212" y="1098"/>
                    <a:pt x="217" y="1098"/>
                  </a:cubicBezTo>
                  <a:cubicBezTo>
                    <a:pt x="218" y="1098"/>
                    <a:pt x="219" y="1098"/>
                    <a:pt x="219" y="1098"/>
                  </a:cubicBezTo>
                  <a:cubicBezTo>
                    <a:pt x="221" y="1098"/>
                    <a:pt x="222" y="1097"/>
                    <a:pt x="223" y="1096"/>
                  </a:cubicBezTo>
                  <a:cubicBezTo>
                    <a:pt x="224" y="1096"/>
                    <a:pt x="225" y="1095"/>
                    <a:pt x="226" y="1095"/>
                  </a:cubicBezTo>
                  <a:cubicBezTo>
                    <a:pt x="226" y="1095"/>
                    <a:pt x="226" y="1095"/>
                    <a:pt x="226" y="1095"/>
                  </a:cubicBezTo>
                  <a:cubicBezTo>
                    <a:pt x="228" y="1095"/>
                    <a:pt x="230" y="1096"/>
                    <a:pt x="232" y="1097"/>
                  </a:cubicBezTo>
                  <a:cubicBezTo>
                    <a:pt x="235" y="1099"/>
                    <a:pt x="237" y="1100"/>
                    <a:pt x="238" y="1102"/>
                  </a:cubicBezTo>
                  <a:cubicBezTo>
                    <a:pt x="239" y="1107"/>
                    <a:pt x="242" y="1110"/>
                    <a:pt x="245" y="1112"/>
                  </a:cubicBezTo>
                  <a:cubicBezTo>
                    <a:pt x="247" y="1113"/>
                    <a:pt x="250" y="1113"/>
                    <a:pt x="253" y="1113"/>
                  </a:cubicBezTo>
                  <a:cubicBezTo>
                    <a:pt x="255" y="1113"/>
                    <a:pt x="257" y="1113"/>
                    <a:pt x="259" y="1113"/>
                  </a:cubicBezTo>
                  <a:cubicBezTo>
                    <a:pt x="262" y="1112"/>
                    <a:pt x="267" y="1112"/>
                    <a:pt x="269" y="1106"/>
                  </a:cubicBezTo>
                  <a:cubicBezTo>
                    <a:pt x="270" y="1104"/>
                    <a:pt x="270" y="1102"/>
                    <a:pt x="271" y="1099"/>
                  </a:cubicBezTo>
                  <a:cubicBezTo>
                    <a:pt x="271" y="1097"/>
                    <a:pt x="271" y="1096"/>
                    <a:pt x="271" y="1094"/>
                  </a:cubicBezTo>
                  <a:cubicBezTo>
                    <a:pt x="272" y="1092"/>
                    <a:pt x="274" y="1090"/>
                    <a:pt x="277" y="1088"/>
                  </a:cubicBezTo>
                  <a:cubicBezTo>
                    <a:pt x="278" y="1088"/>
                    <a:pt x="278" y="1088"/>
                    <a:pt x="278" y="1088"/>
                  </a:cubicBezTo>
                  <a:cubicBezTo>
                    <a:pt x="278" y="1088"/>
                    <a:pt x="278" y="1088"/>
                    <a:pt x="279" y="1088"/>
                  </a:cubicBezTo>
                  <a:cubicBezTo>
                    <a:pt x="280" y="1087"/>
                    <a:pt x="283" y="1085"/>
                    <a:pt x="284" y="1083"/>
                  </a:cubicBezTo>
                  <a:cubicBezTo>
                    <a:pt x="284" y="1082"/>
                    <a:pt x="284" y="1080"/>
                    <a:pt x="284" y="1079"/>
                  </a:cubicBezTo>
                  <a:cubicBezTo>
                    <a:pt x="284" y="1079"/>
                    <a:pt x="284" y="1078"/>
                    <a:pt x="284" y="1078"/>
                  </a:cubicBezTo>
                  <a:cubicBezTo>
                    <a:pt x="284" y="1078"/>
                    <a:pt x="284" y="1077"/>
                    <a:pt x="285" y="1077"/>
                  </a:cubicBezTo>
                  <a:cubicBezTo>
                    <a:pt x="286" y="1076"/>
                    <a:pt x="287" y="1075"/>
                    <a:pt x="287" y="1073"/>
                  </a:cubicBezTo>
                  <a:cubicBezTo>
                    <a:pt x="287" y="1071"/>
                    <a:pt x="286" y="1069"/>
                    <a:pt x="282" y="1069"/>
                  </a:cubicBezTo>
                  <a:cubicBezTo>
                    <a:pt x="282" y="1069"/>
                    <a:pt x="282" y="1069"/>
                    <a:pt x="282" y="1069"/>
                  </a:cubicBezTo>
                  <a:cubicBezTo>
                    <a:pt x="282" y="1069"/>
                    <a:pt x="281" y="1069"/>
                    <a:pt x="281" y="1069"/>
                  </a:cubicBezTo>
                  <a:cubicBezTo>
                    <a:pt x="281" y="1069"/>
                    <a:pt x="281" y="1068"/>
                    <a:pt x="281" y="1068"/>
                  </a:cubicBezTo>
                  <a:cubicBezTo>
                    <a:pt x="281" y="1067"/>
                    <a:pt x="282" y="1066"/>
                    <a:pt x="282" y="1066"/>
                  </a:cubicBezTo>
                  <a:cubicBezTo>
                    <a:pt x="283" y="1065"/>
                    <a:pt x="283" y="1064"/>
                    <a:pt x="284" y="1063"/>
                  </a:cubicBezTo>
                  <a:cubicBezTo>
                    <a:pt x="285" y="1061"/>
                    <a:pt x="285" y="1059"/>
                    <a:pt x="285" y="1058"/>
                  </a:cubicBezTo>
                  <a:cubicBezTo>
                    <a:pt x="285" y="1056"/>
                    <a:pt x="285" y="1055"/>
                    <a:pt x="285" y="1054"/>
                  </a:cubicBezTo>
                  <a:cubicBezTo>
                    <a:pt x="285" y="1052"/>
                    <a:pt x="284" y="1051"/>
                    <a:pt x="285" y="1049"/>
                  </a:cubicBezTo>
                  <a:cubicBezTo>
                    <a:pt x="285" y="1048"/>
                    <a:pt x="286" y="1045"/>
                    <a:pt x="287" y="1044"/>
                  </a:cubicBezTo>
                  <a:cubicBezTo>
                    <a:pt x="288" y="1043"/>
                    <a:pt x="288" y="1043"/>
                    <a:pt x="288" y="1043"/>
                  </a:cubicBezTo>
                  <a:cubicBezTo>
                    <a:pt x="288" y="1042"/>
                    <a:pt x="289" y="1041"/>
                    <a:pt x="289" y="1040"/>
                  </a:cubicBezTo>
                  <a:cubicBezTo>
                    <a:pt x="290" y="1039"/>
                    <a:pt x="290" y="1038"/>
                    <a:pt x="291" y="1037"/>
                  </a:cubicBezTo>
                  <a:cubicBezTo>
                    <a:pt x="292" y="1036"/>
                    <a:pt x="292" y="1036"/>
                    <a:pt x="292" y="1036"/>
                  </a:cubicBezTo>
                  <a:cubicBezTo>
                    <a:pt x="292" y="1034"/>
                    <a:pt x="293" y="1033"/>
                    <a:pt x="294" y="1031"/>
                  </a:cubicBezTo>
                  <a:cubicBezTo>
                    <a:pt x="295" y="1033"/>
                    <a:pt x="296" y="1034"/>
                    <a:pt x="299" y="1034"/>
                  </a:cubicBezTo>
                  <a:cubicBezTo>
                    <a:pt x="300" y="1034"/>
                    <a:pt x="300" y="1034"/>
                    <a:pt x="301" y="1034"/>
                  </a:cubicBezTo>
                  <a:cubicBezTo>
                    <a:pt x="304" y="1033"/>
                    <a:pt x="306" y="1031"/>
                    <a:pt x="307" y="1029"/>
                  </a:cubicBezTo>
                  <a:cubicBezTo>
                    <a:pt x="308" y="1028"/>
                    <a:pt x="308" y="1028"/>
                    <a:pt x="308" y="1028"/>
                  </a:cubicBezTo>
                  <a:cubicBezTo>
                    <a:pt x="310" y="1026"/>
                    <a:pt x="312" y="1025"/>
                    <a:pt x="314" y="1023"/>
                  </a:cubicBezTo>
                  <a:cubicBezTo>
                    <a:pt x="314" y="1023"/>
                    <a:pt x="314" y="1023"/>
                    <a:pt x="314" y="1023"/>
                  </a:cubicBezTo>
                  <a:cubicBezTo>
                    <a:pt x="317" y="1022"/>
                    <a:pt x="318" y="1021"/>
                    <a:pt x="321" y="1021"/>
                  </a:cubicBezTo>
                  <a:cubicBezTo>
                    <a:pt x="327" y="1020"/>
                    <a:pt x="333" y="1018"/>
                    <a:pt x="339" y="1016"/>
                  </a:cubicBezTo>
                  <a:cubicBezTo>
                    <a:pt x="340" y="1015"/>
                    <a:pt x="341" y="1015"/>
                    <a:pt x="343" y="1015"/>
                  </a:cubicBezTo>
                  <a:cubicBezTo>
                    <a:pt x="345" y="1015"/>
                    <a:pt x="347" y="1014"/>
                    <a:pt x="349" y="1014"/>
                  </a:cubicBezTo>
                  <a:cubicBezTo>
                    <a:pt x="350" y="1013"/>
                    <a:pt x="351" y="1013"/>
                    <a:pt x="352" y="1013"/>
                  </a:cubicBezTo>
                  <a:cubicBezTo>
                    <a:pt x="356" y="1011"/>
                    <a:pt x="359" y="1010"/>
                    <a:pt x="362" y="1010"/>
                  </a:cubicBezTo>
                  <a:cubicBezTo>
                    <a:pt x="364" y="1010"/>
                    <a:pt x="365" y="1010"/>
                    <a:pt x="366" y="1010"/>
                  </a:cubicBezTo>
                  <a:cubicBezTo>
                    <a:pt x="367" y="1010"/>
                    <a:pt x="367" y="1010"/>
                    <a:pt x="368" y="1010"/>
                  </a:cubicBezTo>
                  <a:cubicBezTo>
                    <a:pt x="369" y="1011"/>
                    <a:pt x="370" y="1011"/>
                    <a:pt x="371" y="1011"/>
                  </a:cubicBezTo>
                  <a:cubicBezTo>
                    <a:pt x="371" y="1011"/>
                    <a:pt x="372" y="1012"/>
                    <a:pt x="373" y="1012"/>
                  </a:cubicBezTo>
                  <a:cubicBezTo>
                    <a:pt x="374" y="1012"/>
                    <a:pt x="375" y="1013"/>
                    <a:pt x="376" y="1013"/>
                  </a:cubicBezTo>
                  <a:cubicBezTo>
                    <a:pt x="378" y="1014"/>
                    <a:pt x="380" y="1014"/>
                    <a:pt x="381" y="1014"/>
                  </a:cubicBezTo>
                  <a:cubicBezTo>
                    <a:pt x="383" y="1014"/>
                    <a:pt x="384" y="1014"/>
                    <a:pt x="386" y="1015"/>
                  </a:cubicBezTo>
                  <a:cubicBezTo>
                    <a:pt x="386" y="1016"/>
                    <a:pt x="386" y="1016"/>
                    <a:pt x="387" y="1017"/>
                  </a:cubicBezTo>
                  <a:cubicBezTo>
                    <a:pt x="387" y="1018"/>
                    <a:pt x="388" y="1019"/>
                    <a:pt x="389" y="1020"/>
                  </a:cubicBezTo>
                  <a:cubicBezTo>
                    <a:pt x="392" y="1023"/>
                    <a:pt x="396" y="1025"/>
                    <a:pt x="400" y="1027"/>
                  </a:cubicBezTo>
                  <a:cubicBezTo>
                    <a:pt x="402" y="1028"/>
                    <a:pt x="403" y="1029"/>
                    <a:pt x="404" y="1029"/>
                  </a:cubicBezTo>
                  <a:cubicBezTo>
                    <a:pt x="405" y="1030"/>
                    <a:pt x="405" y="1030"/>
                    <a:pt x="406" y="1031"/>
                  </a:cubicBezTo>
                  <a:cubicBezTo>
                    <a:pt x="408" y="1031"/>
                    <a:pt x="408" y="1032"/>
                    <a:pt x="408" y="1033"/>
                  </a:cubicBezTo>
                  <a:cubicBezTo>
                    <a:pt x="409" y="1034"/>
                    <a:pt x="409" y="1037"/>
                    <a:pt x="413" y="1037"/>
                  </a:cubicBezTo>
                  <a:cubicBezTo>
                    <a:pt x="414" y="1037"/>
                    <a:pt x="415" y="1037"/>
                    <a:pt x="416" y="1035"/>
                  </a:cubicBezTo>
                  <a:cubicBezTo>
                    <a:pt x="417" y="1034"/>
                    <a:pt x="417" y="1033"/>
                    <a:pt x="418" y="1032"/>
                  </a:cubicBezTo>
                  <a:cubicBezTo>
                    <a:pt x="418" y="1031"/>
                    <a:pt x="419" y="1030"/>
                    <a:pt x="420" y="1029"/>
                  </a:cubicBezTo>
                  <a:cubicBezTo>
                    <a:pt x="421" y="1027"/>
                    <a:pt x="423" y="1027"/>
                    <a:pt x="426" y="1027"/>
                  </a:cubicBezTo>
                  <a:cubicBezTo>
                    <a:pt x="427" y="1027"/>
                    <a:pt x="428" y="1027"/>
                    <a:pt x="430" y="1027"/>
                  </a:cubicBezTo>
                  <a:cubicBezTo>
                    <a:pt x="431" y="1027"/>
                    <a:pt x="433" y="1028"/>
                    <a:pt x="434" y="1028"/>
                  </a:cubicBezTo>
                  <a:cubicBezTo>
                    <a:pt x="435" y="1028"/>
                    <a:pt x="435" y="1028"/>
                    <a:pt x="436" y="1028"/>
                  </a:cubicBezTo>
                  <a:cubicBezTo>
                    <a:pt x="438" y="1028"/>
                    <a:pt x="441" y="1027"/>
                    <a:pt x="443" y="1027"/>
                  </a:cubicBezTo>
                  <a:cubicBezTo>
                    <a:pt x="444" y="1027"/>
                    <a:pt x="444" y="1027"/>
                    <a:pt x="444" y="1027"/>
                  </a:cubicBezTo>
                  <a:cubicBezTo>
                    <a:pt x="445" y="1027"/>
                    <a:pt x="446" y="1027"/>
                    <a:pt x="447" y="1027"/>
                  </a:cubicBezTo>
                  <a:cubicBezTo>
                    <a:pt x="450" y="1027"/>
                    <a:pt x="451" y="1027"/>
                    <a:pt x="453" y="1028"/>
                  </a:cubicBezTo>
                  <a:cubicBezTo>
                    <a:pt x="454" y="1028"/>
                    <a:pt x="455" y="1029"/>
                    <a:pt x="456" y="1030"/>
                  </a:cubicBezTo>
                  <a:cubicBezTo>
                    <a:pt x="458" y="1032"/>
                    <a:pt x="460" y="1033"/>
                    <a:pt x="463" y="1034"/>
                  </a:cubicBezTo>
                  <a:cubicBezTo>
                    <a:pt x="464" y="1034"/>
                    <a:pt x="465" y="1034"/>
                    <a:pt x="466" y="1034"/>
                  </a:cubicBezTo>
                  <a:cubicBezTo>
                    <a:pt x="469" y="1034"/>
                    <a:pt x="472" y="1033"/>
                    <a:pt x="475" y="1032"/>
                  </a:cubicBezTo>
                  <a:cubicBezTo>
                    <a:pt x="475" y="1032"/>
                    <a:pt x="476" y="1032"/>
                    <a:pt x="477" y="1032"/>
                  </a:cubicBezTo>
                  <a:cubicBezTo>
                    <a:pt x="478" y="1031"/>
                    <a:pt x="479" y="1031"/>
                    <a:pt x="480" y="1030"/>
                  </a:cubicBezTo>
                  <a:cubicBezTo>
                    <a:pt x="481" y="1030"/>
                    <a:pt x="482" y="1029"/>
                    <a:pt x="482" y="1028"/>
                  </a:cubicBezTo>
                  <a:cubicBezTo>
                    <a:pt x="483" y="1027"/>
                    <a:pt x="483" y="1027"/>
                    <a:pt x="483" y="1027"/>
                  </a:cubicBezTo>
                  <a:cubicBezTo>
                    <a:pt x="484" y="1026"/>
                    <a:pt x="485" y="1024"/>
                    <a:pt x="485" y="1021"/>
                  </a:cubicBezTo>
                  <a:cubicBezTo>
                    <a:pt x="485" y="1017"/>
                    <a:pt x="483" y="1015"/>
                    <a:pt x="481" y="1013"/>
                  </a:cubicBezTo>
                  <a:cubicBezTo>
                    <a:pt x="479" y="1012"/>
                    <a:pt x="477" y="1011"/>
                    <a:pt x="476" y="1011"/>
                  </a:cubicBezTo>
                  <a:cubicBezTo>
                    <a:pt x="476" y="1011"/>
                    <a:pt x="476" y="1011"/>
                    <a:pt x="476" y="1011"/>
                  </a:cubicBezTo>
                  <a:cubicBezTo>
                    <a:pt x="475" y="1011"/>
                    <a:pt x="474" y="1011"/>
                    <a:pt x="473" y="1010"/>
                  </a:cubicBezTo>
                  <a:cubicBezTo>
                    <a:pt x="473" y="1010"/>
                    <a:pt x="473" y="1010"/>
                    <a:pt x="473" y="1010"/>
                  </a:cubicBezTo>
                  <a:cubicBezTo>
                    <a:pt x="472" y="1010"/>
                    <a:pt x="471" y="1010"/>
                    <a:pt x="470" y="1010"/>
                  </a:cubicBezTo>
                  <a:cubicBezTo>
                    <a:pt x="470" y="1010"/>
                    <a:pt x="470" y="1010"/>
                    <a:pt x="470" y="1010"/>
                  </a:cubicBezTo>
                  <a:cubicBezTo>
                    <a:pt x="470" y="1009"/>
                    <a:pt x="469" y="1008"/>
                    <a:pt x="469" y="1008"/>
                  </a:cubicBezTo>
                  <a:cubicBezTo>
                    <a:pt x="470" y="1008"/>
                    <a:pt x="470" y="1007"/>
                    <a:pt x="471" y="1007"/>
                  </a:cubicBezTo>
                  <a:cubicBezTo>
                    <a:pt x="471" y="1007"/>
                    <a:pt x="471" y="1007"/>
                    <a:pt x="471" y="1007"/>
                  </a:cubicBezTo>
                  <a:cubicBezTo>
                    <a:pt x="472" y="1007"/>
                    <a:pt x="473" y="1008"/>
                    <a:pt x="474" y="1009"/>
                  </a:cubicBezTo>
                  <a:cubicBezTo>
                    <a:pt x="475" y="1009"/>
                    <a:pt x="476" y="1010"/>
                    <a:pt x="477" y="1011"/>
                  </a:cubicBezTo>
                  <a:cubicBezTo>
                    <a:pt x="479" y="1011"/>
                    <a:pt x="480" y="1011"/>
                    <a:pt x="482" y="1011"/>
                  </a:cubicBezTo>
                  <a:cubicBezTo>
                    <a:pt x="483" y="1011"/>
                    <a:pt x="483" y="1011"/>
                    <a:pt x="484" y="1011"/>
                  </a:cubicBezTo>
                  <a:cubicBezTo>
                    <a:pt x="486" y="1011"/>
                    <a:pt x="487" y="1010"/>
                    <a:pt x="488" y="1009"/>
                  </a:cubicBezTo>
                  <a:cubicBezTo>
                    <a:pt x="489" y="1008"/>
                    <a:pt x="490" y="1008"/>
                    <a:pt x="490" y="1007"/>
                  </a:cubicBezTo>
                  <a:cubicBezTo>
                    <a:pt x="492" y="1006"/>
                    <a:pt x="494" y="1006"/>
                    <a:pt x="496" y="1006"/>
                  </a:cubicBezTo>
                  <a:cubicBezTo>
                    <a:pt x="498" y="1006"/>
                    <a:pt x="499" y="1006"/>
                    <a:pt x="501" y="1006"/>
                  </a:cubicBezTo>
                  <a:cubicBezTo>
                    <a:pt x="503" y="1005"/>
                    <a:pt x="505" y="1004"/>
                    <a:pt x="506" y="1004"/>
                  </a:cubicBezTo>
                  <a:cubicBezTo>
                    <a:pt x="508" y="1003"/>
                    <a:pt x="510" y="1002"/>
                    <a:pt x="511" y="1002"/>
                  </a:cubicBezTo>
                  <a:cubicBezTo>
                    <a:pt x="511" y="1002"/>
                    <a:pt x="511" y="1002"/>
                    <a:pt x="511" y="1002"/>
                  </a:cubicBezTo>
                  <a:cubicBezTo>
                    <a:pt x="513" y="1002"/>
                    <a:pt x="515" y="1003"/>
                    <a:pt x="517" y="1004"/>
                  </a:cubicBezTo>
                  <a:cubicBezTo>
                    <a:pt x="519" y="1004"/>
                    <a:pt x="521" y="1005"/>
                    <a:pt x="523" y="1005"/>
                  </a:cubicBezTo>
                  <a:cubicBezTo>
                    <a:pt x="523" y="1006"/>
                    <a:pt x="525" y="1006"/>
                    <a:pt x="527" y="1006"/>
                  </a:cubicBezTo>
                  <a:cubicBezTo>
                    <a:pt x="528" y="1006"/>
                    <a:pt x="529" y="1006"/>
                    <a:pt x="529" y="1005"/>
                  </a:cubicBezTo>
                  <a:cubicBezTo>
                    <a:pt x="528" y="1007"/>
                    <a:pt x="526" y="1008"/>
                    <a:pt x="525" y="1010"/>
                  </a:cubicBezTo>
                  <a:cubicBezTo>
                    <a:pt x="523" y="1012"/>
                    <a:pt x="522" y="1015"/>
                    <a:pt x="524" y="1017"/>
                  </a:cubicBezTo>
                  <a:cubicBezTo>
                    <a:pt x="524" y="1018"/>
                    <a:pt x="525" y="1019"/>
                    <a:pt x="527" y="1019"/>
                  </a:cubicBezTo>
                  <a:cubicBezTo>
                    <a:pt x="528" y="1019"/>
                    <a:pt x="529" y="1018"/>
                    <a:pt x="530" y="1018"/>
                  </a:cubicBezTo>
                  <a:cubicBezTo>
                    <a:pt x="531" y="1018"/>
                    <a:pt x="532" y="1018"/>
                    <a:pt x="533" y="1018"/>
                  </a:cubicBezTo>
                  <a:cubicBezTo>
                    <a:pt x="533" y="1018"/>
                    <a:pt x="533" y="1018"/>
                    <a:pt x="533" y="1018"/>
                  </a:cubicBezTo>
                  <a:cubicBezTo>
                    <a:pt x="536" y="1018"/>
                    <a:pt x="539" y="1019"/>
                    <a:pt x="542" y="1022"/>
                  </a:cubicBezTo>
                  <a:cubicBezTo>
                    <a:pt x="544" y="1023"/>
                    <a:pt x="546" y="1025"/>
                    <a:pt x="549" y="1026"/>
                  </a:cubicBezTo>
                  <a:cubicBezTo>
                    <a:pt x="551" y="1027"/>
                    <a:pt x="551" y="1027"/>
                    <a:pt x="551" y="1027"/>
                  </a:cubicBezTo>
                  <a:cubicBezTo>
                    <a:pt x="552" y="1028"/>
                    <a:pt x="553" y="1029"/>
                    <a:pt x="554" y="1030"/>
                  </a:cubicBezTo>
                  <a:cubicBezTo>
                    <a:pt x="555" y="1030"/>
                    <a:pt x="556" y="1031"/>
                    <a:pt x="557" y="1032"/>
                  </a:cubicBezTo>
                  <a:cubicBezTo>
                    <a:pt x="559" y="1034"/>
                    <a:pt x="562" y="1034"/>
                    <a:pt x="564" y="1034"/>
                  </a:cubicBezTo>
                  <a:cubicBezTo>
                    <a:pt x="570" y="1034"/>
                    <a:pt x="575" y="1031"/>
                    <a:pt x="577" y="1026"/>
                  </a:cubicBezTo>
                  <a:cubicBezTo>
                    <a:pt x="578" y="1024"/>
                    <a:pt x="578" y="1023"/>
                    <a:pt x="578" y="1021"/>
                  </a:cubicBezTo>
                  <a:cubicBezTo>
                    <a:pt x="579" y="1017"/>
                    <a:pt x="580" y="1015"/>
                    <a:pt x="583" y="1014"/>
                  </a:cubicBezTo>
                  <a:cubicBezTo>
                    <a:pt x="587" y="1013"/>
                    <a:pt x="589" y="1011"/>
                    <a:pt x="590" y="1009"/>
                  </a:cubicBezTo>
                  <a:cubicBezTo>
                    <a:pt x="591" y="1005"/>
                    <a:pt x="589" y="1001"/>
                    <a:pt x="587" y="997"/>
                  </a:cubicBezTo>
                  <a:cubicBezTo>
                    <a:pt x="585" y="994"/>
                    <a:pt x="585" y="994"/>
                    <a:pt x="585" y="994"/>
                  </a:cubicBezTo>
                  <a:cubicBezTo>
                    <a:pt x="585" y="994"/>
                    <a:pt x="582" y="996"/>
                    <a:pt x="582" y="996"/>
                  </a:cubicBezTo>
                  <a:cubicBezTo>
                    <a:pt x="581" y="995"/>
                    <a:pt x="581" y="995"/>
                    <a:pt x="579" y="995"/>
                  </a:cubicBezTo>
                  <a:cubicBezTo>
                    <a:pt x="579" y="994"/>
                    <a:pt x="579" y="994"/>
                    <a:pt x="578" y="994"/>
                  </a:cubicBezTo>
                  <a:cubicBezTo>
                    <a:pt x="578" y="994"/>
                    <a:pt x="577" y="994"/>
                    <a:pt x="577" y="994"/>
                  </a:cubicBezTo>
                  <a:cubicBezTo>
                    <a:pt x="576" y="995"/>
                    <a:pt x="576" y="995"/>
                    <a:pt x="576" y="995"/>
                  </a:cubicBezTo>
                  <a:cubicBezTo>
                    <a:pt x="575" y="995"/>
                    <a:pt x="575" y="995"/>
                    <a:pt x="575" y="995"/>
                  </a:cubicBezTo>
                  <a:cubicBezTo>
                    <a:pt x="572" y="994"/>
                    <a:pt x="569" y="993"/>
                    <a:pt x="567" y="992"/>
                  </a:cubicBezTo>
                  <a:cubicBezTo>
                    <a:pt x="567" y="992"/>
                    <a:pt x="566" y="991"/>
                    <a:pt x="565" y="991"/>
                  </a:cubicBezTo>
                  <a:cubicBezTo>
                    <a:pt x="563" y="989"/>
                    <a:pt x="561" y="988"/>
                    <a:pt x="558" y="988"/>
                  </a:cubicBezTo>
                  <a:cubicBezTo>
                    <a:pt x="558" y="988"/>
                    <a:pt x="558" y="988"/>
                    <a:pt x="558" y="988"/>
                  </a:cubicBezTo>
                  <a:cubicBezTo>
                    <a:pt x="557" y="988"/>
                    <a:pt x="554" y="989"/>
                    <a:pt x="552" y="990"/>
                  </a:cubicBezTo>
                  <a:cubicBezTo>
                    <a:pt x="551" y="990"/>
                    <a:pt x="550" y="991"/>
                    <a:pt x="550" y="992"/>
                  </a:cubicBezTo>
                  <a:cubicBezTo>
                    <a:pt x="550" y="992"/>
                    <a:pt x="550" y="992"/>
                    <a:pt x="550" y="992"/>
                  </a:cubicBezTo>
                  <a:cubicBezTo>
                    <a:pt x="548" y="993"/>
                    <a:pt x="548" y="993"/>
                    <a:pt x="548" y="993"/>
                  </a:cubicBezTo>
                  <a:cubicBezTo>
                    <a:pt x="548" y="995"/>
                    <a:pt x="548" y="995"/>
                    <a:pt x="548" y="995"/>
                  </a:cubicBezTo>
                  <a:cubicBezTo>
                    <a:pt x="548" y="996"/>
                    <a:pt x="547" y="997"/>
                    <a:pt x="546" y="999"/>
                  </a:cubicBezTo>
                  <a:cubicBezTo>
                    <a:pt x="546" y="999"/>
                    <a:pt x="546" y="999"/>
                    <a:pt x="546" y="1000"/>
                  </a:cubicBezTo>
                  <a:cubicBezTo>
                    <a:pt x="545" y="1000"/>
                    <a:pt x="545" y="1000"/>
                    <a:pt x="545" y="1000"/>
                  </a:cubicBezTo>
                  <a:cubicBezTo>
                    <a:pt x="542" y="1000"/>
                    <a:pt x="540" y="1001"/>
                    <a:pt x="537" y="1002"/>
                  </a:cubicBezTo>
                  <a:cubicBezTo>
                    <a:pt x="536" y="1003"/>
                    <a:pt x="536" y="1003"/>
                    <a:pt x="536" y="1003"/>
                  </a:cubicBezTo>
                  <a:cubicBezTo>
                    <a:pt x="534" y="1003"/>
                    <a:pt x="533" y="1004"/>
                    <a:pt x="531" y="1005"/>
                  </a:cubicBezTo>
                  <a:cubicBezTo>
                    <a:pt x="532" y="1003"/>
                    <a:pt x="533" y="1002"/>
                    <a:pt x="533" y="1001"/>
                  </a:cubicBezTo>
                  <a:cubicBezTo>
                    <a:pt x="533" y="1000"/>
                    <a:pt x="533" y="1000"/>
                    <a:pt x="533" y="1000"/>
                  </a:cubicBezTo>
                  <a:cubicBezTo>
                    <a:pt x="534" y="999"/>
                    <a:pt x="535" y="998"/>
                    <a:pt x="536" y="998"/>
                  </a:cubicBezTo>
                  <a:cubicBezTo>
                    <a:pt x="537" y="998"/>
                    <a:pt x="537" y="998"/>
                    <a:pt x="537" y="998"/>
                  </a:cubicBezTo>
                  <a:cubicBezTo>
                    <a:pt x="540" y="997"/>
                    <a:pt x="541" y="996"/>
                    <a:pt x="544" y="994"/>
                  </a:cubicBezTo>
                  <a:cubicBezTo>
                    <a:pt x="548" y="990"/>
                    <a:pt x="552" y="988"/>
                    <a:pt x="557" y="985"/>
                  </a:cubicBezTo>
                  <a:cubicBezTo>
                    <a:pt x="557" y="985"/>
                    <a:pt x="557" y="985"/>
                    <a:pt x="558" y="985"/>
                  </a:cubicBezTo>
                  <a:cubicBezTo>
                    <a:pt x="559" y="985"/>
                    <a:pt x="561" y="984"/>
                    <a:pt x="562" y="981"/>
                  </a:cubicBezTo>
                  <a:cubicBezTo>
                    <a:pt x="562" y="981"/>
                    <a:pt x="562" y="981"/>
                    <a:pt x="562" y="981"/>
                  </a:cubicBezTo>
                  <a:cubicBezTo>
                    <a:pt x="562" y="981"/>
                    <a:pt x="562" y="981"/>
                    <a:pt x="562" y="981"/>
                  </a:cubicBezTo>
                  <a:cubicBezTo>
                    <a:pt x="563" y="982"/>
                    <a:pt x="563" y="982"/>
                    <a:pt x="563" y="982"/>
                  </a:cubicBezTo>
                  <a:cubicBezTo>
                    <a:pt x="564" y="982"/>
                    <a:pt x="564" y="983"/>
                    <a:pt x="564" y="983"/>
                  </a:cubicBezTo>
                  <a:cubicBezTo>
                    <a:pt x="566" y="984"/>
                    <a:pt x="566" y="984"/>
                    <a:pt x="566" y="984"/>
                  </a:cubicBezTo>
                  <a:cubicBezTo>
                    <a:pt x="567" y="985"/>
                    <a:pt x="568" y="986"/>
                    <a:pt x="569" y="987"/>
                  </a:cubicBezTo>
                  <a:cubicBezTo>
                    <a:pt x="570" y="987"/>
                    <a:pt x="570" y="987"/>
                    <a:pt x="571" y="988"/>
                  </a:cubicBezTo>
                  <a:cubicBezTo>
                    <a:pt x="571" y="988"/>
                    <a:pt x="572" y="988"/>
                    <a:pt x="572" y="988"/>
                  </a:cubicBezTo>
                  <a:cubicBezTo>
                    <a:pt x="572" y="988"/>
                    <a:pt x="572" y="988"/>
                    <a:pt x="572" y="988"/>
                  </a:cubicBezTo>
                  <a:cubicBezTo>
                    <a:pt x="573" y="989"/>
                    <a:pt x="574" y="990"/>
                    <a:pt x="574" y="990"/>
                  </a:cubicBezTo>
                  <a:cubicBezTo>
                    <a:pt x="575" y="990"/>
                    <a:pt x="576" y="991"/>
                    <a:pt x="578" y="991"/>
                  </a:cubicBezTo>
                  <a:cubicBezTo>
                    <a:pt x="579" y="991"/>
                    <a:pt x="580" y="990"/>
                    <a:pt x="582" y="990"/>
                  </a:cubicBezTo>
                  <a:cubicBezTo>
                    <a:pt x="583" y="990"/>
                    <a:pt x="584" y="990"/>
                    <a:pt x="585" y="990"/>
                  </a:cubicBezTo>
                  <a:cubicBezTo>
                    <a:pt x="585" y="990"/>
                    <a:pt x="585" y="990"/>
                    <a:pt x="585" y="990"/>
                  </a:cubicBezTo>
                  <a:cubicBezTo>
                    <a:pt x="585" y="990"/>
                    <a:pt x="585" y="990"/>
                    <a:pt x="586" y="990"/>
                  </a:cubicBezTo>
                  <a:cubicBezTo>
                    <a:pt x="588" y="990"/>
                    <a:pt x="590" y="990"/>
                    <a:pt x="591" y="989"/>
                  </a:cubicBezTo>
                  <a:cubicBezTo>
                    <a:pt x="594" y="988"/>
                    <a:pt x="594" y="985"/>
                    <a:pt x="595" y="984"/>
                  </a:cubicBezTo>
                  <a:cubicBezTo>
                    <a:pt x="595" y="983"/>
                    <a:pt x="595" y="983"/>
                    <a:pt x="595" y="983"/>
                  </a:cubicBezTo>
                  <a:cubicBezTo>
                    <a:pt x="596" y="981"/>
                    <a:pt x="597" y="979"/>
                    <a:pt x="599" y="979"/>
                  </a:cubicBezTo>
                  <a:cubicBezTo>
                    <a:pt x="600" y="979"/>
                    <a:pt x="600" y="980"/>
                    <a:pt x="601" y="980"/>
                  </a:cubicBezTo>
                  <a:cubicBezTo>
                    <a:pt x="601" y="980"/>
                    <a:pt x="602" y="981"/>
                    <a:pt x="603" y="982"/>
                  </a:cubicBezTo>
                  <a:cubicBezTo>
                    <a:pt x="603" y="982"/>
                    <a:pt x="604" y="983"/>
                    <a:pt x="605" y="984"/>
                  </a:cubicBezTo>
                  <a:cubicBezTo>
                    <a:pt x="605" y="984"/>
                    <a:pt x="605" y="984"/>
                    <a:pt x="606" y="984"/>
                  </a:cubicBezTo>
                  <a:cubicBezTo>
                    <a:pt x="606" y="984"/>
                    <a:pt x="606" y="984"/>
                    <a:pt x="606" y="984"/>
                  </a:cubicBezTo>
                  <a:cubicBezTo>
                    <a:pt x="604" y="986"/>
                    <a:pt x="604" y="988"/>
                    <a:pt x="604" y="989"/>
                  </a:cubicBezTo>
                  <a:cubicBezTo>
                    <a:pt x="605" y="992"/>
                    <a:pt x="608" y="994"/>
                    <a:pt x="611" y="995"/>
                  </a:cubicBezTo>
                  <a:cubicBezTo>
                    <a:pt x="611" y="995"/>
                    <a:pt x="612" y="995"/>
                    <a:pt x="613" y="996"/>
                  </a:cubicBezTo>
                  <a:cubicBezTo>
                    <a:pt x="615" y="997"/>
                    <a:pt x="618" y="998"/>
                    <a:pt x="620" y="998"/>
                  </a:cubicBezTo>
                  <a:cubicBezTo>
                    <a:pt x="622" y="998"/>
                    <a:pt x="625" y="998"/>
                    <a:pt x="627" y="994"/>
                  </a:cubicBezTo>
                  <a:cubicBezTo>
                    <a:pt x="628" y="992"/>
                    <a:pt x="629" y="990"/>
                    <a:pt x="631" y="989"/>
                  </a:cubicBezTo>
                  <a:cubicBezTo>
                    <a:pt x="632" y="989"/>
                    <a:pt x="633" y="988"/>
                    <a:pt x="634" y="987"/>
                  </a:cubicBezTo>
                  <a:cubicBezTo>
                    <a:pt x="635" y="986"/>
                    <a:pt x="636" y="985"/>
                    <a:pt x="638" y="985"/>
                  </a:cubicBezTo>
                  <a:cubicBezTo>
                    <a:pt x="641" y="984"/>
                    <a:pt x="644" y="984"/>
                    <a:pt x="647" y="984"/>
                  </a:cubicBezTo>
                  <a:cubicBezTo>
                    <a:pt x="649" y="984"/>
                    <a:pt x="649" y="984"/>
                    <a:pt x="649" y="984"/>
                  </a:cubicBezTo>
                  <a:cubicBezTo>
                    <a:pt x="651" y="984"/>
                    <a:pt x="654" y="984"/>
                    <a:pt x="656" y="984"/>
                  </a:cubicBezTo>
                  <a:cubicBezTo>
                    <a:pt x="659" y="983"/>
                    <a:pt x="662" y="983"/>
                    <a:pt x="665" y="983"/>
                  </a:cubicBezTo>
                  <a:cubicBezTo>
                    <a:pt x="669" y="983"/>
                    <a:pt x="673" y="983"/>
                    <a:pt x="677" y="982"/>
                  </a:cubicBezTo>
                  <a:cubicBezTo>
                    <a:pt x="678" y="982"/>
                    <a:pt x="679" y="982"/>
                    <a:pt x="680" y="982"/>
                  </a:cubicBezTo>
                  <a:cubicBezTo>
                    <a:pt x="681" y="981"/>
                    <a:pt x="683" y="981"/>
                    <a:pt x="685" y="980"/>
                  </a:cubicBezTo>
                  <a:cubicBezTo>
                    <a:pt x="686" y="980"/>
                    <a:pt x="687" y="979"/>
                    <a:pt x="688" y="979"/>
                  </a:cubicBezTo>
                  <a:cubicBezTo>
                    <a:pt x="689" y="978"/>
                    <a:pt x="689" y="978"/>
                    <a:pt x="690" y="978"/>
                  </a:cubicBezTo>
                  <a:cubicBezTo>
                    <a:pt x="693" y="977"/>
                    <a:pt x="696" y="977"/>
                    <a:pt x="698" y="977"/>
                  </a:cubicBezTo>
                  <a:cubicBezTo>
                    <a:pt x="699" y="977"/>
                    <a:pt x="700" y="977"/>
                    <a:pt x="701" y="977"/>
                  </a:cubicBezTo>
                  <a:cubicBezTo>
                    <a:pt x="702" y="977"/>
                    <a:pt x="702" y="977"/>
                    <a:pt x="702" y="977"/>
                  </a:cubicBezTo>
                  <a:cubicBezTo>
                    <a:pt x="706" y="977"/>
                    <a:pt x="709" y="978"/>
                    <a:pt x="712" y="979"/>
                  </a:cubicBezTo>
                  <a:cubicBezTo>
                    <a:pt x="714" y="979"/>
                    <a:pt x="716" y="980"/>
                    <a:pt x="719" y="981"/>
                  </a:cubicBezTo>
                  <a:cubicBezTo>
                    <a:pt x="721" y="981"/>
                    <a:pt x="723" y="982"/>
                    <a:pt x="725" y="983"/>
                  </a:cubicBezTo>
                  <a:cubicBezTo>
                    <a:pt x="729" y="984"/>
                    <a:pt x="732" y="986"/>
                    <a:pt x="736" y="986"/>
                  </a:cubicBezTo>
                  <a:cubicBezTo>
                    <a:pt x="737" y="986"/>
                    <a:pt x="737" y="986"/>
                    <a:pt x="737" y="986"/>
                  </a:cubicBezTo>
                  <a:cubicBezTo>
                    <a:pt x="740" y="986"/>
                    <a:pt x="742" y="986"/>
                    <a:pt x="744" y="987"/>
                  </a:cubicBezTo>
                  <a:cubicBezTo>
                    <a:pt x="746" y="988"/>
                    <a:pt x="748" y="989"/>
                    <a:pt x="750" y="989"/>
                  </a:cubicBezTo>
                  <a:cubicBezTo>
                    <a:pt x="751" y="989"/>
                    <a:pt x="753" y="988"/>
                    <a:pt x="754" y="988"/>
                  </a:cubicBezTo>
                  <a:cubicBezTo>
                    <a:pt x="758" y="986"/>
                    <a:pt x="759" y="982"/>
                    <a:pt x="761" y="979"/>
                  </a:cubicBezTo>
                  <a:cubicBezTo>
                    <a:pt x="762" y="978"/>
                    <a:pt x="762" y="977"/>
                    <a:pt x="763" y="976"/>
                  </a:cubicBezTo>
                  <a:cubicBezTo>
                    <a:pt x="765" y="973"/>
                    <a:pt x="769" y="971"/>
                    <a:pt x="774" y="969"/>
                  </a:cubicBezTo>
                  <a:cubicBezTo>
                    <a:pt x="776" y="968"/>
                    <a:pt x="777" y="968"/>
                    <a:pt x="779" y="968"/>
                  </a:cubicBezTo>
                  <a:cubicBezTo>
                    <a:pt x="780" y="968"/>
                    <a:pt x="782" y="968"/>
                    <a:pt x="784" y="968"/>
                  </a:cubicBezTo>
                  <a:cubicBezTo>
                    <a:pt x="785" y="967"/>
                    <a:pt x="786" y="967"/>
                    <a:pt x="787" y="967"/>
                  </a:cubicBezTo>
                  <a:cubicBezTo>
                    <a:pt x="789" y="967"/>
                    <a:pt x="791" y="967"/>
                    <a:pt x="794" y="966"/>
                  </a:cubicBezTo>
                  <a:cubicBezTo>
                    <a:pt x="796" y="965"/>
                    <a:pt x="799" y="963"/>
                    <a:pt x="802" y="961"/>
                  </a:cubicBezTo>
                  <a:cubicBezTo>
                    <a:pt x="804" y="958"/>
                    <a:pt x="807" y="955"/>
                    <a:pt x="810" y="953"/>
                  </a:cubicBezTo>
                  <a:cubicBezTo>
                    <a:pt x="812" y="951"/>
                    <a:pt x="814" y="950"/>
                    <a:pt x="815" y="949"/>
                  </a:cubicBezTo>
                  <a:cubicBezTo>
                    <a:pt x="817" y="947"/>
                    <a:pt x="819" y="946"/>
                    <a:pt x="821" y="946"/>
                  </a:cubicBezTo>
                  <a:cubicBezTo>
                    <a:pt x="824" y="946"/>
                    <a:pt x="826" y="947"/>
                    <a:pt x="828" y="947"/>
                  </a:cubicBezTo>
                  <a:cubicBezTo>
                    <a:pt x="829" y="948"/>
                    <a:pt x="831" y="948"/>
                    <a:pt x="832" y="948"/>
                  </a:cubicBezTo>
                  <a:cubicBezTo>
                    <a:pt x="833" y="949"/>
                    <a:pt x="833" y="949"/>
                    <a:pt x="834" y="949"/>
                  </a:cubicBezTo>
                  <a:cubicBezTo>
                    <a:pt x="836" y="949"/>
                    <a:pt x="838" y="948"/>
                    <a:pt x="839" y="947"/>
                  </a:cubicBezTo>
                  <a:cubicBezTo>
                    <a:pt x="841" y="944"/>
                    <a:pt x="841" y="940"/>
                    <a:pt x="841" y="937"/>
                  </a:cubicBezTo>
                  <a:cubicBezTo>
                    <a:pt x="841" y="932"/>
                    <a:pt x="845" y="926"/>
                    <a:pt x="849" y="923"/>
                  </a:cubicBezTo>
                  <a:cubicBezTo>
                    <a:pt x="852" y="920"/>
                    <a:pt x="855" y="919"/>
                    <a:pt x="858" y="917"/>
                  </a:cubicBezTo>
                  <a:cubicBezTo>
                    <a:pt x="861" y="916"/>
                    <a:pt x="861" y="916"/>
                    <a:pt x="861" y="916"/>
                  </a:cubicBezTo>
                  <a:cubicBezTo>
                    <a:pt x="862" y="915"/>
                    <a:pt x="864" y="914"/>
                    <a:pt x="866" y="913"/>
                  </a:cubicBezTo>
                  <a:cubicBezTo>
                    <a:pt x="872" y="910"/>
                    <a:pt x="878" y="907"/>
                    <a:pt x="883" y="902"/>
                  </a:cubicBezTo>
                  <a:cubicBezTo>
                    <a:pt x="890" y="895"/>
                    <a:pt x="893" y="884"/>
                    <a:pt x="890" y="875"/>
                  </a:cubicBezTo>
                  <a:cubicBezTo>
                    <a:pt x="890" y="873"/>
                    <a:pt x="889" y="872"/>
                    <a:pt x="889" y="870"/>
                  </a:cubicBezTo>
                  <a:cubicBezTo>
                    <a:pt x="888" y="868"/>
                    <a:pt x="887" y="866"/>
                    <a:pt x="887" y="864"/>
                  </a:cubicBezTo>
                  <a:cubicBezTo>
                    <a:pt x="887" y="863"/>
                    <a:pt x="888" y="861"/>
                    <a:pt x="889" y="860"/>
                  </a:cubicBezTo>
                  <a:cubicBezTo>
                    <a:pt x="890" y="858"/>
                    <a:pt x="891" y="856"/>
                    <a:pt x="892" y="854"/>
                  </a:cubicBezTo>
                  <a:cubicBezTo>
                    <a:pt x="893" y="852"/>
                    <a:pt x="893" y="850"/>
                    <a:pt x="892" y="849"/>
                  </a:cubicBezTo>
                  <a:cubicBezTo>
                    <a:pt x="891" y="848"/>
                    <a:pt x="890" y="847"/>
                    <a:pt x="887" y="847"/>
                  </a:cubicBezTo>
                  <a:cubicBezTo>
                    <a:pt x="885" y="847"/>
                    <a:pt x="883" y="847"/>
                    <a:pt x="881" y="848"/>
                  </a:cubicBezTo>
                  <a:cubicBezTo>
                    <a:pt x="881" y="848"/>
                    <a:pt x="880" y="848"/>
                    <a:pt x="880" y="848"/>
                  </a:cubicBezTo>
                  <a:cubicBezTo>
                    <a:pt x="879" y="848"/>
                    <a:pt x="878" y="848"/>
                    <a:pt x="877" y="848"/>
                  </a:cubicBezTo>
                  <a:cubicBezTo>
                    <a:pt x="876" y="848"/>
                    <a:pt x="874" y="848"/>
                    <a:pt x="873" y="848"/>
                  </a:cubicBezTo>
                  <a:cubicBezTo>
                    <a:pt x="871" y="848"/>
                    <a:pt x="870" y="848"/>
                    <a:pt x="868" y="847"/>
                  </a:cubicBezTo>
                  <a:cubicBezTo>
                    <a:pt x="868" y="847"/>
                    <a:pt x="868" y="847"/>
                    <a:pt x="868" y="847"/>
                  </a:cubicBezTo>
                  <a:cubicBezTo>
                    <a:pt x="867" y="847"/>
                    <a:pt x="865" y="848"/>
                    <a:pt x="864" y="848"/>
                  </a:cubicBezTo>
                  <a:cubicBezTo>
                    <a:pt x="863" y="848"/>
                    <a:pt x="863" y="848"/>
                    <a:pt x="862" y="848"/>
                  </a:cubicBezTo>
                  <a:cubicBezTo>
                    <a:pt x="861" y="848"/>
                    <a:pt x="859" y="849"/>
                    <a:pt x="858" y="849"/>
                  </a:cubicBezTo>
                  <a:cubicBezTo>
                    <a:pt x="857" y="849"/>
                    <a:pt x="856" y="849"/>
                    <a:pt x="855" y="849"/>
                  </a:cubicBezTo>
                  <a:cubicBezTo>
                    <a:pt x="852" y="849"/>
                    <a:pt x="849" y="850"/>
                    <a:pt x="847" y="851"/>
                  </a:cubicBezTo>
                  <a:cubicBezTo>
                    <a:pt x="846" y="851"/>
                    <a:pt x="846" y="851"/>
                    <a:pt x="845" y="852"/>
                  </a:cubicBezTo>
                  <a:cubicBezTo>
                    <a:pt x="844" y="852"/>
                    <a:pt x="843" y="852"/>
                    <a:pt x="842" y="852"/>
                  </a:cubicBezTo>
                  <a:cubicBezTo>
                    <a:pt x="839" y="853"/>
                    <a:pt x="837" y="854"/>
                    <a:pt x="834" y="856"/>
                  </a:cubicBezTo>
                  <a:cubicBezTo>
                    <a:pt x="831" y="858"/>
                    <a:pt x="829" y="860"/>
                    <a:pt x="826" y="860"/>
                  </a:cubicBezTo>
                  <a:cubicBezTo>
                    <a:pt x="825" y="860"/>
                    <a:pt x="825" y="860"/>
                    <a:pt x="825" y="860"/>
                  </a:cubicBezTo>
                  <a:cubicBezTo>
                    <a:pt x="827" y="859"/>
                    <a:pt x="829" y="857"/>
                    <a:pt x="830" y="854"/>
                  </a:cubicBezTo>
                  <a:cubicBezTo>
                    <a:pt x="830" y="852"/>
                    <a:pt x="830" y="849"/>
                    <a:pt x="828" y="847"/>
                  </a:cubicBezTo>
                  <a:cubicBezTo>
                    <a:pt x="825" y="843"/>
                    <a:pt x="821" y="842"/>
                    <a:pt x="815" y="842"/>
                  </a:cubicBezTo>
                  <a:cubicBezTo>
                    <a:pt x="814" y="842"/>
                    <a:pt x="812" y="842"/>
                    <a:pt x="812" y="842"/>
                  </a:cubicBezTo>
                  <a:cubicBezTo>
                    <a:pt x="810" y="842"/>
                    <a:pt x="805" y="842"/>
                    <a:pt x="802" y="844"/>
                  </a:cubicBezTo>
                  <a:cubicBezTo>
                    <a:pt x="803" y="843"/>
                    <a:pt x="803" y="842"/>
                    <a:pt x="803" y="841"/>
                  </a:cubicBezTo>
                  <a:cubicBezTo>
                    <a:pt x="804" y="840"/>
                    <a:pt x="804" y="839"/>
                    <a:pt x="803" y="838"/>
                  </a:cubicBezTo>
                  <a:cubicBezTo>
                    <a:pt x="802" y="837"/>
                    <a:pt x="801" y="835"/>
                    <a:pt x="786" y="834"/>
                  </a:cubicBezTo>
                  <a:cubicBezTo>
                    <a:pt x="785" y="834"/>
                    <a:pt x="784" y="834"/>
                    <a:pt x="783" y="834"/>
                  </a:cubicBezTo>
                  <a:cubicBezTo>
                    <a:pt x="781" y="834"/>
                    <a:pt x="779" y="834"/>
                    <a:pt x="778" y="835"/>
                  </a:cubicBezTo>
                  <a:cubicBezTo>
                    <a:pt x="780" y="833"/>
                    <a:pt x="784" y="832"/>
                    <a:pt x="786" y="831"/>
                  </a:cubicBezTo>
                  <a:cubicBezTo>
                    <a:pt x="790" y="829"/>
                    <a:pt x="793" y="829"/>
                    <a:pt x="796" y="829"/>
                  </a:cubicBezTo>
                  <a:cubicBezTo>
                    <a:pt x="797" y="829"/>
                    <a:pt x="799" y="829"/>
                    <a:pt x="800" y="829"/>
                  </a:cubicBezTo>
                  <a:cubicBezTo>
                    <a:pt x="801" y="830"/>
                    <a:pt x="802" y="830"/>
                    <a:pt x="804" y="830"/>
                  </a:cubicBezTo>
                  <a:cubicBezTo>
                    <a:pt x="808" y="830"/>
                    <a:pt x="813" y="827"/>
                    <a:pt x="816" y="823"/>
                  </a:cubicBezTo>
                  <a:cubicBezTo>
                    <a:pt x="816" y="822"/>
                    <a:pt x="817" y="822"/>
                    <a:pt x="818" y="821"/>
                  </a:cubicBezTo>
                  <a:cubicBezTo>
                    <a:pt x="819" y="820"/>
                    <a:pt x="819" y="819"/>
                    <a:pt x="820" y="819"/>
                  </a:cubicBezTo>
                  <a:cubicBezTo>
                    <a:pt x="822" y="817"/>
                    <a:pt x="823" y="814"/>
                    <a:pt x="823" y="812"/>
                  </a:cubicBezTo>
                  <a:cubicBezTo>
                    <a:pt x="824" y="812"/>
                    <a:pt x="824" y="811"/>
                    <a:pt x="824" y="810"/>
                  </a:cubicBezTo>
                  <a:cubicBezTo>
                    <a:pt x="825" y="808"/>
                    <a:pt x="825" y="806"/>
                    <a:pt x="825" y="804"/>
                  </a:cubicBezTo>
                  <a:cubicBezTo>
                    <a:pt x="824" y="803"/>
                    <a:pt x="824" y="803"/>
                    <a:pt x="824" y="802"/>
                  </a:cubicBezTo>
                  <a:cubicBezTo>
                    <a:pt x="824" y="801"/>
                    <a:pt x="824" y="800"/>
                    <a:pt x="824" y="799"/>
                  </a:cubicBezTo>
                  <a:cubicBezTo>
                    <a:pt x="825" y="798"/>
                    <a:pt x="825" y="796"/>
                    <a:pt x="824" y="793"/>
                  </a:cubicBezTo>
                  <a:cubicBezTo>
                    <a:pt x="823" y="790"/>
                    <a:pt x="822" y="787"/>
                    <a:pt x="818" y="787"/>
                  </a:cubicBezTo>
                  <a:cubicBezTo>
                    <a:pt x="817" y="787"/>
                    <a:pt x="816" y="788"/>
                    <a:pt x="815" y="788"/>
                  </a:cubicBezTo>
                  <a:cubicBezTo>
                    <a:pt x="813" y="788"/>
                    <a:pt x="810" y="789"/>
                    <a:pt x="808" y="790"/>
                  </a:cubicBezTo>
                  <a:cubicBezTo>
                    <a:pt x="806" y="791"/>
                    <a:pt x="803" y="792"/>
                    <a:pt x="801" y="792"/>
                  </a:cubicBezTo>
                  <a:cubicBezTo>
                    <a:pt x="801" y="792"/>
                    <a:pt x="800" y="791"/>
                    <a:pt x="799" y="791"/>
                  </a:cubicBezTo>
                  <a:cubicBezTo>
                    <a:pt x="799" y="791"/>
                    <a:pt x="797" y="791"/>
                    <a:pt x="797" y="789"/>
                  </a:cubicBezTo>
                  <a:cubicBezTo>
                    <a:pt x="798" y="788"/>
                    <a:pt x="800" y="788"/>
                    <a:pt x="801" y="787"/>
                  </a:cubicBezTo>
                  <a:cubicBezTo>
                    <a:pt x="805" y="785"/>
                    <a:pt x="810" y="783"/>
                    <a:pt x="815" y="780"/>
                  </a:cubicBezTo>
                  <a:cubicBezTo>
                    <a:pt x="816" y="779"/>
                    <a:pt x="817" y="778"/>
                    <a:pt x="817" y="778"/>
                  </a:cubicBezTo>
                  <a:cubicBezTo>
                    <a:pt x="819" y="777"/>
                    <a:pt x="821" y="775"/>
                    <a:pt x="823" y="774"/>
                  </a:cubicBezTo>
                  <a:cubicBezTo>
                    <a:pt x="824" y="773"/>
                    <a:pt x="824" y="772"/>
                    <a:pt x="825" y="771"/>
                  </a:cubicBezTo>
                  <a:cubicBezTo>
                    <a:pt x="826" y="771"/>
                    <a:pt x="827" y="769"/>
                    <a:pt x="827" y="769"/>
                  </a:cubicBezTo>
                  <a:cubicBezTo>
                    <a:pt x="828" y="770"/>
                    <a:pt x="829" y="771"/>
                    <a:pt x="830" y="773"/>
                  </a:cubicBezTo>
                  <a:cubicBezTo>
                    <a:pt x="832" y="776"/>
                    <a:pt x="833" y="780"/>
                    <a:pt x="838" y="780"/>
                  </a:cubicBezTo>
                  <a:cubicBezTo>
                    <a:pt x="839" y="780"/>
                    <a:pt x="841" y="779"/>
                    <a:pt x="842" y="779"/>
                  </a:cubicBezTo>
                  <a:cubicBezTo>
                    <a:pt x="849" y="775"/>
                    <a:pt x="854" y="771"/>
                    <a:pt x="859" y="767"/>
                  </a:cubicBezTo>
                  <a:cubicBezTo>
                    <a:pt x="861" y="765"/>
                    <a:pt x="863" y="762"/>
                    <a:pt x="864" y="759"/>
                  </a:cubicBezTo>
                  <a:cubicBezTo>
                    <a:pt x="865" y="757"/>
                    <a:pt x="866" y="756"/>
                    <a:pt x="865" y="754"/>
                  </a:cubicBezTo>
                  <a:cubicBezTo>
                    <a:pt x="864" y="752"/>
                    <a:pt x="862" y="750"/>
                    <a:pt x="859" y="750"/>
                  </a:cubicBezTo>
                  <a:cubicBezTo>
                    <a:pt x="859" y="750"/>
                    <a:pt x="859" y="750"/>
                    <a:pt x="858" y="750"/>
                  </a:cubicBezTo>
                  <a:cubicBezTo>
                    <a:pt x="859" y="749"/>
                    <a:pt x="859" y="749"/>
                    <a:pt x="859" y="749"/>
                  </a:cubicBezTo>
                  <a:cubicBezTo>
                    <a:pt x="861" y="747"/>
                    <a:pt x="863" y="744"/>
                    <a:pt x="864" y="742"/>
                  </a:cubicBezTo>
                  <a:cubicBezTo>
                    <a:pt x="864" y="742"/>
                    <a:pt x="865" y="742"/>
                    <a:pt x="865" y="742"/>
                  </a:cubicBezTo>
                  <a:cubicBezTo>
                    <a:pt x="866" y="743"/>
                    <a:pt x="866" y="743"/>
                    <a:pt x="867" y="743"/>
                  </a:cubicBezTo>
                  <a:cubicBezTo>
                    <a:pt x="867" y="743"/>
                    <a:pt x="867" y="743"/>
                    <a:pt x="867" y="743"/>
                  </a:cubicBezTo>
                  <a:cubicBezTo>
                    <a:pt x="870" y="743"/>
                    <a:pt x="872" y="739"/>
                    <a:pt x="874" y="736"/>
                  </a:cubicBezTo>
                  <a:cubicBezTo>
                    <a:pt x="874" y="736"/>
                    <a:pt x="875" y="735"/>
                    <a:pt x="875" y="735"/>
                  </a:cubicBezTo>
                  <a:cubicBezTo>
                    <a:pt x="876" y="732"/>
                    <a:pt x="878" y="730"/>
                    <a:pt x="879" y="728"/>
                  </a:cubicBezTo>
                  <a:cubicBezTo>
                    <a:pt x="880" y="727"/>
                    <a:pt x="880" y="725"/>
                    <a:pt x="881" y="724"/>
                  </a:cubicBezTo>
                  <a:cubicBezTo>
                    <a:pt x="884" y="720"/>
                    <a:pt x="887" y="717"/>
                    <a:pt x="893" y="714"/>
                  </a:cubicBezTo>
                  <a:cubicBezTo>
                    <a:pt x="896" y="712"/>
                    <a:pt x="898" y="710"/>
                    <a:pt x="898" y="707"/>
                  </a:cubicBezTo>
                  <a:cubicBezTo>
                    <a:pt x="899" y="703"/>
                    <a:pt x="899" y="700"/>
                    <a:pt x="899" y="696"/>
                  </a:cubicBezTo>
                  <a:cubicBezTo>
                    <a:pt x="899" y="694"/>
                    <a:pt x="899" y="693"/>
                    <a:pt x="899" y="691"/>
                  </a:cubicBezTo>
                  <a:cubicBezTo>
                    <a:pt x="899" y="688"/>
                    <a:pt x="899" y="688"/>
                    <a:pt x="899" y="688"/>
                  </a:cubicBezTo>
                  <a:cubicBezTo>
                    <a:pt x="900" y="684"/>
                    <a:pt x="900" y="680"/>
                    <a:pt x="899" y="675"/>
                  </a:cubicBezTo>
                  <a:cubicBezTo>
                    <a:pt x="899" y="672"/>
                    <a:pt x="901" y="669"/>
                    <a:pt x="903" y="665"/>
                  </a:cubicBezTo>
                  <a:cubicBezTo>
                    <a:pt x="904" y="664"/>
                    <a:pt x="904" y="663"/>
                    <a:pt x="905" y="662"/>
                  </a:cubicBezTo>
                  <a:cubicBezTo>
                    <a:pt x="906" y="660"/>
                    <a:pt x="906" y="657"/>
                    <a:pt x="907" y="654"/>
                  </a:cubicBezTo>
                  <a:cubicBezTo>
                    <a:pt x="907" y="653"/>
                    <a:pt x="907" y="653"/>
                    <a:pt x="907" y="653"/>
                  </a:cubicBezTo>
                  <a:cubicBezTo>
                    <a:pt x="907" y="652"/>
                    <a:pt x="908" y="650"/>
                    <a:pt x="908" y="649"/>
                  </a:cubicBezTo>
                  <a:cubicBezTo>
                    <a:pt x="909" y="647"/>
                    <a:pt x="909" y="645"/>
                    <a:pt x="910" y="644"/>
                  </a:cubicBezTo>
                  <a:cubicBezTo>
                    <a:pt x="910" y="642"/>
                    <a:pt x="910" y="641"/>
                    <a:pt x="910" y="639"/>
                  </a:cubicBezTo>
                  <a:cubicBezTo>
                    <a:pt x="911" y="637"/>
                    <a:pt x="911" y="635"/>
                    <a:pt x="911" y="633"/>
                  </a:cubicBezTo>
                  <a:cubicBezTo>
                    <a:pt x="912" y="633"/>
                    <a:pt x="912" y="633"/>
                    <a:pt x="912" y="633"/>
                  </a:cubicBezTo>
                  <a:cubicBezTo>
                    <a:pt x="913" y="631"/>
                    <a:pt x="913" y="628"/>
                    <a:pt x="912" y="625"/>
                  </a:cubicBezTo>
                  <a:close/>
                  <a:moveTo>
                    <a:pt x="800" y="853"/>
                  </a:moveTo>
                  <a:cubicBezTo>
                    <a:pt x="799" y="853"/>
                    <a:pt x="798" y="853"/>
                    <a:pt x="797" y="853"/>
                  </a:cubicBezTo>
                  <a:cubicBezTo>
                    <a:pt x="795" y="853"/>
                    <a:pt x="794" y="853"/>
                    <a:pt x="792" y="853"/>
                  </a:cubicBezTo>
                  <a:cubicBezTo>
                    <a:pt x="792" y="853"/>
                    <a:pt x="791" y="853"/>
                    <a:pt x="791" y="853"/>
                  </a:cubicBezTo>
                  <a:cubicBezTo>
                    <a:pt x="789" y="853"/>
                    <a:pt x="788" y="853"/>
                    <a:pt x="786" y="853"/>
                  </a:cubicBezTo>
                  <a:cubicBezTo>
                    <a:pt x="785" y="853"/>
                    <a:pt x="785" y="853"/>
                    <a:pt x="785" y="853"/>
                  </a:cubicBezTo>
                  <a:cubicBezTo>
                    <a:pt x="785" y="852"/>
                    <a:pt x="786" y="851"/>
                    <a:pt x="787" y="850"/>
                  </a:cubicBezTo>
                  <a:cubicBezTo>
                    <a:pt x="788" y="849"/>
                    <a:pt x="788" y="849"/>
                    <a:pt x="788" y="849"/>
                  </a:cubicBezTo>
                  <a:cubicBezTo>
                    <a:pt x="789" y="849"/>
                    <a:pt x="790" y="848"/>
                    <a:pt x="791" y="848"/>
                  </a:cubicBezTo>
                  <a:cubicBezTo>
                    <a:pt x="791" y="848"/>
                    <a:pt x="791" y="848"/>
                    <a:pt x="791" y="848"/>
                  </a:cubicBezTo>
                  <a:cubicBezTo>
                    <a:pt x="791" y="848"/>
                    <a:pt x="791" y="848"/>
                    <a:pt x="792" y="848"/>
                  </a:cubicBezTo>
                  <a:cubicBezTo>
                    <a:pt x="792" y="848"/>
                    <a:pt x="793" y="848"/>
                    <a:pt x="794" y="848"/>
                  </a:cubicBezTo>
                  <a:cubicBezTo>
                    <a:pt x="794" y="848"/>
                    <a:pt x="794" y="848"/>
                    <a:pt x="794" y="848"/>
                  </a:cubicBezTo>
                  <a:cubicBezTo>
                    <a:pt x="796" y="848"/>
                    <a:pt x="798" y="847"/>
                    <a:pt x="799" y="846"/>
                  </a:cubicBezTo>
                  <a:cubicBezTo>
                    <a:pt x="799" y="847"/>
                    <a:pt x="799" y="847"/>
                    <a:pt x="799" y="848"/>
                  </a:cubicBezTo>
                  <a:cubicBezTo>
                    <a:pt x="798" y="850"/>
                    <a:pt x="799" y="852"/>
                    <a:pt x="800" y="853"/>
                  </a:cubicBezTo>
                  <a:close/>
                  <a:moveTo>
                    <a:pt x="635" y="407"/>
                  </a:moveTo>
                  <a:cubicBezTo>
                    <a:pt x="634" y="408"/>
                    <a:pt x="633" y="409"/>
                    <a:pt x="632" y="409"/>
                  </a:cubicBezTo>
                  <a:cubicBezTo>
                    <a:pt x="631" y="410"/>
                    <a:pt x="630" y="410"/>
                    <a:pt x="629" y="411"/>
                  </a:cubicBezTo>
                  <a:cubicBezTo>
                    <a:pt x="627" y="412"/>
                    <a:pt x="625" y="412"/>
                    <a:pt x="623" y="412"/>
                  </a:cubicBezTo>
                  <a:cubicBezTo>
                    <a:pt x="620" y="412"/>
                    <a:pt x="618" y="411"/>
                    <a:pt x="616" y="409"/>
                  </a:cubicBezTo>
                  <a:cubicBezTo>
                    <a:pt x="616" y="409"/>
                    <a:pt x="617" y="409"/>
                    <a:pt x="617" y="410"/>
                  </a:cubicBezTo>
                  <a:cubicBezTo>
                    <a:pt x="618" y="410"/>
                    <a:pt x="619" y="410"/>
                    <a:pt x="619" y="410"/>
                  </a:cubicBezTo>
                  <a:cubicBezTo>
                    <a:pt x="620" y="410"/>
                    <a:pt x="621" y="410"/>
                    <a:pt x="622" y="410"/>
                  </a:cubicBezTo>
                  <a:cubicBezTo>
                    <a:pt x="627" y="410"/>
                    <a:pt x="631" y="409"/>
                    <a:pt x="635" y="407"/>
                  </a:cubicBezTo>
                  <a:close/>
                  <a:moveTo>
                    <a:pt x="337" y="487"/>
                  </a:moveTo>
                  <a:cubicBezTo>
                    <a:pt x="337" y="488"/>
                    <a:pt x="337" y="488"/>
                    <a:pt x="337" y="488"/>
                  </a:cubicBezTo>
                  <a:cubicBezTo>
                    <a:pt x="338" y="489"/>
                    <a:pt x="339" y="490"/>
                    <a:pt x="340" y="491"/>
                  </a:cubicBezTo>
                  <a:cubicBezTo>
                    <a:pt x="341" y="492"/>
                    <a:pt x="343" y="494"/>
                    <a:pt x="345" y="496"/>
                  </a:cubicBezTo>
                  <a:cubicBezTo>
                    <a:pt x="347" y="498"/>
                    <a:pt x="350" y="500"/>
                    <a:pt x="353" y="500"/>
                  </a:cubicBezTo>
                  <a:cubicBezTo>
                    <a:pt x="351" y="501"/>
                    <a:pt x="349" y="501"/>
                    <a:pt x="348" y="501"/>
                  </a:cubicBezTo>
                  <a:cubicBezTo>
                    <a:pt x="348" y="501"/>
                    <a:pt x="347" y="501"/>
                    <a:pt x="347" y="501"/>
                  </a:cubicBezTo>
                  <a:cubicBezTo>
                    <a:pt x="346" y="501"/>
                    <a:pt x="344" y="497"/>
                    <a:pt x="342" y="494"/>
                  </a:cubicBezTo>
                  <a:cubicBezTo>
                    <a:pt x="341" y="493"/>
                    <a:pt x="340" y="492"/>
                    <a:pt x="339" y="491"/>
                  </a:cubicBezTo>
                  <a:cubicBezTo>
                    <a:pt x="339" y="490"/>
                    <a:pt x="338" y="489"/>
                    <a:pt x="337" y="487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F8AD54-55CC-4782-B04F-0F30CB79175A}"/>
                </a:ext>
              </a:extLst>
            </p:cNvPr>
            <p:cNvGrpSpPr/>
            <p:nvPr/>
          </p:nvGrpSpPr>
          <p:grpSpPr>
            <a:xfrm>
              <a:off x="8804039" y="1718930"/>
              <a:ext cx="1525881" cy="2095872"/>
              <a:chOff x="-799107" y="1075734"/>
              <a:chExt cx="1208571" cy="1660031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46CFE598-6C26-4A1B-8C46-3BEDEC0F4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9107" y="1944035"/>
                <a:ext cx="17125" cy="26799"/>
              </a:xfrm>
              <a:custGeom>
                <a:avLst/>
                <a:gdLst>
                  <a:gd name="T0" fmla="*/ 8 w 9"/>
                  <a:gd name="T1" fmla="*/ 5 h 15"/>
                  <a:gd name="T2" fmla="*/ 7 w 9"/>
                  <a:gd name="T3" fmla="*/ 2 h 15"/>
                  <a:gd name="T4" fmla="*/ 3 w 9"/>
                  <a:gd name="T5" fmla="*/ 0 h 15"/>
                  <a:gd name="T6" fmla="*/ 3 w 9"/>
                  <a:gd name="T7" fmla="*/ 3 h 15"/>
                  <a:gd name="T8" fmla="*/ 2 w 9"/>
                  <a:gd name="T9" fmla="*/ 4 h 15"/>
                  <a:gd name="T10" fmla="*/ 2 w 9"/>
                  <a:gd name="T11" fmla="*/ 7 h 15"/>
                  <a:gd name="T12" fmla="*/ 3 w 9"/>
                  <a:gd name="T13" fmla="*/ 7 h 15"/>
                  <a:gd name="T14" fmla="*/ 1 w 9"/>
                  <a:gd name="T15" fmla="*/ 8 h 15"/>
                  <a:gd name="T16" fmla="*/ 1 w 9"/>
                  <a:gd name="T17" fmla="*/ 13 h 15"/>
                  <a:gd name="T18" fmla="*/ 4 w 9"/>
                  <a:gd name="T19" fmla="*/ 15 h 15"/>
                  <a:gd name="T20" fmla="*/ 7 w 9"/>
                  <a:gd name="T21" fmla="*/ 14 h 15"/>
                  <a:gd name="T22" fmla="*/ 9 w 9"/>
                  <a:gd name="T23" fmla="*/ 10 h 15"/>
                  <a:gd name="T24" fmla="*/ 7 w 9"/>
                  <a:gd name="T25" fmla="*/ 8 h 15"/>
                  <a:gd name="T26" fmla="*/ 8 w 9"/>
                  <a:gd name="T2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5">
                    <a:moveTo>
                      <a:pt x="8" y="5"/>
                    </a:moveTo>
                    <a:cubicBezTo>
                      <a:pt x="8" y="4"/>
                      <a:pt x="8" y="3"/>
                      <a:pt x="7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4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5" y="15"/>
                      <a:pt x="6" y="14"/>
                      <a:pt x="7" y="14"/>
                    </a:cubicBezTo>
                    <a:cubicBezTo>
                      <a:pt x="8" y="13"/>
                      <a:pt x="9" y="12"/>
                      <a:pt x="9" y="10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8" y="7"/>
                      <a:pt x="8" y="6"/>
                      <a:pt x="8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F6051ECA-9801-43BE-9C6C-BC174FAA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49" y="1134693"/>
                <a:ext cx="32620" cy="40582"/>
              </a:xfrm>
              <a:custGeom>
                <a:avLst/>
                <a:gdLst>
                  <a:gd name="T0" fmla="*/ 13 w 17"/>
                  <a:gd name="T1" fmla="*/ 10 h 23"/>
                  <a:gd name="T2" fmla="*/ 11 w 17"/>
                  <a:gd name="T3" fmla="*/ 6 h 23"/>
                  <a:gd name="T4" fmla="*/ 11 w 17"/>
                  <a:gd name="T5" fmla="*/ 6 h 23"/>
                  <a:gd name="T6" fmla="*/ 5 w 17"/>
                  <a:gd name="T7" fmla="*/ 0 h 23"/>
                  <a:gd name="T8" fmla="*/ 3 w 17"/>
                  <a:gd name="T9" fmla="*/ 1 h 23"/>
                  <a:gd name="T10" fmla="*/ 1 w 17"/>
                  <a:gd name="T11" fmla="*/ 4 h 23"/>
                  <a:gd name="T12" fmla="*/ 3 w 17"/>
                  <a:gd name="T13" fmla="*/ 9 h 23"/>
                  <a:gd name="T14" fmla="*/ 4 w 17"/>
                  <a:gd name="T15" fmla="*/ 9 h 23"/>
                  <a:gd name="T16" fmla="*/ 4 w 17"/>
                  <a:gd name="T17" fmla="*/ 11 h 23"/>
                  <a:gd name="T18" fmla="*/ 6 w 17"/>
                  <a:gd name="T19" fmla="*/ 17 h 23"/>
                  <a:gd name="T20" fmla="*/ 9 w 17"/>
                  <a:gd name="T21" fmla="*/ 19 h 23"/>
                  <a:gd name="T22" fmla="*/ 11 w 17"/>
                  <a:gd name="T23" fmla="*/ 21 h 23"/>
                  <a:gd name="T24" fmla="*/ 12 w 17"/>
                  <a:gd name="T25" fmla="*/ 22 h 23"/>
                  <a:gd name="T26" fmla="*/ 13 w 17"/>
                  <a:gd name="T27" fmla="*/ 22 h 23"/>
                  <a:gd name="T28" fmla="*/ 13 w 17"/>
                  <a:gd name="T29" fmla="*/ 22 h 23"/>
                  <a:gd name="T30" fmla="*/ 16 w 17"/>
                  <a:gd name="T31" fmla="*/ 23 h 23"/>
                  <a:gd name="T32" fmla="*/ 17 w 17"/>
                  <a:gd name="T33" fmla="*/ 20 h 23"/>
                  <a:gd name="T34" fmla="*/ 15 w 17"/>
                  <a:gd name="T35" fmla="*/ 14 h 23"/>
                  <a:gd name="T36" fmla="*/ 14 w 17"/>
                  <a:gd name="T37" fmla="*/ 12 h 23"/>
                  <a:gd name="T38" fmla="*/ 13 w 17"/>
                  <a:gd name="T3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23">
                    <a:moveTo>
                      <a:pt x="13" y="10"/>
                    </a:moveTo>
                    <a:cubicBezTo>
                      <a:pt x="12" y="9"/>
                      <a:pt x="12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8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0" y="6"/>
                      <a:pt x="2" y="7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3"/>
                      <a:pt x="4" y="15"/>
                      <a:pt x="6" y="17"/>
                    </a:cubicBezTo>
                    <a:cubicBezTo>
                      <a:pt x="7" y="18"/>
                      <a:pt x="8" y="19"/>
                      <a:pt x="9" y="19"/>
                    </a:cubicBezTo>
                    <a:cubicBezTo>
                      <a:pt x="10" y="20"/>
                      <a:pt x="11" y="20"/>
                      <a:pt x="11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7"/>
                      <a:pt x="16" y="15"/>
                      <a:pt x="15" y="14"/>
                    </a:cubicBezTo>
                    <a:cubicBezTo>
                      <a:pt x="14" y="13"/>
                      <a:pt x="14" y="13"/>
                      <a:pt x="14" y="12"/>
                    </a:cubicBezTo>
                    <a:cubicBezTo>
                      <a:pt x="13" y="11"/>
                      <a:pt x="13" y="11"/>
                      <a:pt x="13" y="1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E6C18485-37F2-4A99-A5FD-317154C0C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7" y="1218919"/>
                <a:ext cx="74210" cy="62021"/>
              </a:xfrm>
              <a:custGeom>
                <a:avLst/>
                <a:gdLst>
                  <a:gd name="T0" fmla="*/ 5 w 39"/>
                  <a:gd name="T1" fmla="*/ 19 h 35"/>
                  <a:gd name="T2" fmla="*/ 8 w 39"/>
                  <a:gd name="T3" fmla="*/ 22 h 35"/>
                  <a:gd name="T4" fmla="*/ 9 w 39"/>
                  <a:gd name="T5" fmla="*/ 26 h 35"/>
                  <a:gd name="T6" fmla="*/ 19 w 39"/>
                  <a:gd name="T7" fmla="*/ 35 h 35"/>
                  <a:gd name="T8" fmla="*/ 19 w 39"/>
                  <a:gd name="T9" fmla="*/ 35 h 35"/>
                  <a:gd name="T10" fmla="*/ 26 w 39"/>
                  <a:gd name="T11" fmla="*/ 32 h 35"/>
                  <a:gd name="T12" fmla="*/ 26 w 39"/>
                  <a:gd name="T13" fmla="*/ 33 h 35"/>
                  <a:gd name="T14" fmla="*/ 29 w 39"/>
                  <a:gd name="T15" fmla="*/ 33 h 35"/>
                  <a:gd name="T16" fmla="*/ 34 w 39"/>
                  <a:gd name="T17" fmla="*/ 29 h 35"/>
                  <a:gd name="T18" fmla="*/ 34 w 39"/>
                  <a:gd name="T19" fmla="*/ 28 h 35"/>
                  <a:gd name="T20" fmla="*/ 35 w 39"/>
                  <a:gd name="T21" fmla="*/ 27 h 35"/>
                  <a:gd name="T22" fmla="*/ 38 w 39"/>
                  <a:gd name="T23" fmla="*/ 25 h 35"/>
                  <a:gd name="T24" fmla="*/ 39 w 39"/>
                  <a:gd name="T25" fmla="*/ 21 h 35"/>
                  <a:gd name="T26" fmla="*/ 34 w 39"/>
                  <a:gd name="T27" fmla="*/ 19 h 35"/>
                  <a:gd name="T28" fmla="*/ 33 w 39"/>
                  <a:gd name="T29" fmla="*/ 19 h 35"/>
                  <a:gd name="T30" fmla="*/ 33 w 39"/>
                  <a:gd name="T31" fmla="*/ 18 h 35"/>
                  <a:gd name="T32" fmla="*/ 29 w 39"/>
                  <a:gd name="T33" fmla="*/ 15 h 35"/>
                  <a:gd name="T34" fmla="*/ 28 w 39"/>
                  <a:gd name="T35" fmla="*/ 15 h 35"/>
                  <a:gd name="T36" fmla="*/ 27 w 39"/>
                  <a:gd name="T37" fmla="*/ 16 h 35"/>
                  <a:gd name="T38" fmla="*/ 17 w 39"/>
                  <a:gd name="T39" fmla="*/ 3 h 35"/>
                  <a:gd name="T40" fmla="*/ 8 w 39"/>
                  <a:gd name="T41" fmla="*/ 0 h 35"/>
                  <a:gd name="T42" fmla="*/ 7 w 39"/>
                  <a:gd name="T43" fmla="*/ 0 h 35"/>
                  <a:gd name="T44" fmla="*/ 2 w 39"/>
                  <a:gd name="T45" fmla="*/ 3 h 35"/>
                  <a:gd name="T46" fmla="*/ 1 w 39"/>
                  <a:gd name="T47" fmla="*/ 12 h 35"/>
                  <a:gd name="T48" fmla="*/ 5 w 39"/>
                  <a:gd name="T4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35">
                    <a:moveTo>
                      <a:pt x="5" y="19"/>
                    </a:moveTo>
                    <a:cubicBezTo>
                      <a:pt x="6" y="20"/>
                      <a:pt x="7" y="21"/>
                      <a:pt x="8" y="22"/>
                    </a:cubicBezTo>
                    <a:cubicBezTo>
                      <a:pt x="8" y="23"/>
                      <a:pt x="9" y="24"/>
                      <a:pt x="9" y="26"/>
                    </a:cubicBezTo>
                    <a:cubicBezTo>
                      <a:pt x="11" y="30"/>
                      <a:pt x="13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2" y="35"/>
                      <a:pt x="24" y="34"/>
                      <a:pt x="26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3" y="33"/>
                      <a:pt x="33" y="30"/>
                      <a:pt x="34" y="29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5" y="28"/>
                      <a:pt x="35" y="27"/>
                    </a:cubicBezTo>
                    <a:cubicBezTo>
                      <a:pt x="36" y="27"/>
                      <a:pt x="38" y="27"/>
                      <a:pt x="38" y="25"/>
                    </a:cubicBezTo>
                    <a:cubicBezTo>
                      <a:pt x="39" y="23"/>
                      <a:pt x="39" y="22"/>
                      <a:pt x="39" y="21"/>
                    </a:cubicBezTo>
                    <a:cubicBezTo>
                      <a:pt x="38" y="19"/>
                      <a:pt x="36" y="19"/>
                      <a:pt x="34" y="19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7"/>
                      <a:pt x="32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5" y="10"/>
                      <a:pt x="22" y="6"/>
                      <a:pt x="17" y="3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5" y="0"/>
                      <a:pt x="4" y="1"/>
                      <a:pt x="2" y="3"/>
                    </a:cubicBezTo>
                    <a:cubicBezTo>
                      <a:pt x="1" y="6"/>
                      <a:pt x="0" y="9"/>
                      <a:pt x="1" y="12"/>
                    </a:cubicBezTo>
                    <a:cubicBezTo>
                      <a:pt x="2" y="15"/>
                      <a:pt x="4" y="17"/>
                      <a:pt x="5" y="1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34E175F2-990B-4270-BCC2-54ECCC48EF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45" y="1121676"/>
                <a:ext cx="141081" cy="120214"/>
              </a:xfrm>
              <a:custGeom>
                <a:avLst/>
                <a:gdLst>
                  <a:gd name="T0" fmla="*/ 13 w 74"/>
                  <a:gd name="T1" fmla="*/ 52 h 67"/>
                  <a:gd name="T2" fmla="*/ 19 w 74"/>
                  <a:gd name="T3" fmla="*/ 59 h 67"/>
                  <a:gd name="T4" fmla="*/ 29 w 74"/>
                  <a:gd name="T5" fmla="*/ 61 h 67"/>
                  <a:gd name="T6" fmla="*/ 35 w 74"/>
                  <a:gd name="T7" fmla="*/ 56 h 67"/>
                  <a:gd name="T8" fmla="*/ 42 w 74"/>
                  <a:gd name="T9" fmla="*/ 53 h 67"/>
                  <a:gd name="T10" fmla="*/ 46 w 74"/>
                  <a:gd name="T11" fmla="*/ 60 h 67"/>
                  <a:gd name="T12" fmla="*/ 54 w 74"/>
                  <a:gd name="T13" fmla="*/ 67 h 67"/>
                  <a:gd name="T14" fmla="*/ 67 w 74"/>
                  <a:gd name="T15" fmla="*/ 62 h 67"/>
                  <a:gd name="T16" fmla="*/ 67 w 74"/>
                  <a:gd name="T17" fmla="*/ 59 h 67"/>
                  <a:gd name="T18" fmla="*/ 73 w 74"/>
                  <a:gd name="T19" fmla="*/ 47 h 67"/>
                  <a:gd name="T20" fmla="*/ 66 w 74"/>
                  <a:gd name="T21" fmla="*/ 45 h 67"/>
                  <a:gd name="T22" fmla="*/ 60 w 74"/>
                  <a:gd name="T23" fmla="*/ 51 h 67"/>
                  <a:gd name="T24" fmla="*/ 59 w 74"/>
                  <a:gd name="T25" fmla="*/ 46 h 67"/>
                  <a:gd name="T26" fmla="*/ 60 w 74"/>
                  <a:gd name="T27" fmla="*/ 38 h 67"/>
                  <a:gd name="T28" fmla="*/ 58 w 74"/>
                  <a:gd name="T29" fmla="*/ 29 h 67"/>
                  <a:gd name="T30" fmla="*/ 57 w 74"/>
                  <a:gd name="T31" fmla="*/ 29 h 67"/>
                  <a:gd name="T32" fmla="*/ 50 w 74"/>
                  <a:gd name="T33" fmla="*/ 27 h 67"/>
                  <a:gd name="T34" fmla="*/ 46 w 74"/>
                  <a:gd name="T35" fmla="*/ 35 h 67"/>
                  <a:gd name="T36" fmla="*/ 35 w 74"/>
                  <a:gd name="T37" fmla="*/ 40 h 67"/>
                  <a:gd name="T38" fmla="*/ 33 w 74"/>
                  <a:gd name="T39" fmla="*/ 40 h 67"/>
                  <a:gd name="T40" fmla="*/ 36 w 74"/>
                  <a:gd name="T41" fmla="*/ 36 h 67"/>
                  <a:gd name="T42" fmla="*/ 38 w 74"/>
                  <a:gd name="T43" fmla="*/ 23 h 67"/>
                  <a:gd name="T44" fmla="*/ 34 w 74"/>
                  <a:gd name="T45" fmla="*/ 19 h 67"/>
                  <a:gd name="T46" fmla="*/ 39 w 74"/>
                  <a:gd name="T47" fmla="*/ 20 h 67"/>
                  <a:gd name="T48" fmla="*/ 44 w 74"/>
                  <a:gd name="T49" fmla="*/ 9 h 67"/>
                  <a:gd name="T50" fmla="*/ 37 w 74"/>
                  <a:gd name="T51" fmla="*/ 3 h 67"/>
                  <a:gd name="T52" fmla="*/ 28 w 74"/>
                  <a:gd name="T53" fmla="*/ 1 h 67"/>
                  <a:gd name="T54" fmla="*/ 26 w 74"/>
                  <a:gd name="T55" fmla="*/ 11 h 67"/>
                  <a:gd name="T56" fmla="*/ 29 w 74"/>
                  <a:gd name="T57" fmla="*/ 13 h 67"/>
                  <a:gd name="T58" fmla="*/ 22 w 74"/>
                  <a:gd name="T59" fmla="*/ 10 h 67"/>
                  <a:gd name="T60" fmla="*/ 6 w 74"/>
                  <a:gd name="T61" fmla="*/ 16 h 67"/>
                  <a:gd name="T62" fmla="*/ 2 w 74"/>
                  <a:gd name="T63" fmla="*/ 33 h 67"/>
                  <a:gd name="T64" fmla="*/ 9 w 74"/>
                  <a:gd name="T65" fmla="*/ 53 h 67"/>
                  <a:gd name="T66" fmla="*/ 17 w 74"/>
                  <a:gd name="T67" fmla="*/ 40 h 67"/>
                  <a:gd name="T68" fmla="*/ 16 w 74"/>
                  <a:gd name="T69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4" h="67">
                    <a:moveTo>
                      <a:pt x="9" y="53"/>
                    </a:moveTo>
                    <a:cubicBezTo>
                      <a:pt x="10" y="53"/>
                      <a:pt x="12" y="53"/>
                      <a:pt x="13" y="52"/>
                    </a:cubicBezTo>
                    <a:cubicBezTo>
                      <a:pt x="14" y="51"/>
                      <a:pt x="15" y="50"/>
                      <a:pt x="15" y="49"/>
                    </a:cubicBezTo>
                    <a:cubicBezTo>
                      <a:pt x="15" y="52"/>
                      <a:pt x="16" y="56"/>
                      <a:pt x="19" y="59"/>
                    </a:cubicBezTo>
                    <a:cubicBezTo>
                      <a:pt x="21" y="60"/>
                      <a:pt x="24" y="61"/>
                      <a:pt x="27" y="61"/>
                    </a:cubicBezTo>
                    <a:cubicBezTo>
                      <a:pt x="27" y="61"/>
                      <a:pt x="28" y="61"/>
                      <a:pt x="29" y="61"/>
                    </a:cubicBezTo>
                    <a:cubicBezTo>
                      <a:pt x="31" y="61"/>
                      <a:pt x="32" y="59"/>
                      <a:pt x="33" y="58"/>
                    </a:cubicBezTo>
                    <a:cubicBezTo>
                      <a:pt x="34" y="57"/>
                      <a:pt x="35" y="57"/>
                      <a:pt x="35" y="56"/>
                    </a:cubicBezTo>
                    <a:cubicBezTo>
                      <a:pt x="36" y="56"/>
                      <a:pt x="37" y="56"/>
                      <a:pt x="38" y="55"/>
                    </a:cubicBezTo>
                    <a:cubicBezTo>
                      <a:pt x="39" y="54"/>
                      <a:pt x="41" y="53"/>
                      <a:pt x="42" y="53"/>
                    </a:cubicBezTo>
                    <a:cubicBezTo>
                      <a:pt x="42" y="54"/>
                      <a:pt x="43" y="56"/>
                      <a:pt x="44" y="57"/>
                    </a:cubicBezTo>
                    <a:cubicBezTo>
                      <a:pt x="44" y="58"/>
                      <a:pt x="45" y="59"/>
                      <a:pt x="46" y="60"/>
                    </a:cubicBezTo>
                    <a:cubicBezTo>
                      <a:pt x="46" y="60"/>
                      <a:pt x="46" y="61"/>
                      <a:pt x="47" y="61"/>
                    </a:cubicBezTo>
                    <a:cubicBezTo>
                      <a:pt x="48" y="63"/>
                      <a:pt x="50" y="66"/>
                      <a:pt x="54" y="67"/>
                    </a:cubicBezTo>
                    <a:cubicBezTo>
                      <a:pt x="55" y="67"/>
                      <a:pt x="56" y="67"/>
                      <a:pt x="57" y="67"/>
                    </a:cubicBezTo>
                    <a:cubicBezTo>
                      <a:pt x="60" y="67"/>
                      <a:pt x="65" y="66"/>
                      <a:pt x="67" y="62"/>
                    </a:cubicBezTo>
                    <a:cubicBezTo>
                      <a:pt x="67" y="61"/>
                      <a:pt x="67" y="60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9" y="59"/>
                      <a:pt x="70" y="59"/>
                      <a:pt x="71" y="58"/>
                    </a:cubicBezTo>
                    <a:cubicBezTo>
                      <a:pt x="74" y="55"/>
                      <a:pt x="74" y="51"/>
                      <a:pt x="73" y="47"/>
                    </a:cubicBezTo>
                    <a:cubicBezTo>
                      <a:pt x="73" y="46"/>
                      <a:pt x="73" y="44"/>
                      <a:pt x="69" y="44"/>
                    </a:cubicBezTo>
                    <a:cubicBezTo>
                      <a:pt x="69" y="44"/>
                      <a:pt x="67" y="44"/>
                      <a:pt x="66" y="45"/>
                    </a:cubicBezTo>
                    <a:cubicBezTo>
                      <a:pt x="64" y="45"/>
                      <a:pt x="62" y="46"/>
                      <a:pt x="61" y="48"/>
                    </a:cubicBezTo>
                    <a:cubicBezTo>
                      <a:pt x="61" y="49"/>
                      <a:pt x="60" y="50"/>
                      <a:pt x="60" y="51"/>
                    </a:cubicBezTo>
                    <a:cubicBezTo>
                      <a:pt x="60" y="51"/>
                      <a:pt x="60" y="50"/>
                      <a:pt x="59" y="50"/>
                    </a:cubicBezTo>
                    <a:cubicBezTo>
                      <a:pt x="59" y="49"/>
                      <a:pt x="59" y="48"/>
                      <a:pt x="59" y="46"/>
                    </a:cubicBezTo>
                    <a:cubicBezTo>
                      <a:pt x="59" y="44"/>
                      <a:pt x="59" y="41"/>
                      <a:pt x="57" y="39"/>
                    </a:cubicBezTo>
                    <a:cubicBezTo>
                      <a:pt x="58" y="39"/>
                      <a:pt x="59" y="38"/>
                      <a:pt x="60" y="38"/>
                    </a:cubicBezTo>
                    <a:cubicBezTo>
                      <a:pt x="61" y="37"/>
                      <a:pt x="62" y="35"/>
                      <a:pt x="62" y="34"/>
                    </a:cubicBezTo>
                    <a:cubicBezTo>
                      <a:pt x="61" y="32"/>
                      <a:pt x="59" y="30"/>
                      <a:pt x="58" y="29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6" y="28"/>
                      <a:pt x="54" y="26"/>
                      <a:pt x="52" y="26"/>
                    </a:cubicBezTo>
                    <a:cubicBezTo>
                      <a:pt x="51" y="26"/>
                      <a:pt x="51" y="26"/>
                      <a:pt x="50" y="27"/>
                    </a:cubicBezTo>
                    <a:cubicBezTo>
                      <a:pt x="47" y="27"/>
                      <a:pt x="46" y="30"/>
                      <a:pt x="46" y="33"/>
                    </a:cubicBezTo>
                    <a:cubicBezTo>
                      <a:pt x="46" y="33"/>
                      <a:pt x="46" y="34"/>
                      <a:pt x="46" y="35"/>
                    </a:cubicBezTo>
                    <a:cubicBezTo>
                      <a:pt x="44" y="35"/>
                      <a:pt x="42" y="36"/>
                      <a:pt x="40" y="37"/>
                    </a:cubicBezTo>
                    <a:cubicBezTo>
                      <a:pt x="38" y="39"/>
                      <a:pt x="36" y="40"/>
                      <a:pt x="3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3" y="39"/>
                    </a:cubicBezTo>
                    <a:cubicBezTo>
                      <a:pt x="33" y="38"/>
                      <a:pt x="35" y="37"/>
                      <a:pt x="36" y="36"/>
                    </a:cubicBezTo>
                    <a:cubicBezTo>
                      <a:pt x="39" y="34"/>
                      <a:pt x="44" y="31"/>
                      <a:pt x="42" y="26"/>
                    </a:cubicBezTo>
                    <a:cubicBezTo>
                      <a:pt x="41" y="24"/>
                      <a:pt x="39" y="23"/>
                      <a:pt x="38" y="23"/>
                    </a:cubicBezTo>
                    <a:cubicBezTo>
                      <a:pt x="37" y="22"/>
                      <a:pt x="36" y="22"/>
                      <a:pt x="36" y="21"/>
                    </a:cubicBezTo>
                    <a:cubicBezTo>
                      <a:pt x="35" y="21"/>
                      <a:pt x="35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20"/>
                      <a:pt x="37" y="20"/>
                      <a:pt x="39" y="20"/>
                    </a:cubicBezTo>
                    <a:cubicBezTo>
                      <a:pt x="40" y="20"/>
                      <a:pt x="41" y="20"/>
                      <a:pt x="42" y="19"/>
                    </a:cubicBezTo>
                    <a:cubicBezTo>
                      <a:pt x="45" y="17"/>
                      <a:pt x="46" y="13"/>
                      <a:pt x="44" y="9"/>
                    </a:cubicBezTo>
                    <a:cubicBezTo>
                      <a:pt x="43" y="5"/>
                      <a:pt x="40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1"/>
                      <a:pt x="34" y="0"/>
                      <a:pt x="31" y="0"/>
                    </a:cubicBezTo>
                    <a:cubicBezTo>
                      <a:pt x="30" y="0"/>
                      <a:pt x="29" y="0"/>
                      <a:pt x="28" y="1"/>
                    </a:cubicBezTo>
                    <a:cubicBezTo>
                      <a:pt x="26" y="2"/>
                      <a:pt x="25" y="4"/>
                      <a:pt x="25" y="6"/>
                    </a:cubicBezTo>
                    <a:cubicBezTo>
                      <a:pt x="24" y="8"/>
                      <a:pt x="25" y="9"/>
                      <a:pt x="26" y="11"/>
                    </a:cubicBezTo>
                    <a:cubicBezTo>
                      <a:pt x="27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4"/>
                    </a:cubicBezTo>
                    <a:cubicBezTo>
                      <a:pt x="27" y="12"/>
                      <a:pt x="25" y="11"/>
                      <a:pt x="22" y="10"/>
                    </a:cubicBezTo>
                    <a:cubicBezTo>
                      <a:pt x="21" y="10"/>
                      <a:pt x="20" y="10"/>
                      <a:pt x="19" y="10"/>
                    </a:cubicBezTo>
                    <a:cubicBezTo>
                      <a:pt x="14" y="10"/>
                      <a:pt x="9" y="13"/>
                      <a:pt x="6" y="16"/>
                    </a:cubicBezTo>
                    <a:cubicBezTo>
                      <a:pt x="3" y="20"/>
                      <a:pt x="3" y="24"/>
                      <a:pt x="2" y="28"/>
                    </a:cubicBezTo>
                    <a:cubicBezTo>
                      <a:pt x="2" y="30"/>
                      <a:pt x="2" y="32"/>
                      <a:pt x="2" y="33"/>
                    </a:cubicBezTo>
                    <a:cubicBezTo>
                      <a:pt x="1" y="36"/>
                      <a:pt x="0" y="42"/>
                      <a:pt x="2" y="47"/>
                    </a:cubicBezTo>
                    <a:cubicBezTo>
                      <a:pt x="3" y="51"/>
                      <a:pt x="6" y="53"/>
                      <a:pt x="9" y="53"/>
                    </a:cubicBezTo>
                    <a:close/>
                    <a:moveTo>
                      <a:pt x="16" y="42"/>
                    </a:moveTo>
                    <a:cubicBezTo>
                      <a:pt x="17" y="41"/>
                      <a:pt x="17" y="41"/>
                      <a:pt x="17" y="40"/>
                    </a:cubicBezTo>
                    <a:cubicBezTo>
                      <a:pt x="17" y="41"/>
                      <a:pt x="17" y="43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3"/>
                      <a:pt x="16" y="43"/>
                      <a:pt x="16" y="4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161640EF-EE99-49A5-BA4D-5F03C2DE0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25" y="1243422"/>
                <a:ext cx="34251" cy="50536"/>
              </a:xfrm>
              <a:custGeom>
                <a:avLst/>
                <a:gdLst>
                  <a:gd name="T0" fmla="*/ 15 w 18"/>
                  <a:gd name="T1" fmla="*/ 13 h 28"/>
                  <a:gd name="T2" fmla="*/ 16 w 18"/>
                  <a:gd name="T3" fmla="*/ 13 h 28"/>
                  <a:gd name="T4" fmla="*/ 17 w 18"/>
                  <a:gd name="T5" fmla="*/ 11 h 28"/>
                  <a:gd name="T6" fmla="*/ 16 w 18"/>
                  <a:gd name="T7" fmla="*/ 1 h 28"/>
                  <a:gd name="T8" fmla="*/ 15 w 18"/>
                  <a:gd name="T9" fmla="*/ 0 h 28"/>
                  <a:gd name="T10" fmla="*/ 14 w 18"/>
                  <a:gd name="T11" fmla="*/ 0 h 28"/>
                  <a:gd name="T12" fmla="*/ 13 w 18"/>
                  <a:gd name="T13" fmla="*/ 0 h 28"/>
                  <a:gd name="T14" fmla="*/ 7 w 18"/>
                  <a:gd name="T15" fmla="*/ 3 h 28"/>
                  <a:gd name="T16" fmla="*/ 6 w 18"/>
                  <a:gd name="T17" fmla="*/ 4 h 28"/>
                  <a:gd name="T18" fmla="*/ 5 w 18"/>
                  <a:gd name="T19" fmla="*/ 5 h 28"/>
                  <a:gd name="T20" fmla="*/ 3 w 18"/>
                  <a:gd name="T21" fmla="*/ 6 h 28"/>
                  <a:gd name="T22" fmla="*/ 0 w 18"/>
                  <a:gd name="T23" fmla="*/ 11 h 28"/>
                  <a:gd name="T24" fmla="*/ 4 w 18"/>
                  <a:gd name="T25" fmla="*/ 17 h 28"/>
                  <a:gd name="T26" fmla="*/ 5 w 18"/>
                  <a:gd name="T27" fmla="*/ 18 h 28"/>
                  <a:gd name="T28" fmla="*/ 5 w 18"/>
                  <a:gd name="T29" fmla="*/ 20 h 28"/>
                  <a:gd name="T30" fmla="*/ 6 w 18"/>
                  <a:gd name="T31" fmla="*/ 25 h 28"/>
                  <a:gd name="T32" fmla="*/ 11 w 18"/>
                  <a:gd name="T33" fmla="*/ 28 h 28"/>
                  <a:gd name="T34" fmla="*/ 16 w 18"/>
                  <a:gd name="T35" fmla="*/ 24 h 28"/>
                  <a:gd name="T36" fmla="*/ 15 w 18"/>
                  <a:gd name="T37" fmla="*/ 19 h 28"/>
                  <a:gd name="T38" fmla="*/ 15 w 18"/>
                  <a:gd name="T39" fmla="*/ 17 h 28"/>
                  <a:gd name="T40" fmla="*/ 15 w 18"/>
                  <a:gd name="T41" fmla="*/ 14 h 28"/>
                  <a:gd name="T42" fmla="*/ 15 w 18"/>
                  <a:gd name="T43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8">
                    <a:moveTo>
                      <a:pt x="15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1"/>
                    </a:cubicBezTo>
                    <a:cubicBezTo>
                      <a:pt x="18" y="8"/>
                      <a:pt x="17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8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0" y="15"/>
                      <a:pt x="3" y="16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2"/>
                      <a:pt x="5" y="24"/>
                      <a:pt x="6" y="25"/>
                    </a:cubicBezTo>
                    <a:cubicBezTo>
                      <a:pt x="7" y="27"/>
                      <a:pt x="9" y="28"/>
                      <a:pt x="11" y="28"/>
                    </a:cubicBezTo>
                    <a:cubicBezTo>
                      <a:pt x="13" y="28"/>
                      <a:pt x="15" y="26"/>
                      <a:pt x="16" y="24"/>
                    </a:cubicBezTo>
                    <a:cubicBezTo>
                      <a:pt x="16" y="22"/>
                      <a:pt x="16" y="20"/>
                      <a:pt x="15" y="19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5" y="16"/>
                      <a:pt x="15" y="15"/>
                      <a:pt x="15" y="14"/>
                    </a:cubicBezTo>
                    <a:lnTo>
                      <a:pt x="15" y="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FF66D6E3-9C9A-4BBB-A819-2AF0EB3B7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99" y="1075734"/>
                <a:ext cx="54638" cy="37519"/>
              </a:xfrm>
              <a:custGeom>
                <a:avLst/>
                <a:gdLst>
                  <a:gd name="T0" fmla="*/ 7 w 29"/>
                  <a:gd name="T1" fmla="*/ 10 h 21"/>
                  <a:gd name="T2" fmla="*/ 7 w 29"/>
                  <a:gd name="T3" fmla="*/ 10 h 21"/>
                  <a:gd name="T4" fmla="*/ 13 w 29"/>
                  <a:gd name="T5" fmla="*/ 17 h 21"/>
                  <a:gd name="T6" fmla="*/ 17 w 29"/>
                  <a:gd name="T7" fmla="*/ 18 h 21"/>
                  <a:gd name="T8" fmla="*/ 16 w 29"/>
                  <a:gd name="T9" fmla="*/ 15 h 21"/>
                  <a:gd name="T10" fmla="*/ 19 w 29"/>
                  <a:gd name="T11" fmla="*/ 16 h 21"/>
                  <a:gd name="T12" fmla="*/ 21 w 29"/>
                  <a:gd name="T13" fmla="*/ 20 h 21"/>
                  <a:gd name="T14" fmla="*/ 24 w 29"/>
                  <a:gd name="T15" fmla="*/ 21 h 21"/>
                  <a:gd name="T16" fmla="*/ 25 w 29"/>
                  <a:gd name="T17" fmla="*/ 21 h 21"/>
                  <a:gd name="T18" fmla="*/ 27 w 29"/>
                  <a:gd name="T19" fmla="*/ 21 h 21"/>
                  <a:gd name="T20" fmla="*/ 27 w 29"/>
                  <a:gd name="T21" fmla="*/ 19 h 21"/>
                  <a:gd name="T22" fmla="*/ 23 w 29"/>
                  <a:gd name="T23" fmla="*/ 8 h 21"/>
                  <a:gd name="T24" fmla="*/ 22 w 29"/>
                  <a:gd name="T25" fmla="*/ 8 h 21"/>
                  <a:gd name="T26" fmla="*/ 18 w 29"/>
                  <a:gd name="T27" fmla="*/ 5 h 21"/>
                  <a:gd name="T28" fmla="*/ 16 w 29"/>
                  <a:gd name="T29" fmla="*/ 5 h 21"/>
                  <a:gd name="T30" fmla="*/ 16 w 29"/>
                  <a:gd name="T31" fmla="*/ 5 h 21"/>
                  <a:gd name="T32" fmla="*/ 15 w 29"/>
                  <a:gd name="T33" fmla="*/ 4 h 21"/>
                  <a:gd name="T34" fmla="*/ 15 w 29"/>
                  <a:gd name="T35" fmla="*/ 4 h 21"/>
                  <a:gd name="T36" fmla="*/ 8 w 29"/>
                  <a:gd name="T37" fmla="*/ 0 h 21"/>
                  <a:gd name="T38" fmla="*/ 6 w 29"/>
                  <a:gd name="T39" fmla="*/ 0 h 21"/>
                  <a:gd name="T40" fmla="*/ 0 w 29"/>
                  <a:gd name="T41" fmla="*/ 4 h 21"/>
                  <a:gd name="T42" fmla="*/ 1 w 29"/>
                  <a:gd name="T43" fmla="*/ 7 h 21"/>
                  <a:gd name="T44" fmla="*/ 7 w 29"/>
                  <a:gd name="T4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1"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2"/>
                      <a:pt x="9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8" y="15"/>
                      <a:pt x="19" y="16"/>
                    </a:cubicBezTo>
                    <a:cubicBezTo>
                      <a:pt x="19" y="17"/>
                      <a:pt x="20" y="19"/>
                      <a:pt x="21" y="20"/>
                    </a:cubicBezTo>
                    <a:cubicBezTo>
                      <a:pt x="22" y="21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9" y="13"/>
                      <a:pt x="27" y="11"/>
                      <a:pt x="23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6"/>
                      <a:pt x="20" y="6"/>
                      <a:pt x="18" y="5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1"/>
                      <a:pt x="11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9"/>
                      <a:pt x="5" y="9"/>
                      <a:pt x="7" y="1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E5760E83-D041-49C3-802A-BDDA3AB0D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98" y="1078797"/>
                <a:ext cx="93782" cy="71976"/>
              </a:xfrm>
              <a:custGeom>
                <a:avLst/>
                <a:gdLst>
                  <a:gd name="T0" fmla="*/ 2 w 49"/>
                  <a:gd name="T1" fmla="*/ 24 h 40"/>
                  <a:gd name="T2" fmla="*/ 3 w 49"/>
                  <a:gd name="T3" fmla="*/ 27 h 40"/>
                  <a:gd name="T4" fmla="*/ 3 w 49"/>
                  <a:gd name="T5" fmla="*/ 26 h 40"/>
                  <a:gd name="T6" fmla="*/ 1 w 49"/>
                  <a:gd name="T7" fmla="*/ 30 h 40"/>
                  <a:gd name="T8" fmla="*/ 3 w 49"/>
                  <a:gd name="T9" fmla="*/ 35 h 40"/>
                  <a:gd name="T10" fmla="*/ 4 w 49"/>
                  <a:gd name="T11" fmla="*/ 35 h 40"/>
                  <a:gd name="T12" fmla="*/ 4 w 49"/>
                  <a:gd name="T13" fmla="*/ 36 h 40"/>
                  <a:gd name="T14" fmla="*/ 7 w 49"/>
                  <a:gd name="T15" fmla="*/ 39 h 40"/>
                  <a:gd name="T16" fmla="*/ 10 w 49"/>
                  <a:gd name="T17" fmla="*/ 40 h 40"/>
                  <a:gd name="T18" fmla="*/ 15 w 49"/>
                  <a:gd name="T19" fmla="*/ 37 h 40"/>
                  <a:gd name="T20" fmla="*/ 15 w 49"/>
                  <a:gd name="T21" fmla="*/ 33 h 40"/>
                  <a:gd name="T22" fmla="*/ 12 w 49"/>
                  <a:gd name="T23" fmla="*/ 31 h 40"/>
                  <a:gd name="T24" fmla="*/ 12 w 49"/>
                  <a:gd name="T25" fmla="*/ 31 h 40"/>
                  <a:gd name="T26" fmla="*/ 13 w 49"/>
                  <a:gd name="T27" fmla="*/ 28 h 40"/>
                  <a:gd name="T28" fmla="*/ 14 w 49"/>
                  <a:gd name="T29" fmla="*/ 27 h 40"/>
                  <a:gd name="T30" fmla="*/ 14 w 49"/>
                  <a:gd name="T31" fmla="*/ 27 h 40"/>
                  <a:gd name="T32" fmla="*/ 19 w 49"/>
                  <a:gd name="T33" fmla="*/ 30 h 40"/>
                  <a:gd name="T34" fmla="*/ 19 w 49"/>
                  <a:gd name="T35" fmla="*/ 30 h 40"/>
                  <a:gd name="T36" fmla="*/ 25 w 49"/>
                  <a:gd name="T37" fmla="*/ 24 h 40"/>
                  <a:gd name="T38" fmla="*/ 28 w 49"/>
                  <a:gd name="T39" fmla="*/ 21 h 40"/>
                  <a:gd name="T40" fmla="*/ 31 w 49"/>
                  <a:gd name="T41" fmla="*/ 20 h 40"/>
                  <a:gd name="T42" fmla="*/ 39 w 49"/>
                  <a:gd name="T43" fmla="*/ 17 h 40"/>
                  <a:gd name="T44" fmla="*/ 41 w 49"/>
                  <a:gd name="T45" fmla="*/ 14 h 40"/>
                  <a:gd name="T46" fmla="*/ 42 w 49"/>
                  <a:gd name="T47" fmla="*/ 13 h 40"/>
                  <a:gd name="T48" fmla="*/ 43 w 49"/>
                  <a:gd name="T49" fmla="*/ 12 h 40"/>
                  <a:gd name="T50" fmla="*/ 48 w 49"/>
                  <a:gd name="T51" fmla="*/ 10 h 40"/>
                  <a:gd name="T52" fmla="*/ 48 w 49"/>
                  <a:gd name="T53" fmla="*/ 3 h 40"/>
                  <a:gd name="T54" fmla="*/ 44 w 49"/>
                  <a:gd name="T55" fmla="*/ 1 h 40"/>
                  <a:gd name="T56" fmla="*/ 39 w 49"/>
                  <a:gd name="T57" fmla="*/ 3 h 40"/>
                  <a:gd name="T58" fmla="*/ 37 w 49"/>
                  <a:gd name="T59" fmla="*/ 4 h 40"/>
                  <a:gd name="T60" fmla="*/ 35 w 49"/>
                  <a:gd name="T61" fmla="*/ 1 h 40"/>
                  <a:gd name="T62" fmla="*/ 31 w 49"/>
                  <a:gd name="T63" fmla="*/ 0 h 40"/>
                  <a:gd name="T64" fmla="*/ 23 w 49"/>
                  <a:gd name="T65" fmla="*/ 9 h 40"/>
                  <a:gd name="T66" fmla="*/ 20 w 49"/>
                  <a:gd name="T67" fmla="*/ 15 h 40"/>
                  <a:gd name="T68" fmla="*/ 19 w 49"/>
                  <a:gd name="T69" fmla="*/ 16 h 40"/>
                  <a:gd name="T70" fmla="*/ 16 w 49"/>
                  <a:gd name="T71" fmla="*/ 20 h 40"/>
                  <a:gd name="T72" fmla="*/ 15 w 49"/>
                  <a:gd name="T73" fmla="*/ 19 h 40"/>
                  <a:gd name="T74" fmla="*/ 14 w 49"/>
                  <a:gd name="T75" fmla="*/ 17 h 40"/>
                  <a:gd name="T76" fmla="*/ 14 w 49"/>
                  <a:gd name="T77" fmla="*/ 16 h 40"/>
                  <a:gd name="T78" fmla="*/ 12 w 49"/>
                  <a:gd name="T79" fmla="*/ 15 h 40"/>
                  <a:gd name="T80" fmla="*/ 9 w 49"/>
                  <a:gd name="T81" fmla="*/ 14 h 40"/>
                  <a:gd name="T82" fmla="*/ 5 w 49"/>
                  <a:gd name="T83" fmla="*/ 16 h 40"/>
                  <a:gd name="T84" fmla="*/ 4 w 49"/>
                  <a:gd name="T85" fmla="*/ 17 h 40"/>
                  <a:gd name="T86" fmla="*/ 3 w 49"/>
                  <a:gd name="T87" fmla="*/ 19 h 40"/>
                  <a:gd name="T88" fmla="*/ 2 w 49"/>
                  <a:gd name="T89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" h="40">
                    <a:moveTo>
                      <a:pt x="2" y="24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0" y="34"/>
                      <a:pt x="2" y="35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4" y="35"/>
                      <a:pt x="4" y="36"/>
                      <a:pt x="4" y="36"/>
                    </a:cubicBezTo>
                    <a:cubicBezTo>
                      <a:pt x="5" y="37"/>
                      <a:pt x="5" y="38"/>
                      <a:pt x="7" y="39"/>
                    </a:cubicBezTo>
                    <a:cubicBezTo>
                      <a:pt x="8" y="39"/>
                      <a:pt x="9" y="40"/>
                      <a:pt x="10" y="40"/>
                    </a:cubicBezTo>
                    <a:cubicBezTo>
                      <a:pt x="13" y="40"/>
                      <a:pt x="15" y="39"/>
                      <a:pt x="15" y="37"/>
                    </a:cubicBezTo>
                    <a:cubicBezTo>
                      <a:pt x="16" y="36"/>
                      <a:pt x="16" y="35"/>
                      <a:pt x="15" y="33"/>
                    </a:cubicBezTo>
                    <a:cubicBezTo>
                      <a:pt x="14" y="32"/>
                      <a:pt x="13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6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22" y="30"/>
                      <a:pt x="24" y="27"/>
                      <a:pt x="25" y="24"/>
                    </a:cubicBezTo>
                    <a:cubicBezTo>
                      <a:pt x="26" y="23"/>
                      <a:pt x="27" y="21"/>
                      <a:pt x="28" y="21"/>
                    </a:cubicBezTo>
                    <a:cubicBezTo>
                      <a:pt x="29" y="20"/>
                      <a:pt x="30" y="20"/>
                      <a:pt x="31" y="20"/>
                    </a:cubicBezTo>
                    <a:cubicBezTo>
                      <a:pt x="34" y="20"/>
                      <a:pt x="37" y="20"/>
                      <a:pt x="39" y="17"/>
                    </a:cubicBezTo>
                    <a:cubicBezTo>
                      <a:pt x="40" y="16"/>
                      <a:pt x="41" y="15"/>
                      <a:pt x="41" y="14"/>
                    </a:cubicBezTo>
                    <a:cubicBezTo>
                      <a:pt x="42" y="14"/>
                      <a:pt x="42" y="13"/>
                      <a:pt x="42" y="13"/>
                    </a:cubicBezTo>
                    <a:cubicBezTo>
                      <a:pt x="42" y="13"/>
                      <a:pt x="43" y="12"/>
                      <a:pt x="43" y="12"/>
                    </a:cubicBezTo>
                    <a:cubicBezTo>
                      <a:pt x="45" y="12"/>
                      <a:pt x="47" y="12"/>
                      <a:pt x="48" y="10"/>
                    </a:cubicBezTo>
                    <a:cubicBezTo>
                      <a:pt x="49" y="8"/>
                      <a:pt x="49" y="5"/>
                      <a:pt x="48" y="3"/>
                    </a:cubicBezTo>
                    <a:cubicBezTo>
                      <a:pt x="48" y="2"/>
                      <a:pt x="46" y="1"/>
                      <a:pt x="44" y="1"/>
                    </a:cubicBezTo>
                    <a:cubicBezTo>
                      <a:pt x="42" y="1"/>
                      <a:pt x="40" y="1"/>
                      <a:pt x="39" y="3"/>
                    </a:cubicBezTo>
                    <a:cubicBezTo>
                      <a:pt x="38" y="3"/>
                      <a:pt x="38" y="4"/>
                      <a:pt x="37" y="4"/>
                    </a:cubicBezTo>
                    <a:cubicBezTo>
                      <a:pt x="37" y="3"/>
                      <a:pt x="36" y="2"/>
                      <a:pt x="35" y="1"/>
                    </a:cubicBezTo>
                    <a:cubicBezTo>
                      <a:pt x="34" y="1"/>
                      <a:pt x="32" y="0"/>
                      <a:pt x="31" y="0"/>
                    </a:cubicBezTo>
                    <a:cubicBezTo>
                      <a:pt x="27" y="0"/>
                      <a:pt x="24" y="6"/>
                      <a:pt x="23" y="9"/>
                    </a:cubicBezTo>
                    <a:cubicBezTo>
                      <a:pt x="23" y="11"/>
                      <a:pt x="22" y="12"/>
                      <a:pt x="20" y="1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7"/>
                      <a:pt x="17" y="18"/>
                      <a:pt x="16" y="20"/>
                    </a:cubicBezTo>
                    <a:cubicBezTo>
                      <a:pt x="16" y="20"/>
                      <a:pt x="16" y="19"/>
                      <a:pt x="15" y="19"/>
                    </a:cubicBezTo>
                    <a:cubicBezTo>
                      <a:pt x="15" y="18"/>
                      <a:pt x="14" y="18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10" y="14"/>
                      <a:pt x="9" y="14"/>
                    </a:cubicBezTo>
                    <a:cubicBezTo>
                      <a:pt x="8" y="14"/>
                      <a:pt x="6" y="15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ubicBezTo>
                      <a:pt x="4" y="18"/>
                      <a:pt x="3" y="18"/>
                      <a:pt x="3" y="19"/>
                    </a:cubicBezTo>
                    <a:cubicBezTo>
                      <a:pt x="2" y="20"/>
                      <a:pt x="2" y="22"/>
                      <a:pt x="2" y="2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82979D94-2BD6-4F4F-AE75-3D64C741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3387" y="2001462"/>
                <a:ext cx="55454" cy="49770"/>
              </a:xfrm>
              <a:custGeom>
                <a:avLst/>
                <a:gdLst>
                  <a:gd name="T0" fmla="*/ 18 w 29"/>
                  <a:gd name="T1" fmla="*/ 20 h 28"/>
                  <a:gd name="T2" fmla="*/ 21 w 29"/>
                  <a:gd name="T3" fmla="*/ 17 h 28"/>
                  <a:gd name="T4" fmla="*/ 22 w 29"/>
                  <a:gd name="T5" fmla="*/ 15 h 28"/>
                  <a:gd name="T6" fmla="*/ 29 w 29"/>
                  <a:gd name="T7" fmla="*/ 5 h 28"/>
                  <a:gd name="T8" fmla="*/ 24 w 29"/>
                  <a:gd name="T9" fmla="*/ 0 h 28"/>
                  <a:gd name="T10" fmla="*/ 17 w 29"/>
                  <a:gd name="T11" fmla="*/ 3 h 28"/>
                  <a:gd name="T12" fmla="*/ 13 w 29"/>
                  <a:gd name="T13" fmla="*/ 6 h 28"/>
                  <a:gd name="T14" fmla="*/ 10 w 29"/>
                  <a:gd name="T15" fmla="*/ 9 h 28"/>
                  <a:gd name="T16" fmla="*/ 7 w 29"/>
                  <a:gd name="T17" fmla="*/ 13 h 28"/>
                  <a:gd name="T18" fmla="*/ 5 w 29"/>
                  <a:gd name="T19" fmla="*/ 15 h 28"/>
                  <a:gd name="T20" fmla="*/ 4 w 29"/>
                  <a:gd name="T21" fmla="*/ 16 h 28"/>
                  <a:gd name="T22" fmla="*/ 0 w 29"/>
                  <a:gd name="T23" fmla="*/ 23 h 28"/>
                  <a:gd name="T24" fmla="*/ 2 w 29"/>
                  <a:gd name="T25" fmla="*/ 27 h 28"/>
                  <a:gd name="T26" fmla="*/ 6 w 29"/>
                  <a:gd name="T27" fmla="*/ 28 h 28"/>
                  <a:gd name="T28" fmla="*/ 13 w 29"/>
                  <a:gd name="T29" fmla="*/ 25 h 28"/>
                  <a:gd name="T30" fmla="*/ 18 w 29"/>
                  <a:gd name="T31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8">
                    <a:moveTo>
                      <a:pt x="18" y="20"/>
                    </a:moveTo>
                    <a:cubicBezTo>
                      <a:pt x="19" y="19"/>
                      <a:pt x="20" y="18"/>
                      <a:pt x="21" y="17"/>
                    </a:cubicBezTo>
                    <a:cubicBezTo>
                      <a:pt x="21" y="16"/>
                      <a:pt x="22" y="16"/>
                      <a:pt x="22" y="15"/>
                    </a:cubicBezTo>
                    <a:cubicBezTo>
                      <a:pt x="25" y="13"/>
                      <a:pt x="29" y="10"/>
                      <a:pt x="29" y="5"/>
                    </a:cubicBezTo>
                    <a:cubicBezTo>
                      <a:pt x="29" y="1"/>
                      <a:pt x="26" y="0"/>
                      <a:pt x="24" y="0"/>
                    </a:cubicBezTo>
                    <a:cubicBezTo>
                      <a:pt x="22" y="0"/>
                      <a:pt x="20" y="1"/>
                      <a:pt x="17" y="3"/>
                    </a:cubicBezTo>
                    <a:cubicBezTo>
                      <a:pt x="16" y="4"/>
                      <a:pt x="14" y="5"/>
                      <a:pt x="13" y="6"/>
                    </a:cubicBezTo>
                    <a:cubicBezTo>
                      <a:pt x="12" y="7"/>
                      <a:pt x="11" y="8"/>
                      <a:pt x="10" y="9"/>
                    </a:cubicBezTo>
                    <a:cubicBezTo>
                      <a:pt x="8" y="10"/>
                      <a:pt x="7" y="11"/>
                      <a:pt x="7" y="13"/>
                    </a:cubicBezTo>
                    <a:cubicBezTo>
                      <a:pt x="6" y="13"/>
                      <a:pt x="6" y="14"/>
                      <a:pt x="5" y="15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2" y="18"/>
                      <a:pt x="0" y="20"/>
                      <a:pt x="0" y="23"/>
                    </a:cubicBezTo>
                    <a:cubicBezTo>
                      <a:pt x="0" y="25"/>
                      <a:pt x="0" y="26"/>
                      <a:pt x="2" y="27"/>
                    </a:cubicBezTo>
                    <a:cubicBezTo>
                      <a:pt x="3" y="28"/>
                      <a:pt x="4" y="28"/>
                      <a:pt x="6" y="28"/>
                    </a:cubicBezTo>
                    <a:cubicBezTo>
                      <a:pt x="9" y="28"/>
                      <a:pt x="12" y="26"/>
                      <a:pt x="13" y="25"/>
                    </a:cubicBezTo>
                    <a:cubicBezTo>
                      <a:pt x="15" y="24"/>
                      <a:pt x="17" y="22"/>
                      <a:pt x="18" y="2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B6230FAB-838D-4B3A-BC0D-B529EF0AE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6181" y="2049701"/>
                <a:ext cx="59531" cy="44410"/>
              </a:xfrm>
              <a:custGeom>
                <a:avLst/>
                <a:gdLst>
                  <a:gd name="T0" fmla="*/ 26 w 31"/>
                  <a:gd name="T1" fmla="*/ 0 h 25"/>
                  <a:gd name="T2" fmla="*/ 16 w 31"/>
                  <a:gd name="T3" fmla="*/ 3 h 25"/>
                  <a:gd name="T4" fmla="*/ 14 w 31"/>
                  <a:gd name="T5" fmla="*/ 4 h 25"/>
                  <a:gd name="T6" fmla="*/ 10 w 31"/>
                  <a:gd name="T7" fmla="*/ 6 h 25"/>
                  <a:gd name="T8" fmla="*/ 8 w 31"/>
                  <a:gd name="T9" fmla="*/ 6 h 25"/>
                  <a:gd name="T10" fmla="*/ 7 w 31"/>
                  <a:gd name="T11" fmla="*/ 6 h 25"/>
                  <a:gd name="T12" fmla="*/ 3 w 31"/>
                  <a:gd name="T13" fmla="*/ 7 h 25"/>
                  <a:gd name="T14" fmla="*/ 1 w 31"/>
                  <a:gd name="T15" fmla="*/ 19 h 25"/>
                  <a:gd name="T16" fmla="*/ 9 w 31"/>
                  <a:gd name="T17" fmla="*/ 25 h 25"/>
                  <a:gd name="T18" fmla="*/ 11 w 31"/>
                  <a:gd name="T19" fmla="*/ 25 h 25"/>
                  <a:gd name="T20" fmla="*/ 15 w 31"/>
                  <a:gd name="T21" fmla="*/ 19 h 25"/>
                  <a:gd name="T22" fmla="*/ 16 w 31"/>
                  <a:gd name="T23" fmla="*/ 18 h 25"/>
                  <a:gd name="T24" fmla="*/ 18 w 31"/>
                  <a:gd name="T25" fmla="*/ 17 h 25"/>
                  <a:gd name="T26" fmla="*/ 21 w 31"/>
                  <a:gd name="T27" fmla="*/ 15 h 25"/>
                  <a:gd name="T28" fmla="*/ 23 w 31"/>
                  <a:gd name="T29" fmla="*/ 12 h 25"/>
                  <a:gd name="T30" fmla="*/ 23 w 31"/>
                  <a:gd name="T31" fmla="*/ 11 h 25"/>
                  <a:gd name="T32" fmla="*/ 24 w 31"/>
                  <a:gd name="T33" fmla="*/ 11 h 25"/>
                  <a:gd name="T34" fmla="*/ 25 w 31"/>
                  <a:gd name="T35" fmla="*/ 10 h 25"/>
                  <a:gd name="T36" fmla="*/ 31 w 31"/>
                  <a:gd name="T37" fmla="*/ 5 h 25"/>
                  <a:gd name="T38" fmla="*/ 29 w 31"/>
                  <a:gd name="T39" fmla="*/ 1 h 25"/>
                  <a:gd name="T40" fmla="*/ 26 w 31"/>
                  <a:gd name="T4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5">
                    <a:moveTo>
                      <a:pt x="26" y="0"/>
                    </a:moveTo>
                    <a:cubicBezTo>
                      <a:pt x="23" y="0"/>
                      <a:pt x="19" y="1"/>
                      <a:pt x="16" y="3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5"/>
                      <a:pt x="11" y="5"/>
                      <a:pt x="10" y="6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6" y="6"/>
                      <a:pt x="4" y="6"/>
                      <a:pt x="3" y="7"/>
                    </a:cubicBezTo>
                    <a:cubicBezTo>
                      <a:pt x="0" y="9"/>
                      <a:pt x="0" y="17"/>
                      <a:pt x="1" y="19"/>
                    </a:cubicBezTo>
                    <a:cubicBezTo>
                      <a:pt x="2" y="23"/>
                      <a:pt x="5" y="25"/>
                      <a:pt x="9" y="25"/>
                    </a:cubicBezTo>
                    <a:cubicBezTo>
                      <a:pt x="10" y="25"/>
                      <a:pt x="11" y="25"/>
                      <a:pt x="11" y="25"/>
                    </a:cubicBezTo>
                    <a:cubicBezTo>
                      <a:pt x="14" y="24"/>
                      <a:pt x="15" y="21"/>
                      <a:pt x="15" y="19"/>
                    </a:cubicBezTo>
                    <a:cubicBezTo>
                      <a:pt x="15" y="19"/>
                      <a:pt x="16" y="18"/>
                      <a:pt x="16" y="18"/>
                    </a:cubicBezTo>
                    <a:cubicBezTo>
                      <a:pt x="16" y="18"/>
                      <a:pt x="17" y="17"/>
                      <a:pt x="18" y="17"/>
                    </a:cubicBezTo>
                    <a:cubicBezTo>
                      <a:pt x="19" y="17"/>
                      <a:pt x="20" y="16"/>
                      <a:pt x="21" y="15"/>
                    </a:cubicBezTo>
                    <a:cubicBezTo>
                      <a:pt x="22" y="14"/>
                      <a:pt x="23" y="13"/>
                      <a:pt x="23" y="12"/>
                    </a:cubicBezTo>
                    <a:cubicBezTo>
                      <a:pt x="23" y="12"/>
                      <a:pt x="23" y="12"/>
                      <a:pt x="23" y="11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7" y="9"/>
                      <a:pt x="31" y="8"/>
                      <a:pt x="31" y="5"/>
                    </a:cubicBezTo>
                    <a:cubicBezTo>
                      <a:pt x="31" y="4"/>
                      <a:pt x="31" y="2"/>
                      <a:pt x="29" y="1"/>
                    </a:cubicBezTo>
                    <a:cubicBezTo>
                      <a:pt x="28" y="0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F90C2C85-9C83-4FF8-A81D-598D9653D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6730" y="2201309"/>
                <a:ext cx="41590" cy="53599"/>
              </a:xfrm>
              <a:custGeom>
                <a:avLst/>
                <a:gdLst>
                  <a:gd name="T0" fmla="*/ 4 w 22"/>
                  <a:gd name="T1" fmla="*/ 29 h 30"/>
                  <a:gd name="T2" fmla="*/ 6 w 22"/>
                  <a:gd name="T3" fmla="*/ 30 h 30"/>
                  <a:gd name="T4" fmla="*/ 11 w 22"/>
                  <a:gd name="T5" fmla="*/ 25 h 30"/>
                  <a:gd name="T6" fmla="*/ 11 w 22"/>
                  <a:gd name="T7" fmla="*/ 24 h 30"/>
                  <a:gd name="T8" fmla="*/ 13 w 22"/>
                  <a:gd name="T9" fmla="*/ 22 h 30"/>
                  <a:gd name="T10" fmla="*/ 15 w 22"/>
                  <a:gd name="T11" fmla="*/ 20 h 30"/>
                  <a:gd name="T12" fmla="*/ 16 w 22"/>
                  <a:gd name="T13" fmla="*/ 17 h 30"/>
                  <a:gd name="T14" fmla="*/ 17 w 22"/>
                  <a:gd name="T15" fmla="*/ 16 h 30"/>
                  <a:gd name="T16" fmla="*/ 18 w 22"/>
                  <a:gd name="T17" fmla="*/ 14 h 30"/>
                  <a:gd name="T18" fmla="*/ 22 w 22"/>
                  <a:gd name="T19" fmla="*/ 7 h 30"/>
                  <a:gd name="T20" fmla="*/ 21 w 22"/>
                  <a:gd name="T21" fmla="*/ 2 h 30"/>
                  <a:gd name="T22" fmla="*/ 17 w 22"/>
                  <a:gd name="T23" fmla="*/ 0 h 30"/>
                  <a:gd name="T24" fmla="*/ 14 w 22"/>
                  <a:gd name="T25" fmla="*/ 0 h 30"/>
                  <a:gd name="T26" fmla="*/ 0 w 22"/>
                  <a:gd name="T27" fmla="*/ 23 h 30"/>
                  <a:gd name="T28" fmla="*/ 4 w 22"/>
                  <a:gd name="T2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30">
                    <a:moveTo>
                      <a:pt x="4" y="29"/>
                    </a:moveTo>
                    <a:cubicBezTo>
                      <a:pt x="5" y="30"/>
                      <a:pt x="5" y="30"/>
                      <a:pt x="6" y="30"/>
                    </a:cubicBezTo>
                    <a:cubicBezTo>
                      <a:pt x="9" y="30"/>
                      <a:pt x="10" y="26"/>
                      <a:pt x="11" y="25"/>
                    </a:cubicBezTo>
                    <a:cubicBezTo>
                      <a:pt x="11" y="25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3" y="22"/>
                    </a:cubicBezTo>
                    <a:cubicBezTo>
                      <a:pt x="13" y="22"/>
                      <a:pt x="14" y="21"/>
                      <a:pt x="15" y="20"/>
                    </a:cubicBezTo>
                    <a:cubicBezTo>
                      <a:pt x="16" y="19"/>
                      <a:pt x="16" y="18"/>
                      <a:pt x="16" y="17"/>
                    </a:cubicBezTo>
                    <a:cubicBezTo>
                      <a:pt x="16" y="17"/>
                      <a:pt x="17" y="16"/>
                      <a:pt x="17" y="16"/>
                    </a:cubicBezTo>
                    <a:cubicBezTo>
                      <a:pt x="17" y="15"/>
                      <a:pt x="18" y="14"/>
                      <a:pt x="18" y="14"/>
                    </a:cubicBezTo>
                    <a:cubicBezTo>
                      <a:pt x="20" y="12"/>
                      <a:pt x="21" y="9"/>
                      <a:pt x="22" y="7"/>
                    </a:cubicBezTo>
                    <a:cubicBezTo>
                      <a:pt x="22" y="4"/>
                      <a:pt x="22" y="2"/>
                      <a:pt x="21" y="2"/>
                    </a:cubicBezTo>
                    <a:cubicBezTo>
                      <a:pt x="20" y="0"/>
                      <a:pt x="19" y="0"/>
                      <a:pt x="17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9" y="2"/>
                      <a:pt x="0" y="16"/>
                      <a:pt x="0" y="23"/>
                    </a:cubicBezTo>
                    <a:cubicBezTo>
                      <a:pt x="0" y="26"/>
                      <a:pt x="2" y="28"/>
                      <a:pt x="4" y="2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2B190B18-5302-4B73-95EF-2F186A335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0553" y="2178338"/>
                <a:ext cx="192458" cy="226646"/>
              </a:xfrm>
              <a:custGeom>
                <a:avLst/>
                <a:gdLst>
                  <a:gd name="T0" fmla="*/ 93 w 101"/>
                  <a:gd name="T1" fmla="*/ 28 h 127"/>
                  <a:gd name="T2" fmla="*/ 98 w 101"/>
                  <a:gd name="T3" fmla="*/ 11 h 127"/>
                  <a:gd name="T4" fmla="*/ 97 w 101"/>
                  <a:gd name="T5" fmla="*/ 9 h 127"/>
                  <a:gd name="T6" fmla="*/ 95 w 101"/>
                  <a:gd name="T7" fmla="*/ 0 h 127"/>
                  <a:gd name="T8" fmla="*/ 90 w 101"/>
                  <a:gd name="T9" fmla="*/ 3 h 127"/>
                  <a:gd name="T10" fmla="*/ 89 w 101"/>
                  <a:gd name="T11" fmla="*/ 4 h 127"/>
                  <a:gd name="T12" fmla="*/ 85 w 101"/>
                  <a:gd name="T13" fmla="*/ 13 h 127"/>
                  <a:gd name="T14" fmla="*/ 79 w 101"/>
                  <a:gd name="T15" fmla="*/ 18 h 127"/>
                  <a:gd name="T16" fmla="*/ 68 w 101"/>
                  <a:gd name="T17" fmla="*/ 30 h 127"/>
                  <a:gd name="T18" fmla="*/ 63 w 101"/>
                  <a:gd name="T19" fmla="*/ 36 h 127"/>
                  <a:gd name="T20" fmla="*/ 63 w 101"/>
                  <a:gd name="T21" fmla="*/ 48 h 127"/>
                  <a:gd name="T22" fmla="*/ 51 w 101"/>
                  <a:gd name="T23" fmla="*/ 58 h 127"/>
                  <a:gd name="T24" fmla="*/ 50 w 101"/>
                  <a:gd name="T25" fmla="*/ 53 h 127"/>
                  <a:gd name="T26" fmla="*/ 48 w 101"/>
                  <a:gd name="T27" fmla="*/ 51 h 127"/>
                  <a:gd name="T28" fmla="*/ 40 w 101"/>
                  <a:gd name="T29" fmla="*/ 55 h 127"/>
                  <a:gd name="T30" fmla="*/ 35 w 101"/>
                  <a:gd name="T31" fmla="*/ 58 h 127"/>
                  <a:gd name="T32" fmla="*/ 27 w 101"/>
                  <a:gd name="T33" fmla="*/ 63 h 127"/>
                  <a:gd name="T34" fmla="*/ 18 w 101"/>
                  <a:gd name="T35" fmla="*/ 63 h 127"/>
                  <a:gd name="T36" fmla="*/ 15 w 101"/>
                  <a:gd name="T37" fmla="*/ 65 h 127"/>
                  <a:gd name="T38" fmla="*/ 8 w 101"/>
                  <a:gd name="T39" fmla="*/ 78 h 127"/>
                  <a:gd name="T40" fmla="*/ 4 w 101"/>
                  <a:gd name="T41" fmla="*/ 90 h 127"/>
                  <a:gd name="T42" fmla="*/ 6 w 101"/>
                  <a:gd name="T43" fmla="*/ 107 h 127"/>
                  <a:gd name="T44" fmla="*/ 19 w 101"/>
                  <a:gd name="T45" fmla="*/ 94 h 127"/>
                  <a:gd name="T46" fmla="*/ 27 w 101"/>
                  <a:gd name="T47" fmla="*/ 84 h 127"/>
                  <a:gd name="T48" fmla="*/ 26 w 101"/>
                  <a:gd name="T49" fmla="*/ 88 h 127"/>
                  <a:gd name="T50" fmla="*/ 27 w 101"/>
                  <a:gd name="T51" fmla="*/ 102 h 127"/>
                  <a:gd name="T52" fmla="*/ 24 w 101"/>
                  <a:gd name="T53" fmla="*/ 111 h 127"/>
                  <a:gd name="T54" fmla="*/ 26 w 101"/>
                  <a:gd name="T55" fmla="*/ 126 h 127"/>
                  <a:gd name="T56" fmla="*/ 39 w 101"/>
                  <a:gd name="T57" fmla="*/ 119 h 127"/>
                  <a:gd name="T58" fmla="*/ 57 w 101"/>
                  <a:gd name="T59" fmla="*/ 105 h 127"/>
                  <a:gd name="T60" fmla="*/ 56 w 101"/>
                  <a:gd name="T61" fmla="*/ 85 h 127"/>
                  <a:gd name="T62" fmla="*/ 61 w 101"/>
                  <a:gd name="T63" fmla="*/ 86 h 127"/>
                  <a:gd name="T64" fmla="*/ 68 w 101"/>
                  <a:gd name="T65" fmla="*/ 75 h 127"/>
                  <a:gd name="T66" fmla="*/ 73 w 101"/>
                  <a:gd name="T67" fmla="*/ 66 h 127"/>
                  <a:gd name="T68" fmla="*/ 83 w 101"/>
                  <a:gd name="T69" fmla="*/ 4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27">
                    <a:moveTo>
                      <a:pt x="85" y="43"/>
                    </a:moveTo>
                    <a:cubicBezTo>
                      <a:pt x="87" y="38"/>
                      <a:pt x="90" y="33"/>
                      <a:pt x="93" y="28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6"/>
                      <a:pt x="101" y="16"/>
                      <a:pt x="98" y="11"/>
                    </a:cubicBezTo>
                    <a:cubicBezTo>
                      <a:pt x="98" y="11"/>
                      <a:pt x="97" y="10"/>
                      <a:pt x="97" y="10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00" y="6"/>
                      <a:pt x="99" y="4"/>
                      <a:pt x="98" y="3"/>
                    </a:cubicBezTo>
                    <a:cubicBezTo>
                      <a:pt x="97" y="0"/>
                      <a:pt x="95" y="0"/>
                      <a:pt x="95" y="0"/>
                    </a:cubicBezTo>
                    <a:cubicBezTo>
                      <a:pt x="93" y="0"/>
                      <a:pt x="91" y="1"/>
                      <a:pt x="91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8" y="6"/>
                      <a:pt x="88" y="8"/>
                      <a:pt x="89" y="10"/>
                    </a:cubicBezTo>
                    <a:cubicBezTo>
                      <a:pt x="88" y="11"/>
                      <a:pt x="86" y="12"/>
                      <a:pt x="85" y="13"/>
                    </a:cubicBezTo>
                    <a:cubicBezTo>
                      <a:pt x="85" y="14"/>
                      <a:pt x="84" y="14"/>
                      <a:pt x="84" y="14"/>
                    </a:cubicBezTo>
                    <a:cubicBezTo>
                      <a:pt x="82" y="16"/>
                      <a:pt x="81" y="17"/>
                      <a:pt x="79" y="18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3" y="22"/>
                      <a:pt x="70" y="26"/>
                      <a:pt x="68" y="30"/>
                    </a:cubicBezTo>
                    <a:cubicBezTo>
                      <a:pt x="66" y="31"/>
                      <a:pt x="65" y="33"/>
                      <a:pt x="64" y="35"/>
                    </a:cubicBezTo>
                    <a:cubicBezTo>
                      <a:pt x="64" y="35"/>
                      <a:pt x="63" y="35"/>
                      <a:pt x="63" y="36"/>
                    </a:cubicBezTo>
                    <a:cubicBezTo>
                      <a:pt x="61" y="38"/>
                      <a:pt x="58" y="41"/>
                      <a:pt x="59" y="44"/>
                    </a:cubicBezTo>
                    <a:cubicBezTo>
                      <a:pt x="59" y="45"/>
                      <a:pt x="60" y="48"/>
                      <a:pt x="63" y="48"/>
                    </a:cubicBezTo>
                    <a:cubicBezTo>
                      <a:pt x="62" y="48"/>
                      <a:pt x="60" y="50"/>
                      <a:pt x="60" y="50"/>
                    </a:cubicBezTo>
                    <a:cubicBezTo>
                      <a:pt x="56" y="51"/>
                      <a:pt x="52" y="53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6"/>
                      <a:pt x="51" y="55"/>
                      <a:pt x="50" y="53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7" y="51"/>
                      <a:pt x="47" y="51"/>
                    </a:cubicBezTo>
                    <a:cubicBezTo>
                      <a:pt x="43" y="51"/>
                      <a:pt x="41" y="53"/>
                      <a:pt x="40" y="55"/>
                    </a:cubicBezTo>
                    <a:cubicBezTo>
                      <a:pt x="39" y="56"/>
                      <a:pt x="38" y="56"/>
                      <a:pt x="37" y="57"/>
                    </a:cubicBezTo>
                    <a:cubicBezTo>
                      <a:pt x="36" y="57"/>
                      <a:pt x="35" y="57"/>
                      <a:pt x="35" y="58"/>
                    </a:cubicBezTo>
                    <a:cubicBezTo>
                      <a:pt x="32" y="59"/>
                      <a:pt x="29" y="61"/>
                      <a:pt x="28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6" y="61"/>
                      <a:pt x="25" y="61"/>
                      <a:pt x="24" y="61"/>
                    </a:cubicBezTo>
                    <a:cubicBezTo>
                      <a:pt x="21" y="61"/>
                      <a:pt x="20" y="62"/>
                      <a:pt x="18" y="63"/>
                    </a:cubicBezTo>
                    <a:cubicBezTo>
                      <a:pt x="18" y="63"/>
                      <a:pt x="18" y="64"/>
                      <a:pt x="17" y="64"/>
                    </a:cubicBezTo>
                    <a:cubicBezTo>
                      <a:pt x="16" y="64"/>
                      <a:pt x="16" y="65"/>
                      <a:pt x="15" y="65"/>
                    </a:cubicBezTo>
                    <a:cubicBezTo>
                      <a:pt x="13" y="66"/>
                      <a:pt x="11" y="66"/>
                      <a:pt x="9" y="71"/>
                    </a:cubicBezTo>
                    <a:cubicBezTo>
                      <a:pt x="8" y="73"/>
                      <a:pt x="8" y="75"/>
                      <a:pt x="8" y="78"/>
                    </a:cubicBezTo>
                    <a:cubicBezTo>
                      <a:pt x="8" y="79"/>
                      <a:pt x="8" y="80"/>
                      <a:pt x="7" y="82"/>
                    </a:cubicBezTo>
                    <a:cubicBezTo>
                      <a:pt x="7" y="85"/>
                      <a:pt x="6" y="87"/>
                      <a:pt x="4" y="90"/>
                    </a:cubicBezTo>
                    <a:cubicBezTo>
                      <a:pt x="3" y="93"/>
                      <a:pt x="0" y="98"/>
                      <a:pt x="2" y="102"/>
                    </a:cubicBezTo>
                    <a:cubicBezTo>
                      <a:pt x="3" y="106"/>
                      <a:pt x="5" y="107"/>
                      <a:pt x="6" y="107"/>
                    </a:cubicBezTo>
                    <a:cubicBezTo>
                      <a:pt x="8" y="107"/>
                      <a:pt x="10" y="106"/>
                      <a:pt x="12" y="104"/>
                    </a:cubicBezTo>
                    <a:cubicBezTo>
                      <a:pt x="15" y="101"/>
                      <a:pt x="17" y="97"/>
                      <a:pt x="19" y="94"/>
                    </a:cubicBezTo>
                    <a:cubicBezTo>
                      <a:pt x="21" y="91"/>
                      <a:pt x="22" y="89"/>
                      <a:pt x="24" y="87"/>
                    </a:cubicBezTo>
                    <a:cubicBezTo>
                      <a:pt x="25" y="85"/>
                      <a:pt x="26" y="84"/>
                      <a:pt x="27" y="84"/>
                    </a:cubicBezTo>
                    <a:cubicBezTo>
                      <a:pt x="27" y="84"/>
                      <a:pt x="27" y="84"/>
                      <a:pt x="27" y="85"/>
                    </a:cubicBezTo>
                    <a:cubicBezTo>
                      <a:pt x="28" y="85"/>
                      <a:pt x="27" y="86"/>
                      <a:pt x="26" y="8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1" y="93"/>
                      <a:pt x="24" y="98"/>
                      <a:pt x="27" y="102"/>
                    </a:cubicBezTo>
                    <a:cubicBezTo>
                      <a:pt x="28" y="105"/>
                      <a:pt x="28" y="106"/>
                      <a:pt x="25" y="109"/>
                    </a:cubicBezTo>
                    <a:cubicBezTo>
                      <a:pt x="24" y="110"/>
                      <a:pt x="24" y="111"/>
                      <a:pt x="24" y="111"/>
                    </a:cubicBezTo>
                    <a:cubicBezTo>
                      <a:pt x="23" y="113"/>
                      <a:pt x="19" y="117"/>
                      <a:pt x="21" y="122"/>
                    </a:cubicBezTo>
                    <a:cubicBezTo>
                      <a:pt x="21" y="123"/>
                      <a:pt x="22" y="125"/>
                      <a:pt x="26" y="126"/>
                    </a:cubicBezTo>
                    <a:cubicBezTo>
                      <a:pt x="27" y="127"/>
                      <a:pt x="28" y="127"/>
                      <a:pt x="29" y="127"/>
                    </a:cubicBezTo>
                    <a:cubicBezTo>
                      <a:pt x="34" y="127"/>
                      <a:pt x="37" y="122"/>
                      <a:pt x="39" y="119"/>
                    </a:cubicBezTo>
                    <a:cubicBezTo>
                      <a:pt x="41" y="116"/>
                      <a:pt x="43" y="116"/>
                      <a:pt x="47" y="115"/>
                    </a:cubicBezTo>
                    <a:cubicBezTo>
                      <a:pt x="51" y="114"/>
                      <a:pt x="56" y="112"/>
                      <a:pt x="57" y="105"/>
                    </a:cubicBezTo>
                    <a:cubicBezTo>
                      <a:pt x="58" y="100"/>
                      <a:pt x="58" y="95"/>
                      <a:pt x="58" y="90"/>
                    </a:cubicBezTo>
                    <a:cubicBezTo>
                      <a:pt x="57" y="88"/>
                      <a:pt x="57" y="86"/>
                      <a:pt x="56" y="85"/>
                    </a:cubicBezTo>
                    <a:cubicBezTo>
                      <a:pt x="57" y="85"/>
                      <a:pt x="58" y="86"/>
                      <a:pt x="59" y="86"/>
                    </a:cubicBezTo>
                    <a:cubicBezTo>
                      <a:pt x="60" y="86"/>
                      <a:pt x="60" y="86"/>
                      <a:pt x="61" y="86"/>
                    </a:cubicBezTo>
                    <a:cubicBezTo>
                      <a:pt x="66" y="85"/>
                      <a:pt x="67" y="79"/>
                      <a:pt x="68" y="77"/>
                    </a:cubicBezTo>
                    <a:cubicBezTo>
                      <a:pt x="68" y="76"/>
                      <a:pt x="68" y="75"/>
                      <a:pt x="68" y="75"/>
                    </a:cubicBezTo>
                    <a:cubicBezTo>
                      <a:pt x="69" y="73"/>
                      <a:pt x="69" y="71"/>
                      <a:pt x="70" y="69"/>
                    </a:cubicBezTo>
                    <a:cubicBezTo>
                      <a:pt x="71" y="68"/>
                      <a:pt x="72" y="67"/>
                      <a:pt x="73" y="66"/>
                    </a:cubicBezTo>
                    <a:cubicBezTo>
                      <a:pt x="74" y="65"/>
                      <a:pt x="75" y="64"/>
                      <a:pt x="76" y="63"/>
                    </a:cubicBezTo>
                    <a:cubicBezTo>
                      <a:pt x="80" y="58"/>
                      <a:pt x="82" y="53"/>
                      <a:pt x="83" y="48"/>
                    </a:cubicBezTo>
                    <a:cubicBezTo>
                      <a:pt x="84" y="46"/>
                      <a:pt x="84" y="45"/>
                      <a:pt x="85" y="4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887818F2-4C6C-40F2-9590-B585FDE4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3977" y="2342963"/>
                <a:ext cx="22834" cy="35222"/>
              </a:xfrm>
              <a:custGeom>
                <a:avLst/>
                <a:gdLst>
                  <a:gd name="T0" fmla="*/ 1 w 12"/>
                  <a:gd name="T1" fmla="*/ 15 h 20"/>
                  <a:gd name="T2" fmla="*/ 6 w 12"/>
                  <a:gd name="T3" fmla="*/ 20 h 20"/>
                  <a:gd name="T4" fmla="*/ 6 w 12"/>
                  <a:gd name="T5" fmla="*/ 20 h 20"/>
                  <a:gd name="T6" fmla="*/ 10 w 12"/>
                  <a:gd name="T7" fmla="*/ 15 h 20"/>
                  <a:gd name="T8" fmla="*/ 11 w 12"/>
                  <a:gd name="T9" fmla="*/ 6 h 20"/>
                  <a:gd name="T10" fmla="*/ 11 w 12"/>
                  <a:gd name="T11" fmla="*/ 6 h 20"/>
                  <a:gd name="T12" fmla="*/ 10 w 12"/>
                  <a:gd name="T13" fmla="*/ 1 h 20"/>
                  <a:gd name="T14" fmla="*/ 7 w 12"/>
                  <a:gd name="T15" fmla="*/ 0 h 20"/>
                  <a:gd name="T16" fmla="*/ 6 w 12"/>
                  <a:gd name="T17" fmla="*/ 0 h 20"/>
                  <a:gd name="T18" fmla="*/ 3 w 12"/>
                  <a:gd name="T19" fmla="*/ 2 h 20"/>
                  <a:gd name="T20" fmla="*/ 3 w 12"/>
                  <a:gd name="T21" fmla="*/ 7 h 20"/>
                  <a:gd name="T22" fmla="*/ 1 w 12"/>
                  <a:gd name="T2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0">
                    <a:moveTo>
                      <a:pt x="1" y="15"/>
                    </a:moveTo>
                    <a:cubicBezTo>
                      <a:pt x="2" y="16"/>
                      <a:pt x="3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9" y="20"/>
                      <a:pt x="10" y="17"/>
                      <a:pt x="10" y="15"/>
                    </a:cubicBezTo>
                    <a:cubicBezTo>
                      <a:pt x="11" y="12"/>
                      <a:pt x="11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2" y="2"/>
                      <a:pt x="10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2"/>
                    </a:cubicBezTo>
                    <a:cubicBezTo>
                      <a:pt x="2" y="3"/>
                      <a:pt x="2" y="5"/>
                      <a:pt x="3" y="7"/>
                    </a:cubicBezTo>
                    <a:cubicBezTo>
                      <a:pt x="1" y="9"/>
                      <a:pt x="0" y="11"/>
                      <a:pt x="1" y="1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806CEDF-D445-423A-A7C4-6F0EFE6A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058" y="2349854"/>
                <a:ext cx="79919" cy="119449"/>
              </a:xfrm>
              <a:custGeom>
                <a:avLst/>
                <a:gdLst>
                  <a:gd name="T0" fmla="*/ 28 w 42"/>
                  <a:gd name="T1" fmla="*/ 67 h 67"/>
                  <a:gd name="T2" fmla="*/ 28 w 42"/>
                  <a:gd name="T3" fmla="*/ 67 h 67"/>
                  <a:gd name="T4" fmla="*/ 35 w 42"/>
                  <a:gd name="T5" fmla="*/ 66 h 67"/>
                  <a:gd name="T6" fmla="*/ 39 w 42"/>
                  <a:gd name="T7" fmla="*/ 52 h 67"/>
                  <a:gd name="T8" fmla="*/ 39 w 42"/>
                  <a:gd name="T9" fmla="*/ 51 h 67"/>
                  <a:gd name="T10" fmla="*/ 39 w 42"/>
                  <a:gd name="T11" fmla="*/ 44 h 67"/>
                  <a:gd name="T12" fmla="*/ 40 w 42"/>
                  <a:gd name="T13" fmla="*/ 42 h 67"/>
                  <a:gd name="T14" fmla="*/ 40 w 42"/>
                  <a:gd name="T15" fmla="*/ 33 h 67"/>
                  <a:gd name="T16" fmla="*/ 38 w 42"/>
                  <a:gd name="T17" fmla="*/ 29 h 67"/>
                  <a:gd name="T18" fmla="*/ 35 w 42"/>
                  <a:gd name="T19" fmla="*/ 24 h 67"/>
                  <a:gd name="T20" fmla="*/ 35 w 42"/>
                  <a:gd name="T21" fmla="*/ 20 h 67"/>
                  <a:gd name="T22" fmla="*/ 34 w 42"/>
                  <a:gd name="T23" fmla="*/ 15 h 67"/>
                  <a:gd name="T24" fmla="*/ 26 w 42"/>
                  <a:gd name="T25" fmla="*/ 2 h 67"/>
                  <a:gd name="T26" fmla="*/ 18 w 42"/>
                  <a:gd name="T27" fmla="*/ 0 h 67"/>
                  <a:gd name="T28" fmla="*/ 12 w 42"/>
                  <a:gd name="T29" fmla="*/ 1 h 67"/>
                  <a:gd name="T30" fmla="*/ 10 w 42"/>
                  <a:gd name="T31" fmla="*/ 4 h 67"/>
                  <a:gd name="T32" fmla="*/ 8 w 42"/>
                  <a:gd name="T33" fmla="*/ 6 h 67"/>
                  <a:gd name="T34" fmla="*/ 4 w 42"/>
                  <a:gd name="T35" fmla="*/ 10 h 67"/>
                  <a:gd name="T36" fmla="*/ 3 w 42"/>
                  <a:gd name="T37" fmla="*/ 11 h 67"/>
                  <a:gd name="T38" fmla="*/ 1 w 42"/>
                  <a:gd name="T39" fmla="*/ 15 h 67"/>
                  <a:gd name="T40" fmla="*/ 0 w 42"/>
                  <a:gd name="T41" fmla="*/ 19 h 67"/>
                  <a:gd name="T42" fmla="*/ 1 w 42"/>
                  <a:gd name="T43" fmla="*/ 20 h 67"/>
                  <a:gd name="T44" fmla="*/ 1 w 42"/>
                  <a:gd name="T45" fmla="*/ 22 h 67"/>
                  <a:gd name="T46" fmla="*/ 1 w 42"/>
                  <a:gd name="T47" fmla="*/ 26 h 67"/>
                  <a:gd name="T48" fmla="*/ 3 w 42"/>
                  <a:gd name="T49" fmla="*/ 29 h 67"/>
                  <a:gd name="T50" fmla="*/ 4 w 42"/>
                  <a:gd name="T51" fmla="*/ 30 h 67"/>
                  <a:gd name="T52" fmla="*/ 6 w 42"/>
                  <a:gd name="T53" fmla="*/ 38 h 67"/>
                  <a:gd name="T54" fmla="*/ 5 w 42"/>
                  <a:gd name="T55" fmla="*/ 42 h 67"/>
                  <a:gd name="T56" fmla="*/ 5 w 42"/>
                  <a:gd name="T57" fmla="*/ 50 h 67"/>
                  <a:gd name="T58" fmla="*/ 11 w 42"/>
                  <a:gd name="T59" fmla="*/ 62 h 67"/>
                  <a:gd name="T60" fmla="*/ 22 w 42"/>
                  <a:gd name="T61" fmla="*/ 67 h 67"/>
                  <a:gd name="T62" fmla="*/ 28 w 42"/>
                  <a:gd name="T6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67">
                    <a:moveTo>
                      <a:pt x="28" y="67"/>
                    </a:moveTo>
                    <a:cubicBezTo>
                      <a:pt x="28" y="67"/>
                      <a:pt x="28" y="67"/>
                      <a:pt x="28" y="67"/>
                    </a:cubicBezTo>
                    <a:cubicBezTo>
                      <a:pt x="31" y="67"/>
                      <a:pt x="33" y="67"/>
                      <a:pt x="35" y="66"/>
                    </a:cubicBezTo>
                    <a:cubicBezTo>
                      <a:pt x="41" y="62"/>
                      <a:pt x="40" y="55"/>
                      <a:pt x="39" y="52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8" y="48"/>
                      <a:pt x="38" y="46"/>
                      <a:pt x="39" y="44"/>
                    </a:cubicBezTo>
                    <a:cubicBezTo>
                      <a:pt x="39" y="43"/>
                      <a:pt x="39" y="43"/>
                      <a:pt x="40" y="42"/>
                    </a:cubicBezTo>
                    <a:cubicBezTo>
                      <a:pt x="41" y="40"/>
                      <a:pt x="42" y="37"/>
                      <a:pt x="40" y="33"/>
                    </a:cubicBezTo>
                    <a:cubicBezTo>
                      <a:pt x="40" y="32"/>
                      <a:pt x="39" y="30"/>
                      <a:pt x="38" y="29"/>
                    </a:cubicBezTo>
                    <a:cubicBezTo>
                      <a:pt x="36" y="28"/>
                      <a:pt x="35" y="26"/>
                      <a:pt x="35" y="24"/>
                    </a:cubicBezTo>
                    <a:cubicBezTo>
                      <a:pt x="35" y="23"/>
                      <a:pt x="35" y="22"/>
                      <a:pt x="35" y="20"/>
                    </a:cubicBezTo>
                    <a:cubicBezTo>
                      <a:pt x="35" y="18"/>
                      <a:pt x="35" y="17"/>
                      <a:pt x="34" y="15"/>
                    </a:cubicBezTo>
                    <a:cubicBezTo>
                      <a:pt x="34" y="10"/>
                      <a:pt x="30" y="5"/>
                      <a:pt x="26" y="2"/>
                    </a:cubicBezTo>
                    <a:cubicBezTo>
                      <a:pt x="24" y="1"/>
                      <a:pt x="20" y="0"/>
                      <a:pt x="18" y="0"/>
                    </a:cubicBezTo>
                    <a:cubicBezTo>
                      <a:pt x="16" y="0"/>
                      <a:pt x="14" y="0"/>
                      <a:pt x="12" y="1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9" y="5"/>
                      <a:pt x="9" y="5"/>
                      <a:pt x="8" y="6"/>
                    </a:cubicBezTo>
                    <a:cubicBezTo>
                      <a:pt x="7" y="7"/>
                      <a:pt x="5" y="8"/>
                      <a:pt x="4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3"/>
                      <a:pt x="1" y="24"/>
                      <a:pt x="1" y="26"/>
                    </a:cubicBezTo>
                    <a:cubicBezTo>
                      <a:pt x="2" y="27"/>
                      <a:pt x="2" y="28"/>
                      <a:pt x="3" y="29"/>
                    </a:cubicBezTo>
                    <a:cubicBezTo>
                      <a:pt x="3" y="29"/>
                      <a:pt x="3" y="29"/>
                      <a:pt x="4" y="30"/>
                    </a:cubicBezTo>
                    <a:cubicBezTo>
                      <a:pt x="5" y="33"/>
                      <a:pt x="6" y="35"/>
                      <a:pt x="6" y="38"/>
                    </a:cubicBezTo>
                    <a:cubicBezTo>
                      <a:pt x="6" y="39"/>
                      <a:pt x="5" y="41"/>
                      <a:pt x="5" y="42"/>
                    </a:cubicBezTo>
                    <a:cubicBezTo>
                      <a:pt x="5" y="45"/>
                      <a:pt x="4" y="47"/>
                      <a:pt x="5" y="50"/>
                    </a:cubicBezTo>
                    <a:cubicBezTo>
                      <a:pt x="5" y="54"/>
                      <a:pt x="8" y="60"/>
                      <a:pt x="11" y="62"/>
                    </a:cubicBezTo>
                    <a:cubicBezTo>
                      <a:pt x="14" y="65"/>
                      <a:pt x="18" y="66"/>
                      <a:pt x="22" y="67"/>
                    </a:cubicBezTo>
                    <a:cubicBezTo>
                      <a:pt x="24" y="67"/>
                      <a:pt x="26" y="67"/>
                      <a:pt x="28" y="6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877AB462-63DD-4B9A-BA12-D43A8FCF4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7760" y="1947863"/>
                <a:ext cx="21203" cy="16080"/>
              </a:xfrm>
              <a:custGeom>
                <a:avLst/>
                <a:gdLst>
                  <a:gd name="T0" fmla="*/ 6 w 11"/>
                  <a:gd name="T1" fmla="*/ 0 h 9"/>
                  <a:gd name="T2" fmla="*/ 0 w 11"/>
                  <a:gd name="T3" fmla="*/ 4 h 9"/>
                  <a:gd name="T4" fmla="*/ 1 w 11"/>
                  <a:gd name="T5" fmla="*/ 7 h 9"/>
                  <a:gd name="T6" fmla="*/ 6 w 11"/>
                  <a:gd name="T7" fmla="*/ 9 h 9"/>
                  <a:gd name="T8" fmla="*/ 8 w 11"/>
                  <a:gd name="T9" fmla="*/ 8 h 9"/>
                  <a:gd name="T10" fmla="*/ 10 w 11"/>
                  <a:gd name="T11" fmla="*/ 8 h 9"/>
                  <a:gd name="T12" fmla="*/ 10 w 11"/>
                  <a:gd name="T13" fmla="*/ 7 h 9"/>
                  <a:gd name="T14" fmla="*/ 9 w 11"/>
                  <a:gd name="T15" fmla="*/ 2 h 9"/>
                  <a:gd name="T16" fmla="*/ 6 w 1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0" y="5"/>
                      <a:pt x="1" y="7"/>
                      <a:pt x="1" y="7"/>
                    </a:cubicBezTo>
                    <a:cubicBezTo>
                      <a:pt x="2" y="8"/>
                      <a:pt x="4" y="9"/>
                      <a:pt x="6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4"/>
                      <a:pt x="10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2CEE5730-9297-464B-B0D8-C76E6B02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7974" y="1913407"/>
                <a:ext cx="34251" cy="35988"/>
              </a:xfrm>
              <a:custGeom>
                <a:avLst/>
                <a:gdLst>
                  <a:gd name="T0" fmla="*/ 2 w 18"/>
                  <a:gd name="T1" fmla="*/ 9 h 20"/>
                  <a:gd name="T2" fmla="*/ 5 w 18"/>
                  <a:gd name="T3" fmla="*/ 18 h 20"/>
                  <a:gd name="T4" fmla="*/ 6 w 18"/>
                  <a:gd name="T5" fmla="*/ 18 h 20"/>
                  <a:gd name="T6" fmla="*/ 11 w 18"/>
                  <a:gd name="T7" fmla="*/ 20 h 20"/>
                  <a:gd name="T8" fmla="*/ 15 w 18"/>
                  <a:gd name="T9" fmla="*/ 18 h 20"/>
                  <a:gd name="T10" fmla="*/ 15 w 18"/>
                  <a:gd name="T11" fmla="*/ 15 h 20"/>
                  <a:gd name="T12" fmla="*/ 16 w 18"/>
                  <a:gd name="T13" fmla="*/ 14 h 20"/>
                  <a:gd name="T14" fmla="*/ 16 w 18"/>
                  <a:gd name="T15" fmla="*/ 13 h 20"/>
                  <a:gd name="T16" fmla="*/ 17 w 18"/>
                  <a:gd name="T17" fmla="*/ 11 h 20"/>
                  <a:gd name="T18" fmla="*/ 17 w 18"/>
                  <a:gd name="T19" fmla="*/ 2 h 20"/>
                  <a:gd name="T20" fmla="*/ 16 w 18"/>
                  <a:gd name="T21" fmla="*/ 0 h 20"/>
                  <a:gd name="T22" fmla="*/ 14 w 18"/>
                  <a:gd name="T23" fmla="*/ 0 h 20"/>
                  <a:gd name="T24" fmla="*/ 14 w 18"/>
                  <a:gd name="T25" fmla="*/ 0 h 20"/>
                  <a:gd name="T26" fmla="*/ 12 w 18"/>
                  <a:gd name="T27" fmla="*/ 0 h 20"/>
                  <a:gd name="T28" fmla="*/ 9 w 18"/>
                  <a:gd name="T29" fmla="*/ 1 h 20"/>
                  <a:gd name="T30" fmla="*/ 7 w 18"/>
                  <a:gd name="T31" fmla="*/ 5 h 20"/>
                  <a:gd name="T32" fmla="*/ 7 w 18"/>
                  <a:gd name="T33" fmla="*/ 6 h 20"/>
                  <a:gd name="T34" fmla="*/ 6 w 18"/>
                  <a:gd name="T35" fmla="*/ 6 h 20"/>
                  <a:gd name="T36" fmla="*/ 2 w 18"/>
                  <a:gd name="T3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0">
                    <a:moveTo>
                      <a:pt x="2" y="9"/>
                    </a:moveTo>
                    <a:cubicBezTo>
                      <a:pt x="0" y="12"/>
                      <a:pt x="3" y="16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9" y="20"/>
                      <a:pt x="11" y="20"/>
                    </a:cubicBezTo>
                    <a:cubicBezTo>
                      <a:pt x="12" y="20"/>
                      <a:pt x="14" y="19"/>
                      <a:pt x="15" y="18"/>
                    </a:cubicBezTo>
                    <a:cubicBezTo>
                      <a:pt x="15" y="17"/>
                      <a:pt x="15" y="16"/>
                      <a:pt x="15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8" y="7"/>
                      <a:pt x="18" y="5"/>
                      <a:pt x="17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3" y="7"/>
                      <a:pt x="2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D3D9F010-527A-4E1C-BC60-99DA53666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564" y="1874356"/>
                <a:ext cx="48930" cy="52067"/>
              </a:xfrm>
              <a:custGeom>
                <a:avLst/>
                <a:gdLst>
                  <a:gd name="T0" fmla="*/ 22 w 26"/>
                  <a:gd name="T1" fmla="*/ 7 h 29"/>
                  <a:gd name="T2" fmla="*/ 18 w 26"/>
                  <a:gd name="T3" fmla="*/ 1 h 29"/>
                  <a:gd name="T4" fmla="*/ 13 w 26"/>
                  <a:gd name="T5" fmla="*/ 0 h 29"/>
                  <a:gd name="T6" fmla="*/ 7 w 26"/>
                  <a:gd name="T7" fmla="*/ 2 h 29"/>
                  <a:gd name="T8" fmla="*/ 0 w 26"/>
                  <a:gd name="T9" fmla="*/ 10 h 29"/>
                  <a:gd name="T10" fmla="*/ 5 w 26"/>
                  <a:gd name="T11" fmla="*/ 18 h 29"/>
                  <a:gd name="T12" fmla="*/ 7 w 26"/>
                  <a:gd name="T13" fmla="*/ 19 h 29"/>
                  <a:gd name="T14" fmla="*/ 7 w 26"/>
                  <a:gd name="T15" fmla="*/ 19 h 29"/>
                  <a:gd name="T16" fmla="*/ 8 w 26"/>
                  <a:gd name="T17" fmla="*/ 21 h 29"/>
                  <a:gd name="T18" fmla="*/ 9 w 26"/>
                  <a:gd name="T19" fmla="*/ 23 h 29"/>
                  <a:gd name="T20" fmla="*/ 9 w 26"/>
                  <a:gd name="T21" fmla="*/ 23 h 29"/>
                  <a:gd name="T22" fmla="*/ 10 w 26"/>
                  <a:gd name="T23" fmla="*/ 25 h 29"/>
                  <a:gd name="T24" fmla="*/ 15 w 26"/>
                  <a:gd name="T25" fmla="*/ 29 h 29"/>
                  <a:gd name="T26" fmla="*/ 18 w 26"/>
                  <a:gd name="T27" fmla="*/ 27 h 29"/>
                  <a:gd name="T28" fmla="*/ 24 w 26"/>
                  <a:gd name="T29" fmla="*/ 20 h 29"/>
                  <a:gd name="T30" fmla="*/ 23 w 26"/>
                  <a:gd name="T31" fmla="*/ 9 h 29"/>
                  <a:gd name="T32" fmla="*/ 22 w 26"/>
                  <a:gd name="T3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9">
                    <a:moveTo>
                      <a:pt x="22" y="7"/>
                    </a:moveTo>
                    <a:cubicBezTo>
                      <a:pt x="21" y="5"/>
                      <a:pt x="20" y="3"/>
                      <a:pt x="18" y="1"/>
                    </a:cubicBezTo>
                    <a:cubicBezTo>
                      <a:pt x="17" y="0"/>
                      <a:pt x="15" y="0"/>
                      <a:pt x="13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3" y="4"/>
                      <a:pt x="1" y="7"/>
                      <a:pt x="0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6" y="19"/>
                      <a:pt x="6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7" y="21"/>
                      <a:pt x="8" y="21"/>
                    </a:cubicBezTo>
                    <a:cubicBezTo>
                      <a:pt x="8" y="22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0" y="25"/>
                      <a:pt x="12" y="29"/>
                      <a:pt x="15" y="29"/>
                    </a:cubicBezTo>
                    <a:cubicBezTo>
                      <a:pt x="17" y="29"/>
                      <a:pt x="18" y="28"/>
                      <a:pt x="18" y="27"/>
                    </a:cubicBezTo>
                    <a:cubicBezTo>
                      <a:pt x="21" y="25"/>
                      <a:pt x="23" y="23"/>
                      <a:pt x="24" y="20"/>
                    </a:cubicBezTo>
                    <a:cubicBezTo>
                      <a:pt x="26" y="15"/>
                      <a:pt x="25" y="13"/>
                      <a:pt x="23" y="9"/>
                    </a:cubicBezTo>
                    <a:cubicBezTo>
                      <a:pt x="22" y="8"/>
                      <a:pt x="22" y="8"/>
                      <a:pt x="22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86811D4-0165-48E1-8388-9F74E8B89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84" y="1867465"/>
                <a:ext cx="32620" cy="19142"/>
              </a:xfrm>
              <a:custGeom>
                <a:avLst/>
                <a:gdLst>
                  <a:gd name="T0" fmla="*/ 10 w 17"/>
                  <a:gd name="T1" fmla="*/ 11 h 11"/>
                  <a:gd name="T2" fmla="*/ 11 w 17"/>
                  <a:gd name="T3" fmla="*/ 10 h 11"/>
                  <a:gd name="T4" fmla="*/ 12 w 17"/>
                  <a:gd name="T5" fmla="*/ 8 h 11"/>
                  <a:gd name="T6" fmla="*/ 15 w 17"/>
                  <a:gd name="T7" fmla="*/ 7 h 11"/>
                  <a:gd name="T8" fmla="*/ 16 w 17"/>
                  <a:gd name="T9" fmla="*/ 3 h 11"/>
                  <a:gd name="T10" fmla="*/ 11 w 17"/>
                  <a:gd name="T11" fmla="*/ 0 h 11"/>
                  <a:gd name="T12" fmla="*/ 10 w 17"/>
                  <a:gd name="T13" fmla="*/ 0 h 11"/>
                  <a:gd name="T14" fmla="*/ 4 w 17"/>
                  <a:gd name="T15" fmla="*/ 2 h 11"/>
                  <a:gd name="T16" fmla="*/ 1 w 17"/>
                  <a:gd name="T17" fmla="*/ 6 h 11"/>
                  <a:gd name="T18" fmla="*/ 9 w 17"/>
                  <a:gd name="T19" fmla="*/ 11 h 11"/>
                  <a:gd name="T20" fmla="*/ 10 w 1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1">
                    <a:moveTo>
                      <a:pt x="10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7" y="5"/>
                      <a:pt x="16" y="3"/>
                      <a:pt x="16" y="3"/>
                    </a:cubicBezTo>
                    <a:cubicBezTo>
                      <a:pt x="15" y="0"/>
                      <a:pt x="12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6" y="1"/>
                      <a:pt x="4" y="2"/>
                    </a:cubicBezTo>
                    <a:cubicBezTo>
                      <a:pt x="3" y="2"/>
                      <a:pt x="0" y="3"/>
                      <a:pt x="1" y="6"/>
                    </a:cubicBezTo>
                    <a:cubicBezTo>
                      <a:pt x="1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91A1E105-0616-4A4A-9A65-7ABF1B99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6597" y="1697480"/>
                <a:ext cx="18756" cy="22971"/>
              </a:xfrm>
              <a:custGeom>
                <a:avLst/>
                <a:gdLst>
                  <a:gd name="T0" fmla="*/ 4 w 10"/>
                  <a:gd name="T1" fmla="*/ 13 h 13"/>
                  <a:gd name="T2" fmla="*/ 5 w 10"/>
                  <a:gd name="T3" fmla="*/ 12 h 13"/>
                  <a:gd name="T4" fmla="*/ 8 w 10"/>
                  <a:gd name="T5" fmla="*/ 8 h 13"/>
                  <a:gd name="T6" fmla="*/ 8 w 10"/>
                  <a:gd name="T7" fmla="*/ 8 h 13"/>
                  <a:gd name="T8" fmla="*/ 9 w 10"/>
                  <a:gd name="T9" fmla="*/ 1 h 13"/>
                  <a:gd name="T10" fmla="*/ 8 w 10"/>
                  <a:gd name="T11" fmla="*/ 0 h 13"/>
                  <a:gd name="T12" fmla="*/ 6 w 10"/>
                  <a:gd name="T13" fmla="*/ 0 h 13"/>
                  <a:gd name="T14" fmla="*/ 3 w 10"/>
                  <a:gd name="T15" fmla="*/ 2 h 13"/>
                  <a:gd name="T16" fmla="*/ 2 w 10"/>
                  <a:gd name="T17" fmla="*/ 11 h 13"/>
                  <a:gd name="T18" fmla="*/ 4 w 10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3">
                    <a:moveTo>
                      <a:pt x="4" y="13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7" y="11"/>
                      <a:pt x="8" y="9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3"/>
                      <a:pt x="9" y="2"/>
                      <a:pt x="9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1" y="3"/>
                      <a:pt x="0" y="8"/>
                      <a:pt x="2" y="11"/>
                    </a:cubicBezTo>
                    <a:lnTo>
                      <a:pt x="4" y="1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A1A0BBFB-9472-42B2-840B-89EF8C43B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7719" y="2068843"/>
                <a:ext cx="15494" cy="14548"/>
              </a:xfrm>
              <a:custGeom>
                <a:avLst/>
                <a:gdLst>
                  <a:gd name="T0" fmla="*/ 4 w 8"/>
                  <a:gd name="T1" fmla="*/ 0 h 8"/>
                  <a:gd name="T2" fmla="*/ 1 w 8"/>
                  <a:gd name="T3" fmla="*/ 1 h 8"/>
                  <a:gd name="T4" fmla="*/ 0 w 8"/>
                  <a:gd name="T5" fmla="*/ 4 h 8"/>
                  <a:gd name="T6" fmla="*/ 4 w 8"/>
                  <a:gd name="T7" fmla="*/ 8 h 8"/>
                  <a:gd name="T8" fmla="*/ 7 w 8"/>
                  <a:gd name="T9" fmla="*/ 6 h 8"/>
                  <a:gd name="T10" fmla="*/ 7 w 8"/>
                  <a:gd name="T11" fmla="*/ 2 h 8"/>
                  <a:gd name="T12" fmla="*/ 4 w 8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5" y="8"/>
                      <a:pt x="7" y="7"/>
                      <a:pt x="7" y="6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9036C538-A1F9-4760-BB86-052D7A72D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1768" y="1934846"/>
                <a:ext cx="17125" cy="13017"/>
              </a:xfrm>
              <a:custGeom>
                <a:avLst/>
                <a:gdLst>
                  <a:gd name="T0" fmla="*/ 6 w 9"/>
                  <a:gd name="T1" fmla="*/ 0 h 7"/>
                  <a:gd name="T2" fmla="*/ 5 w 9"/>
                  <a:gd name="T3" fmla="*/ 0 h 7"/>
                  <a:gd name="T4" fmla="*/ 2 w 9"/>
                  <a:gd name="T5" fmla="*/ 2 h 7"/>
                  <a:gd name="T6" fmla="*/ 0 w 9"/>
                  <a:gd name="T7" fmla="*/ 5 h 7"/>
                  <a:gd name="T8" fmla="*/ 3 w 9"/>
                  <a:gd name="T9" fmla="*/ 6 h 7"/>
                  <a:gd name="T10" fmla="*/ 5 w 9"/>
                  <a:gd name="T11" fmla="*/ 7 h 7"/>
                  <a:gd name="T12" fmla="*/ 8 w 9"/>
                  <a:gd name="T13" fmla="*/ 5 h 7"/>
                  <a:gd name="T14" fmla="*/ 9 w 9"/>
                  <a:gd name="T15" fmla="*/ 2 h 7"/>
                  <a:gd name="T16" fmla="*/ 9 w 9"/>
                  <a:gd name="T17" fmla="*/ 0 h 7"/>
                  <a:gd name="T18" fmla="*/ 6 w 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9" y="4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A7329227-5596-417C-8210-FA7FAC0DB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1982" y="1867465"/>
                <a:ext cx="53007" cy="71210"/>
              </a:xfrm>
              <a:custGeom>
                <a:avLst/>
                <a:gdLst>
                  <a:gd name="T0" fmla="*/ 25 w 28"/>
                  <a:gd name="T1" fmla="*/ 12 h 40"/>
                  <a:gd name="T2" fmla="*/ 23 w 28"/>
                  <a:gd name="T3" fmla="*/ 9 h 40"/>
                  <a:gd name="T4" fmla="*/ 21 w 28"/>
                  <a:gd name="T5" fmla="*/ 7 h 40"/>
                  <a:gd name="T6" fmla="*/ 21 w 28"/>
                  <a:gd name="T7" fmla="*/ 6 h 40"/>
                  <a:gd name="T8" fmla="*/ 14 w 28"/>
                  <a:gd name="T9" fmla="*/ 0 h 40"/>
                  <a:gd name="T10" fmla="*/ 13 w 28"/>
                  <a:gd name="T11" fmla="*/ 0 h 40"/>
                  <a:gd name="T12" fmla="*/ 9 w 28"/>
                  <a:gd name="T13" fmla="*/ 4 h 40"/>
                  <a:gd name="T14" fmla="*/ 9 w 28"/>
                  <a:gd name="T15" fmla="*/ 5 h 40"/>
                  <a:gd name="T16" fmla="*/ 8 w 28"/>
                  <a:gd name="T17" fmla="*/ 6 h 40"/>
                  <a:gd name="T18" fmla="*/ 7 w 28"/>
                  <a:gd name="T19" fmla="*/ 10 h 40"/>
                  <a:gd name="T20" fmla="*/ 7 w 28"/>
                  <a:gd name="T21" fmla="*/ 12 h 40"/>
                  <a:gd name="T22" fmla="*/ 7 w 28"/>
                  <a:gd name="T23" fmla="*/ 13 h 40"/>
                  <a:gd name="T24" fmla="*/ 6 w 28"/>
                  <a:gd name="T25" fmla="*/ 14 h 40"/>
                  <a:gd name="T26" fmla="*/ 5 w 28"/>
                  <a:gd name="T27" fmla="*/ 16 h 40"/>
                  <a:gd name="T28" fmla="*/ 2 w 28"/>
                  <a:gd name="T29" fmla="*/ 21 h 40"/>
                  <a:gd name="T30" fmla="*/ 2 w 28"/>
                  <a:gd name="T31" fmla="*/ 24 h 40"/>
                  <a:gd name="T32" fmla="*/ 2 w 28"/>
                  <a:gd name="T33" fmla="*/ 24 h 40"/>
                  <a:gd name="T34" fmla="*/ 1 w 28"/>
                  <a:gd name="T35" fmla="*/ 25 h 40"/>
                  <a:gd name="T36" fmla="*/ 1 w 28"/>
                  <a:gd name="T37" fmla="*/ 29 h 40"/>
                  <a:gd name="T38" fmla="*/ 3 w 28"/>
                  <a:gd name="T39" fmla="*/ 32 h 40"/>
                  <a:gd name="T40" fmla="*/ 3 w 28"/>
                  <a:gd name="T41" fmla="*/ 33 h 40"/>
                  <a:gd name="T42" fmla="*/ 5 w 28"/>
                  <a:gd name="T43" fmla="*/ 34 h 40"/>
                  <a:gd name="T44" fmla="*/ 4 w 28"/>
                  <a:gd name="T45" fmla="*/ 37 h 40"/>
                  <a:gd name="T46" fmla="*/ 6 w 28"/>
                  <a:gd name="T47" fmla="*/ 39 h 40"/>
                  <a:gd name="T48" fmla="*/ 8 w 28"/>
                  <a:gd name="T49" fmla="*/ 40 h 40"/>
                  <a:gd name="T50" fmla="*/ 12 w 28"/>
                  <a:gd name="T51" fmla="*/ 38 h 40"/>
                  <a:gd name="T52" fmla="*/ 13 w 28"/>
                  <a:gd name="T53" fmla="*/ 34 h 40"/>
                  <a:gd name="T54" fmla="*/ 10 w 28"/>
                  <a:gd name="T55" fmla="*/ 32 h 40"/>
                  <a:gd name="T56" fmla="*/ 11 w 28"/>
                  <a:gd name="T57" fmla="*/ 30 h 40"/>
                  <a:gd name="T58" fmla="*/ 11 w 28"/>
                  <a:gd name="T59" fmla="*/ 30 h 40"/>
                  <a:gd name="T60" fmla="*/ 12 w 28"/>
                  <a:gd name="T61" fmla="*/ 28 h 40"/>
                  <a:gd name="T62" fmla="*/ 14 w 28"/>
                  <a:gd name="T63" fmla="*/ 26 h 40"/>
                  <a:gd name="T64" fmla="*/ 15 w 28"/>
                  <a:gd name="T65" fmla="*/ 26 h 40"/>
                  <a:gd name="T66" fmla="*/ 17 w 28"/>
                  <a:gd name="T67" fmla="*/ 26 h 40"/>
                  <a:gd name="T68" fmla="*/ 19 w 28"/>
                  <a:gd name="T69" fmla="*/ 23 h 40"/>
                  <a:gd name="T70" fmla="*/ 20 w 28"/>
                  <a:gd name="T71" fmla="*/ 23 h 40"/>
                  <a:gd name="T72" fmla="*/ 20 w 28"/>
                  <a:gd name="T73" fmla="*/ 22 h 40"/>
                  <a:gd name="T74" fmla="*/ 22 w 28"/>
                  <a:gd name="T75" fmla="*/ 20 h 40"/>
                  <a:gd name="T76" fmla="*/ 26 w 28"/>
                  <a:gd name="T77" fmla="*/ 18 h 40"/>
                  <a:gd name="T78" fmla="*/ 26 w 28"/>
                  <a:gd name="T79" fmla="*/ 13 h 40"/>
                  <a:gd name="T80" fmla="*/ 25 w 28"/>
                  <a:gd name="T8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40">
                    <a:moveTo>
                      <a:pt x="25" y="12"/>
                    </a:moveTo>
                    <a:cubicBezTo>
                      <a:pt x="25" y="11"/>
                      <a:pt x="24" y="10"/>
                      <a:pt x="23" y="9"/>
                    </a:cubicBezTo>
                    <a:cubicBezTo>
                      <a:pt x="22" y="8"/>
                      <a:pt x="22" y="8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4"/>
                      <a:pt x="18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0" y="1"/>
                      <a:pt x="9" y="3"/>
                      <a:pt x="9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7" y="8"/>
                      <a:pt x="7" y="10"/>
                    </a:cubicBezTo>
                    <a:cubicBezTo>
                      <a:pt x="6" y="11"/>
                      <a:pt x="7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3" y="17"/>
                      <a:pt x="2" y="19"/>
                      <a:pt x="2" y="21"/>
                    </a:cubicBezTo>
                    <a:cubicBezTo>
                      <a:pt x="1" y="22"/>
                      <a:pt x="1" y="23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5"/>
                    </a:cubicBezTo>
                    <a:cubicBezTo>
                      <a:pt x="1" y="25"/>
                      <a:pt x="0" y="27"/>
                      <a:pt x="1" y="29"/>
                    </a:cubicBezTo>
                    <a:cubicBezTo>
                      <a:pt x="1" y="30"/>
                      <a:pt x="2" y="31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5"/>
                      <a:pt x="4" y="36"/>
                      <a:pt x="4" y="37"/>
                    </a:cubicBezTo>
                    <a:cubicBezTo>
                      <a:pt x="4" y="38"/>
                      <a:pt x="5" y="39"/>
                      <a:pt x="6" y="39"/>
                    </a:cubicBezTo>
                    <a:cubicBezTo>
                      <a:pt x="6" y="40"/>
                      <a:pt x="7" y="40"/>
                      <a:pt x="8" y="40"/>
                    </a:cubicBezTo>
                    <a:cubicBezTo>
                      <a:pt x="9" y="40"/>
                      <a:pt x="11" y="39"/>
                      <a:pt x="12" y="38"/>
                    </a:cubicBezTo>
                    <a:cubicBezTo>
                      <a:pt x="12" y="37"/>
                      <a:pt x="13" y="35"/>
                      <a:pt x="13" y="34"/>
                    </a:cubicBezTo>
                    <a:cubicBezTo>
                      <a:pt x="12" y="33"/>
                      <a:pt x="11" y="32"/>
                      <a:pt x="10" y="32"/>
                    </a:cubicBezTo>
                    <a:cubicBezTo>
                      <a:pt x="10" y="31"/>
                      <a:pt x="10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2" y="29"/>
                      <a:pt x="12" y="28"/>
                    </a:cubicBezTo>
                    <a:cubicBezTo>
                      <a:pt x="13" y="28"/>
                      <a:pt x="14" y="27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9" y="24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2" y="21"/>
                      <a:pt x="22" y="20"/>
                    </a:cubicBezTo>
                    <a:cubicBezTo>
                      <a:pt x="24" y="20"/>
                      <a:pt x="26" y="19"/>
                      <a:pt x="26" y="18"/>
                    </a:cubicBezTo>
                    <a:cubicBezTo>
                      <a:pt x="28" y="15"/>
                      <a:pt x="26" y="13"/>
                      <a:pt x="26" y="13"/>
                    </a:cubicBezTo>
                    <a:cubicBezTo>
                      <a:pt x="26" y="13"/>
                      <a:pt x="25" y="12"/>
                      <a:pt x="25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DFB716B7-ED02-4418-A57C-01D128B79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303" y="1629333"/>
                <a:ext cx="109277" cy="232772"/>
              </a:xfrm>
              <a:custGeom>
                <a:avLst/>
                <a:gdLst>
                  <a:gd name="T0" fmla="*/ 55 w 57"/>
                  <a:gd name="T1" fmla="*/ 28 h 130"/>
                  <a:gd name="T2" fmla="*/ 50 w 57"/>
                  <a:gd name="T3" fmla="*/ 17 h 130"/>
                  <a:gd name="T4" fmla="*/ 47 w 57"/>
                  <a:gd name="T5" fmla="*/ 15 h 130"/>
                  <a:gd name="T6" fmla="*/ 43 w 57"/>
                  <a:gd name="T7" fmla="*/ 10 h 130"/>
                  <a:gd name="T8" fmla="*/ 49 w 57"/>
                  <a:gd name="T9" fmla="*/ 2 h 130"/>
                  <a:gd name="T10" fmla="*/ 47 w 57"/>
                  <a:gd name="T11" fmla="*/ 0 h 130"/>
                  <a:gd name="T12" fmla="*/ 38 w 57"/>
                  <a:gd name="T13" fmla="*/ 3 h 130"/>
                  <a:gd name="T14" fmla="*/ 39 w 57"/>
                  <a:gd name="T15" fmla="*/ 9 h 130"/>
                  <a:gd name="T16" fmla="*/ 31 w 57"/>
                  <a:gd name="T17" fmla="*/ 15 h 130"/>
                  <a:gd name="T18" fmla="*/ 31 w 57"/>
                  <a:gd name="T19" fmla="*/ 13 h 130"/>
                  <a:gd name="T20" fmla="*/ 33 w 57"/>
                  <a:gd name="T21" fmla="*/ 6 h 130"/>
                  <a:gd name="T22" fmla="*/ 28 w 57"/>
                  <a:gd name="T23" fmla="*/ 5 h 130"/>
                  <a:gd name="T24" fmla="*/ 26 w 57"/>
                  <a:gd name="T25" fmla="*/ 10 h 130"/>
                  <a:gd name="T26" fmla="*/ 21 w 57"/>
                  <a:gd name="T27" fmla="*/ 16 h 130"/>
                  <a:gd name="T28" fmla="*/ 14 w 57"/>
                  <a:gd name="T29" fmla="*/ 14 h 130"/>
                  <a:gd name="T30" fmla="*/ 6 w 57"/>
                  <a:gd name="T31" fmla="*/ 19 h 130"/>
                  <a:gd name="T32" fmla="*/ 5 w 57"/>
                  <a:gd name="T33" fmla="*/ 22 h 130"/>
                  <a:gd name="T34" fmla="*/ 14 w 57"/>
                  <a:gd name="T35" fmla="*/ 39 h 130"/>
                  <a:gd name="T36" fmla="*/ 19 w 57"/>
                  <a:gd name="T37" fmla="*/ 44 h 130"/>
                  <a:gd name="T38" fmla="*/ 24 w 57"/>
                  <a:gd name="T39" fmla="*/ 47 h 130"/>
                  <a:gd name="T40" fmla="*/ 24 w 57"/>
                  <a:gd name="T41" fmla="*/ 47 h 130"/>
                  <a:gd name="T42" fmla="*/ 12 w 57"/>
                  <a:gd name="T43" fmla="*/ 59 h 130"/>
                  <a:gd name="T44" fmla="*/ 16 w 57"/>
                  <a:gd name="T45" fmla="*/ 68 h 130"/>
                  <a:gd name="T46" fmla="*/ 16 w 57"/>
                  <a:gd name="T47" fmla="*/ 69 h 130"/>
                  <a:gd name="T48" fmla="*/ 13 w 57"/>
                  <a:gd name="T49" fmla="*/ 77 h 130"/>
                  <a:gd name="T50" fmla="*/ 14 w 57"/>
                  <a:gd name="T51" fmla="*/ 84 h 130"/>
                  <a:gd name="T52" fmla="*/ 11 w 57"/>
                  <a:gd name="T53" fmla="*/ 90 h 130"/>
                  <a:gd name="T54" fmla="*/ 11 w 57"/>
                  <a:gd name="T55" fmla="*/ 95 h 130"/>
                  <a:gd name="T56" fmla="*/ 8 w 57"/>
                  <a:gd name="T57" fmla="*/ 99 h 130"/>
                  <a:gd name="T58" fmla="*/ 9 w 57"/>
                  <a:gd name="T59" fmla="*/ 109 h 130"/>
                  <a:gd name="T60" fmla="*/ 13 w 57"/>
                  <a:gd name="T61" fmla="*/ 117 h 130"/>
                  <a:gd name="T62" fmla="*/ 14 w 57"/>
                  <a:gd name="T63" fmla="*/ 125 h 130"/>
                  <a:gd name="T64" fmla="*/ 23 w 57"/>
                  <a:gd name="T65" fmla="*/ 129 h 130"/>
                  <a:gd name="T66" fmla="*/ 29 w 57"/>
                  <a:gd name="T67" fmla="*/ 130 h 130"/>
                  <a:gd name="T68" fmla="*/ 35 w 57"/>
                  <a:gd name="T69" fmla="*/ 127 h 130"/>
                  <a:gd name="T70" fmla="*/ 30 w 57"/>
                  <a:gd name="T71" fmla="*/ 117 h 130"/>
                  <a:gd name="T72" fmla="*/ 33 w 57"/>
                  <a:gd name="T73" fmla="*/ 109 h 130"/>
                  <a:gd name="T74" fmla="*/ 35 w 57"/>
                  <a:gd name="T75" fmla="*/ 98 h 130"/>
                  <a:gd name="T76" fmla="*/ 35 w 57"/>
                  <a:gd name="T77" fmla="*/ 94 h 130"/>
                  <a:gd name="T78" fmla="*/ 39 w 57"/>
                  <a:gd name="T79" fmla="*/ 89 h 130"/>
                  <a:gd name="T80" fmla="*/ 38 w 57"/>
                  <a:gd name="T81" fmla="*/ 80 h 130"/>
                  <a:gd name="T82" fmla="*/ 32 w 57"/>
                  <a:gd name="T83" fmla="*/ 74 h 130"/>
                  <a:gd name="T84" fmla="*/ 31 w 57"/>
                  <a:gd name="T85" fmla="*/ 72 h 130"/>
                  <a:gd name="T86" fmla="*/ 35 w 57"/>
                  <a:gd name="T87" fmla="*/ 69 h 130"/>
                  <a:gd name="T88" fmla="*/ 36 w 57"/>
                  <a:gd name="T89" fmla="*/ 57 h 130"/>
                  <a:gd name="T90" fmla="*/ 33 w 57"/>
                  <a:gd name="T91" fmla="*/ 53 h 130"/>
                  <a:gd name="T92" fmla="*/ 31 w 57"/>
                  <a:gd name="T93" fmla="*/ 51 h 130"/>
                  <a:gd name="T94" fmla="*/ 35 w 57"/>
                  <a:gd name="T95" fmla="*/ 50 h 130"/>
                  <a:gd name="T96" fmla="*/ 40 w 57"/>
                  <a:gd name="T97" fmla="*/ 51 h 130"/>
                  <a:gd name="T98" fmla="*/ 47 w 57"/>
                  <a:gd name="T99" fmla="*/ 47 h 130"/>
                  <a:gd name="T100" fmla="*/ 46 w 57"/>
                  <a:gd name="T101" fmla="*/ 40 h 130"/>
                  <a:gd name="T102" fmla="*/ 50 w 57"/>
                  <a:gd name="T103" fmla="*/ 3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" h="130">
                    <a:moveTo>
                      <a:pt x="49" y="31"/>
                    </a:moveTo>
                    <a:cubicBezTo>
                      <a:pt x="52" y="30"/>
                      <a:pt x="54" y="29"/>
                      <a:pt x="55" y="28"/>
                    </a:cubicBezTo>
                    <a:cubicBezTo>
                      <a:pt x="56" y="26"/>
                      <a:pt x="57" y="24"/>
                      <a:pt x="56" y="22"/>
                    </a:cubicBezTo>
                    <a:cubicBezTo>
                      <a:pt x="56" y="18"/>
                      <a:pt x="52" y="18"/>
                      <a:pt x="50" y="17"/>
                    </a:cubicBezTo>
                    <a:cubicBezTo>
                      <a:pt x="49" y="17"/>
                      <a:pt x="49" y="17"/>
                      <a:pt x="48" y="17"/>
                    </a:cubicBezTo>
                    <a:cubicBezTo>
                      <a:pt x="48" y="17"/>
                      <a:pt x="47" y="16"/>
                      <a:pt x="47" y="15"/>
                    </a:cubicBezTo>
                    <a:cubicBezTo>
                      <a:pt x="46" y="14"/>
                      <a:pt x="46" y="14"/>
                      <a:pt x="46" y="13"/>
                    </a:cubicBezTo>
                    <a:cubicBezTo>
                      <a:pt x="45" y="12"/>
                      <a:pt x="44" y="11"/>
                      <a:pt x="43" y="10"/>
                    </a:cubicBezTo>
                    <a:cubicBezTo>
                      <a:pt x="45" y="10"/>
                      <a:pt x="47" y="9"/>
                      <a:pt x="48" y="7"/>
                    </a:cubicBezTo>
                    <a:cubicBezTo>
                      <a:pt x="49" y="6"/>
                      <a:pt x="50" y="4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5" y="0"/>
                      <a:pt x="40" y="0"/>
                      <a:pt x="38" y="3"/>
                    </a:cubicBezTo>
                    <a:cubicBezTo>
                      <a:pt x="37" y="5"/>
                      <a:pt x="37" y="6"/>
                      <a:pt x="38" y="8"/>
                    </a:cubicBezTo>
                    <a:cubicBezTo>
                      <a:pt x="38" y="8"/>
                      <a:pt x="38" y="9"/>
                      <a:pt x="39" y="9"/>
                    </a:cubicBezTo>
                    <a:cubicBezTo>
                      <a:pt x="38" y="9"/>
                      <a:pt x="37" y="9"/>
                      <a:pt x="36" y="9"/>
                    </a:cubicBezTo>
                    <a:cubicBezTo>
                      <a:pt x="33" y="10"/>
                      <a:pt x="32" y="13"/>
                      <a:pt x="31" y="15"/>
                    </a:cubicBezTo>
                    <a:cubicBezTo>
                      <a:pt x="31" y="14"/>
                      <a:pt x="31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2"/>
                      <a:pt x="34" y="11"/>
                      <a:pt x="34" y="9"/>
                    </a:cubicBezTo>
                    <a:cubicBezTo>
                      <a:pt x="34" y="8"/>
                      <a:pt x="34" y="6"/>
                      <a:pt x="33" y="6"/>
                    </a:cubicBezTo>
                    <a:cubicBezTo>
                      <a:pt x="33" y="5"/>
                      <a:pt x="31" y="4"/>
                      <a:pt x="30" y="4"/>
                    </a:cubicBezTo>
                    <a:cubicBezTo>
                      <a:pt x="29" y="4"/>
                      <a:pt x="29" y="4"/>
                      <a:pt x="28" y="5"/>
                    </a:cubicBezTo>
                    <a:cubicBezTo>
                      <a:pt x="26" y="6"/>
                      <a:pt x="26" y="9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11"/>
                      <a:pt x="22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1" y="15"/>
                      <a:pt x="19" y="14"/>
                      <a:pt x="17" y="14"/>
                    </a:cubicBezTo>
                    <a:cubicBezTo>
                      <a:pt x="16" y="14"/>
                      <a:pt x="15" y="14"/>
                      <a:pt x="14" y="14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9" y="15"/>
                      <a:pt x="8" y="16"/>
                      <a:pt x="6" y="19"/>
                    </a:cubicBezTo>
                    <a:cubicBezTo>
                      <a:pt x="6" y="19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3" y="26"/>
                      <a:pt x="0" y="32"/>
                      <a:pt x="5" y="37"/>
                    </a:cubicBezTo>
                    <a:cubicBezTo>
                      <a:pt x="8" y="39"/>
                      <a:pt x="11" y="39"/>
                      <a:pt x="14" y="39"/>
                    </a:cubicBezTo>
                    <a:cubicBezTo>
                      <a:pt x="15" y="39"/>
                      <a:pt x="17" y="41"/>
                      <a:pt x="18" y="4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6"/>
                      <a:pt x="21" y="46"/>
                      <a:pt x="23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1" y="47"/>
                      <a:pt x="17" y="49"/>
                      <a:pt x="15" y="51"/>
                    </a:cubicBezTo>
                    <a:cubicBezTo>
                      <a:pt x="13" y="54"/>
                      <a:pt x="12" y="57"/>
                      <a:pt x="12" y="59"/>
                    </a:cubicBezTo>
                    <a:cubicBezTo>
                      <a:pt x="13" y="63"/>
                      <a:pt x="16" y="65"/>
                      <a:pt x="18" y="66"/>
                    </a:cubicBezTo>
                    <a:cubicBezTo>
                      <a:pt x="17" y="66"/>
                      <a:pt x="16" y="67"/>
                      <a:pt x="16" y="68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5" y="69"/>
                      <a:pt x="13" y="69"/>
                      <a:pt x="13" y="70"/>
                    </a:cubicBezTo>
                    <a:cubicBezTo>
                      <a:pt x="11" y="72"/>
                      <a:pt x="12" y="75"/>
                      <a:pt x="1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4" y="80"/>
                      <a:pt x="14" y="82"/>
                      <a:pt x="14" y="84"/>
                    </a:cubicBezTo>
                    <a:cubicBezTo>
                      <a:pt x="14" y="85"/>
                      <a:pt x="13" y="86"/>
                      <a:pt x="12" y="87"/>
                    </a:cubicBezTo>
                    <a:cubicBezTo>
                      <a:pt x="12" y="88"/>
                      <a:pt x="11" y="89"/>
                      <a:pt x="11" y="90"/>
                    </a:cubicBezTo>
                    <a:cubicBezTo>
                      <a:pt x="11" y="92"/>
                      <a:pt x="11" y="93"/>
                      <a:pt x="11" y="94"/>
                    </a:cubicBezTo>
                    <a:cubicBezTo>
                      <a:pt x="11" y="94"/>
                      <a:pt x="11" y="95"/>
                      <a:pt x="11" y="95"/>
                    </a:cubicBezTo>
                    <a:cubicBezTo>
                      <a:pt x="11" y="95"/>
                      <a:pt x="10" y="96"/>
                      <a:pt x="10" y="96"/>
                    </a:cubicBezTo>
                    <a:cubicBezTo>
                      <a:pt x="9" y="97"/>
                      <a:pt x="9" y="98"/>
                      <a:pt x="8" y="99"/>
                    </a:cubicBezTo>
                    <a:cubicBezTo>
                      <a:pt x="8" y="101"/>
                      <a:pt x="9" y="105"/>
                      <a:pt x="9" y="107"/>
                    </a:cubicBezTo>
                    <a:cubicBezTo>
                      <a:pt x="9" y="108"/>
                      <a:pt x="9" y="108"/>
                      <a:pt x="9" y="109"/>
                    </a:cubicBezTo>
                    <a:cubicBezTo>
                      <a:pt x="10" y="111"/>
                      <a:pt x="11" y="113"/>
                      <a:pt x="12" y="115"/>
                    </a:cubicBezTo>
                    <a:cubicBezTo>
                      <a:pt x="12" y="116"/>
                      <a:pt x="12" y="117"/>
                      <a:pt x="13" y="117"/>
                    </a:cubicBezTo>
                    <a:cubicBezTo>
                      <a:pt x="13" y="118"/>
                      <a:pt x="13" y="119"/>
                      <a:pt x="13" y="121"/>
                    </a:cubicBezTo>
                    <a:cubicBezTo>
                      <a:pt x="14" y="122"/>
                      <a:pt x="14" y="123"/>
                      <a:pt x="14" y="125"/>
                    </a:cubicBezTo>
                    <a:cubicBezTo>
                      <a:pt x="16" y="128"/>
                      <a:pt x="18" y="129"/>
                      <a:pt x="21" y="129"/>
                    </a:cubicBezTo>
                    <a:cubicBezTo>
                      <a:pt x="21" y="129"/>
                      <a:pt x="22" y="129"/>
                      <a:pt x="23" y="129"/>
                    </a:cubicBezTo>
                    <a:cubicBezTo>
                      <a:pt x="23" y="129"/>
                      <a:pt x="24" y="130"/>
                      <a:pt x="25" y="130"/>
                    </a:cubicBezTo>
                    <a:cubicBezTo>
                      <a:pt x="26" y="130"/>
                      <a:pt x="28" y="130"/>
                      <a:pt x="29" y="130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30"/>
                      <a:pt x="34" y="129"/>
                      <a:pt x="35" y="127"/>
                    </a:cubicBezTo>
                    <a:cubicBezTo>
                      <a:pt x="36" y="125"/>
                      <a:pt x="36" y="122"/>
                      <a:pt x="34" y="120"/>
                    </a:cubicBezTo>
                    <a:cubicBezTo>
                      <a:pt x="33" y="118"/>
                      <a:pt x="32" y="118"/>
                      <a:pt x="30" y="117"/>
                    </a:cubicBezTo>
                    <a:cubicBezTo>
                      <a:pt x="33" y="115"/>
                      <a:pt x="33" y="113"/>
                      <a:pt x="33" y="110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07"/>
                      <a:pt x="34" y="105"/>
                      <a:pt x="32" y="103"/>
                    </a:cubicBezTo>
                    <a:cubicBezTo>
                      <a:pt x="34" y="102"/>
                      <a:pt x="35" y="100"/>
                      <a:pt x="35" y="98"/>
                    </a:cubicBezTo>
                    <a:cubicBezTo>
                      <a:pt x="35" y="97"/>
                      <a:pt x="35" y="96"/>
                      <a:pt x="35" y="95"/>
                    </a:cubicBezTo>
                    <a:cubicBezTo>
                      <a:pt x="35" y="95"/>
                      <a:pt x="35" y="95"/>
                      <a:pt x="35" y="94"/>
                    </a:cubicBezTo>
                    <a:cubicBezTo>
                      <a:pt x="35" y="94"/>
                      <a:pt x="36" y="94"/>
                      <a:pt x="36" y="94"/>
                    </a:cubicBezTo>
                    <a:cubicBezTo>
                      <a:pt x="37" y="93"/>
                      <a:pt x="39" y="92"/>
                      <a:pt x="39" y="89"/>
                    </a:cubicBezTo>
                    <a:cubicBezTo>
                      <a:pt x="39" y="86"/>
                      <a:pt x="38" y="84"/>
                      <a:pt x="36" y="83"/>
                    </a:cubicBezTo>
                    <a:cubicBezTo>
                      <a:pt x="37" y="82"/>
                      <a:pt x="37" y="81"/>
                      <a:pt x="38" y="80"/>
                    </a:cubicBezTo>
                    <a:cubicBezTo>
                      <a:pt x="38" y="77"/>
                      <a:pt x="35" y="76"/>
                      <a:pt x="33" y="75"/>
                    </a:cubicBezTo>
                    <a:cubicBezTo>
                      <a:pt x="33" y="74"/>
                      <a:pt x="32" y="74"/>
                      <a:pt x="32" y="74"/>
                    </a:cubicBezTo>
                    <a:cubicBezTo>
                      <a:pt x="32" y="74"/>
                      <a:pt x="32" y="73"/>
                      <a:pt x="31" y="73"/>
                    </a:cubicBezTo>
                    <a:cubicBezTo>
                      <a:pt x="31" y="73"/>
                      <a:pt x="31" y="73"/>
                      <a:pt x="31" y="72"/>
                    </a:cubicBezTo>
                    <a:cubicBezTo>
                      <a:pt x="32" y="72"/>
                      <a:pt x="33" y="71"/>
                      <a:pt x="34" y="70"/>
                    </a:cubicBezTo>
                    <a:cubicBezTo>
                      <a:pt x="34" y="70"/>
                      <a:pt x="35" y="70"/>
                      <a:pt x="35" y="69"/>
                    </a:cubicBezTo>
                    <a:cubicBezTo>
                      <a:pt x="37" y="67"/>
                      <a:pt x="39" y="66"/>
                      <a:pt x="39" y="63"/>
                    </a:cubicBezTo>
                    <a:cubicBezTo>
                      <a:pt x="39" y="61"/>
                      <a:pt x="38" y="59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4" y="56"/>
                      <a:pt x="33" y="55"/>
                      <a:pt x="33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1" y="51"/>
                      <a:pt x="31" y="51"/>
                    </a:cubicBezTo>
                    <a:cubicBezTo>
                      <a:pt x="32" y="51"/>
                      <a:pt x="33" y="50"/>
                      <a:pt x="33" y="50"/>
                    </a:cubicBezTo>
                    <a:cubicBezTo>
                      <a:pt x="34" y="50"/>
                      <a:pt x="35" y="50"/>
                      <a:pt x="35" y="50"/>
                    </a:cubicBezTo>
                    <a:cubicBezTo>
                      <a:pt x="35" y="50"/>
                      <a:pt x="36" y="50"/>
                      <a:pt x="37" y="50"/>
                    </a:cubicBezTo>
                    <a:cubicBezTo>
                      <a:pt x="38" y="50"/>
                      <a:pt x="39" y="51"/>
                      <a:pt x="40" y="51"/>
                    </a:cubicBezTo>
                    <a:cubicBezTo>
                      <a:pt x="41" y="51"/>
                      <a:pt x="41" y="51"/>
                      <a:pt x="42" y="50"/>
                    </a:cubicBezTo>
                    <a:cubicBezTo>
                      <a:pt x="44" y="50"/>
                      <a:pt x="46" y="49"/>
                      <a:pt x="47" y="47"/>
                    </a:cubicBezTo>
                    <a:cubicBezTo>
                      <a:pt x="48" y="45"/>
                      <a:pt x="48" y="44"/>
                      <a:pt x="48" y="42"/>
                    </a:cubicBezTo>
                    <a:cubicBezTo>
                      <a:pt x="47" y="41"/>
                      <a:pt x="47" y="40"/>
                      <a:pt x="46" y="40"/>
                    </a:cubicBezTo>
                    <a:cubicBezTo>
                      <a:pt x="47" y="39"/>
                      <a:pt x="48" y="38"/>
                      <a:pt x="49" y="37"/>
                    </a:cubicBezTo>
                    <a:cubicBezTo>
                      <a:pt x="50" y="35"/>
                      <a:pt x="51" y="34"/>
                      <a:pt x="50" y="33"/>
                    </a:cubicBezTo>
                    <a:cubicBezTo>
                      <a:pt x="50" y="32"/>
                      <a:pt x="50" y="31"/>
                      <a:pt x="49" y="3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FD774FE0-0219-4E52-AFC9-E92DF2660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7771" y="1613254"/>
                <a:ext cx="26911" cy="16080"/>
              </a:xfrm>
              <a:custGeom>
                <a:avLst/>
                <a:gdLst>
                  <a:gd name="T0" fmla="*/ 8 w 14"/>
                  <a:gd name="T1" fmla="*/ 9 h 9"/>
                  <a:gd name="T2" fmla="*/ 13 w 14"/>
                  <a:gd name="T3" fmla="*/ 7 h 9"/>
                  <a:gd name="T4" fmla="*/ 14 w 14"/>
                  <a:gd name="T5" fmla="*/ 4 h 9"/>
                  <a:gd name="T6" fmla="*/ 8 w 14"/>
                  <a:gd name="T7" fmla="*/ 0 h 9"/>
                  <a:gd name="T8" fmla="*/ 6 w 14"/>
                  <a:gd name="T9" fmla="*/ 0 h 9"/>
                  <a:gd name="T10" fmla="*/ 1 w 14"/>
                  <a:gd name="T11" fmla="*/ 2 h 9"/>
                  <a:gd name="T12" fmla="*/ 1 w 14"/>
                  <a:gd name="T13" fmla="*/ 6 h 9"/>
                  <a:gd name="T14" fmla="*/ 8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8" y="9"/>
                    </a:moveTo>
                    <a:cubicBezTo>
                      <a:pt x="9" y="9"/>
                      <a:pt x="12" y="9"/>
                      <a:pt x="13" y="7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4" y="3"/>
                      <a:pt x="13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9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A0D16B17-C711-4FC4-ABD7-9C07530AFC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80860" y="1366699"/>
                <a:ext cx="212845" cy="277182"/>
              </a:xfrm>
              <a:custGeom>
                <a:avLst/>
                <a:gdLst>
                  <a:gd name="T0" fmla="*/ 5 w 112"/>
                  <a:gd name="T1" fmla="*/ 102 h 155"/>
                  <a:gd name="T2" fmla="*/ 23 w 112"/>
                  <a:gd name="T3" fmla="*/ 111 h 155"/>
                  <a:gd name="T4" fmla="*/ 30 w 112"/>
                  <a:gd name="T5" fmla="*/ 115 h 155"/>
                  <a:gd name="T6" fmla="*/ 20 w 112"/>
                  <a:gd name="T7" fmla="*/ 119 h 155"/>
                  <a:gd name="T8" fmla="*/ 9 w 112"/>
                  <a:gd name="T9" fmla="*/ 119 h 155"/>
                  <a:gd name="T10" fmla="*/ 20 w 112"/>
                  <a:gd name="T11" fmla="*/ 120 h 155"/>
                  <a:gd name="T12" fmla="*/ 20 w 112"/>
                  <a:gd name="T13" fmla="*/ 123 h 155"/>
                  <a:gd name="T14" fmla="*/ 16 w 112"/>
                  <a:gd name="T15" fmla="*/ 125 h 155"/>
                  <a:gd name="T16" fmla="*/ 12 w 112"/>
                  <a:gd name="T17" fmla="*/ 130 h 155"/>
                  <a:gd name="T18" fmla="*/ 10 w 112"/>
                  <a:gd name="T19" fmla="*/ 145 h 155"/>
                  <a:gd name="T20" fmla="*/ 18 w 112"/>
                  <a:gd name="T21" fmla="*/ 153 h 155"/>
                  <a:gd name="T22" fmla="*/ 20 w 112"/>
                  <a:gd name="T23" fmla="*/ 152 h 155"/>
                  <a:gd name="T24" fmla="*/ 20 w 112"/>
                  <a:gd name="T25" fmla="*/ 152 h 155"/>
                  <a:gd name="T26" fmla="*/ 26 w 112"/>
                  <a:gd name="T27" fmla="*/ 151 h 155"/>
                  <a:gd name="T28" fmla="*/ 30 w 112"/>
                  <a:gd name="T29" fmla="*/ 147 h 155"/>
                  <a:gd name="T30" fmla="*/ 47 w 112"/>
                  <a:gd name="T31" fmla="*/ 132 h 155"/>
                  <a:gd name="T32" fmla="*/ 46 w 112"/>
                  <a:gd name="T33" fmla="*/ 125 h 155"/>
                  <a:gd name="T34" fmla="*/ 55 w 112"/>
                  <a:gd name="T35" fmla="*/ 117 h 155"/>
                  <a:gd name="T36" fmla="*/ 75 w 112"/>
                  <a:gd name="T37" fmla="*/ 114 h 155"/>
                  <a:gd name="T38" fmla="*/ 86 w 112"/>
                  <a:gd name="T39" fmla="*/ 93 h 155"/>
                  <a:gd name="T40" fmla="*/ 84 w 112"/>
                  <a:gd name="T41" fmla="*/ 79 h 155"/>
                  <a:gd name="T42" fmla="*/ 88 w 112"/>
                  <a:gd name="T43" fmla="*/ 64 h 155"/>
                  <a:gd name="T44" fmla="*/ 98 w 112"/>
                  <a:gd name="T45" fmla="*/ 67 h 155"/>
                  <a:gd name="T46" fmla="*/ 107 w 112"/>
                  <a:gd name="T47" fmla="*/ 48 h 155"/>
                  <a:gd name="T48" fmla="*/ 94 w 112"/>
                  <a:gd name="T49" fmla="*/ 56 h 155"/>
                  <a:gd name="T50" fmla="*/ 97 w 112"/>
                  <a:gd name="T51" fmla="*/ 47 h 155"/>
                  <a:gd name="T52" fmla="*/ 107 w 112"/>
                  <a:gd name="T53" fmla="*/ 31 h 155"/>
                  <a:gd name="T54" fmla="*/ 108 w 112"/>
                  <a:gd name="T55" fmla="*/ 20 h 155"/>
                  <a:gd name="T56" fmla="*/ 93 w 112"/>
                  <a:gd name="T57" fmla="*/ 1 h 155"/>
                  <a:gd name="T58" fmla="*/ 72 w 112"/>
                  <a:gd name="T59" fmla="*/ 18 h 155"/>
                  <a:gd name="T60" fmla="*/ 65 w 112"/>
                  <a:gd name="T61" fmla="*/ 25 h 155"/>
                  <a:gd name="T62" fmla="*/ 42 w 112"/>
                  <a:gd name="T63" fmla="*/ 34 h 155"/>
                  <a:gd name="T64" fmla="*/ 39 w 112"/>
                  <a:gd name="T65" fmla="*/ 51 h 155"/>
                  <a:gd name="T66" fmla="*/ 31 w 112"/>
                  <a:gd name="T67" fmla="*/ 47 h 155"/>
                  <a:gd name="T68" fmla="*/ 34 w 112"/>
                  <a:gd name="T69" fmla="*/ 58 h 155"/>
                  <a:gd name="T70" fmla="*/ 31 w 112"/>
                  <a:gd name="T71" fmla="*/ 61 h 155"/>
                  <a:gd name="T72" fmla="*/ 28 w 112"/>
                  <a:gd name="T73" fmla="*/ 54 h 155"/>
                  <a:gd name="T74" fmla="*/ 22 w 112"/>
                  <a:gd name="T75" fmla="*/ 53 h 155"/>
                  <a:gd name="T76" fmla="*/ 13 w 112"/>
                  <a:gd name="T77" fmla="*/ 52 h 155"/>
                  <a:gd name="T78" fmla="*/ 12 w 112"/>
                  <a:gd name="T79" fmla="*/ 61 h 155"/>
                  <a:gd name="T80" fmla="*/ 7 w 112"/>
                  <a:gd name="T81" fmla="*/ 63 h 155"/>
                  <a:gd name="T82" fmla="*/ 6 w 112"/>
                  <a:gd name="T83" fmla="*/ 69 h 155"/>
                  <a:gd name="T84" fmla="*/ 14 w 112"/>
                  <a:gd name="T85" fmla="*/ 92 h 155"/>
                  <a:gd name="T86" fmla="*/ 11 w 112"/>
                  <a:gd name="T87" fmla="*/ 93 h 155"/>
                  <a:gd name="T88" fmla="*/ 2 w 112"/>
                  <a:gd name="T89" fmla="*/ 97 h 155"/>
                  <a:gd name="T90" fmla="*/ 43 w 112"/>
                  <a:gd name="T91" fmla="*/ 57 h 155"/>
                  <a:gd name="T92" fmla="*/ 42 w 112"/>
                  <a:gd name="T93" fmla="*/ 5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2" h="155">
                    <a:moveTo>
                      <a:pt x="6" y="99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6" y="100"/>
                      <a:pt x="5" y="101"/>
                      <a:pt x="5" y="102"/>
                    </a:cubicBezTo>
                    <a:cubicBezTo>
                      <a:pt x="6" y="107"/>
                      <a:pt x="12" y="108"/>
                      <a:pt x="14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8" y="109"/>
                      <a:pt x="20" y="110"/>
                      <a:pt x="23" y="111"/>
                    </a:cubicBezTo>
                    <a:cubicBezTo>
                      <a:pt x="26" y="113"/>
                      <a:pt x="28" y="114"/>
                      <a:pt x="31" y="114"/>
                    </a:cubicBezTo>
                    <a:cubicBezTo>
                      <a:pt x="31" y="114"/>
                      <a:pt x="31" y="115"/>
                      <a:pt x="31" y="115"/>
                    </a:cubicBezTo>
                    <a:cubicBezTo>
                      <a:pt x="31" y="115"/>
                      <a:pt x="30" y="115"/>
                      <a:pt x="30" y="115"/>
                    </a:cubicBezTo>
                    <a:cubicBezTo>
                      <a:pt x="30" y="115"/>
                      <a:pt x="29" y="115"/>
                      <a:pt x="28" y="115"/>
                    </a:cubicBezTo>
                    <a:cubicBezTo>
                      <a:pt x="25" y="115"/>
                      <a:pt x="23" y="116"/>
                      <a:pt x="22" y="117"/>
                    </a:cubicBezTo>
                    <a:cubicBezTo>
                      <a:pt x="21" y="117"/>
                      <a:pt x="21" y="118"/>
                      <a:pt x="20" y="119"/>
                    </a:cubicBezTo>
                    <a:cubicBezTo>
                      <a:pt x="21" y="116"/>
                      <a:pt x="20" y="115"/>
                      <a:pt x="19" y="114"/>
                    </a:cubicBezTo>
                    <a:cubicBezTo>
                      <a:pt x="18" y="113"/>
                      <a:pt x="17" y="112"/>
                      <a:pt x="16" y="112"/>
                    </a:cubicBezTo>
                    <a:cubicBezTo>
                      <a:pt x="13" y="112"/>
                      <a:pt x="9" y="115"/>
                      <a:pt x="9" y="119"/>
                    </a:cubicBezTo>
                    <a:cubicBezTo>
                      <a:pt x="9" y="121"/>
                      <a:pt x="10" y="122"/>
                      <a:pt x="10" y="123"/>
                    </a:cubicBezTo>
                    <a:cubicBezTo>
                      <a:pt x="11" y="124"/>
                      <a:pt x="12" y="125"/>
                      <a:pt x="14" y="125"/>
                    </a:cubicBezTo>
                    <a:cubicBezTo>
                      <a:pt x="16" y="125"/>
                      <a:pt x="19" y="123"/>
                      <a:pt x="20" y="120"/>
                    </a:cubicBezTo>
                    <a:cubicBezTo>
                      <a:pt x="20" y="121"/>
                      <a:pt x="20" y="121"/>
                      <a:pt x="20" y="122"/>
                    </a:cubicBezTo>
                    <a:cubicBezTo>
                      <a:pt x="20" y="122"/>
                      <a:pt x="20" y="123"/>
                      <a:pt x="20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9" y="124"/>
                      <a:pt x="19" y="124"/>
                      <a:pt x="18" y="124"/>
                    </a:cubicBezTo>
                    <a:cubicBezTo>
                      <a:pt x="17" y="124"/>
                      <a:pt x="16" y="125"/>
                      <a:pt x="16" y="125"/>
                    </a:cubicBezTo>
                    <a:cubicBezTo>
                      <a:pt x="15" y="126"/>
                      <a:pt x="14" y="127"/>
                      <a:pt x="14" y="128"/>
                    </a:cubicBezTo>
                    <a:cubicBezTo>
                      <a:pt x="13" y="128"/>
                      <a:pt x="13" y="129"/>
                      <a:pt x="13" y="129"/>
                    </a:cubicBezTo>
                    <a:cubicBezTo>
                      <a:pt x="13" y="129"/>
                      <a:pt x="12" y="129"/>
                      <a:pt x="12" y="130"/>
                    </a:cubicBezTo>
                    <a:cubicBezTo>
                      <a:pt x="11" y="130"/>
                      <a:pt x="11" y="130"/>
                      <a:pt x="10" y="130"/>
                    </a:cubicBezTo>
                    <a:cubicBezTo>
                      <a:pt x="7" y="132"/>
                      <a:pt x="6" y="134"/>
                      <a:pt x="6" y="136"/>
                    </a:cubicBezTo>
                    <a:cubicBezTo>
                      <a:pt x="6" y="139"/>
                      <a:pt x="7" y="142"/>
                      <a:pt x="10" y="145"/>
                    </a:cubicBezTo>
                    <a:cubicBezTo>
                      <a:pt x="11" y="146"/>
                      <a:pt x="12" y="146"/>
                      <a:pt x="13" y="147"/>
                    </a:cubicBezTo>
                    <a:cubicBezTo>
                      <a:pt x="14" y="148"/>
                      <a:pt x="15" y="149"/>
                      <a:pt x="15" y="149"/>
                    </a:cubicBezTo>
                    <a:cubicBezTo>
                      <a:pt x="16" y="150"/>
                      <a:pt x="18" y="152"/>
                      <a:pt x="18" y="153"/>
                    </a:cubicBezTo>
                    <a:cubicBezTo>
                      <a:pt x="18" y="153"/>
                      <a:pt x="18" y="152"/>
                      <a:pt x="18" y="151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1" y="155"/>
                      <a:pt x="21" y="155"/>
                      <a:pt x="21" y="155"/>
                    </a:cubicBezTo>
                    <a:cubicBezTo>
                      <a:pt x="23" y="155"/>
                      <a:pt x="25" y="152"/>
                      <a:pt x="26" y="151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7" y="149"/>
                      <a:pt x="27" y="149"/>
                      <a:pt x="28" y="148"/>
                    </a:cubicBezTo>
                    <a:cubicBezTo>
                      <a:pt x="29" y="148"/>
                      <a:pt x="29" y="147"/>
                      <a:pt x="30" y="147"/>
                    </a:cubicBezTo>
                    <a:cubicBezTo>
                      <a:pt x="30" y="146"/>
                      <a:pt x="31" y="146"/>
                      <a:pt x="31" y="146"/>
                    </a:cubicBezTo>
                    <a:cubicBezTo>
                      <a:pt x="34" y="144"/>
                      <a:pt x="37" y="142"/>
                      <a:pt x="38" y="139"/>
                    </a:cubicBezTo>
                    <a:cubicBezTo>
                      <a:pt x="41" y="138"/>
                      <a:pt x="46" y="136"/>
                      <a:pt x="47" y="132"/>
                    </a:cubicBezTo>
                    <a:cubicBezTo>
                      <a:pt x="47" y="129"/>
                      <a:pt x="46" y="128"/>
                      <a:pt x="45" y="126"/>
                    </a:cubicBezTo>
                    <a:cubicBezTo>
                      <a:pt x="45" y="126"/>
                      <a:pt x="45" y="125"/>
                      <a:pt x="45" y="125"/>
                    </a:cubicBezTo>
                    <a:cubicBezTo>
                      <a:pt x="45" y="125"/>
                      <a:pt x="45" y="125"/>
                      <a:pt x="46" y="125"/>
                    </a:cubicBezTo>
                    <a:cubicBezTo>
                      <a:pt x="47" y="126"/>
                      <a:pt x="48" y="126"/>
                      <a:pt x="49" y="126"/>
                    </a:cubicBezTo>
                    <a:cubicBezTo>
                      <a:pt x="51" y="126"/>
                      <a:pt x="52" y="126"/>
                      <a:pt x="53" y="125"/>
                    </a:cubicBezTo>
                    <a:cubicBezTo>
                      <a:pt x="55" y="123"/>
                      <a:pt x="56" y="120"/>
                      <a:pt x="55" y="117"/>
                    </a:cubicBezTo>
                    <a:cubicBezTo>
                      <a:pt x="56" y="117"/>
                      <a:pt x="57" y="118"/>
                      <a:pt x="58" y="118"/>
                    </a:cubicBezTo>
                    <a:cubicBezTo>
                      <a:pt x="59" y="119"/>
                      <a:pt x="61" y="120"/>
                      <a:pt x="63" y="120"/>
                    </a:cubicBezTo>
                    <a:cubicBezTo>
                      <a:pt x="68" y="120"/>
                      <a:pt x="74" y="116"/>
                      <a:pt x="75" y="114"/>
                    </a:cubicBezTo>
                    <a:cubicBezTo>
                      <a:pt x="77" y="111"/>
                      <a:pt x="79" y="108"/>
                      <a:pt x="79" y="104"/>
                    </a:cubicBezTo>
                    <a:cubicBezTo>
                      <a:pt x="80" y="104"/>
                      <a:pt x="81" y="103"/>
                      <a:pt x="82" y="103"/>
                    </a:cubicBezTo>
                    <a:cubicBezTo>
                      <a:pt x="86" y="100"/>
                      <a:pt x="86" y="96"/>
                      <a:pt x="86" y="93"/>
                    </a:cubicBezTo>
                    <a:cubicBezTo>
                      <a:pt x="86" y="92"/>
                      <a:pt x="86" y="91"/>
                      <a:pt x="86" y="90"/>
                    </a:cubicBezTo>
                    <a:cubicBezTo>
                      <a:pt x="87" y="88"/>
                      <a:pt x="87" y="86"/>
                      <a:pt x="86" y="84"/>
                    </a:cubicBezTo>
                    <a:cubicBezTo>
                      <a:pt x="86" y="81"/>
                      <a:pt x="85" y="79"/>
                      <a:pt x="84" y="79"/>
                    </a:cubicBezTo>
                    <a:cubicBezTo>
                      <a:pt x="85" y="78"/>
                      <a:pt x="87" y="76"/>
                      <a:pt x="87" y="74"/>
                    </a:cubicBezTo>
                    <a:cubicBezTo>
                      <a:pt x="88" y="71"/>
                      <a:pt x="88" y="68"/>
                      <a:pt x="88" y="65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4"/>
                      <a:pt x="90" y="65"/>
                      <a:pt x="90" y="65"/>
                    </a:cubicBezTo>
                    <a:cubicBezTo>
                      <a:pt x="92" y="66"/>
                      <a:pt x="94" y="67"/>
                      <a:pt x="97" y="67"/>
                    </a:cubicBezTo>
                    <a:cubicBezTo>
                      <a:pt x="97" y="67"/>
                      <a:pt x="98" y="67"/>
                      <a:pt x="98" y="67"/>
                    </a:cubicBezTo>
                    <a:cubicBezTo>
                      <a:pt x="102" y="67"/>
                      <a:pt x="107" y="64"/>
                      <a:pt x="108" y="60"/>
                    </a:cubicBezTo>
                    <a:cubicBezTo>
                      <a:pt x="111" y="56"/>
                      <a:pt x="112" y="50"/>
                      <a:pt x="109" y="48"/>
                    </a:cubicBezTo>
                    <a:cubicBezTo>
                      <a:pt x="108" y="48"/>
                      <a:pt x="107" y="48"/>
                      <a:pt x="107" y="48"/>
                    </a:cubicBezTo>
                    <a:cubicBezTo>
                      <a:pt x="104" y="48"/>
                      <a:pt x="102" y="51"/>
                      <a:pt x="100" y="53"/>
                    </a:cubicBezTo>
                    <a:cubicBezTo>
                      <a:pt x="100" y="53"/>
                      <a:pt x="100" y="54"/>
                      <a:pt x="99" y="54"/>
                    </a:cubicBezTo>
                    <a:cubicBezTo>
                      <a:pt x="98" y="55"/>
                      <a:pt x="96" y="56"/>
                      <a:pt x="94" y="56"/>
                    </a:cubicBezTo>
                    <a:cubicBezTo>
                      <a:pt x="94" y="56"/>
                      <a:pt x="94" y="56"/>
                      <a:pt x="93" y="56"/>
                    </a:cubicBezTo>
                    <a:cubicBezTo>
                      <a:pt x="92" y="56"/>
                      <a:pt x="92" y="55"/>
                      <a:pt x="92" y="55"/>
                    </a:cubicBezTo>
                    <a:cubicBezTo>
                      <a:pt x="92" y="53"/>
                      <a:pt x="94" y="49"/>
                      <a:pt x="97" y="47"/>
                    </a:cubicBezTo>
                    <a:cubicBezTo>
                      <a:pt x="97" y="47"/>
                      <a:pt x="98" y="47"/>
                      <a:pt x="99" y="46"/>
                    </a:cubicBezTo>
                    <a:cubicBezTo>
                      <a:pt x="101" y="45"/>
                      <a:pt x="103" y="44"/>
                      <a:pt x="105" y="41"/>
                    </a:cubicBezTo>
                    <a:cubicBezTo>
                      <a:pt x="107" y="38"/>
                      <a:pt x="107" y="34"/>
                      <a:pt x="107" y="31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7" y="27"/>
                      <a:pt x="107" y="25"/>
                      <a:pt x="107" y="22"/>
                    </a:cubicBezTo>
                    <a:cubicBezTo>
                      <a:pt x="107" y="21"/>
                      <a:pt x="107" y="21"/>
                      <a:pt x="108" y="20"/>
                    </a:cubicBezTo>
                    <a:cubicBezTo>
                      <a:pt x="108" y="18"/>
                      <a:pt x="109" y="16"/>
                      <a:pt x="109" y="13"/>
                    </a:cubicBezTo>
                    <a:cubicBezTo>
                      <a:pt x="108" y="8"/>
                      <a:pt x="104" y="0"/>
                      <a:pt x="98" y="0"/>
                    </a:cubicBezTo>
                    <a:cubicBezTo>
                      <a:pt x="96" y="0"/>
                      <a:pt x="94" y="0"/>
                      <a:pt x="93" y="1"/>
                    </a:cubicBezTo>
                    <a:cubicBezTo>
                      <a:pt x="90" y="3"/>
                      <a:pt x="89" y="5"/>
                      <a:pt x="87" y="7"/>
                    </a:cubicBezTo>
                    <a:cubicBezTo>
                      <a:pt x="86" y="7"/>
                      <a:pt x="85" y="8"/>
                      <a:pt x="84" y="9"/>
                    </a:cubicBezTo>
                    <a:cubicBezTo>
                      <a:pt x="81" y="12"/>
                      <a:pt x="76" y="17"/>
                      <a:pt x="72" y="18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9"/>
                      <a:pt x="69" y="19"/>
                      <a:pt x="68" y="21"/>
                    </a:cubicBezTo>
                    <a:cubicBezTo>
                      <a:pt x="66" y="23"/>
                      <a:pt x="66" y="24"/>
                      <a:pt x="65" y="25"/>
                    </a:cubicBezTo>
                    <a:cubicBezTo>
                      <a:pt x="64" y="27"/>
                      <a:pt x="64" y="28"/>
                      <a:pt x="62" y="29"/>
                    </a:cubicBezTo>
                    <a:cubicBezTo>
                      <a:pt x="60" y="29"/>
                      <a:pt x="58" y="29"/>
                      <a:pt x="56" y="30"/>
                    </a:cubicBezTo>
                    <a:cubicBezTo>
                      <a:pt x="51" y="30"/>
                      <a:pt x="46" y="30"/>
                      <a:pt x="42" y="34"/>
                    </a:cubicBezTo>
                    <a:cubicBezTo>
                      <a:pt x="37" y="41"/>
                      <a:pt x="38" y="48"/>
                      <a:pt x="40" y="52"/>
                    </a:cubicBezTo>
                    <a:cubicBezTo>
                      <a:pt x="40" y="52"/>
                      <a:pt x="40" y="52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8" y="49"/>
                    </a:cubicBezTo>
                    <a:cubicBezTo>
                      <a:pt x="38" y="48"/>
                      <a:pt x="35" y="46"/>
                      <a:pt x="33" y="46"/>
                    </a:cubicBezTo>
                    <a:cubicBezTo>
                      <a:pt x="32" y="46"/>
                      <a:pt x="31" y="46"/>
                      <a:pt x="31" y="47"/>
                    </a:cubicBezTo>
                    <a:cubicBezTo>
                      <a:pt x="28" y="49"/>
                      <a:pt x="30" y="54"/>
                      <a:pt x="30" y="54"/>
                    </a:cubicBezTo>
                    <a:cubicBezTo>
                      <a:pt x="31" y="55"/>
                      <a:pt x="32" y="57"/>
                      <a:pt x="33" y="58"/>
                    </a:cubicBezTo>
                    <a:cubicBezTo>
                      <a:pt x="33" y="58"/>
                      <a:pt x="33" y="58"/>
                      <a:pt x="34" y="58"/>
                    </a:cubicBezTo>
                    <a:cubicBezTo>
                      <a:pt x="33" y="60"/>
                      <a:pt x="32" y="62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1"/>
                      <a:pt x="31" y="61"/>
                    </a:cubicBezTo>
                    <a:cubicBezTo>
                      <a:pt x="31" y="61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30" y="56"/>
                      <a:pt x="28" y="54"/>
                    </a:cubicBezTo>
                    <a:cubicBezTo>
                      <a:pt x="27" y="53"/>
                      <a:pt x="26" y="53"/>
                      <a:pt x="25" y="53"/>
                    </a:cubicBezTo>
                    <a:cubicBezTo>
                      <a:pt x="24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3"/>
                      <a:pt x="22" y="52"/>
                      <a:pt x="21" y="52"/>
                    </a:cubicBezTo>
                    <a:cubicBezTo>
                      <a:pt x="20" y="51"/>
                      <a:pt x="19" y="50"/>
                      <a:pt x="17" y="50"/>
                    </a:cubicBezTo>
                    <a:cubicBezTo>
                      <a:pt x="16" y="50"/>
                      <a:pt x="14" y="50"/>
                      <a:pt x="13" y="52"/>
                    </a:cubicBezTo>
                    <a:cubicBezTo>
                      <a:pt x="10" y="55"/>
                      <a:pt x="12" y="58"/>
                      <a:pt x="13" y="60"/>
                    </a:cubicBezTo>
                    <a:cubicBezTo>
                      <a:pt x="13" y="60"/>
                      <a:pt x="13" y="61"/>
                      <a:pt x="13" y="61"/>
                    </a:cubicBezTo>
                    <a:cubicBezTo>
                      <a:pt x="13" y="61"/>
                      <a:pt x="12" y="61"/>
                      <a:pt x="12" y="61"/>
                    </a:cubicBezTo>
                    <a:cubicBezTo>
                      <a:pt x="11" y="61"/>
                      <a:pt x="10" y="61"/>
                      <a:pt x="9" y="61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6" y="64"/>
                      <a:pt x="6" y="66"/>
                      <a:pt x="7" y="67"/>
                    </a:cubicBezTo>
                    <a:cubicBezTo>
                      <a:pt x="7" y="67"/>
                      <a:pt x="7" y="67"/>
                      <a:pt x="6" y="67"/>
                    </a:cubicBezTo>
                    <a:cubicBezTo>
                      <a:pt x="6" y="68"/>
                      <a:pt x="6" y="68"/>
                      <a:pt x="6" y="69"/>
                    </a:cubicBezTo>
                    <a:cubicBezTo>
                      <a:pt x="3" y="72"/>
                      <a:pt x="4" y="75"/>
                      <a:pt x="5" y="77"/>
                    </a:cubicBezTo>
                    <a:cubicBezTo>
                      <a:pt x="5" y="77"/>
                      <a:pt x="5" y="78"/>
                      <a:pt x="5" y="78"/>
                    </a:cubicBezTo>
                    <a:cubicBezTo>
                      <a:pt x="6" y="82"/>
                      <a:pt x="8" y="89"/>
                      <a:pt x="14" y="92"/>
                    </a:cubicBezTo>
                    <a:cubicBezTo>
                      <a:pt x="14" y="92"/>
                      <a:pt x="15" y="92"/>
                      <a:pt x="15" y="92"/>
                    </a:cubicBezTo>
                    <a:cubicBezTo>
                      <a:pt x="14" y="93"/>
                      <a:pt x="12" y="93"/>
                      <a:pt x="11" y="94"/>
                    </a:cubicBezTo>
                    <a:cubicBezTo>
                      <a:pt x="11" y="94"/>
                      <a:pt x="11" y="93"/>
                      <a:pt x="11" y="93"/>
                    </a:cubicBezTo>
                    <a:cubicBezTo>
                      <a:pt x="10" y="91"/>
                      <a:pt x="8" y="89"/>
                      <a:pt x="5" y="89"/>
                    </a:cubicBezTo>
                    <a:cubicBezTo>
                      <a:pt x="3" y="89"/>
                      <a:pt x="1" y="90"/>
                      <a:pt x="0" y="92"/>
                    </a:cubicBezTo>
                    <a:cubicBezTo>
                      <a:pt x="0" y="94"/>
                      <a:pt x="0" y="96"/>
                      <a:pt x="2" y="97"/>
                    </a:cubicBezTo>
                    <a:cubicBezTo>
                      <a:pt x="3" y="98"/>
                      <a:pt x="4" y="99"/>
                      <a:pt x="6" y="99"/>
                    </a:cubicBezTo>
                    <a:close/>
                    <a:moveTo>
                      <a:pt x="42" y="56"/>
                    </a:moveTo>
                    <a:cubicBezTo>
                      <a:pt x="43" y="56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2" y="57"/>
                      <a:pt x="42" y="57"/>
                    </a:cubicBezTo>
                    <a:cubicBezTo>
                      <a:pt x="42" y="57"/>
                      <a:pt x="42" y="56"/>
                      <a:pt x="42" y="5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9C512B2B-C092-4B3F-A41A-382B26726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16435" y="1310037"/>
                <a:ext cx="1025899" cy="1425728"/>
              </a:xfrm>
              <a:custGeom>
                <a:avLst/>
                <a:gdLst>
                  <a:gd name="T0" fmla="*/ 469 w 539"/>
                  <a:gd name="T1" fmla="*/ 193 h 798"/>
                  <a:gd name="T2" fmla="*/ 405 w 539"/>
                  <a:gd name="T3" fmla="*/ 193 h 798"/>
                  <a:gd name="T4" fmla="*/ 343 w 539"/>
                  <a:gd name="T5" fmla="*/ 200 h 798"/>
                  <a:gd name="T6" fmla="*/ 278 w 539"/>
                  <a:gd name="T7" fmla="*/ 234 h 798"/>
                  <a:gd name="T8" fmla="*/ 309 w 539"/>
                  <a:gd name="T9" fmla="*/ 187 h 798"/>
                  <a:gd name="T10" fmla="*/ 285 w 539"/>
                  <a:gd name="T11" fmla="*/ 165 h 798"/>
                  <a:gd name="T12" fmla="*/ 366 w 539"/>
                  <a:gd name="T13" fmla="*/ 84 h 798"/>
                  <a:gd name="T14" fmla="*/ 375 w 539"/>
                  <a:gd name="T15" fmla="*/ 1 h 798"/>
                  <a:gd name="T16" fmla="*/ 342 w 539"/>
                  <a:gd name="T17" fmla="*/ 10 h 798"/>
                  <a:gd name="T18" fmla="*/ 276 w 539"/>
                  <a:gd name="T19" fmla="*/ 24 h 798"/>
                  <a:gd name="T20" fmla="*/ 229 w 539"/>
                  <a:gd name="T21" fmla="*/ 23 h 798"/>
                  <a:gd name="T22" fmla="*/ 176 w 539"/>
                  <a:gd name="T23" fmla="*/ 59 h 798"/>
                  <a:gd name="T24" fmla="*/ 161 w 539"/>
                  <a:gd name="T25" fmla="*/ 106 h 798"/>
                  <a:gd name="T26" fmla="*/ 170 w 539"/>
                  <a:gd name="T27" fmla="*/ 150 h 798"/>
                  <a:gd name="T28" fmla="*/ 124 w 539"/>
                  <a:gd name="T29" fmla="*/ 152 h 798"/>
                  <a:gd name="T30" fmla="*/ 116 w 539"/>
                  <a:gd name="T31" fmla="*/ 219 h 798"/>
                  <a:gd name="T32" fmla="*/ 98 w 539"/>
                  <a:gd name="T33" fmla="*/ 234 h 798"/>
                  <a:gd name="T34" fmla="*/ 115 w 539"/>
                  <a:gd name="T35" fmla="*/ 264 h 798"/>
                  <a:gd name="T36" fmla="*/ 88 w 539"/>
                  <a:gd name="T37" fmla="*/ 236 h 798"/>
                  <a:gd name="T38" fmla="*/ 73 w 539"/>
                  <a:gd name="T39" fmla="*/ 221 h 798"/>
                  <a:gd name="T40" fmla="*/ 21 w 539"/>
                  <a:gd name="T41" fmla="*/ 207 h 798"/>
                  <a:gd name="T42" fmla="*/ 4 w 539"/>
                  <a:gd name="T43" fmla="*/ 247 h 798"/>
                  <a:gd name="T44" fmla="*/ 44 w 539"/>
                  <a:gd name="T45" fmla="*/ 292 h 798"/>
                  <a:gd name="T46" fmla="*/ 77 w 539"/>
                  <a:gd name="T47" fmla="*/ 307 h 798"/>
                  <a:gd name="T48" fmla="*/ 116 w 539"/>
                  <a:gd name="T49" fmla="*/ 300 h 798"/>
                  <a:gd name="T50" fmla="*/ 105 w 539"/>
                  <a:gd name="T51" fmla="*/ 355 h 798"/>
                  <a:gd name="T52" fmla="*/ 72 w 539"/>
                  <a:gd name="T53" fmla="*/ 374 h 798"/>
                  <a:gd name="T54" fmla="*/ 74 w 539"/>
                  <a:gd name="T55" fmla="*/ 399 h 798"/>
                  <a:gd name="T56" fmla="*/ 51 w 539"/>
                  <a:gd name="T57" fmla="*/ 425 h 798"/>
                  <a:gd name="T58" fmla="*/ 67 w 539"/>
                  <a:gd name="T59" fmla="*/ 437 h 798"/>
                  <a:gd name="T60" fmla="*/ 77 w 539"/>
                  <a:gd name="T61" fmla="*/ 470 h 798"/>
                  <a:gd name="T62" fmla="*/ 114 w 539"/>
                  <a:gd name="T63" fmla="*/ 429 h 798"/>
                  <a:gd name="T64" fmla="*/ 143 w 539"/>
                  <a:gd name="T65" fmla="*/ 415 h 798"/>
                  <a:gd name="T66" fmla="*/ 136 w 539"/>
                  <a:gd name="T67" fmla="*/ 443 h 798"/>
                  <a:gd name="T68" fmla="*/ 115 w 539"/>
                  <a:gd name="T69" fmla="*/ 483 h 798"/>
                  <a:gd name="T70" fmla="*/ 124 w 539"/>
                  <a:gd name="T71" fmla="*/ 524 h 798"/>
                  <a:gd name="T72" fmla="*/ 114 w 539"/>
                  <a:gd name="T73" fmla="*/ 589 h 798"/>
                  <a:gd name="T74" fmla="*/ 130 w 539"/>
                  <a:gd name="T75" fmla="*/ 638 h 798"/>
                  <a:gd name="T76" fmla="*/ 148 w 539"/>
                  <a:gd name="T77" fmla="*/ 529 h 798"/>
                  <a:gd name="T78" fmla="*/ 168 w 539"/>
                  <a:gd name="T79" fmla="*/ 561 h 798"/>
                  <a:gd name="T80" fmla="*/ 207 w 539"/>
                  <a:gd name="T81" fmla="*/ 597 h 798"/>
                  <a:gd name="T82" fmla="*/ 206 w 539"/>
                  <a:gd name="T83" fmla="*/ 659 h 798"/>
                  <a:gd name="T84" fmla="*/ 165 w 539"/>
                  <a:gd name="T85" fmla="*/ 736 h 798"/>
                  <a:gd name="T86" fmla="*/ 219 w 539"/>
                  <a:gd name="T87" fmla="*/ 763 h 798"/>
                  <a:gd name="T88" fmla="*/ 256 w 539"/>
                  <a:gd name="T89" fmla="*/ 749 h 798"/>
                  <a:gd name="T90" fmla="*/ 311 w 539"/>
                  <a:gd name="T91" fmla="*/ 771 h 798"/>
                  <a:gd name="T92" fmla="*/ 373 w 539"/>
                  <a:gd name="T93" fmla="*/ 730 h 798"/>
                  <a:gd name="T94" fmla="*/ 439 w 539"/>
                  <a:gd name="T95" fmla="*/ 693 h 798"/>
                  <a:gd name="T96" fmla="*/ 501 w 539"/>
                  <a:gd name="T97" fmla="*/ 582 h 798"/>
                  <a:gd name="T98" fmla="*/ 471 w 539"/>
                  <a:gd name="T99" fmla="*/ 525 h 798"/>
                  <a:gd name="T100" fmla="*/ 381 w 539"/>
                  <a:gd name="T101" fmla="*/ 528 h 798"/>
                  <a:gd name="T102" fmla="*/ 456 w 539"/>
                  <a:gd name="T103" fmla="*/ 468 h 798"/>
                  <a:gd name="T104" fmla="*/ 490 w 539"/>
                  <a:gd name="T105" fmla="*/ 357 h 798"/>
                  <a:gd name="T106" fmla="*/ 283 w 539"/>
                  <a:gd name="T107" fmla="*/ 197 h 798"/>
                  <a:gd name="T108" fmla="*/ 64 w 539"/>
                  <a:gd name="T109" fmla="*/ 428 h 798"/>
                  <a:gd name="T110" fmla="*/ 89 w 539"/>
                  <a:gd name="T111" fmla="*/ 422 h 798"/>
                  <a:gd name="T112" fmla="*/ 116 w 539"/>
                  <a:gd name="T113" fmla="*/ 326 h 798"/>
                  <a:gd name="T114" fmla="*/ 127 w 539"/>
                  <a:gd name="T115" fmla="*/ 166 h 798"/>
                  <a:gd name="T116" fmla="*/ 184 w 539"/>
                  <a:gd name="T117" fmla="*/ 487 h 798"/>
                  <a:gd name="T118" fmla="*/ 196 w 539"/>
                  <a:gd name="T119" fmla="*/ 568 h 798"/>
                  <a:gd name="T120" fmla="*/ 203 w 539"/>
                  <a:gd name="T121" fmla="*/ 502 h 798"/>
                  <a:gd name="T122" fmla="*/ 337 w 539"/>
                  <a:gd name="T123" fmla="*/ 522 h 798"/>
                  <a:gd name="T124" fmla="*/ 406 w 539"/>
                  <a:gd name="T125" fmla="*/ 441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9" h="798">
                    <a:moveTo>
                      <a:pt x="536" y="228"/>
                    </a:moveTo>
                    <a:cubicBezTo>
                      <a:pt x="535" y="227"/>
                      <a:pt x="534" y="225"/>
                      <a:pt x="534" y="223"/>
                    </a:cubicBezTo>
                    <a:cubicBezTo>
                      <a:pt x="533" y="219"/>
                      <a:pt x="533" y="219"/>
                      <a:pt x="533" y="219"/>
                    </a:cubicBezTo>
                    <a:cubicBezTo>
                      <a:pt x="532" y="209"/>
                      <a:pt x="531" y="201"/>
                      <a:pt x="518" y="194"/>
                    </a:cubicBezTo>
                    <a:cubicBezTo>
                      <a:pt x="518" y="194"/>
                      <a:pt x="517" y="194"/>
                      <a:pt x="517" y="194"/>
                    </a:cubicBezTo>
                    <a:cubicBezTo>
                      <a:pt x="516" y="193"/>
                      <a:pt x="516" y="193"/>
                      <a:pt x="516" y="193"/>
                    </a:cubicBezTo>
                    <a:cubicBezTo>
                      <a:pt x="516" y="193"/>
                      <a:pt x="515" y="192"/>
                      <a:pt x="515" y="192"/>
                    </a:cubicBezTo>
                    <a:cubicBezTo>
                      <a:pt x="514" y="191"/>
                      <a:pt x="514" y="190"/>
                      <a:pt x="512" y="189"/>
                    </a:cubicBezTo>
                    <a:cubicBezTo>
                      <a:pt x="510" y="188"/>
                      <a:pt x="508" y="187"/>
                      <a:pt x="505" y="187"/>
                    </a:cubicBezTo>
                    <a:cubicBezTo>
                      <a:pt x="505" y="187"/>
                      <a:pt x="504" y="187"/>
                      <a:pt x="503" y="187"/>
                    </a:cubicBezTo>
                    <a:cubicBezTo>
                      <a:pt x="502" y="187"/>
                      <a:pt x="501" y="186"/>
                      <a:pt x="499" y="186"/>
                    </a:cubicBezTo>
                    <a:cubicBezTo>
                      <a:pt x="497" y="186"/>
                      <a:pt x="495" y="187"/>
                      <a:pt x="494" y="188"/>
                    </a:cubicBezTo>
                    <a:cubicBezTo>
                      <a:pt x="491" y="190"/>
                      <a:pt x="489" y="191"/>
                      <a:pt x="487" y="191"/>
                    </a:cubicBezTo>
                    <a:cubicBezTo>
                      <a:pt x="487" y="191"/>
                      <a:pt x="487" y="191"/>
                      <a:pt x="487" y="191"/>
                    </a:cubicBezTo>
                    <a:cubicBezTo>
                      <a:pt x="486" y="191"/>
                      <a:pt x="485" y="191"/>
                      <a:pt x="484" y="191"/>
                    </a:cubicBezTo>
                    <a:cubicBezTo>
                      <a:pt x="483" y="191"/>
                      <a:pt x="482" y="190"/>
                      <a:pt x="481" y="190"/>
                    </a:cubicBezTo>
                    <a:cubicBezTo>
                      <a:pt x="480" y="190"/>
                      <a:pt x="479" y="190"/>
                      <a:pt x="478" y="190"/>
                    </a:cubicBezTo>
                    <a:cubicBezTo>
                      <a:pt x="475" y="190"/>
                      <a:pt x="473" y="191"/>
                      <a:pt x="471" y="192"/>
                    </a:cubicBezTo>
                    <a:cubicBezTo>
                      <a:pt x="470" y="193"/>
                      <a:pt x="469" y="193"/>
                      <a:pt x="469" y="193"/>
                    </a:cubicBezTo>
                    <a:cubicBezTo>
                      <a:pt x="468" y="193"/>
                      <a:pt x="467" y="193"/>
                      <a:pt x="467" y="193"/>
                    </a:cubicBezTo>
                    <a:cubicBezTo>
                      <a:pt x="466" y="193"/>
                      <a:pt x="466" y="193"/>
                      <a:pt x="465" y="193"/>
                    </a:cubicBezTo>
                    <a:cubicBezTo>
                      <a:pt x="465" y="193"/>
                      <a:pt x="464" y="193"/>
                      <a:pt x="464" y="193"/>
                    </a:cubicBezTo>
                    <a:cubicBezTo>
                      <a:pt x="464" y="193"/>
                      <a:pt x="462" y="193"/>
                      <a:pt x="462" y="193"/>
                    </a:cubicBezTo>
                    <a:cubicBezTo>
                      <a:pt x="462" y="193"/>
                      <a:pt x="462" y="193"/>
                      <a:pt x="462" y="193"/>
                    </a:cubicBezTo>
                    <a:cubicBezTo>
                      <a:pt x="462" y="193"/>
                      <a:pt x="461" y="192"/>
                      <a:pt x="461" y="192"/>
                    </a:cubicBezTo>
                    <a:cubicBezTo>
                      <a:pt x="460" y="191"/>
                      <a:pt x="459" y="190"/>
                      <a:pt x="457" y="190"/>
                    </a:cubicBezTo>
                    <a:cubicBezTo>
                      <a:pt x="454" y="190"/>
                      <a:pt x="453" y="192"/>
                      <a:pt x="453" y="192"/>
                    </a:cubicBezTo>
                    <a:cubicBezTo>
                      <a:pt x="452" y="193"/>
                      <a:pt x="452" y="193"/>
                      <a:pt x="452" y="193"/>
                    </a:cubicBezTo>
                    <a:cubicBezTo>
                      <a:pt x="452" y="193"/>
                      <a:pt x="450" y="193"/>
                      <a:pt x="450" y="193"/>
                    </a:cubicBezTo>
                    <a:cubicBezTo>
                      <a:pt x="449" y="194"/>
                      <a:pt x="448" y="194"/>
                      <a:pt x="448" y="194"/>
                    </a:cubicBezTo>
                    <a:cubicBezTo>
                      <a:pt x="447" y="194"/>
                      <a:pt x="446" y="194"/>
                      <a:pt x="445" y="194"/>
                    </a:cubicBezTo>
                    <a:cubicBezTo>
                      <a:pt x="444" y="194"/>
                      <a:pt x="441" y="194"/>
                      <a:pt x="439" y="193"/>
                    </a:cubicBezTo>
                    <a:cubicBezTo>
                      <a:pt x="438" y="193"/>
                      <a:pt x="436" y="193"/>
                      <a:pt x="435" y="192"/>
                    </a:cubicBezTo>
                    <a:cubicBezTo>
                      <a:pt x="434" y="192"/>
                      <a:pt x="432" y="192"/>
                      <a:pt x="430" y="192"/>
                    </a:cubicBezTo>
                    <a:cubicBezTo>
                      <a:pt x="427" y="192"/>
                      <a:pt x="424" y="192"/>
                      <a:pt x="422" y="191"/>
                    </a:cubicBezTo>
                    <a:cubicBezTo>
                      <a:pt x="420" y="189"/>
                      <a:pt x="417" y="187"/>
                      <a:pt x="414" y="187"/>
                    </a:cubicBezTo>
                    <a:cubicBezTo>
                      <a:pt x="413" y="187"/>
                      <a:pt x="411" y="187"/>
                      <a:pt x="410" y="188"/>
                    </a:cubicBezTo>
                    <a:cubicBezTo>
                      <a:pt x="408" y="189"/>
                      <a:pt x="406" y="191"/>
                      <a:pt x="405" y="193"/>
                    </a:cubicBezTo>
                    <a:cubicBezTo>
                      <a:pt x="404" y="194"/>
                      <a:pt x="404" y="195"/>
                      <a:pt x="403" y="195"/>
                    </a:cubicBezTo>
                    <a:cubicBezTo>
                      <a:pt x="402" y="196"/>
                      <a:pt x="402" y="196"/>
                      <a:pt x="401" y="196"/>
                    </a:cubicBezTo>
                    <a:cubicBezTo>
                      <a:pt x="401" y="196"/>
                      <a:pt x="400" y="196"/>
                      <a:pt x="399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8" y="196"/>
                      <a:pt x="397" y="196"/>
                      <a:pt x="397" y="196"/>
                    </a:cubicBezTo>
                    <a:cubicBezTo>
                      <a:pt x="395" y="196"/>
                      <a:pt x="394" y="195"/>
                      <a:pt x="392" y="195"/>
                    </a:cubicBezTo>
                    <a:cubicBezTo>
                      <a:pt x="390" y="193"/>
                      <a:pt x="388" y="193"/>
                      <a:pt x="386" y="193"/>
                    </a:cubicBezTo>
                    <a:cubicBezTo>
                      <a:pt x="386" y="193"/>
                      <a:pt x="385" y="193"/>
                      <a:pt x="384" y="193"/>
                    </a:cubicBezTo>
                    <a:cubicBezTo>
                      <a:pt x="383" y="193"/>
                      <a:pt x="382" y="193"/>
                      <a:pt x="382" y="192"/>
                    </a:cubicBezTo>
                    <a:cubicBezTo>
                      <a:pt x="381" y="192"/>
                      <a:pt x="380" y="192"/>
                      <a:pt x="378" y="191"/>
                    </a:cubicBezTo>
                    <a:cubicBezTo>
                      <a:pt x="376" y="185"/>
                      <a:pt x="367" y="185"/>
                      <a:pt x="364" y="185"/>
                    </a:cubicBezTo>
                    <a:cubicBezTo>
                      <a:pt x="363" y="185"/>
                      <a:pt x="362" y="185"/>
                      <a:pt x="362" y="185"/>
                    </a:cubicBezTo>
                    <a:cubicBezTo>
                      <a:pt x="360" y="185"/>
                      <a:pt x="360" y="185"/>
                      <a:pt x="360" y="185"/>
                    </a:cubicBezTo>
                    <a:cubicBezTo>
                      <a:pt x="360" y="185"/>
                      <a:pt x="359" y="185"/>
                      <a:pt x="358" y="185"/>
                    </a:cubicBezTo>
                    <a:cubicBezTo>
                      <a:pt x="357" y="185"/>
                      <a:pt x="356" y="184"/>
                      <a:pt x="355" y="184"/>
                    </a:cubicBezTo>
                    <a:cubicBezTo>
                      <a:pt x="353" y="184"/>
                      <a:pt x="351" y="185"/>
                      <a:pt x="350" y="186"/>
                    </a:cubicBezTo>
                    <a:cubicBezTo>
                      <a:pt x="347" y="189"/>
                      <a:pt x="347" y="192"/>
                      <a:pt x="347" y="194"/>
                    </a:cubicBezTo>
                    <a:cubicBezTo>
                      <a:pt x="347" y="195"/>
                      <a:pt x="347" y="196"/>
                      <a:pt x="347" y="197"/>
                    </a:cubicBezTo>
                    <a:cubicBezTo>
                      <a:pt x="347" y="199"/>
                      <a:pt x="345" y="200"/>
                      <a:pt x="343" y="200"/>
                    </a:cubicBezTo>
                    <a:cubicBezTo>
                      <a:pt x="341" y="200"/>
                      <a:pt x="340" y="200"/>
                      <a:pt x="338" y="200"/>
                    </a:cubicBezTo>
                    <a:cubicBezTo>
                      <a:pt x="337" y="201"/>
                      <a:pt x="335" y="201"/>
                      <a:pt x="334" y="201"/>
                    </a:cubicBezTo>
                    <a:cubicBezTo>
                      <a:pt x="329" y="201"/>
                      <a:pt x="326" y="202"/>
                      <a:pt x="322" y="205"/>
                    </a:cubicBezTo>
                    <a:cubicBezTo>
                      <a:pt x="321" y="206"/>
                      <a:pt x="321" y="206"/>
                      <a:pt x="321" y="206"/>
                    </a:cubicBezTo>
                    <a:cubicBezTo>
                      <a:pt x="319" y="208"/>
                      <a:pt x="317" y="210"/>
                      <a:pt x="315" y="211"/>
                    </a:cubicBezTo>
                    <a:cubicBezTo>
                      <a:pt x="314" y="211"/>
                      <a:pt x="314" y="212"/>
                      <a:pt x="313" y="212"/>
                    </a:cubicBezTo>
                    <a:cubicBezTo>
                      <a:pt x="312" y="213"/>
                      <a:pt x="312" y="213"/>
                      <a:pt x="311" y="213"/>
                    </a:cubicBezTo>
                    <a:cubicBezTo>
                      <a:pt x="310" y="214"/>
                      <a:pt x="310" y="214"/>
                      <a:pt x="309" y="214"/>
                    </a:cubicBezTo>
                    <a:cubicBezTo>
                      <a:pt x="308" y="214"/>
                      <a:pt x="307" y="214"/>
                      <a:pt x="306" y="214"/>
                    </a:cubicBezTo>
                    <a:cubicBezTo>
                      <a:pt x="304" y="214"/>
                      <a:pt x="303" y="215"/>
                      <a:pt x="301" y="215"/>
                    </a:cubicBezTo>
                    <a:cubicBezTo>
                      <a:pt x="301" y="215"/>
                      <a:pt x="300" y="215"/>
                      <a:pt x="300" y="215"/>
                    </a:cubicBezTo>
                    <a:cubicBezTo>
                      <a:pt x="299" y="214"/>
                      <a:pt x="298" y="214"/>
                      <a:pt x="297" y="214"/>
                    </a:cubicBezTo>
                    <a:cubicBezTo>
                      <a:pt x="292" y="214"/>
                      <a:pt x="291" y="219"/>
                      <a:pt x="291" y="221"/>
                    </a:cubicBezTo>
                    <a:cubicBezTo>
                      <a:pt x="291" y="222"/>
                      <a:pt x="290" y="222"/>
                      <a:pt x="290" y="223"/>
                    </a:cubicBezTo>
                    <a:cubicBezTo>
                      <a:pt x="290" y="225"/>
                      <a:pt x="287" y="227"/>
                      <a:pt x="286" y="228"/>
                    </a:cubicBezTo>
                    <a:cubicBezTo>
                      <a:pt x="285" y="228"/>
                      <a:pt x="285" y="229"/>
                      <a:pt x="284" y="229"/>
                    </a:cubicBezTo>
                    <a:cubicBezTo>
                      <a:pt x="283" y="229"/>
                      <a:pt x="282" y="230"/>
                      <a:pt x="281" y="231"/>
                    </a:cubicBezTo>
                    <a:cubicBezTo>
                      <a:pt x="281" y="231"/>
                      <a:pt x="280" y="232"/>
                      <a:pt x="280" y="232"/>
                    </a:cubicBezTo>
                    <a:cubicBezTo>
                      <a:pt x="279" y="233"/>
                      <a:pt x="279" y="233"/>
                      <a:pt x="278" y="234"/>
                    </a:cubicBezTo>
                    <a:cubicBezTo>
                      <a:pt x="278" y="234"/>
                      <a:pt x="278" y="234"/>
                      <a:pt x="277" y="234"/>
                    </a:cubicBezTo>
                    <a:cubicBezTo>
                      <a:pt x="276" y="234"/>
                      <a:pt x="276" y="234"/>
                      <a:pt x="275" y="234"/>
                    </a:cubicBezTo>
                    <a:cubicBezTo>
                      <a:pt x="274" y="234"/>
                      <a:pt x="273" y="234"/>
                      <a:pt x="272" y="234"/>
                    </a:cubicBezTo>
                    <a:cubicBezTo>
                      <a:pt x="271" y="234"/>
                      <a:pt x="271" y="234"/>
                      <a:pt x="270" y="234"/>
                    </a:cubicBezTo>
                    <a:cubicBezTo>
                      <a:pt x="270" y="234"/>
                      <a:pt x="269" y="234"/>
                      <a:pt x="268" y="234"/>
                    </a:cubicBezTo>
                    <a:cubicBezTo>
                      <a:pt x="268" y="234"/>
                      <a:pt x="268" y="234"/>
                      <a:pt x="267" y="234"/>
                    </a:cubicBezTo>
                    <a:cubicBezTo>
                      <a:pt x="269" y="234"/>
                      <a:pt x="270" y="232"/>
                      <a:pt x="271" y="231"/>
                    </a:cubicBezTo>
                    <a:cubicBezTo>
                      <a:pt x="272" y="230"/>
                      <a:pt x="272" y="230"/>
                      <a:pt x="272" y="230"/>
                    </a:cubicBezTo>
                    <a:cubicBezTo>
                      <a:pt x="273" y="229"/>
                      <a:pt x="275" y="228"/>
                      <a:pt x="276" y="227"/>
                    </a:cubicBezTo>
                    <a:cubicBezTo>
                      <a:pt x="278" y="226"/>
                      <a:pt x="279" y="225"/>
                      <a:pt x="280" y="223"/>
                    </a:cubicBezTo>
                    <a:cubicBezTo>
                      <a:pt x="281" y="223"/>
                      <a:pt x="282" y="222"/>
                      <a:pt x="283" y="221"/>
                    </a:cubicBezTo>
                    <a:cubicBezTo>
                      <a:pt x="284" y="220"/>
                      <a:pt x="286" y="219"/>
                      <a:pt x="288" y="217"/>
                    </a:cubicBezTo>
                    <a:cubicBezTo>
                      <a:pt x="289" y="216"/>
                      <a:pt x="289" y="214"/>
                      <a:pt x="290" y="213"/>
                    </a:cubicBezTo>
                    <a:cubicBezTo>
                      <a:pt x="291" y="212"/>
                      <a:pt x="292" y="210"/>
                      <a:pt x="294" y="209"/>
                    </a:cubicBezTo>
                    <a:cubicBezTo>
                      <a:pt x="294" y="208"/>
                      <a:pt x="294" y="208"/>
                      <a:pt x="295" y="207"/>
                    </a:cubicBezTo>
                    <a:cubicBezTo>
                      <a:pt x="297" y="205"/>
                      <a:pt x="300" y="203"/>
                      <a:pt x="300" y="200"/>
                    </a:cubicBezTo>
                    <a:cubicBezTo>
                      <a:pt x="300" y="199"/>
                      <a:pt x="300" y="198"/>
                      <a:pt x="300" y="197"/>
                    </a:cubicBezTo>
                    <a:cubicBezTo>
                      <a:pt x="303" y="196"/>
                      <a:pt x="305" y="193"/>
                      <a:pt x="308" y="189"/>
                    </a:cubicBezTo>
                    <a:cubicBezTo>
                      <a:pt x="308" y="188"/>
                      <a:pt x="309" y="187"/>
                      <a:pt x="309" y="187"/>
                    </a:cubicBezTo>
                    <a:cubicBezTo>
                      <a:pt x="312" y="184"/>
                      <a:pt x="314" y="181"/>
                      <a:pt x="316" y="178"/>
                    </a:cubicBezTo>
                    <a:cubicBezTo>
                      <a:pt x="316" y="177"/>
                      <a:pt x="317" y="176"/>
                      <a:pt x="318" y="175"/>
                    </a:cubicBezTo>
                    <a:cubicBezTo>
                      <a:pt x="319" y="174"/>
                      <a:pt x="319" y="173"/>
                      <a:pt x="319" y="173"/>
                    </a:cubicBezTo>
                    <a:cubicBezTo>
                      <a:pt x="321" y="171"/>
                      <a:pt x="323" y="169"/>
                      <a:pt x="323" y="166"/>
                    </a:cubicBezTo>
                    <a:cubicBezTo>
                      <a:pt x="325" y="161"/>
                      <a:pt x="322" y="160"/>
                      <a:pt x="321" y="159"/>
                    </a:cubicBezTo>
                    <a:cubicBezTo>
                      <a:pt x="320" y="159"/>
                      <a:pt x="320" y="159"/>
                      <a:pt x="319" y="159"/>
                    </a:cubicBezTo>
                    <a:cubicBezTo>
                      <a:pt x="317" y="159"/>
                      <a:pt x="315" y="161"/>
                      <a:pt x="314" y="163"/>
                    </a:cubicBezTo>
                    <a:cubicBezTo>
                      <a:pt x="314" y="163"/>
                      <a:pt x="314" y="164"/>
                      <a:pt x="313" y="164"/>
                    </a:cubicBezTo>
                    <a:cubicBezTo>
                      <a:pt x="311" y="166"/>
                      <a:pt x="310" y="167"/>
                      <a:pt x="308" y="169"/>
                    </a:cubicBezTo>
                    <a:cubicBezTo>
                      <a:pt x="308" y="169"/>
                      <a:pt x="308" y="169"/>
                      <a:pt x="308" y="169"/>
                    </a:cubicBezTo>
                    <a:cubicBezTo>
                      <a:pt x="308" y="169"/>
                      <a:pt x="307" y="168"/>
                      <a:pt x="307" y="168"/>
                    </a:cubicBezTo>
                    <a:cubicBezTo>
                      <a:pt x="306" y="167"/>
                      <a:pt x="305" y="165"/>
                      <a:pt x="302" y="164"/>
                    </a:cubicBezTo>
                    <a:cubicBezTo>
                      <a:pt x="302" y="164"/>
                      <a:pt x="301" y="164"/>
                      <a:pt x="301" y="164"/>
                    </a:cubicBezTo>
                    <a:cubicBezTo>
                      <a:pt x="298" y="164"/>
                      <a:pt x="296" y="165"/>
                      <a:pt x="295" y="167"/>
                    </a:cubicBezTo>
                    <a:cubicBezTo>
                      <a:pt x="293" y="167"/>
                      <a:pt x="292" y="168"/>
                      <a:pt x="291" y="168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88" y="168"/>
                      <a:pt x="286" y="167"/>
                      <a:pt x="284" y="166"/>
                    </a:cubicBezTo>
                    <a:cubicBezTo>
                      <a:pt x="283" y="165"/>
                      <a:pt x="283" y="165"/>
                      <a:pt x="282" y="165"/>
                    </a:cubicBezTo>
                    <a:cubicBezTo>
                      <a:pt x="283" y="165"/>
                      <a:pt x="284" y="165"/>
                      <a:pt x="285" y="165"/>
                    </a:cubicBezTo>
                    <a:cubicBezTo>
                      <a:pt x="287" y="165"/>
                      <a:pt x="289" y="165"/>
                      <a:pt x="291" y="164"/>
                    </a:cubicBezTo>
                    <a:cubicBezTo>
                      <a:pt x="298" y="163"/>
                      <a:pt x="302" y="159"/>
                      <a:pt x="301" y="153"/>
                    </a:cubicBezTo>
                    <a:cubicBezTo>
                      <a:pt x="300" y="150"/>
                      <a:pt x="298" y="149"/>
                      <a:pt x="296" y="147"/>
                    </a:cubicBezTo>
                    <a:cubicBezTo>
                      <a:pt x="295" y="146"/>
                      <a:pt x="294" y="146"/>
                      <a:pt x="294" y="145"/>
                    </a:cubicBezTo>
                    <a:cubicBezTo>
                      <a:pt x="294" y="145"/>
                      <a:pt x="294" y="145"/>
                      <a:pt x="294" y="145"/>
                    </a:cubicBezTo>
                    <a:cubicBezTo>
                      <a:pt x="295" y="144"/>
                      <a:pt x="296" y="144"/>
                      <a:pt x="298" y="143"/>
                    </a:cubicBezTo>
                    <a:cubicBezTo>
                      <a:pt x="298" y="143"/>
                      <a:pt x="299" y="143"/>
                      <a:pt x="299" y="143"/>
                    </a:cubicBezTo>
                    <a:cubicBezTo>
                      <a:pt x="300" y="142"/>
                      <a:pt x="302" y="142"/>
                      <a:pt x="303" y="141"/>
                    </a:cubicBezTo>
                    <a:cubicBezTo>
                      <a:pt x="306" y="140"/>
                      <a:pt x="308" y="140"/>
                      <a:pt x="311" y="138"/>
                    </a:cubicBezTo>
                    <a:cubicBezTo>
                      <a:pt x="314" y="136"/>
                      <a:pt x="315" y="134"/>
                      <a:pt x="316" y="132"/>
                    </a:cubicBezTo>
                    <a:cubicBezTo>
                      <a:pt x="317" y="130"/>
                      <a:pt x="318" y="129"/>
                      <a:pt x="319" y="128"/>
                    </a:cubicBezTo>
                    <a:cubicBezTo>
                      <a:pt x="321" y="125"/>
                      <a:pt x="324" y="123"/>
                      <a:pt x="328" y="121"/>
                    </a:cubicBezTo>
                    <a:cubicBezTo>
                      <a:pt x="332" y="119"/>
                      <a:pt x="335" y="116"/>
                      <a:pt x="338" y="113"/>
                    </a:cubicBezTo>
                    <a:cubicBezTo>
                      <a:pt x="341" y="110"/>
                      <a:pt x="344" y="108"/>
                      <a:pt x="347" y="106"/>
                    </a:cubicBezTo>
                    <a:cubicBezTo>
                      <a:pt x="347" y="106"/>
                      <a:pt x="348" y="105"/>
                      <a:pt x="349" y="105"/>
                    </a:cubicBezTo>
                    <a:cubicBezTo>
                      <a:pt x="352" y="103"/>
                      <a:pt x="355" y="101"/>
                      <a:pt x="357" y="97"/>
                    </a:cubicBezTo>
                    <a:cubicBezTo>
                      <a:pt x="359" y="96"/>
                      <a:pt x="359" y="94"/>
                      <a:pt x="360" y="92"/>
                    </a:cubicBezTo>
                    <a:cubicBezTo>
                      <a:pt x="361" y="90"/>
                      <a:pt x="362" y="88"/>
                      <a:pt x="363" y="86"/>
                    </a:cubicBezTo>
                    <a:cubicBezTo>
                      <a:pt x="364" y="85"/>
                      <a:pt x="365" y="84"/>
                      <a:pt x="366" y="84"/>
                    </a:cubicBezTo>
                    <a:cubicBezTo>
                      <a:pt x="367" y="83"/>
                      <a:pt x="368" y="82"/>
                      <a:pt x="369" y="82"/>
                    </a:cubicBezTo>
                    <a:cubicBezTo>
                      <a:pt x="370" y="80"/>
                      <a:pt x="371" y="80"/>
                      <a:pt x="373" y="80"/>
                    </a:cubicBezTo>
                    <a:cubicBezTo>
                      <a:pt x="374" y="79"/>
                      <a:pt x="374" y="79"/>
                      <a:pt x="374" y="79"/>
                    </a:cubicBezTo>
                    <a:cubicBezTo>
                      <a:pt x="378" y="78"/>
                      <a:pt x="381" y="74"/>
                      <a:pt x="383" y="71"/>
                    </a:cubicBezTo>
                    <a:cubicBezTo>
                      <a:pt x="384" y="69"/>
                      <a:pt x="384" y="69"/>
                      <a:pt x="384" y="69"/>
                    </a:cubicBezTo>
                    <a:cubicBezTo>
                      <a:pt x="385" y="68"/>
                      <a:pt x="386" y="67"/>
                      <a:pt x="387" y="66"/>
                    </a:cubicBezTo>
                    <a:cubicBezTo>
                      <a:pt x="388" y="64"/>
                      <a:pt x="389" y="63"/>
                      <a:pt x="390" y="61"/>
                    </a:cubicBezTo>
                    <a:cubicBezTo>
                      <a:pt x="394" y="57"/>
                      <a:pt x="401" y="46"/>
                      <a:pt x="394" y="38"/>
                    </a:cubicBezTo>
                    <a:cubicBezTo>
                      <a:pt x="393" y="37"/>
                      <a:pt x="392" y="36"/>
                      <a:pt x="391" y="36"/>
                    </a:cubicBezTo>
                    <a:cubicBezTo>
                      <a:pt x="389" y="34"/>
                      <a:pt x="388" y="33"/>
                      <a:pt x="389" y="31"/>
                    </a:cubicBezTo>
                    <a:cubicBezTo>
                      <a:pt x="389" y="30"/>
                      <a:pt x="390" y="28"/>
                      <a:pt x="392" y="26"/>
                    </a:cubicBezTo>
                    <a:cubicBezTo>
                      <a:pt x="393" y="24"/>
                      <a:pt x="395" y="22"/>
                      <a:pt x="396" y="20"/>
                    </a:cubicBezTo>
                    <a:cubicBezTo>
                      <a:pt x="397" y="16"/>
                      <a:pt x="399" y="8"/>
                      <a:pt x="396" y="3"/>
                    </a:cubicBezTo>
                    <a:cubicBezTo>
                      <a:pt x="395" y="1"/>
                      <a:pt x="392" y="0"/>
                      <a:pt x="389" y="0"/>
                    </a:cubicBezTo>
                    <a:cubicBezTo>
                      <a:pt x="387" y="0"/>
                      <a:pt x="385" y="0"/>
                      <a:pt x="383" y="1"/>
                    </a:cubicBezTo>
                    <a:cubicBezTo>
                      <a:pt x="382" y="1"/>
                      <a:pt x="382" y="1"/>
                      <a:pt x="381" y="1"/>
                    </a:cubicBezTo>
                    <a:cubicBezTo>
                      <a:pt x="381" y="1"/>
                      <a:pt x="380" y="1"/>
                      <a:pt x="380" y="1"/>
                    </a:cubicBezTo>
                    <a:cubicBezTo>
                      <a:pt x="379" y="1"/>
                      <a:pt x="379" y="1"/>
                      <a:pt x="378" y="1"/>
                    </a:cubicBezTo>
                    <a:cubicBezTo>
                      <a:pt x="377" y="1"/>
                      <a:pt x="376" y="1"/>
                      <a:pt x="375" y="1"/>
                    </a:cubicBezTo>
                    <a:cubicBezTo>
                      <a:pt x="374" y="1"/>
                      <a:pt x="373" y="1"/>
                      <a:pt x="372" y="1"/>
                    </a:cubicBezTo>
                    <a:cubicBezTo>
                      <a:pt x="371" y="2"/>
                      <a:pt x="370" y="2"/>
                      <a:pt x="369" y="2"/>
                    </a:cubicBezTo>
                    <a:cubicBezTo>
                      <a:pt x="369" y="2"/>
                      <a:pt x="369" y="2"/>
                      <a:pt x="369" y="2"/>
                    </a:cubicBezTo>
                    <a:cubicBezTo>
                      <a:pt x="368" y="2"/>
                      <a:pt x="368" y="1"/>
                      <a:pt x="367" y="1"/>
                    </a:cubicBezTo>
                    <a:cubicBezTo>
                      <a:pt x="366" y="1"/>
                      <a:pt x="364" y="1"/>
                      <a:pt x="363" y="1"/>
                    </a:cubicBezTo>
                    <a:cubicBezTo>
                      <a:pt x="363" y="1"/>
                      <a:pt x="362" y="1"/>
                      <a:pt x="362" y="0"/>
                    </a:cubicBezTo>
                    <a:cubicBezTo>
                      <a:pt x="361" y="0"/>
                      <a:pt x="360" y="0"/>
                      <a:pt x="359" y="0"/>
                    </a:cubicBezTo>
                    <a:cubicBezTo>
                      <a:pt x="357" y="0"/>
                      <a:pt x="355" y="1"/>
                      <a:pt x="354" y="2"/>
                    </a:cubicBezTo>
                    <a:cubicBezTo>
                      <a:pt x="353" y="3"/>
                      <a:pt x="352" y="5"/>
                      <a:pt x="353" y="6"/>
                    </a:cubicBezTo>
                    <a:cubicBezTo>
                      <a:pt x="353" y="8"/>
                      <a:pt x="355" y="9"/>
                      <a:pt x="357" y="11"/>
                    </a:cubicBezTo>
                    <a:cubicBezTo>
                      <a:pt x="357" y="11"/>
                      <a:pt x="358" y="12"/>
                      <a:pt x="359" y="12"/>
                    </a:cubicBezTo>
                    <a:cubicBezTo>
                      <a:pt x="359" y="12"/>
                      <a:pt x="358" y="12"/>
                      <a:pt x="358" y="12"/>
                    </a:cubicBezTo>
                    <a:cubicBezTo>
                      <a:pt x="356" y="12"/>
                      <a:pt x="354" y="12"/>
                      <a:pt x="352" y="11"/>
                    </a:cubicBezTo>
                    <a:cubicBezTo>
                      <a:pt x="351" y="11"/>
                      <a:pt x="351" y="11"/>
                      <a:pt x="350" y="11"/>
                    </a:cubicBezTo>
                    <a:cubicBezTo>
                      <a:pt x="350" y="11"/>
                      <a:pt x="349" y="11"/>
                      <a:pt x="349" y="11"/>
                    </a:cubicBezTo>
                    <a:cubicBezTo>
                      <a:pt x="348" y="11"/>
                      <a:pt x="347" y="11"/>
                      <a:pt x="346" y="11"/>
                    </a:cubicBezTo>
                    <a:cubicBezTo>
                      <a:pt x="346" y="11"/>
                      <a:pt x="345" y="11"/>
                      <a:pt x="345" y="11"/>
                    </a:cubicBezTo>
                    <a:cubicBezTo>
                      <a:pt x="345" y="11"/>
                      <a:pt x="345" y="11"/>
                      <a:pt x="345" y="11"/>
                    </a:cubicBezTo>
                    <a:cubicBezTo>
                      <a:pt x="344" y="11"/>
                      <a:pt x="343" y="11"/>
                      <a:pt x="342" y="10"/>
                    </a:cubicBezTo>
                    <a:cubicBezTo>
                      <a:pt x="340" y="10"/>
                      <a:pt x="339" y="9"/>
                      <a:pt x="337" y="9"/>
                    </a:cubicBezTo>
                    <a:cubicBezTo>
                      <a:pt x="337" y="9"/>
                      <a:pt x="336" y="10"/>
                      <a:pt x="336" y="10"/>
                    </a:cubicBezTo>
                    <a:cubicBezTo>
                      <a:pt x="332" y="10"/>
                      <a:pt x="327" y="11"/>
                      <a:pt x="323" y="14"/>
                    </a:cubicBezTo>
                    <a:cubicBezTo>
                      <a:pt x="323" y="15"/>
                      <a:pt x="322" y="16"/>
                      <a:pt x="321" y="17"/>
                    </a:cubicBezTo>
                    <a:cubicBezTo>
                      <a:pt x="321" y="17"/>
                      <a:pt x="320" y="18"/>
                      <a:pt x="319" y="18"/>
                    </a:cubicBezTo>
                    <a:cubicBezTo>
                      <a:pt x="319" y="19"/>
                      <a:pt x="318" y="19"/>
                      <a:pt x="317" y="19"/>
                    </a:cubicBezTo>
                    <a:cubicBezTo>
                      <a:pt x="316" y="19"/>
                      <a:pt x="316" y="19"/>
                      <a:pt x="315" y="19"/>
                    </a:cubicBezTo>
                    <a:cubicBezTo>
                      <a:pt x="313" y="19"/>
                      <a:pt x="313" y="19"/>
                      <a:pt x="313" y="19"/>
                    </a:cubicBezTo>
                    <a:cubicBezTo>
                      <a:pt x="311" y="20"/>
                      <a:pt x="309" y="20"/>
                      <a:pt x="307" y="20"/>
                    </a:cubicBezTo>
                    <a:cubicBezTo>
                      <a:pt x="306" y="20"/>
                      <a:pt x="305" y="20"/>
                      <a:pt x="304" y="20"/>
                    </a:cubicBezTo>
                    <a:cubicBezTo>
                      <a:pt x="301" y="19"/>
                      <a:pt x="297" y="19"/>
                      <a:pt x="294" y="19"/>
                    </a:cubicBezTo>
                    <a:cubicBezTo>
                      <a:pt x="292" y="19"/>
                      <a:pt x="291" y="19"/>
                      <a:pt x="289" y="19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7" y="21"/>
                      <a:pt x="287" y="21"/>
                      <a:pt x="286" y="21"/>
                    </a:cubicBezTo>
                    <a:cubicBezTo>
                      <a:pt x="285" y="21"/>
                      <a:pt x="285" y="21"/>
                      <a:pt x="284" y="21"/>
                    </a:cubicBezTo>
                    <a:cubicBezTo>
                      <a:pt x="283" y="21"/>
                      <a:pt x="283" y="21"/>
                      <a:pt x="282" y="21"/>
                    </a:cubicBezTo>
                    <a:cubicBezTo>
                      <a:pt x="281" y="21"/>
                      <a:pt x="280" y="21"/>
                      <a:pt x="279" y="22"/>
                    </a:cubicBezTo>
                    <a:cubicBezTo>
                      <a:pt x="277" y="22"/>
                      <a:pt x="276" y="23"/>
                      <a:pt x="276" y="24"/>
                    </a:cubicBezTo>
                    <a:cubicBezTo>
                      <a:pt x="275" y="24"/>
                      <a:pt x="274" y="25"/>
                      <a:pt x="274" y="25"/>
                    </a:cubicBezTo>
                    <a:cubicBezTo>
                      <a:pt x="274" y="25"/>
                      <a:pt x="274" y="25"/>
                      <a:pt x="273" y="25"/>
                    </a:cubicBezTo>
                    <a:cubicBezTo>
                      <a:pt x="273" y="25"/>
                      <a:pt x="273" y="25"/>
                      <a:pt x="273" y="25"/>
                    </a:cubicBezTo>
                    <a:cubicBezTo>
                      <a:pt x="272" y="25"/>
                      <a:pt x="270" y="25"/>
                      <a:pt x="269" y="26"/>
                    </a:cubicBezTo>
                    <a:cubicBezTo>
                      <a:pt x="269" y="27"/>
                      <a:pt x="268" y="27"/>
                      <a:pt x="268" y="27"/>
                    </a:cubicBezTo>
                    <a:cubicBezTo>
                      <a:pt x="268" y="27"/>
                      <a:pt x="268" y="27"/>
                      <a:pt x="268" y="27"/>
                    </a:cubicBezTo>
                    <a:cubicBezTo>
                      <a:pt x="267" y="27"/>
                      <a:pt x="265" y="26"/>
                      <a:pt x="264" y="26"/>
                    </a:cubicBezTo>
                    <a:cubicBezTo>
                      <a:pt x="264" y="26"/>
                      <a:pt x="264" y="26"/>
                      <a:pt x="264" y="26"/>
                    </a:cubicBezTo>
                    <a:cubicBezTo>
                      <a:pt x="261" y="26"/>
                      <a:pt x="258" y="28"/>
                      <a:pt x="256" y="30"/>
                    </a:cubicBezTo>
                    <a:cubicBezTo>
                      <a:pt x="255" y="31"/>
                      <a:pt x="254" y="32"/>
                      <a:pt x="253" y="33"/>
                    </a:cubicBezTo>
                    <a:cubicBezTo>
                      <a:pt x="254" y="29"/>
                      <a:pt x="252" y="26"/>
                      <a:pt x="249" y="24"/>
                    </a:cubicBezTo>
                    <a:cubicBezTo>
                      <a:pt x="247" y="22"/>
                      <a:pt x="243" y="21"/>
                      <a:pt x="240" y="21"/>
                    </a:cubicBezTo>
                    <a:cubicBezTo>
                      <a:pt x="238" y="21"/>
                      <a:pt x="237" y="21"/>
                      <a:pt x="236" y="22"/>
                    </a:cubicBezTo>
                    <a:cubicBezTo>
                      <a:pt x="234" y="23"/>
                      <a:pt x="234" y="25"/>
                      <a:pt x="233" y="27"/>
                    </a:cubicBezTo>
                    <a:cubicBezTo>
                      <a:pt x="233" y="27"/>
                      <a:pt x="233" y="27"/>
                      <a:pt x="233" y="28"/>
                    </a:cubicBezTo>
                    <a:cubicBezTo>
                      <a:pt x="232" y="30"/>
                      <a:pt x="230" y="32"/>
                      <a:pt x="229" y="34"/>
                    </a:cubicBezTo>
                    <a:cubicBezTo>
                      <a:pt x="228" y="35"/>
                      <a:pt x="227" y="36"/>
                      <a:pt x="227" y="36"/>
                    </a:cubicBezTo>
                    <a:cubicBezTo>
                      <a:pt x="228" y="35"/>
                      <a:pt x="229" y="34"/>
                      <a:pt x="229" y="32"/>
                    </a:cubicBezTo>
                    <a:cubicBezTo>
                      <a:pt x="231" y="30"/>
                      <a:pt x="231" y="26"/>
                      <a:pt x="229" y="23"/>
                    </a:cubicBezTo>
                    <a:cubicBezTo>
                      <a:pt x="227" y="20"/>
                      <a:pt x="223" y="16"/>
                      <a:pt x="219" y="16"/>
                    </a:cubicBezTo>
                    <a:cubicBezTo>
                      <a:pt x="218" y="16"/>
                      <a:pt x="216" y="17"/>
                      <a:pt x="215" y="18"/>
                    </a:cubicBezTo>
                    <a:cubicBezTo>
                      <a:pt x="214" y="18"/>
                      <a:pt x="214" y="19"/>
                      <a:pt x="213" y="20"/>
                    </a:cubicBezTo>
                    <a:cubicBezTo>
                      <a:pt x="212" y="19"/>
                      <a:pt x="211" y="18"/>
                      <a:pt x="210" y="17"/>
                    </a:cubicBezTo>
                    <a:cubicBezTo>
                      <a:pt x="209" y="16"/>
                      <a:pt x="208" y="16"/>
                      <a:pt x="208" y="15"/>
                    </a:cubicBezTo>
                    <a:cubicBezTo>
                      <a:pt x="205" y="13"/>
                      <a:pt x="201" y="10"/>
                      <a:pt x="197" y="10"/>
                    </a:cubicBezTo>
                    <a:cubicBezTo>
                      <a:pt x="196" y="10"/>
                      <a:pt x="194" y="11"/>
                      <a:pt x="193" y="11"/>
                    </a:cubicBezTo>
                    <a:cubicBezTo>
                      <a:pt x="189" y="14"/>
                      <a:pt x="189" y="18"/>
                      <a:pt x="189" y="21"/>
                    </a:cubicBezTo>
                    <a:cubicBezTo>
                      <a:pt x="189" y="23"/>
                      <a:pt x="189" y="24"/>
                      <a:pt x="189" y="25"/>
                    </a:cubicBezTo>
                    <a:cubicBezTo>
                      <a:pt x="188" y="26"/>
                      <a:pt x="187" y="27"/>
                      <a:pt x="186" y="28"/>
                    </a:cubicBezTo>
                    <a:cubicBezTo>
                      <a:pt x="184" y="30"/>
                      <a:pt x="182" y="32"/>
                      <a:pt x="181" y="36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40"/>
                      <a:pt x="180" y="46"/>
                      <a:pt x="186" y="48"/>
                    </a:cubicBezTo>
                    <a:cubicBezTo>
                      <a:pt x="184" y="49"/>
                      <a:pt x="183" y="50"/>
                      <a:pt x="183" y="52"/>
                    </a:cubicBezTo>
                    <a:cubicBezTo>
                      <a:pt x="182" y="52"/>
                      <a:pt x="183" y="53"/>
                      <a:pt x="183" y="54"/>
                    </a:cubicBezTo>
                    <a:cubicBezTo>
                      <a:pt x="183" y="53"/>
                      <a:pt x="182" y="53"/>
                      <a:pt x="182" y="53"/>
                    </a:cubicBezTo>
                    <a:cubicBezTo>
                      <a:pt x="181" y="53"/>
                      <a:pt x="180" y="53"/>
                      <a:pt x="180" y="53"/>
                    </a:cubicBezTo>
                    <a:cubicBezTo>
                      <a:pt x="178" y="53"/>
                      <a:pt x="177" y="54"/>
                      <a:pt x="177" y="54"/>
                    </a:cubicBezTo>
                    <a:cubicBezTo>
                      <a:pt x="176" y="56"/>
                      <a:pt x="176" y="57"/>
                      <a:pt x="176" y="59"/>
                    </a:cubicBezTo>
                    <a:cubicBezTo>
                      <a:pt x="175" y="59"/>
                      <a:pt x="174" y="60"/>
                      <a:pt x="174" y="61"/>
                    </a:cubicBezTo>
                    <a:cubicBezTo>
                      <a:pt x="172" y="67"/>
                      <a:pt x="175" y="75"/>
                      <a:pt x="175" y="75"/>
                    </a:cubicBezTo>
                    <a:cubicBezTo>
                      <a:pt x="176" y="76"/>
                      <a:pt x="177" y="78"/>
                      <a:pt x="178" y="81"/>
                    </a:cubicBezTo>
                    <a:cubicBezTo>
                      <a:pt x="177" y="81"/>
                      <a:pt x="175" y="81"/>
                      <a:pt x="173" y="81"/>
                    </a:cubicBezTo>
                    <a:cubicBezTo>
                      <a:pt x="172" y="82"/>
                      <a:pt x="170" y="83"/>
                      <a:pt x="169" y="83"/>
                    </a:cubicBezTo>
                    <a:cubicBezTo>
                      <a:pt x="168" y="84"/>
                      <a:pt x="167" y="85"/>
                      <a:pt x="166" y="85"/>
                    </a:cubicBezTo>
                    <a:cubicBezTo>
                      <a:pt x="165" y="85"/>
                      <a:pt x="163" y="86"/>
                      <a:pt x="162" y="86"/>
                    </a:cubicBezTo>
                    <a:cubicBezTo>
                      <a:pt x="160" y="86"/>
                      <a:pt x="160" y="85"/>
                      <a:pt x="160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7" y="83"/>
                      <a:pt x="155" y="81"/>
                      <a:pt x="152" y="81"/>
                    </a:cubicBezTo>
                    <a:cubicBezTo>
                      <a:pt x="151" y="81"/>
                      <a:pt x="149" y="82"/>
                      <a:pt x="148" y="85"/>
                    </a:cubicBezTo>
                    <a:cubicBezTo>
                      <a:pt x="148" y="88"/>
                      <a:pt x="150" y="90"/>
                      <a:pt x="152" y="91"/>
                    </a:cubicBezTo>
                    <a:cubicBezTo>
                      <a:pt x="152" y="91"/>
                      <a:pt x="152" y="91"/>
                      <a:pt x="152" y="92"/>
                    </a:cubicBezTo>
                    <a:cubicBezTo>
                      <a:pt x="152" y="93"/>
                      <a:pt x="153" y="95"/>
                      <a:pt x="153" y="96"/>
                    </a:cubicBezTo>
                    <a:cubicBezTo>
                      <a:pt x="153" y="96"/>
                      <a:pt x="153" y="97"/>
                      <a:pt x="153" y="97"/>
                    </a:cubicBezTo>
                    <a:cubicBezTo>
                      <a:pt x="154" y="98"/>
                      <a:pt x="154" y="99"/>
                      <a:pt x="155" y="100"/>
                    </a:cubicBezTo>
                    <a:cubicBezTo>
                      <a:pt x="156" y="101"/>
                      <a:pt x="157" y="102"/>
                      <a:pt x="158" y="102"/>
                    </a:cubicBezTo>
                    <a:cubicBezTo>
                      <a:pt x="158" y="102"/>
                      <a:pt x="159" y="103"/>
                      <a:pt x="159" y="103"/>
                    </a:cubicBezTo>
                    <a:cubicBezTo>
                      <a:pt x="160" y="104"/>
                      <a:pt x="160" y="105"/>
                      <a:pt x="161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3" y="107"/>
                      <a:pt x="165" y="109"/>
                      <a:pt x="165" y="109"/>
                    </a:cubicBezTo>
                    <a:cubicBezTo>
                      <a:pt x="165" y="109"/>
                      <a:pt x="165" y="110"/>
                      <a:pt x="164" y="110"/>
                    </a:cubicBezTo>
                    <a:cubicBezTo>
                      <a:pt x="161" y="112"/>
                      <a:pt x="160" y="114"/>
                      <a:pt x="160" y="116"/>
                    </a:cubicBezTo>
                    <a:cubicBezTo>
                      <a:pt x="159" y="117"/>
                      <a:pt x="159" y="118"/>
                      <a:pt x="158" y="118"/>
                    </a:cubicBezTo>
                    <a:cubicBezTo>
                      <a:pt x="157" y="120"/>
                      <a:pt x="157" y="120"/>
                      <a:pt x="157" y="120"/>
                    </a:cubicBezTo>
                    <a:cubicBezTo>
                      <a:pt x="156" y="120"/>
                      <a:pt x="155" y="118"/>
                      <a:pt x="155" y="117"/>
                    </a:cubicBezTo>
                    <a:cubicBezTo>
                      <a:pt x="153" y="115"/>
                      <a:pt x="151" y="113"/>
                      <a:pt x="148" y="113"/>
                    </a:cubicBezTo>
                    <a:cubicBezTo>
                      <a:pt x="147" y="113"/>
                      <a:pt x="146" y="114"/>
                      <a:pt x="145" y="114"/>
                    </a:cubicBezTo>
                    <a:cubicBezTo>
                      <a:pt x="143" y="115"/>
                      <a:pt x="143" y="117"/>
                      <a:pt x="142" y="118"/>
                    </a:cubicBezTo>
                    <a:cubicBezTo>
                      <a:pt x="142" y="122"/>
                      <a:pt x="146" y="128"/>
                      <a:pt x="151" y="132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2" y="134"/>
                      <a:pt x="152" y="134"/>
                      <a:pt x="153" y="135"/>
                    </a:cubicBezTo>
                    <a:cubicBezTo>
                      <a:pt x="154" y="137"/>
                      <a:pt x="156" y="139"/>
                      <a:pt x="158" y="140"/>
                    </a:cubicBezTo>
                    <a:cubicBezTo>
                      <a:pt x="160" y="141"/>
                      <a:pt x="161" y="142"/>
                      <a:pt x="163" y="143"/>
                    </a:cubicBezTo>
                    <a:cubicBezTo>
                      <a:pt x="164" y="143"/>
                      <a:pt x="165" y="144"/>
                      <a:pt x="166" y="144"/>
                    </a:cubicBezTo>
                    <a:cubicBezTo>
                      <a:pt x="169" y="146"/>
                      <a:pt x="170" y="148"/>
                      <a:pt x="171" y="151"/>
                    </a:cubicBezTo>
                    <a:cubicBezTo>
                      <a:pt x="171" y="151"/>
                      <a:pt x="170" y="151"/>
                      <a:pt x="170" y="151"/>
                    </a:cubicBezTo>
                    <a:cubicBezTo>
                      <a:pt x="170" y="151"/>
                      <a:pt x="170" y="151"/>
                      <a:pt x="170" y="150"/>
                    </a:cubicBezTo>
                    <a:cubicBezTo>
                      <a:pt x="169" y="150"/>
                      <a:pt x="169" y="149"/>
                      <a:pt x="168" y="149"/>
                    </a:cubicBezTo>
                    <a:cubicBezTo>
                      <a:pt x="166" y="147"/>
                      <a:pt x="164" y="147"/>
                      <a:pt x="163" y="147"/>
                    </a:cubicBezTo>
                    <a:cubicBezTo>
                      <a:pt x="163" y="147"/>
                      <a:pt x="162" y="147"/>
                      <a:pt x="162" y="147"/>
                    </a:cubicBezTo>
                    <a:cubicBezTo>
                      <a:pt x="161" y="147"/>
                      <a:pt x="161" y="147"/>
                      <a:pt x="160" y="147"/>
                    </a:cubicBezTo>
                    <a:cubicBezTo>
                      <a:pt x="160" y="147"/>
                      <a:pt x="159" y="147"/>
                      <a:pt x="159" y="146"/>
                    </a:cubicBezTo>
                    <a:cubicBezTo>
                      <a:pt x="157" y="146"/>
                      <a:pt x="156" y="145"/>
                      <a:pt x="154" y="145"/>
                    </a:cubicBezTo>
                    <a:cubicBezTo>
                      <a:pt x="154" y="145"/>
                      <a:pt x="153" y="145"/>
                      <a:pt x="153" y="145"/>
                    </a:cubicBezTo>
                    <a:cubicBezTo>
                      <a:pt x="150" y="146"/>
                      <a:pt x="150" y="149"/>
                      <a:pt x="150" y="150"/>
                    </a:cubicBezTo>
                    <a:cubicBezTo>
                      <a:pt x="148" y="150"/>
                      <a:pt x="148" y="150"/>
                      <a:pt x="148" y="150"/>
                    </a:cubicBezTo>
                    <a:cubicBezTo>
                      <a:pt x="147" y="151"/>
                      <a:pt x="147" y="151"/>
                      <a:pt x="147" y="151"/>
                    </a:cubicBezTo>
                    <a:cubicBezTo>
                      <a:pt x="147" y="152"/>
                      <a:pt x="147" y="152"/>
                      <a:pt x="146" y="152"/>
                    </a:cubicBezTo>
                    <a:cubicBezTo>
                      <a:pt x="145" y="153"/>
                      <a:pt x="143" y="153"/>
                      <a:pt x="142" y="155"/>
                    </a:cubicBezTo>
                    <a:cubicBezTo>
                      <a:pt x="142" y="157"/>
                      <a:pt x="142" y="158"/>
                      <a:pt x="142" y="159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42" y="160"/>
                      <a:pt x="141" y="159"/>
                      <a:pt x="141" y="159"/>
                    </a:cubicBezTo>
                    <a:cubicBezTo>
                      <a:pt x="140" y="158"/>
                      <a:pt x="139" y="158"/>
                      <a:pt x="138" y="157"/>
                    </a:cubicBezTo>
                    <a:cubicBezTo>
                      <a:pt x="137" y="154"/>
                      <a:pt x="136" y="148"/>
                      <a:pt x="130" y="148"/>
                    </a:cubicBezTo>
                    <a:cubicBezTo>
                      <a:pt x="130" y="148"/>
                      <a:pt x="130" y="148"/>
                      <a:pt x="129" y="148"/>
                    </a:cubicBezTo>
                    <a:cubicBezTo>
                      <a:pt x="127" y="149"/>
                      <a:pt x="125" y="150"/>
                      <a:pt x="124" y="152"/>
                    </a:cubicBezTo>
                    <a:cubicBezTo>
                      <a:pt x="123" y="153"/>
                      <a:pt x="122" y="154"/>
                      <a:pt x="122" y="156"/>
                    </a:cubicBezTo>
                    <a:cubicBezTo>
                      <a:pt x="122" y="156"/>
                      <a:pt x="122" y="156"/>
                      <a:pt x="121" y="156"/>
                    </a:cubicBezTo>
                    <a:cubicBezTo>
                      <a:pt x="121" y="155"/>
                      <a:pt x="120" y="155"/>
                      <a:pt x="119" y="155"/>
                    </a:cubicBezTo>
                    <a:cubicBezTo>
                      <a:pt x="114" y="155"/>
                      <a:pt x="108" y="160"/>
                      <a:pt x="108" y="160"/>
                    </a:cubicBezTo>
                    <a:cubicBezTo>
                      <a:pt x="104" y="164"/>
                      <a:pt x="104" y="169"/>
                      <a:pt x="104" y="173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04" y="178"/>
                      <a:pt x="105" y="184"/>
                      <a:pt x="109" y="188"/>
                    </a:cubicBezTo>
                    <a:cubicBezTo>
                      <a:pt x="110" y="189"/>
                      <a:pt x="112" y="190"/>
                      <a:pt x="114" y="191"/>
                    </a:cubicBezTo>
                    <a:cubicBezTo>
                      <a:pt x="115" y="191"/>
                      <a:pt x="117" y="191"/>
                      <a:pt x="117" y="192"/>
                    </a:cubicBezTo>
                    <a:cubicBezTo>
                      <a:pt x="117" y="192"/>
                      <a:pt x="117" y="192"/>
                      <a:pt x="117" y="192"/>
                    </a:cubicBezTo>
                    <a:cubicBezTo>
                      <a:pt x="117" y="192"/>
                      <a:pt x="116" y="192"/>
                      <a:pt x="115" y="192"/>
                    </a:cubicBezTo>
                    <a:cubicBezTo>
                      <a:pt x="113" y="192"/>
                      <a:pt x="113" y="192"/>
                      <a:pt x="113" y="192"/>
                    </a:cubicBezTo>
                    <a:cubicBezTo>
                      <a:pt x="112" y="192"/>
                      <a:pt x="111" y="192"/>
                      <a:pt x="110" y="193"/>
                    </a:cubicBezTo>
                    <a:cubicBezTo>
                      <a:pt x="106" y="194"/>
                      <a:pt x="104" y="201"/>
                      <a:pt x="104" y="202"/>
                    </a:cubicBezTo>
                    <a:cubicBezTo>
                      <a:pt x="103" y="206"/>
                      <a:pt x="106" y="211"/>
                      <a:pt x="110" y="212"/>
                    </a:cubicBezTo>
                    <a:cubicBezTo>
                      <a:pt x="111" y="213"/>
                      <a:pt x="112" y="213"/>
                      <a:pt x="112" y="213"/>
                    </a:cubicBezTo>
                    <a:cubicBezTo>
                      <a:pt x="112" y="213"/>
                      <a:pt x="112" y="213"/>
                      <a:pt x="112" y="213"/>
                    </a:cubicBezTo>
                    <a:cubicBezTo>
                      <a:pt x="112" y="214"/>
                      <a:pt x="112" y="216"/>
                      <a:pt x="113" y="218"/>
                    </a:cubicBezTo>
                    <a:cubicBezTo>
                      <a:pt x="114" y="219"/>
                      <a:pt x="115" y="219"/>
                      <a:pt x="116" y="219"/>
                    </a:cubicBezTo>
                    <a:cubicBezTo>
                      <a:pt x="116" y="220"/>
                      <a:pt x="117" y="220"/>
                      <a:pt x="117" y="220"/>
                    </a:cubicBezTo>
                    <a:cubicBezTo>
                      <a:pt x="117" y="220"/>
                      <a:pt x="117" y="220"/>
                      <a:pt x="117" y="220"/>
                    </a:cubicBezTo>
                    <a:cubicBezTo>
                      <a:pt x="117" y="220"/>
                      <a:pt x="116" y="220"/>
                      <a:pt x="116" y="220"/>
                    </a:cubicBezTo>
                    <a:cubicBezTo>
                      <a:pt x="116" y="220"/>
                      <a:pt x="116" y="220"/>
                      <a:pt x="115" y="220"/>
                    </a:cubicBezTo>
                    <a:cubicBezTo>
                      <a:pt x="115" y="219"/>
                      <a:pt x="115" y="219"/>
                      <a:pt x="114" y="219"/>
                    </a:cubicBezTo>
                    <a:cubicBezTo>
                      <a:pt x="114" y="219"/>
                      <a:pt x="113" y="219"/>
                      <a:pt x="113" y="219"/>
                    </a:cubicBezTo>
                    <a:cubicBezTo>
                      <a:pt x="112" y="218"/>
                      <a:pt x="111" y="218"/>
                      <a:pt x="110" y="218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09" y="216"/>
                      <a:pt x="107" y="215"/>
                      <a:pt x="105" y="215"/>
                    </a:cubicBezTo>
                    <a:cubicBezTo>
                      <a:pt x="104" y="215"/>
                      <a:pt x="104" y="215"/>
                      <a:pt x="104" y="215"/>
                    </a:cubicBezTo>
                    <a:cubicBezTo>
                      <a:pt x="101" y="215"/>
                      <a:pt x="101" y="215"/>
                      <a:pt x="101" y="215"/>
                    </a:cubicBezTo>
                    <a:cubicBezTo>
                      <a:pt x="101" y="217"/>
                      <a:pt x="101" y="217"/>
                      <a:pt x="101" y="217"/>
                    </a:cubicBezTo>
                    <a:cubicBezTo>
                      <a:pt x="101" y="217"/>
                      <a:pt x="101" y="218"/>
                      <a:pt x="101" y="218"/>
                    </a:cubicBezTo>
                    <a:cubicBezTo>
                      <a:pt x="100" y="218"/>
                      <a:pt x="100" y="219"/>
                      <a:pt x="99" y="220"/>
                    </a:cubicBezTo>
                    <a:cubicBezTo>
                      <a:pt x="99" y="222"/>
                      <a:pt x="99" y="223"/>
                      <a:pt x="99" y="224"/>
                    </a:cubicBezTo>
                    <a:cubicBezTo>
                      <a:pt x="99" y="224"/>
                      <a:pt x="99" y="225"/>
                      <a:pt x="99" y="225"/>
                    </a:cubicBezTo>
                    <a:cubicBezTo>
                      <a:pt x="99" y="226"/>
                      <a:pt x="99" y="227"/>
                      <a:pt x="99" y="228"/>
                    </a:cubicBezTo>
                    <a:cubicBezTo>
                      <a:pt x="98" y="230"/>
                      <a:pt x="98" y="232"/>
                      <a:pt x="98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8" y="235"/>
                      <a:pt x="97" y="235"/>
                      <a:pt x="97" y="236"/>
                    </a:cubicBezTo>
                    <a:cubicBezTo>
                      <a:pt x="97" y="237"/>
                      <a:pt x="97" y="238"/>
                      <a:pt x="98" y="239"/>
                    </a:cubicBezTo>
                    <a:cubicBezTo>
                      <a:pt x="98" y="239"/>
                      <a:pt x="98" y="239"/>
                      <a:pt x="98" y="239"/>
                    </a:cubicBezTo>
                    <a:cubicBezTo>
                      <a:pt x="98" y="241"/>
                      <a:pt x="99" y="242"/>
                      <a:pt x="100" y="243"/>
                    </a:cubicBezTo>
                    <a:cubicBezTo>
                      <a:pt x="101" y="244"/>
                      <a:pt x="101" y="245"/>
                      <a:pt x="102" y="245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3" y="246"/>
                      <a:pt x="102" y="246"/>
                      <a:pt x="102" y="248"/>
                    </a:cubicBezTo>
                    <a:cubicBezTo>
                      <a:pt x="102" y="248"/>
                      <a:pt x="102" y="248"/>
                      <a:pt x="102" y="248"/>
                    </a:cubicBezTo>
                    <a:cubicBezTo>
                      <a:pt x="102" y="249"/>
                      <a:pt x="102" y="249"/>
                      <a:pt x="102" y="251"/>
                    </a:cubicBezTo>
                    <a:cubicBezTo>
                      <a:pt x="102" y="251"/>
                      <a:pt x="102" y="252"/>
                      <a:pt x="103" y="253"/>
                    </a:cubicBezTo>
                    <a:cubicBezTo>
                      <a:pt x="103" y="253"/>
                      <a:pt x="102" y="253"/>
                      <a:pt x="102" y="253"/>
                    </a:cubicBezTo>
                    <a:cubicBezTo>
                      <a:pt x="102" y="254"/>
                      <a:pt x="101" y="256"/>
                      <a:pt x="102" y="257"/>
                    </a:cubicBezTo>
                    <a:cubicBezTo>
                      <a:pt x="103" y="258"/>
                      <a:pt x="103" y="258"/>
                      <a:pt x="104" y="259"/>
                    </a:cubicBezTo>
                    <a:cubicBezTo>
                      <a:pt x="104" y="262"/>
                      <a:pt x="105" y="264"/>
                      <a:pt x="107" y="265"/>
                    </a:cubicBezTo>
                    <a:cubicBezTo>
                      <a:pt x="107" y="266"/>
                      <a:pt x="109" y="267"/>
                      <a:pt x="110" y="267"/>
                    </a:cubicBezTo>
                    <a:cubicBezTo>
                      <a:pt x="112" y="267"/>
                      <a:pt x="114" y="265"/>
                      <a:pt x="115" y="264"/>
                    </a:cubicBezTo>
                    <a:cubicBezTo>
                      <a:pt x="115" y="264"/>
                      <a:pt x="116" y="264"/>
                      <a:pt x="116" y="263"/>
                    </a:cubicBezTo>
                    <a:cubicBezTo>
                      <a:pt x="116" y="264"/>
                      <a:pt x="115" y="264"/>
                      <a:pt x="115" y="264"/>
                    </a:cubicBezTo>
                    <a:cubicBezTo>
                      <a:pt x="114" y="266"/>
                      <a:pt x="113" y="269"/>
                      <a:pt x="113" y="272"/>
                    </a:cubicBezTo>
                    <a:cubicBezTo>
                      <a:pt x="113" y="273"/>
                      <a:pt x="113" y="273"/>
                      <a:pt x="113" y="273"/>
                    </a:cubicBezTo>
                    <a:cubicBezTo>
                      <a:pt x="111" y="273"/>
                      <a:pt x="108" y="274"/>
                      <a:pt x="106" y="275"/>
                    </a:cubicBezTo>
                    <a:cubicBezTo>
                      <a:pt x="105" y="276"/>
                      <a:pt x="104" y="276"/>
                      <a:pt x="103" y="276"/>
                    </a:cubicBezTo>
                    <a:cubicBezTo>
                      <a:pt x="102" y="277"/>
                      <a:pt x="101" y="277"/>
                      <a:pt x="99" y="277"/>
                    </a:cubicBezTo>
                    <a:cubicBezTo>
                      <a:pt x="98" y="277"/>
                      <a:pt x="96" y="277"/>
                      <a:pt x="95" y="276"/>
                    </a:cubicBezTo>
                    <a:cubicBezTo>
                      <a:pt x="96" y="274"/>
                      <a:pt x="97" y="272"/>
                      <a:pt x="96" y="270"/>
                    </a:cubicBezTo>
                    <a:cubicBezTo>
                      <a:pt x="96" y="267"/>
                      <a:pt x="94" y="267"/>
                      <a:pt x="93" y="266"/>
                    </a:cubicBezTo>
                    <a:cubicBezTo>
                      <a:pt x="93" y="266"/>
                      <a:pt x="93" y="266"/>
                      <a:pt x="93" y="266"/>
                    </a:cubicBezTo>
                    <a:cubicBezTo>
                      <a:pt x="92" y="265"/>
                      <a:pt x="92" y="265"/>
                      <a:pt x="92" y="265"/>
                    </a:cubicBezTo>
                    <a:cubicBezTo>
                      <a:pt x="91" y="265"/>
                      <a:pt x="91" y="265"/>
                      <a:pt x="91" y="265"/>
                    </a:cubicBezTo>
                    <a:cubicBezTo>
                      <a:pt x="90" y="264"/>
                      <a:pt x="89" y="264"/>
                      <a:pt x="88" y="264"/>
                    </a:cubicBezTo>
                    <a:cubicBezTo>
                      <a:pt x="88" y="264"/>
                      <a:pt x="87" y="264"/>
                      <a:pt x="87" y="264"/>
                    </a:cubicBezTo>
                    <a:cubicBezTo>
                      <a:pt x="89" y="259"/>
                      <a:pt x="88" y="252"/>
                      <a:pt x="87" y="251"/>
                    </a:cubicBezTo>
                    <a:cubicBezTo>
                      <a:pt x="86" y="249"/>
                      <a:pt x="86" y="249"/>
                      <a:pt x="86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85" y="248"/>
                      <a:pt x="85" y="245"/>
                      <a:pt x="85" y="245"/>
                    </a:cubicBezTo>
                    <a:cubicBezTo>
                      <a:pt x="85" y="244"/>
                      <a:pt x="86" y="243"/>
                      <a:pt x="86" y="242"/>
                    </a:cubicBezTo>
                    <a:cubicBezTo>
                      <a:pt x="87" y="240"/>
                      <a:pt x="88" y="238"/>
                      <a:pt x="88" y="236"/>
                    </a:cubicBezTo>
                    <a:cubicBezTo>
                      <a:pt x="88" y="235"/>
                      <a:pt x="88" y="235"/>
                      <a:pt x="88" y="235"/>
                    </a:cubicBezTo>
                    <a:cubicBezTo>
                      <a:pt x="86" y="233"/>
                      <a:pt x="86" y="233"/>
                      <a:pt x="86" y="233"/>
                    </a:cubicBezTo>
                    <a:cubicBezTo>
                      <a:pt x="85" y="233"/>
                      <a:pt x="85" y="233"/>
                      <a:pt x="85" y="233"/>
                    </a:cubicBezTo>
                    <a:cubicBezTo>
                      <a:pt x="85" y="232"/>
                      <a:pt x="84" y="232"/>
                      <a:pt x="84" y="232"/>
                    </a:cubicBezTo>
                    <a:cubicBezTo>
                      <a:pt x="80" y="232"/>
                      <a:pt x="79" y="236"/>
                      <a:pt x="79" y="237"/>
                    </a:cubicBezTo>
                    <a:cubicBezTo>
                      <a:pt x="79" y="238"/>
                      <a:pt x="79" y="238"/>
                      <a:pt x="79" y="238"/>
                    </a:cubicBezTo>
                    <a:cubicBezTo>
                      <a:pt x="79" y="239"/>
                      <a:pt x="78" y="239"/>
                      <a:pt x="78" y="239"/>
                    </a:cubicBezTo>
                    <a:cubicBezTo>
                      <a:pt x="78" y="240"/>
                      <a:pt x="77" y="240"/>
                      <a:pt x="77" y="241"/>
                    </a:cubicBezTo>
                    <a:cubicBezTo>
                      <a:pt x="76" y="242"/>
                      <a:pt x="75" y="245"/>
                      <a:pt x="75" y="247"/>
                    </a:cubicBezTo>
                    <a:cubicBezTo>
                      <a:pt x="75" y="248"/>
                      <a:pt x="75" y="249"/>
                      <a:pt x="75" y="249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75" y="248"/>
                      <a:pt x="74" y="248"/>
                      <a:pt x="72" y="248"/>
                    </a:cubicBezTo>
                    <a:cubicBezTo>
                      <a:pt x="72" y="248"/>
                      <a:pt x="72" y="248"/>
                      <a:pt x="72" y="248"/>
                    </a:cubicBezTo>
                    <a:cubicBezTo>
                      <a:pt x="72" y="247"/>
                      <a:pt x="72" y="246"/>
                      <a:pt x="73" y="245"/>
                    </a:cubicBezTo>
                    <a:cubicBezTo>
                      <a:pt x="73" y="245"/>
                      <a:pt x="73" y="244"/>
                      <a:pt x="73" y="244"/>
                    </a:cubicBezTo>
                    <a:cubicBezTo>
                      <a:pt x="74" y="241"/>
                      <a:pt x="76" y="239"/>
                      <a:pt x="75" y="236"/>
                    </a:cubicBezTo>
                    <a:cubicBezTo>
                      <a:pt x="75" y="234"/>
                      <a:pt x="75" y="232"/>
                      <a:pt x="74" y="231"/>
                    </a:cubicBezTo>
                    <a:cubicBezTo>
                      <a:pt x="74" y="229"/>
                      <a:pt x="73" y="228"/>
                      <a:pt x="73" y="227"/>
                    </a:cubicBezTo>
                    <a:cubicBezTo>
                      <a:pt x="73" y="225"/>
                      <a:pt x="73" y="223"/>
                      <a:pt x="73" y="221"/>
                    </a:cubicBezTo>
                    <a:cubicBezTo>
                      <a:pt x="74" y="216"/>
                      <a:pt x="74" y="211"/>
                      <a:pt x="69" y="206"/>
                    </a:cubicBezTo>
                    <a:cubicBezTo>
                      <a:pt x="69" y="205"/>
                      <a:pt x="69" y="205"/>
                      <a:pt x="69" y="205"/>
                    </a:cubicBezTo>
                    <a:cubicBezTo>
                      <a:pt x="66" y="203"/>
                      <a:pt x="64" y="200"/>
                      <a:pt x="62" y="198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0" y="195"/>
                      <a:pt x="58" y="192"/>
                      <a:pt x="53" y="192"/>
                    </a:cubicBezTo>
                    <a:cubicBezTo>
                      <a:pt x="50" y="192"/>
                      <a:pt x="47" y="193"/>
                      <a:pt x="45" y="196"/>
                    </a:cubicBezTo>
                    <a:cubicBezTo>
                      <a:pt x="42" y="199"/>
                      <a:pt x="41" y="205"/>
                      <a:pt x="42" y="209"/>
                    </a:cubicBezTo>
                    <a:cubicBezTo>
                      <a:pt x="43" y="213"/>
                      <a:pt x="44" y="217"/>
                      <a:pt x="44" y="221"/>
                    </a:cubicBezTo>
                    <a:cubicBezTo>
                      <a:pt x="44" y="222"/>
                      <a:pt x="44" y="223"/>
                      <a:pt x="44" y="224"/>
                    </a:cubicBezTo>
                    <a:cubicBezTo>
                      <a:pt x="44" y="224"/>
                      <a:pt x="43" y="224"/>
                      <a:pt x="43" y="225"/>
                    </a:cubicBezTo>
                    <a:cubicBezTo>
                      <a:pt x="41" y="225"/>
                      <a:pt x="41" y="226"/>
                      <a:pt x="40" y="227"/>
                    </a:cubicBezTo>
                    <a:cubicBezTo>
                      <a:pt x="40" y="227"/>
                      <a:pt x="40" y="226"/>
                      <a:pt x="39" y="226"/>
                    </a:cubicBezTo>
                    <a:cubicBezTo>
                      <a:pt x="38" y="223"/>
                      <a:pt x="35" y="221"/>
                      <a:pt x="31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0" y="219"/>
                      <a:pt x="30" y="218"/>
                      <a:pt x="30" y="218"/>
                    </a:cubicBezTo>
                    <a:cubicBezTo>
                      <a:pt x="30" y="216"/>
                      <a:pt x="30" y="214"/>
                      <a:pt x="28" y="211"/>
                    </a:cubicBezTo>
                    <a:cubicBezTo>
                      <a:pt x="27" y="211"/>
                      <a:pt x="27" y="211"/>
                      <a:pt x="27" y="211"/>
                    </a:cubicBezTo>
                    <a:cubicBezTo>
                      <a:pt x="24" y="208"/>
                      <a:pt x="22" y="207"/>
                      <a:pt x="21" y="207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0" y="208"/>
                      <a:pt x="20" y="208"/>
                      <a:pt x="20" y="208"/>
                    </a:cubicBezTo>
                    <a:cubicBezTo>
                      <a:pt x="17" y="208"/>
                      <a:pt x="17" y="212"/>
                      <a:pt x="16" y="215"/>
                    </a:cubicBezTo>
                    <a:cubicBezTo>
                      <a:pt x="16" y="216"/>
                      <a:pt x="16" y="216"/>
                      <a:pt x="16" y="217"/>
                    </a:cubicBezTo>
                    <a:cubicBezTo>
                      <a:pt x="15" y="220"/>
                      <a:pt x="16" y="222"/>
                      <a:pt x="18" y="224"/>
                    </a:cubicBezTo>
                    <a:cubicBezTo>
                      <a:pt x="18" y="224"/>
                      <a:pt x="18" y="224"/>
                      <a:pt x="19" y="225"/>
                    </a:cubicBezTo>
                    <a:cubicBezTo>
                      <a:pt x="19" y="226"/>
                      <a:pt x="20" y="227"/>
                      <a:pt x="20" y="228"/>
                    </a:cubicBezTo>
                    <a:cubicBezTo>
                      <a:pt x="20" y="228"/>
                      <a:pt x="19" y="229"/>
                      <a:pt x="19" y="229"/>
                    </a:cubicBezTo>
                    <a:cubicBezTo>
                      <a:pt x="18" y="231"/>
                      <a:pt x="18" y="233"/>
                      <a:pt x="18" y="234"/>
                    </a:cubicBezTo>
                    <a:cubicBezTo>
                      <a:pt x="18" y="233"/>
                      <a:pt x="17" y="232"/>
                      <a:pt x="17" y="231"/>
                    </a:cubicBezTo>
                    <a:cubicBezTo>
                      <a:pt x="17" y="230"/>
                      <a:pt x="17" y="230"/>
                      <a:pt x="16" y="229"/>
                    </a:cubicBezTo>
                    <a:cubicBezTo>
                      <a:pt x="15" y="227"/>
                      <a:pt x="13" y="225"/>
                      <a:pt x="10" y="225"/>
                    </a:cubicBezTo>
                    <a:cubicBezTo>
                      <a:pt x="9" y="225"/>
                      <a:pt x="9" y="226"/>
                      <a:pt x="8" y="226"/>
                    </a:cubicBezTo>
                    <a:cubicBezTo>
                      <a:pt x="3" y="228"/>
                      <a:pt x="5" y="234"/>
                      <a:pt x="6" y="236"/>
                    </a:cubicBezTo>
                    <a:cubicBezTo>
                      <a:pt x="6" y="236"/>
                      <a:pt x="6" y="236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4" y="238"/>
                      <a:pt x="1" y="238"/>
                      <a:pt x="1" y="241"/>
                    </a:cubicBezTo>
                    <a:cubicBezTo>
                      <a:pt x="0" y="244"/>
                      <a:pt x="3" y="246"/>
                      <a:pt x="4" y="247"/>
                    </a:cubicBezTo>
                    <a:cubicBezTo>
                      <a:pt x="4" y="247"/>
                      <a:pt x="5" y="247"/>
                      <a:pt x="5" y="247"/>
                    </a:cubicBezTo>
                    <a:cubicBezTo>
                      <a:pt x="6" y="248"/>
                      <a:pt x="6" y="249"/>
                      <a:pt x="6" y="250"/>
                    </a:cubicBezTo>
                    <a:cubicBezTo>
                      <a:pt x="6" y="251"/>
                      <a:pt x="6" y="251"/>
                      <a:pt x="6" y="251"/>
                    </a:cubicBezTo>
                    <a:cubicBezTo>
                      <a:pt x="7" y="256"/>
                      <a:pt x="11" y="259"/>
                      <a:pt x="15" y="261"/>
                    </a:cubicBezTo>
                    <a:cubicBezTo>
                      <a:pt x="17" y="263"/>
                      <a:pt x="21" y="265"/>
                      <a:pt x="24" y="265"/>
                    </a:cubicBezTo>
                    <a:cubicBezTo>
                      <a:pt x="26" y="265"/>
                      <a:pt x="27" y="264"/>
                      <a:pt x="28" y="263"/>
                    </a:cubicBezTo>
                    <a:cubicBezTo>
                      <a:pt x="30" y="260"/>
                      <a:pt x="29" y="257"/>
                      <a:pt x="29" y="255"/>
                    </a:cubicBezTo>
                    <a:cubicBezTo>
                      <a:pt x="28" y="253"/>
                      <a:pt x="28" y="252"/>
                      <a:pt x="29" y="252"/>
                    </a:cubicBezTo>
                    <a:cubicBezTo>
                      <a:pt x="29" y="252"/>
                      <a:pt x="29" y="252"/>
                      <a:pt x="29" y="252"/>
                    </a:cubicBezTo>
                    <a:cubicBezTo>
                      <a:pt x="30" y="252"/>
                      <a:pt x="31" y="252"/>
                      <a:pt x="32" y="253"/>
                    </a:cubicBezTo>
                    <a:cubicBezTo>
                      <a:pt x="32" y="253"/>
                      <a:pt x="33" y="254"/>
                      <a:pt x="33" y="255"/>
                    </a:cubicBezTo>
                    <a:cubicBezTo>
                      <a:pt x="33" y="256"/>
                      <a:pt x="34" y="257"/>
                      <a:pt x="34" y="258"/>
                    </a:cubicBezTo>
                    <a:cubicBezTo>
                      <a:pt x="35" y="260"/>
                      <a:pt x="36" y="261"/>
                      <a:pt x="37" y="261"/>
                    </a:cubicBezTo>
                    <a:cubicBezTo>
                      <a:pt x="33" y="263"/>
                      <a:pt x="31" y="268"/>
                      <a:pt x="32" y="273"/>
                    </a:cubicBezTo>
                    <a:cubicBezTo>
                      <a:pt x="33" y="275"/>
                      <a:pt x="35" y="279"/>
                      <a:pt x="37" y="281"/>
                    </a:cubicBezTo>
                    <a:cubicBezTo>
                      <a:pt x="39" y="282"/>
                      <a:pt x="40" y="283"/>
                      <a:pt x="42" y="283"/>
                    </a:cubicBezTo>
                    <a:cubicBezTo>
                      <a:pt x="43" y="283"/>
                      <a:pt x="44" y="284"/>
                      <a:pt x="44" y="284"/>
                    </a:cubicBezTo>
                    <a:cubicBezTo>
                      <a:pt x="44" y="284"/>
                      <a:pt x="44" y="285"/>
                      <a:pt x="44" y="286"/>
                    </a:cubicBezTo>
                    <a:cubicBezTo>
                      <a:pt x="44" y="288"/>
                      <a:pt x="43" y="290"/>
                      <a:pt x="44" y="292"/>
                    </a:cubicBezTo>
                    <a:cubicBezTo>
                      <a:pt x="45" y="293"/>
                      <a:pt x="45" y="293"/>
                      <a:pt x="45" y="293"/>
                    </a:cubicBezTo>
                    <a:cubicBezTo>
                      <a:pt x="46" y="294"/>
                      <a:pt x="46" y="294"/>
                      <a:pt x="46" y="294"/>
                    </a:cubicBezTo>
                    <a:cubicBezTo>
                      <a:pt x="48" y="294"/>
                      <a:pt x="50" y="294"/>
                      <a:pt x="51" y="294"/>
                    </a:cubicBezTo>
                    <a:cubicBezTo>
                      <a:pt x="51" y="294"/>
                      <a:pt x="53" y="294"/>
                      <a:pt x="53" y="294"/>
                    </a:cubicBezTo>
                    <a:cubicBezTo>
                      <a:pt x="53" y="294"/>
                      <a:pt x="53" y="295"/>
                      <a:pt x="53" y="295"/>
                    </a:cubicBezTo>
                    <a:cubicBezTo>
                      <a:pt x="54" y="297"/>
                      <a:pt x="55" y="299"/>
                      <a:pt x="58" y="299"/>
                    </a:cubicBezTo>
                    <a:cubicBezTo>
                      <a:pt x="58" y="299"/>
                      <a:pt x="59" y="299"/>
                      <a:pt x="60" y="299"/>
                    </a:cubicBezTo>
                    <a:cubicBezTo>
                      <a:pt x="60" y="299"/>
                      <a:pt x="60" y="299"/>
                      <a:pt x="60" y="299"/>
                    </a:cubicBezTo>
                    <a:cubicBezTo>
                      <a:pt x="61" y="300"/>
                      <a:pt x="61" y="300"/>
                      <a:pt x="61" y="300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65" y="301"/>
                      <a:pt x="67" y="299"/>
                      <a:pt x="68" y="297"/>
                    </a:cubicBezTo>
                    <a:cubicBezTo>
                      <a:pt x="69" y="297"/>
                      <a:pt x="69" y="296"/>
                      <a:pt x="70" y="296"/>
                    </a:cubicBezTo>
                    <a:cubicBezTo>
                      <a:pt x="70" y="296"/>
                      <a:pt x="70" y="299"/>
                      <a:pt x="70" y="299"/>
                    </a:cubicBezTo>
                    <a:cubicBezTo>
                      <a:pt x="72" y="299"/>
                      <a:pt x="72" y="299"/>
                      <a:pt x="72" y="299"/>
                    </a:cubicBezTo>
                    <a:cubicBezTo>
                      <a:pt x="72" y="300"/>
                      <a:pt x="72" y="300"/>
                      <a:pt x="72" y="300"/>
                    </a:cubicBezTo>
                    <a:cubicBezTo>
                      <a:pt x="71" y="302"/>
                      <a:pt x="71" y="303"/>
                      <a:pt x="72" y="304"/>
                    </a:cubicBezTo>
                    <a:cubicBezTo>
                      <a:pt x="73" y="306"/>
                      <a:pt x="74" y="307"/>
                      <a:pt x="77" y="307"/>
                    </a:cubicBezTo>
                    <a:cubicBezTo>
                      <a:pt x="78" y="307"/>
                      <a:pt x="79" y="306"/>
                      <a:pt x="80" y="305"/>
                    </a:cubicBezTo>
                    <a:cubicBezTo>
                      <a:pt x="81" y="305"/>
                      <a:pt x="81" y="305"/>
                      <a:pt x="81" y="304"/>
                    </a:cubicBezTo>
                    <a:cubicBezTo>
                      <a:pt x="82" y="303"/>
                      <a:pt x="83" y="302"/>
                      <a:pt x="84" y="301"/>
                    </a:cubicBezTo>
                    <a:cubicBezTo>
                      <a:pt x="84" y="300"/>
                      <a:pt x="85" y="299"/>
                      <a:pt x="85" y="298"/>
                    </a:cubicBezTo>
                    <a:cubicBezTo>
                      <a:pt x="85" y="299"/>
                      <a:pt x="86" y="299"/>
                      <a:pt x="87" y="300"/>
                    </a:cubicBezTo>
                    <a:cubicBezTo>
                      <a:pt x="87" y="300"/>
                      <a:pt x="88" y="300"/>
                      <a:pt x="88" y="300"/>
                    </a:cubicBezTo>
                    <a:cubicBezTo>
                      <a:pt x="89" y="300"/>
                      <a:pt x="89" y="300"/>
                      <a:pt x="89" y="301"/>
                    </a:cubicBezTo>
                    <a:cubicBezTo>
                      <a:pt x="88" y="301"/>
                      <a:pt x="88" y="301"/>
                      <a:pt x="88" y="301"/>
                    </a:cubicBezTo>
                    <a:cubicBezTo>
                      <a:pt x="87" y="302"/>
                      <a:pt x="86" y="302"/>
                      <a:pt x="86" y="303"/>
                    </a:cubicBezTo>
                    <a:cubicBezTo>
                      <a:pt x="84" y="305"/>
                      <a:pt x="82" y="308"/>
                      <a:pt x="82" y="312"/>
                    </a:cubicBezTo>
                    <a:cubicBezTo>
                      <a:pt x="81" y="315"/>
                      <a:pt x="78" y="320"/>
                      <a:pt x="81" y="324"/>
                    </a:cubicBezTo>
                    <a:cubicBezTo>
                      <a:pt x="82" y="326"/>
                      <a:pt x="84" y="326"/>
                      <a:pt x="86" y="326"/>
                    </a:cubicBezTo>
                    <a:cubicBezTo>
                      <a:pt x="88" y="326"/>
                      <a:pt x="91" y="325"/>
                      <a:pt x="94" y="322"/>
                    </a:cubicBezTo>
                    <a:cubicBezTo>
                      <a:pt x="100" y="317"/>
                      <a:pt x="106" y="311"/>
                      <a:pt x="110" y="303"/>
                    </a:cubicBezTo>
                    <a:cubicBezTo>
                      <a:pt x="111" y="300"/>
                      <a:pt x="113" y="298"/>
                      <a:pt x="116" y="296"/>
                    </a:cubicBezTo>
                    <a:cubicBezTo>
                      <a:pt x="116" y="295"/>
                      <a:pt x="116" y="295"/>
                      <a:pt x="116" y="295"/>
                    </a:cubicBezTo>
                    <a:cubicBezTo>
                      <a:pt x="118" y="294"/>
                      <a:pt x="120" y="292"/>
                      <a:pt x="122" y="290"/>
                    </a:cubicBezTo>
                    <a:cubicBezTo>
                      <a:pt x="122" y="291"/>
                      <a:pt x="122" y="292"/>
                      <a:pt x="121" y="292"/>
                    </a:cubicBezTo>
                    <a:cubicBezTo>
                      <a:pt x="118" y="294"/>
                      <a:pt x="116" y="296"/>
                      <a:pt x="116" y="300"/>
                    </a:cubicBezTo>
                    <a:cubicBezTo>
                      <a:pt x="116" y="302"/>
                      <a:pt x="116" y="302"/>
                      <a:pt x="116" y="302"/>
                    </a:cubicBezTo>
                    <a:cubicBezTo>
                      <a:pt x="118" y="303"/>
                      <a:pt x="118" y="303"/>
                      <a:pt x="118" y="303"/>
                    </a:cubicBezTo>
                    <a:cubicBezTo>
                      <a:pt x="118" y="303"/>
                      <a:pt x="118" y="303"/>
                      <a:pt x="119" y="304"/>
                    </a:cubicBezTo>
                    <a:cubicBezTo>
                      <a:pt x="118" y="304"/>
                      <a:pt x="118" y="304"/>
                      <a:pt x="118" y="304"/>
                    </a:cubicBezTo>
                    <a:cubicBezTo>
                      <a:pt x="114" y="304"/>
                      <a:pt x="113" y="306"/>
                      <a:pt x="112" y="308"/>
                    </a:cubicBezTo>
                    <a:cubicBezTo>
                      <a:pt x="111" y="308"/>
                      <a:pt x="111" y="309"/>
                      <a:pt x="111" y="309"/>
                    </a:cubicBezTo>
                    <a:cubicBezTo>
                      <a:pt x="110" y="309"/>
                      <a:pt x="110" y="310"/>
                      <a:pt x="109" y="310"/>
                    </a:cubicBezTo>
                    <a:cubicBezTo>
                      <a:pt x="108" y="311"/>
                      <a:pt x="106" y="313"/>
                      <a:pt x="105" y="315"/>
                    </a:cubicBezTo>
                    <a:cubicBezTo>
                      <a:pt x="105" y="316"/>
                      <a:pt x="105" y="321"/>
                      <a:pt x="106" y="323"/>
                    </a:cubicBezTo>
                    <a:cubicBezTo>
                      <a:pt x="106" y="323"/>
                      <a:pt x="105" y="323"/>
                      <a:pt x="105" y="323"/>
                    </a:cubicBezTo>
                    <a:cubicBezTo>
                      <a:pt x="102" y="324"/>
                      <a:pt x="101" y="327"/>
                      <a:pt x="101" y="328"/>
                    </a:cubicBezTo>
                    <a:cubicBezTo>
                      <a:pt x="101" y="329"/>
                      <a:pt x="101" y="329"/>
                      <a:pt x="101" y="329"/>
                    </a:cubicBezTo>
                    <a:cubicBezTo>
                      <a:pt x="101" y="330"/>
                      <a:pt x="100" y="330"/>
                      <a:pt x="100" y="331"/>
                    </a:cubicBezTo>
                    <a:cubicBezTo>
                      <a:pt x="99" y="332"/>
                      <a:pt x="99" y="333"/>
                      <a:pt x="98" y="335"/>
                    </a:cubicBezTo>
                    <a:cubicBezTo>
                      <a:pt x="98" y="336"/>
                      <a:pt x="98" y="337"/>
                      <a:pt x="97" y="338"/>
                    </a:cubicBezTo>
                    <a:cubicBezTo>
                      <a:pt x="97" y="338"/>
                      <a:pt x="97" y="339"/>
                      <a:pt x="96" y="339"/>
                    </a:cubicBezTo>
                    <a:cubicBezTo>
                      <a:pt x="94" y="342"/>
                      <a:pt x="94" y="350"/>
                      <a:pt x="95" y="353"/>
                    </a:cubicBezTo>
                    <a:cubicBezTo>
                      <a:pt x="96" y="356"/>
                      <a:pt x="99" y="357"/>
                      <a:pt x="100" y="357"/>
                    </a:cubicBezTo>
                    <a:cubicBezTo>
                      <a:pt x="102" y="357"/>
                      <a:pt x="104" y="355"/>
                      <a:pt x="105" y="355"/>
                    </a:cubicBezTo>
                    <a:cubicBezTo>
                      <a:pt x="105" y="354"/>
                      <a:pt x="106" y="354"/>
                      <a:pt x="106" y="354"/>
                    </a:cubicBezTo>
                    <a:cubicBezTo>
                      <a:pt x="106" y="355"/>
                      <a:pt x="107" y="357"/>
                      <a:pt x="108" y="358"/>
                    </a:cubicBezTo>
                    <a:cubicBezTo>
                      <a:pt x="108" y="358"/>
                      <a:pt x="108" y="358"/>
                      <a:pt x="109" y="358"/>
                    </a:cubicBezTo>
                    <a:cubicBezTo>
                      <a:pt x="107" y="359"/>
                      <a:pt x="104" y="359"/>
                      <a:pt x="102" y="360"/>
                    </a:cubicBezTo>
                    <a:cubicBezTo>
                      <a:pt x="102" y="360"/>
                      <a:pt x="102" y="360"/>
                      <a:pt x="101" y="360"/>
                    </a:cubicBezTo>
                    <a:cubicBezTo>
                      <a:pt x="99" y="361"/>
                      <a:pt x="95" y="362"/>
                      <a:pt x="94" y="366"/>
                    </a:cubicBezTo>
                    <a:cubicBezTo>
                      <a:pt x="94" y="368"/>
                      <a:pt x="95" y="369"/>
                      <a:pt x="95" y="369"/>
                    </a:cubicBezTo>
                    <a:cubicBezTo>
                      <a:pt x="96" y="370"/>
                      <a:pt x="97" y="371"/>
                      <a:pt x="98" y="371"/>
                    </a:cubicBezTo>
                    <a:cubicBezTo>
                      <a:pt x="98" y="371"/>
                      <a:pt x="98" y="371"/>
                      <a:pt x="98" y="371"/>
                    </a:cubicBezTo>
                    <a:cubicBezTo>
                      <a:pt x="96" y="372"/>
                      <a:pt x="96" y="373"/>
                      <a:pt x="96" y="374"/>
                    </a:cubicBezTo>
                    <a:cubicBezTo>
                      <a:pt x="95" y="373"/>
                      <a:pt x="95" y="373"/>
                      <a:pt x="95" y="373"/>
                    </a:cubicBezTo>
                    <a:cubicBezTo>
                      <a:pt x="94" y="372"/>
                      <a:pt x="93" y="372"/>
                      <a:pt x="92" y="372"/>
                    </a:cubicBezTo>
                    <a:cubicBezTo>
                      <a:pt x="90" y="372"/>
                      <a:pt x="90" y="373"/>
                      <a:pt x="89" y="373"/>
                    </a:cubicBezTo>
                    <a:cubicBezTo>
                      <a:pt x="88" y="373"/>
                      <a:pt x="88" y="373"/>
                      <a:pt x="88" y="373"/>
                    </a:cubicBezTo>
                    <a:cubicBezTo>
                      <a:pt x="87" y="374"/>
                      <a:pt x="87" y="374"/>
                      <a:pt x="86" y="374"/>
                    </a:cubicBezTo>
                    <a:cubicBezTo>
                      <a:pt x="86" y="374"/>
                      <a:pt x="85" y="373"/>
                      <a:pt x="84" y="373"/>
                    </a:cubicBezTo>
                    <a:cubicBezTo>
                      <a:pt x="82" y="373"/>
                      <a:pt x="81" y="373"/>
                      <a:pt x="80" y="373"/>
                    </a:cubicBezTo>
                    <a:cubicBezTo>
                      <a:pt x="79" y="373"/>
                      <a:pt x="79" y="373"/>
                      <a:pt x="79" y="373"/>
                    </a:cubicBezTo>
                    <a:cubicBezTo>
                      <a:pt x="76" y="373"/>
                      <a:pt x="74" y="373"/>
                      <a:pt x="72" y="374"/>
                    </a:cubicBezTo>
                    <a:cubicBezTo>
                      <a:pt x="70" y="374"/>
                      <a:pt x="69" y="374"/>
                      <a:pt x="67" y="374"/>
                    </a:cubicBezTo>
                    <a:cubicBezTo>
                      <a:pt x="66" y="375"/>
                      <a:pt x="62" y="375"/>
                      <a:pt x="61" y="378"/>
                    </a:cubicBezTo>
                    <a:cubicBezTo>
                      <a:pt x="60" y="379"/>
                      <a:pt x="60" y="380"/>
                      <a:pt x="60" y="380"/>
                    </a:cubicBezTo>
                    <a:cubicBezTo>
                      <a:pt x="60" y="380"/>
                      <a:pt x="60" y="381"/>
                      <a:pt x="60" y="381"/>
                    </a:cubicBezTo>
                    <a:cubicBezTo>
                      <a:pt x="60" y="381"/>
                      <a:pt x="59" y="381"/>
                      <a:pt x="59" y="381"/>
                    </a:cubicBezTo>
                    <a:cubicBezTo>
                      <a:pt x="58" y="382"/>
                      <a:pt x="58" y="382"/>
                      <a:pt x="57" y="382"/>
                    </a:cubicBezTo>
                    <a:cubicBezTo>
                      <a:pt x="56" y="384"/>
                      <a:pt x="54" y="386"/>
                      <a:pt x="56" y="389"/>
                    </a:cubicBezTo>
                    <a:cubicBezTo>
                      <a:pt x="57" y="393"/>
                      <a:pt x="60" y="394"/>
                      <a:pt x="64" y="394"/>
                    </a:cubicBezTo>
                    <a:cubicBezTo>
                      <a:pt x="66" y="394"/>
                      <a:pt x="68" y="394"/>
                      <a:pt x="69" y="394"/>
                    </a:cubicBezTo>
                    <a:cubicBezTo>
                      <a:pt x="70" y="394"/>
                      <a:pt x="70" y="394"/>
                      <a:pt x="71" y="394"/>
                    </a:cubicBezTo>
                    <a:cubicBezTo>
                      <a:pt x="73" y="393"/>
                      <a:pt x="76" y="393"/>
                      <a:pt x="78" y="393"/>
                    </a:cubicBezTo>
                    <a:cubicBezTo>
                      <a:pt x="79" y="393"/>
                      <a:pt x="81" y="393"/>
                      <a:pt x="82" y="393"/>
                    </a:cubicBezTo>
                    <a:cubicBezTo>
                      <a:pt x="84" y="393"/>
                      <a:pt x="86" y="394"/>
                      <a:pt x="88" y="394"/>
                    </a:cubicBezTo>
                    <a:cubicBezTo>
                      <a:pt x="88" y="394"/>
                      <a:pt x="88" y="394"/>
                      <a:pt x="89" y="394"/>
                    </a:cubicBezTo>
                    <a:cubicBezTo>
                      <a:pt x="87" y="395"/>
                      <a:pt x="86" y="395"/>
                      <a:pt x="85" y="395"/>
                    </a:cubicBezTo>
                    <a:cubicBezTo>
                      <a:pt x="85" y="396"/>
                      <a:pt x="85" y="396"/>
                      <a:pt x="85" y="396"/>
                    </a:cubicBezTo>
                    <a:cubicBezTo>
                      <a:pt x="83" y="396"/>
                      <a:pt x="79" y="398"/>
                      <a:pt x="78" y="402"/>
                    </a:cubicBezTo>
                    <a:cubicBezTo>
                      <a:pt x="78" y="401"/>
                      <a:pt x="77" y="401"/>
                      <a:pt x="76" y="400"/>
                    </a:cubicBezTo>
                    <a:cubicBezTo>
                      <a:pt x="76" y="400"/>
                      <a:pt x="75" y="399"/>
                      <a:pt x="74" y="399"/>
                    </a:cubicBezTo>
                    <a:cubicBezTo>
                      <a:pt x="72" y="397"/>
                      <a:pt x="69" y="395"/>
                      <a:pt x="65" y="395"/>
                    </a:cubicBezTo>
                    <a:cubicBezTo>
                      <a:pt x="65" y="395"/>
                      <a:pt x="64" y="395"/>
                      <a:pt x="63" y="396"/>
                    </a:cubicBezTo>
                    <a:cubicBezTo>
                      <a:pt x="60" y="397"/>
                      <a:pt x="59" y="399"/>
                      <a:pt x="58" y="400"/>
                    </a:cubicBezTo>
                    <a:cubicBezTo>
                      <a:pt x="58" y="401"/>
                      <a:pt x="57" y="402"/>
                      <a:pt x="57" y="402"/>
                    </a:cubicBezTo>
                    <a:cubicBezTo>
                      <a:pt x="56" y="402"/>
                      <a:pt x="56" y="403"/>
                      <a:pt x="55" y="403"/>
                    </a:cubicBezTo>
                    <a:cubicBezTo>
                      <a:pt x="53" y="403"/>
                      <a:pt x="51" y="403"/>
                      <a:pt x="50" y="404"/>
                    </a:cubicBezTo>
                    <a:cubicBezTo>
                      <a:pt x="48" y="406"/>
                      <a:pt x="47" y="409"/>
                      <a:pt x="47" y="411"/>
                    </a:cubicBezTo>
                    <a:cubicBezTo>
                      <a:pt x="47" y="412"/>
                      <a:pt x="47" y="413"/>
                      <a:pt x="46" y="413"/>
                    </a:cubicBezTo>
                    <a:cubicBezTo>
                      <a:pt x="46" y="413"/>
                      <a:pt x="46" y="413"/>
                      <a:pt x="46" y="413"/>
                    </a:cubicBezTo>
                    <a:cubicBezTo>
                      <a:pt x="45" y="414"/>
                      <a:pt x="43" y="416"/>
                      <a:pt x="45" y="419"/>
                    </a:cubicBezTo>
                    <a:cubicBezTo>
                      <a:pt x="45" y="421"/>
                      <a:pt x="47" y="422"/>
                      <a:pt x="51" y="423"/>
                    </a:cubicBezTo>
                    <a:cubicBezTo>
                      <a:pt x="51" y="423"/>
                      <a:pt x="51" y="423"/>
                      <a:pt x="52" y="423"/>
                    </a:cubicBezTo>
                    <a:cubicBezTo>
                      <a:pt x="53" y="424"/>
                      <a:pt x="54" y="424"/>
                      <a:pt x="55" y="424"/>
                    </a:cubicBezTo>
                    <a:cubicBezTo>
                      <a:pt x="55" y="425"/>
                      <a:pt x="56" y="425"/>
                      <a:pt x="56" y="425"/>
                    </a:cubicBezTo>
                    <a:cubicBezTo>
                      <a:pt x="56" y="425"/>
                      <a:pt x="56" y="425"/>
                      <a:pt x="56" y="425"/>
                    </a:cubicBezTo>
                    <a:cubicBezTo>
                      <a:pt x="56" y="425"/>
                      <a:pt x="56" y="425"/>
                      <a:pt x="56" y="425"/>
                    </a:cubicBezTo>
                    <a:cubicBezTo>
                      <a:pt x="55" y="425"/>
                      <a:pt x="55" y="425"/>
                      <a:pt x="54" y="425"/>
                    </a:cubicBezTo>
                    <a:cubicBezTo>
                      <a:pt x="54" y="425"/>
                      <a:pt x="53" y="425"/>
                      <a:pt x="52" y="425"/>
                    </a:cubicBezTo>
                    <a:cubicBezTo>
                      <a:pt x="52" y="425"/>
                      <a:pt x="52" y="425"/>
                      <a:pt x="51" y="425"/>
                    </a:cubicBezTo>
                    <a:cubicBezTo>
                      <a:pt x="48" y="425"/>
                      <a:pt x="47" y="426"/>
                      <a:pt x="46" y="428"/>
                    </a:cubicBezTo>
                    <a:cubicBezTo>
                      <a:pt x="46" y="430"/>
                      <a:pt x="48" y="432"/>
                      <a:pt x="52" y="433"/>
                    </a:cubicBezTo>
                    <a:cubicBezTo>
                      <a:pt x="52" y="433"/>
                      <a:pt x="52" y="433"/>
                      <a:pt x="53" y="433"/>
                    </a:cubicBezTo>
                    <a:cubicBezTo>
                      <a:pt x="53" y="433"/>
                      <a:pt x="53" y="433"/>
                      <a:pt x="53" y="433"/>
                    </a:cubicBezTo>
                    <a:cubicBezTo>
                      <a:pt x="53" y="433"/>
                      <a:pt x="53" y="434"/>
                      <a:pt x="54" y="434"/>
                    </a:cubicBezTo>
                    <a:cubicBezTo>
                      <a:pt x="54" y="434"/>
                      <a:pt x="55" y="436"/>
                      <a:pt x="57" y="436"/>
                    </a:cubicBezTo>
                    <a:cubicBezTo>
                      <a:pt x="58" y="436"/>
                      <a:pt x="60" y="437"/>
                      <a:pt x="62" y="437"/>
                    </a:cubicBezTo>
                    <a:cubicBezTo>
                      <a:pt x="64" y="437"/>
                      <a:pt x="65" y="436"/>
                      <a:pt x="67" y="435"/>
                    </a:cubicBezTo>
                    <a:cubicBezTo>
                      <a:pt x="67" y="435"/>
                      <a:pt x="67" y="434"/>
                      <a:pt x="68" y="434"/>
                    </a:cubicBezTo>
                    <a:cubicBezTo>
                      <a:pt x="68" y="434"/>
                      <a:pt x="68" y="434"/>
                      <a:pt x="68" y="434"/>
                    </a:cubicBezTo>
                    <a:cubicBezTo>
                      <a:pt x="68" y="434"/>
                      <a:pt x="68" y="434"/>
                      <a:pt x="69" y="434"/>
                    </a:cubicBezTo>
                    <a:cubicBezTo>
                      <a:pt x="69" y="434"/>
                      <a:pt x="70" y="434"/>
                      <a:pt x="71" y="433"/>
                    </a:cubicBezTo>
                    <a:cubicBezTo>
                      <a:pt x="73" y="433"/>
                      <a:pt x="74" y="432"/>
                      <a:pt x="75" y="432"/>
                    </a:cubicBezTo>
                    <a:cubicBezTo>
                      <a:pt x="76" y="431"/>
                      <a:pt x="77" y="431"/>
                      <a:pt x="78" y="431"/>
                    </a:cubicBezTo>
                    <a:cubicBezTo>
                      <a:pt x="78" y="431"/>
                      <a:pt x="78" y="431"/>
                      <a:pt x="79" y="431"/>
                    </a:cubicBezTo>
                    <a:cubicBezTo>
                      <a:pt x="79" y="432"/>
                      <a:pt x="79" y="432"/>
                      <a:pt x="80" y="432"/>
                    </a:cubicBezTo>
                    <a:cubicBezTo>
                      <a:pt x="79" y="433"/>
                      <a:pt x="75" y="434"/>
                      <a:pt x="74" y="435"/>
                    </a:cubicBezTo>
                    <a:cubicBezTo>
                      <a:pt x="73" y="435"/>
                      <a:pt x="73" y="435"/>
                      <a:pt x="72" y="435"/>
                    </a:cubicBezTo>
                    <a:cubicBezTo>
                      <a:pt x="70" y="435"/>
                      <a:pt x="68" y="436"/>
                      <a:pt x="67" y="437"/>
                    </a:cubicBezTo>
                    <a:cubicBezTo>
                      <a:pt x="65" y="438"/>
                      <a:pt x="64" y="440"/>
                      <a:pt x="64" y="441"/>
                    </a:cubicBezTo>
                    <a:cubicBezTo>
                      <a:pt x="64" y="442"/>
                      <a:pt x="64" y="443"/>
                      <a:pt x="64" y="443"/>
                    </a:cubicBezTo>
                    <a:cubicBezTo>
                      <a:pt x="63" y="443"/>
                      <a:pt x="63" y="443"/>
                      <a:pt x="62" y="444"/>
                    </a:cubicBezTo>
                    <a:cubicBezTo>
                      <a:pt x="61" y="444"/>
                      <a:pt x="59" y="445"/>
                      <a:pt x="58" y="447"/>
                    </a:cubicBezTo>
                    <a:cubicBezTo>
                      <a:pt x="57" y="450"/>
                      <a:pt x="58" y="455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61" y="457"/>
                      <a:pt x="61" y="457"/>
                      <a:pt x="61" y="457"/>
                    </a:cubicBezTo>
                    <a:cubicBezTo>
                      <a:pt x="59" y="457"/>
                      <a:pt x="58" y="457"/>
                      <a:pt x="57" y="457"/>
                    </a:cubicBezTo>
                    <a:cubicBezTo>
                      <a:pt x="55" y="458"/>
                      <a:pt x="54" y="460"/>
                      <a:pt x="54" y="461"/>
                    </a:cubicBezTo>
                    <a:cubicBezTo>
                      <a:pt x="53" y="461"/>
                      <a:pt x="53" y="461"/>
                      <a:pt x="53" y="461"/>
                    </a:cubicBezTo>
                    <a:cubicBezTo>
                      <a:pt x="53" y="461"/>
                      <a:pt x="52" y="461"/>
                      <a:pt x="52" y="461"/>
                    </a:cubicBezTo>
                    <a:cubicBezTo>
                      <a:pt x="52" y="461"/>
                      <a:pt x="52" y="460"/>
                      <a:pt x="52" y="460"/>
                    </a:cubicBezTo>
                    <a:cubicBezTo>
                      <a:pt x="51" y="458"/>
                      <a:pt x="49" y="456"/>
                      <a:pt x="47" y="456"/>
                    </a:cubicBezTo>
                    <a:cubicBezTo>
                      <a:pt x="44" y="456"/>
                      <a:pt x="43" y="458"/>
                      <a:pt x="42" y="461"/>
                    </a:cubicBezTo>
                    <a:cubicBezTo>
                      <a:pt x="41" y="464"/>
                      <a:pt x="42" y="468"/>
                      <a:pt x="43" y="470"/>
                    </a:cubicBezTo>
                    <a:cubicBezTo>
                      <a:pt x="45" y="474"/>
                      <a:pt x="47" y="476"/>
                      <a:pt x="50" y="476"/>
                    </a:cubicBezTo>
                    <a:cubicBezTo>
                      <a:pt x="52" y="476"/>
                      <a:pt x="53" y="475"/>
                      <a:pt x="55" y="474"/>
                    </a:cubicBezTo>
                    <a:cubicBezTo>
                      <a:pt x="58" y="473"/>
                      <a:pt x="60" y="473"/>
                      <a:pt x="65" y="472"/>
                    </a:cubicBezTo>
                    <a:cubicBezTo>
                      <a:pt x="69" y="472"/>
                      <a:pt x="73" y="472"/>
                      <a:pt x="77" y="470"/>
                    </a:cubicBezTo>
                    <a:cubicBezTo>
                      <a:pt x="79" y="469"/>
                      <a:pt x="80" y="468"/>
                      <a:pt x="81" y="467"/>
                    </a:cubicBezTo>
                    <a:cubicBezTo>
                      <a:pt x="82" y="466"/>
                      <a:pt x="84" y="465"/>
                      <a:pt x="85" y="465"/>
                    </a:cubicBezTo>
                    <a:cubicBezTo>
                      <a:pt x="85" y="464"/>
                      <a:pt x="86" y="464"/>
                      <a:pt x="86" y="464"/>
                    </a:cubicBezTo>
                    <a:cubicBezTo>
                      <a:pt x="88" y="464"/>
                      <a:pt x="88" y="464"/>
                      <a:pt x="88" y="464"/>
                    </a:cubicBezTo>
                    <a:cubicBezTo>
                      <a:pt x="89" y="464"/>
                      <a:pt x="90" y="464"/>
                      <a:pt x="91" y="464"/>
                    </a:cubicBezTo>
                    <a:cubicBezTo>
                      <a:pt x="92" y="464"/>
                      <a:pt x="93" y="463"/>
                      <a:pt x="94" y="462"/>
                    </a:cubicBezTo>
                    <a:cubicBezTo>
                      <a:pt x="94" y="462"/>
                      <a:pt x="94" y="462"/>
                      <a:pt x="94" y="462"/>
                    </a:cubicBezTo>
                    <a:cubicBezTo>
                      <a:pt x="93" y="464"/>
                      <a:pt x="94" y="466"/>
                      <a:pt x="95" y="467"/>
                    </a:cubicBezTo>
                    <a:cubicBezTo>
                      <a:pt x="95" y="467"/>
                      <a:pt x="97" y="468"/>
                      <a:pt x="98" y="468"/>
                    </a:cubicBezTo>
                    <a:cubicBezTo>
                      <a:pt x="101" y="468"/>
                      <a:pt x="106" y="465"/>
                      <a:pt x="107" y="464"/>
                    </a:cubicBezTo>
                    <a:cubicBezTo>
                      <a:pt x="107" y="464"/>
                      <a:pt x="108" y="463"/>
                      <a:pt x="108" y="463"/>
                    </a:cubicBezTo>
                    <a:cubicBezTo>
                      <a:pt x="112" y="460"/>
                      <a:pt x="116" y="458"/>
                      <a:pt x="115" y="455"/>
                    </a:cubicBezTo>
                    <a:cubicBezTo>
                      <a:pt x="115" y="454"/>
                      <a:pt x="115" y="453"/>
                      <a:pt x="115" y="452"/>
                    </a:cubicBezTo>
                    <a:cubicBezTo>
                      <a:pt x="115" y="452"/>
                      <a:pt x="115" y="452"/>
                      <a:pt x="116" y="452"/>
                    </a:cubicBezTo>
                    <a:cubicBezTo>
                      <a:pt x="116" y="452"/>
                      <a:pt x="116" y="452"/>
                      <a:pt x="116" y="452"/>
                    </a:cubicBezTo>
                    <a:cubicBezTo>
                      <a:pt x="117" y="452"/>
                      <a:pt x="117" y="452"/>
                      <a:pt x="117" y="452"/>
                    </a:cubicBezTo>
                    <a:cubicBezTo>
                      <a:pt x="121" y="452"/>
                      <a:pt x="121" y="446"/>
                      <a:pt x="121" y="445"/>
                    </a:cubicBezTo>
                    <a:cubicBezTo>
                      <a:pt x="122" y="439"/>
                      <a:pt x="118" y="433"/>
                      <a:pt x="113" y="429"/>
                    </a:cubicBezTo>
                    <a:cubicBezTo>
                      <a:pt x="113" y="429"/>
                      <a:pt x="114" y="429"/>
                      <a:pt x="114" y="429"/>
                    </a:cubicBezTo>
                    <a:cubicBezTo>
                      <a:pt x="115" y="430"/>
                      <a:pt x="117" y="430"/>
                      <a:pt x="118" y="430"/>
                    </a:cubicBezTo>
                    <a:cubicBezTo>
                      <a:pt x="118" y="430"/>
                      <a:pt x="118" y="430"/>
                      <a:pt x="118" y="430"/>
                    </a:cubicBezTo>
                    <a:cubicBezTo>
                      <a:pt x="127" y="430"/>
                      <a:pt x="136" y="419"/>
                      <a:pt x="140" y="412"/>
                    </a:cubicBezTo>
                    <a:cubicBezTo>
                      <a:pt x="141" y="411"/>
                      <a:pt x="141" y="411"/>
                      <a:pt x="141" y="411"/>
                    </a:cubicBezTo>
                    <a:cubicBezTo>
                      <a:pt x="144" y="407"/>
                      <a:pt x="147" y="404"/>
                      <a:pt x="150" y="400"/>
                    </a:cubicBezTo>
                    <a:cubicBezTo>
                      <a:pt x="152" y="399"/>
                      <a:pt x="153" y="397"/>
                      <a:pt x="155" y="395"/>
                    </a:cubicBezTo>
                    <a:cubicBezTo>
                      <a:pt x="156" y="393"/>
                      <a:pt x="158" y="391"/>
                      <a:pt x="160" y="390"/>
                    </a:cubicBezTo>
                    <a:cubicBezTo>
                      <a:pt x="161" y="389"/>
                      <a:pt x="162" y="388"/>
                      <a:pt x="163" y="387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4" y="389"/>
                      <a:pt x="164" y="390"/>
                      <a:pt x="165" y="391"/>
                    </a:cubicBezTo>
                    <a:cubicBezTo>
                      <a:pt x="161" y="392"/>
                      <a:pt x="158" y="393"/>
                      <a:pt x="156" y="396"/>
                    </a:cubicBezTo>
                    <a:cubicBezTo>
                      <a:pt x="155" y="398"/>
                      <a:pt x="154" y="400"/>
                      <a:pt x="153" y="401"/>
                    </a:cubicBezTo>
                    <a:cubicBezTo>
                      <a:pt x="152" y="404"/>
                      <a:pt x="151" y="406"/>
                      <a:pt x="150" y="408"/>
                    </a:cubicBezTo>
                    <a:cubicBezTo>
                      <a:pt x="149" y="409"/>
                      <a:pt x="149" y="409"/>
                      <a:pt x="149" y="409"/>
                    </a:cubicBezTo>
                    <a:cubicBezTo>
                      <a:pt x="147" y="410"/>
                      <a:pt x="146" y="411"/>
                      <a:pt x="145" y="414"/>
                    </a:cubicBezTo>
                    <a:cubicBezTo>
                      <a:pt x="145" y="415"/>
                      <a:pt x="145" y="415"/>
                      <a:pt x="145" y="415"/>
                    </a:cubicBezTo>
                    <a:cubicBezTo>
                      <a:pt x="145" y="415"/>
                      <a:pt x="144" y="415"/>
                      <a:pt x="144" y="416"/>
                    </a:cubicBezTo>
                    <a:cubicBezTo>
                      <a:pt x="143" y="415"/>
                      <a:pt x="143" y="415"/>
                      <a:pt x="143" y="415"/>
                    </a:cubicBezTo>
                    <a:cubicBezTo>
                      <a:pt x="142" y="415"/>
                      <a:pt x="142" y="415"/>
                      <a:pt x="142" y="415"/>
                    </a:cubicBezTo>
                    <a:cubicBezTo>
                      <a:pt x="141" y="415"/>
                      <a:pt x="141" y="415"/>
                      <a:pt x="141" y="415"/>
                    </a:cubicBezTo>
                    <a:cubicBezTo>
                      <a:pt x="138" y="415"/>
                      <a:pt x="136" y="418"/>
                      <a:pt x="133" y="421"/>
                    </a:cubicBezTo>
                    <a:cubicBezTo>
                      <a:pt x="133" y="422"/>
                      <a:pt x="132" y="423"/>
                      <a:pt x="131" y="424"/>
                    </a:cubicBezTo>
                    <a:cubicBezTo>
                      <a:pt x="131" y="424"/>
                      <a:pt x="131" y="424"/>
                      <a:pt x="131" y="424"/>
                    </a:cubicBezTo>
                    <a:cubicBezTo>
                      <a:pt x="128" y="426"/>
                      <a:pt x="121" y="431"/>
                      <a:pt x="125" y="436"/>
                    </a:cubicBezTo>
                    <a:cubicBezTo>
                      <a:pt x="125" y="437"/>
                      <a:pt x="127" y="438"/>
                      <a:pt x="128" y="438"/>
                    </a:cubicBezTo>
                    <a:cubicBezTo>
                      <a:pt x="129" y="438"/>
                      <a:pt x="132" y="438"/>
                      <a:pt x="137" y="432"/>
                    </a:cubicBezTo>
                    <a:cubicBezTo>
                      <a:pt x="139" y="431"/>
                      <a:pt x="143" y="426"/>
                      <a:pt x="144" y="422"/>
                    </a:cubicBezTo>
                    <a:cubicBezTo>
                      <a:pt x="144" y="422"/>
                      <a:pt x="145" y="423"/>
                      <a:pt x="147" y="424"/>
                    </a:cubicBezTo>
                    <a:cubicBezTo>
                      <a:pt x="147" y="424"/>
                      <a:pt x="147" y="424"/>
                      <a:pt x="147" y="424"/>
                    </a:cubicBezTo>
                    <a:cubicBezTo>
                      <a:pt x="146" y="425"/>
                      <a:pt x="146" y="425"/>
                      <a:pt x="146" y="426"/>
                    </a:cubicBezTo>
                    <a:cubicBezTo>
                      <a:pt x="145" y="426"/>
                      <a:pt x="145" y="426"/>
                      <a:pt x="145" y="427"/>
                    </a:cubicBezTo>
                    <a:cubicBezTo>
                      <a:pt x="145" y="427"/>
                      <a:pt x="144" y="427"/>
                      <a:pt x="144" y="427"/>
                    </a:cubicBezTo>
                    <a:cubicBezTo>
                      <a:pt x="143" y="428"/>
                      <a:pt x="141" y="428"/>
                      <a:pt x="141" y="431"/>
                    </a:cubicBezTo>
                    <a:cubicBezTo>
                      <a:pt x="140" y="433"/>
                      <a:pt x="141" y="434"/>
                      <a:pt x="142" y="435"/>
                    </a:cubicBezTo>
                    <a:cubicBezTo>
                      <a:pt x="142" y="436"/>
                      <a:pt x="143" y="436"/>
                      <a:pt x="143" y="437"/>
                    </a:cubicBezTo>
                    <a:cubicBezTo>
                      <a:pt x="142" y="437"/>
                      <a:pt x="142" y="437"/>
                      <a:pt x="141" y="437"/>
                    </a:cubicBezTo>
                    <a:cubicBezTo>
                      <a:pt x="137" y="438"/>
                      <a:pt x="137" y="441"/>
                      <a:pt x="136" y="443"/>
                    </a:cubicBezTo>
                    <a:cubicBezTo>
                      <a:pt x="136" y="443"/>
                      <a:pt x="136" y="443"/>
                      <a:pt x="136" y="443"/>
                    </a:cubicBezTo>
                    <a:cubicBezTo>
                      <a:pt x="135" y="443"/>
                      <a:pt x="134" y="443"/>
                      <a:pt x="133" y="443"/>
                    </a:cubicBezTo>
                    <a:cubicBezTo>
                      <a:pt x="131" y="443"/>
                      <a:pt x="128" y="445"/>
                      <a:pt x="126" y="447"/>
                    </a:cubicBezTo>
                    <a:cubicBezTo>
                      <a:pt x="125" y="449"/>
                      <a:pt x="125" y="451"/>
                      <a:pt x="126" y="452"/>
                    </a:cubicBezTo>
                    <a:cubicBezTo>
                      <a:pt x="128" y="454"/>
                      <a:pt x="130" y="454"/>
                      <a:pt x="131" y="454"/>
                    </a:cubicBezTo>
                    <a:cubicBezTo>
                      <a:pt x="131" y="455"/>
                      <a:pt x="131" y="455"/>
                      <a:pt x="131" y="455"/>
                    </a:cubicBezTo>
                    <a:cubicBezTo>
                      <a:pt x="130" y="455"/>
                      <a:pt x="130" y="455"/>
                      <a:pt x="130" y="455"/>
                    </a:cubicBezTo>
                    <a:cubicBezTo>
                      <a:pt x="129" y="457"/>
                      <a:pt x="128" y="458"/>
                      <a:pt x="127" y="460"/>
                    </a:cubicBezTo>
                    <a:cubicBezTo>
                      <a:pt x="127" y="461"/>
                      <a:pt x="126" y="462"/>
                      <a:pt x="126" y="462"/>
                    </a:cubicBezTo>
                    <a:cubicBezTo>
                      <a:pt x="125" y="463"/>
                      <a:pt x="125" y="463"/>
                      <a:pt x="125" y="463"/>
                    </a:cubicBezTo>
                    <a:cubicBezTo>
                      <a:pt x="125" y="464"/>
                      <a:pt x="124" y="464"/>
                      <a:pt x="124" y="465"/>
                    </a:cubicBezTo>
                    <a:cubicBezTo>
                      <a:pt x="124" y="465"/>
                      <a:pt x="124" y="465"/>
                      <a:pt x="124" y="465"/>
                    </a:cubicBezTo>
                    <a:cubicBezTo>
                      <a:pt x="124" y="462"/>
                      <a:pt x="124" y="462"/>
                      <a:pt x="124" y="462"/>
                    </a:cubicBezTo>
                    <a:cubicBezTo>
                      <a:pt x="120" y="462"/>
                      <a:pt x="117" y="465"/>
                      <a:pt x="117" y="469"/>
                    </a:cubicBezTo>
                    <a:cubicBezTo>
                      <a:pt x="117" y="470"/>
                      <a:pt x="118" y="471"/>
                      <a:pt x="118" y="471"/>
                    </a:cubicBezTo>
                    <a:cubicBezTo>
                      <a:pt x="118" y="472"/>
                      <a:pt x="118" y="472"/>
                      <a:pt x="118" y="472"/>
                    </a:cubicBezTo>
                    <a:cubicBezTo>
                      <a:pt x="117" y="473"/>
                      <a:pt x="117" y="475"/>
                      <a:pt x="118" y="477"/>
                    </a:cubicBezTo>
                    <a:cubicBezTo>
                      <a:pt x="118" y="477"/>
                      <a:pt x="118" y="478"/>
                      <a:pt x="117" y="478"/>
                    </a:cubicBezTo>
                    <a:cubicBezTo>
                      <a:pt x="115" y="479"/>
                      <a:pt x="115" y="481"/>
                      <a:pt x="115" y="483"/>
                    </a:cubicBezTo>
                    <a:cubicBezTo>
                      <a:pt x="116" y="488"/>
                      <a:pt x="119" y="489"/>
                      <a:pt x="120" y="489"/>
                    </a:cubicBezTo>
                    <a:cubicBezTo>
                      <a:pt x="121" y="489"/>
                      <a:pt x="122" y="488"/>
                      <a:pt x="123" y="487"/>
                    </a:cubicBezTo>
                    <a:cubicBezTo>
                      <a:pt x="124" y="487"/>
                      <a:pt x="124" y="487"/>
                      <a:pt x="124" y="487"/>
                    </a:cubicBezTo>
                    <a:cubicBezTo>
                      <a:pt x="123" y="488"/>
                      <a:pt x="123" y="489"/>
                      <a:pt x="123" y="489"/>
                    </a:cubicBezTo>
                    <a:cubicBezTo>
                      <a:pt x="124" y="491"/>
                      <a:pt x="125" y="493"/>
                      <a:pt x="127" y="494"/>
                    </a:cubicBezTo>
                    <a:cubicBezTo>
                      <a:pt x="128" y="495"/>
                      <a:pt x="128" y="495"/>
                      <a:pt x="129" y="495"/>
                    </a:cubicBezTo>
                    <a:cubicBezTo>
                      <a:pt x="129" y="495"/>
                      <a:pt x="129" y="495"/>
                      <a:pt x="129" y="495"/>
                    </a:cubicBezTo>
                    <a:cubicBezTo>
                      <a:pt x="127" y="497"/>
                      <a:pt x="126" y="499"/>
                      <a:pt x="126" y="502"/>
                    </a:cubicBezTo>
                    <a:cubicBezTo>
                      <a:pt x="126" y="505"/>
                      <a:pt x="127" y="506"/>
                      <a:pt x="127" y="508"/>
                    </a:cubicBezTo>
                    <a:cubicBezTo>
                      <a:pt x="127" y="508"/>
                      <a:pt x="127" y="508"/>
                      <a:pt x="126" y="508"/>
                    </a:cubicBezTo>
                    <a:cubicBezTo>
                      <a:pt x="126" y="509"/>
                      <a:pt x="126" y="509"/>
                      <a:pt x="126" y="509"/>
                    </a:cubicBezTo>
                    <a:cubicBezTo>
                      <a:pt x="123" y="509"/>
                      <a:pt x="123" y="510"/>
                      <a:pt x="121" y="512"/>
                    </a:cubicBezTo>
                    <a:cubicBezTo>
                      <a:pt x="120" y="513"/>
                      <a:pt x="120" y="513"/>
                      <a:pt x="120" y="514"/>
                    </a:cubicBezTo>
                    <a:cubicBezTo>
                      <a:pt x="118" y="516"/>
                      <a:pt x="116" y="518"/>
                      <a:pt x="116" y="522"/>
                    </a:cubicBezTo>
                    <a:cubicBezTo>
                      <a:pt x="116" y="524"/>
                      <a:pt x="116" y="524"/>
                      <a:pt x="116" y="524"/>
                    </a:cubicBezTo>
                    <a:cubicBezTo>
                      <a:pt x="118" y="525"/>
                      <a:pt x="118" y="525"/>
                      <a:pt x="118" y="525"/>
                    </a:cubicBezTo>
                    <a:cubicBezTo>
                      <a:pt x="119" y="525"/>
                      <a:pt x="119" y="525"/>
                      <a:pt x="120" y="525"/>
                    </a:cubicBezTo>
                    <a:cubicBezTo>
                      <a:pt x="121" y="525"/>
                      <a:pt x="122" y="524"/>
                      <a:pt x="123" y="524"/>
                    </a:cubicBezTo>
                    <a:cubicBezTo>
                      <a:pt x="123" y="524"/>
                      <a:pt x="124" y="524"/>
                      <a:pt x="124" y="524"/>
                    </a:cubicBezTo>
                    <a:cubicBezTo>
                      <a:pt x="124" y="524"/>
                      <a:pt x="124" y="524"/>
                      <a:pt x="124" y="524"/>
                    </a:cubicBezTo>
                    <a:cubicBezTo>
                      <a:pt x="124" y="524"/>
                      <a:pt x="124" y="526"/>
                      <a:pt x="122" y="527"/>
                    </a:cubicBezTo>
                    <a:cubicBezTo>
                      <a:pt x="121" y="528"/>
                      <a:pt x="120" y="529"/>
                      <a:pt x="120" y="530"/>
                    </a:cubicBezTo>
                    <a:cubicBezTo>
                      <a:pt x="118" y="532"/>
                      <a:pt x="117" y="533"/>
                      <a:pt x="116" y="534"/>
                    </a:cubicBezTo>
                    <a:cubicBezTo>
                      <a:pt x="115" y="535"/>
                      <a:pt x="115" y="535"/>
                      <a:pt x="115" y="535"/>
                    </a:cubicBezTo>
                    <a:cubicBezTo>
                      <a:pt x="113" y="536"/>
                      <a:pt x="110" y="539"/>
                      <a:pt x="111" y="544"/>
                    </a:cubicBezTo>
                    <a:cubicBezTo>
                      <a:pt x="112" y="546"/>
                      <a:pt x="115" y="548"/>
                      <a:pt x="118" y="548"/>
                    </a:cubicBezTo>
                    <a:cubicBezTo>
                      <a:pt x="118" y="548"/>
                      <a:pt x="118" y="548"/>
                      <a:pt x="119" y="548"/>
                    </a:cubicBezTo>
                    <a:cubicBezTo>
                      <a:pt x="118" y="549"/>
                      <a:pt x="118" y="549"/>
                      <a:pt x="118" y="550"/>
                    </a:cubicBezTo>
                    <a:cubicBezTo>
                      <a:pt x="115" y="554"/>
                      <a:pt x="113" y="559"/>
                      <a:pt x="114" y="565"/>
                    </a:cubicBezTo>
                    <a:cubicBezTo>
                      <a:pt x="114" y="565"/>
                      <a:pt x="114" y="566"/>
                      <a:pt x="114" y="566"/>
                    </a:cubicBezTo>
                    <a:cubicBezTo>
                      <a:pt x="114" y="567"/>
                      <a:pt x="114" y="569"/>
                      <a:pt x="115" y="570"/>
                    </a:cubicBezTo>
                    <a:cubicBezTo>
                      <a:pt x="116" y="571"/>
                      <a:pt x="117" y="572"/>
                      <a:pt x="118" y="573"/>
                    </a:cubicBezTo>
                    <a:cubicBezTo>
                      <a:pt x="118" y="573"/>
                      <a:pt x="118" y="573"/>
                      <a:pt x="119" y="573"/>
                    </a:cubicBezTo>
                    <a:cubicBezTo>
                      <a:pt x="119" y="574"/>
                      <a:pt x="119" y="574"/>
                      <a:pt x="119" y="574"/>
                    </a:cubicBezTo>
                    <a:cubicBezTo>
                      <a:pt x="121" y="575"/>
                      <a:pt x="122" y="576"/>
                      <a:pt x="124" y="576"/>
                    </a:cubicBezTo>
                    <a:cubicBezTo>
                      <a:pt x="124" y="576"/>
                      <a:pt x="124" y="576"/>
                      <a:pt x="124" y="576"/>
                    </a:cubicBezTo>
                    <a:cubicBezTo>
                      <a:pt x="121" y="579"/>
                      <a:pt x="120" y="581"/>
                      <a:pt x="118" y="584"/>
                    </a:cubicBezTo>
                    <a:cubicBezTo>
                      <a:pt x="117" y="586"/>
                      <a:pt x="116" y="587"/>
                      <a:pt x="114" y="589"/>
                    </a:cubicBezTo>
                    <a:cubicBezTo>
                      <a:pt x="111" y="592"/>
                      <a:pt x="111" y="594"/>
                      <a:pt x="112" y="598"/>
                    </a:cubicBezTo>
                    <a:cubicBezTo>
                      <a:pt x="112" y="599"/>
                      <a:pt x="112" y="599"/>
                      <a:pt x="112" y="599"/>
                    </a:cubicBezTo>
                    <a:cubicBezTo>
                      <a:pt x="112" y="601"/>
                      <a:pt x="112" y="601"/>
                      <a:pt x="112" y="603"/>
                    </a:cubicBezTo>
                    <a:cubicBezTo>
                      <a:pt x="111" y="603"/>
                      <a:pt x="111" y="604"/>
                      <a:pt x="110" y="604"/>
                    </a:cubicBezTo>
                    <a:cubicBezTo>
                      <a:pt x="109" y="606"/>
                      <a:pt x="108" y="608"/>
                      <a:pt x="107" y="610"/>
                    </a:cubicBezTo>
                    <a:cubicBezTo>
                      <a:pt x="107" y="612"/>
                      <a:pt x="107" y="614"/>
                      <a:pt x="107" y="616"/>
                    </a:cubicBezTo>
                    <a:cubicBezTo>
                      <a:pt x="107" y="617"/>
                      <a:pt x="107" y="618"/>
                      <a:pt x="107" y="619"/>
                    </a:cubicBezTo>
                    <a:cubicBezTo>
                      <a:pt x="107" y="620"/>
                      <a:pt x="107" y="621"/>
                      <a:pt x="107" y="622"/>
                    </a:cubicBezTo>
                    <a:cubicBezTo>
                      <a:pt x="107" y="624"/>
                      <a:pt x="107" y="626"/>
                      <a:pt x="107" y="629"/>
                    </a:cubicBezTo>
                    <a:cubicBezTo>
                      <a:pt x="107" y="632"/>
                      <a:pt x="108" y="635"/>
                      <a:pt x="106" y="637"/>
                    </a:cubicBezTo>
                    <a:cubicBezTo>
                      <a:pt x="105" y="638"/>
                      <a:pt x="104" y="640"/>
                      <a:pt x="103" y="641"/>
                    </a:cubicBezTo>
                    <a:cubicBezTo>
                      <a:pt x="101" y="643"/>
                      <a:pt x="99" y="645"/>
                      <a:pt x="98" y="647"/>
                    </a:cubicBezTo>
                    <a:cubicBezTo>
                      <a:pt x="95" y="652"/>
                      <a:pt x="95" y="657"/>
                      <a:pt x="98" y="661"/>
                    </a:cubicBezTo>
                    <a:cubicBezTo>
                      <a:pt x="101" y="665"/>
                      <a:pt x="105" y="668"/>
                      <a:pt x="111" y="668"/>
                    </a:cubicBezTo>
                    <a:cubicBezTo>
                      <a:pt x="112" y="668"/>
                      <a:pt x="112" y="668"/>
                      <a:pt x="113" y="668"/>
                    </a:cubicBezTo>
                    <a:cubicBezTo>
                      <a:pt x="116" y="667"/>
                      <a:pt x="125" y="666"/>
                      <a:pt x="130" y="660"/>
                    </a:cubicBezTo>
                    <a:cubicBezTo>
                      <a:pt x="132" y="657"/>
                      <a:pt x="133" y="654"/>
                      <a:pt x="133" y="650"/>
                    </a:cubicBezTo>
                    <a:cubicBezTo>
                      <a:pt x="133" y="648"/>
                      <a:pt x="132" y="646"/>
                      <a:pt x="131" y="644"/>
                    </a:cubicBezTo>
                    <a:cubicBezTo>
                      <a:pt x="131" y="642"/>
                      <a:pt x="130" y="640"/>
                      <a:pt x="130" y="638"/>
                    </a:cubicBezTo>
                    <a:cubicBezTo>
                      <a:pt x="130" y="634"/>
                      <a:pt x="132" y="631"/>
                      <a:pt x="133" y="627"/>
                    </a:cubicBezTo>
                    <a:cubicBezTo>
                      <a:pt x="136" y="621"/>
                      <a:pt x="139" y="613"/>
                      <a:pt x="139" y="605"/>
                    </a:cubicBezTo>
                    <a:cubicBezTo>
                      <a:pt x="139" y="604"/>
                      <a:pt x="139" y="603"/>
                      <a:pt x="139" y="602"/>
                    </a:cubicBezTo>
                    <a:cubicBezTo>
                      <a:pt x="139" y="600"/>
                      <a:pt x="139" y="598"/>
                      <a:pt x="139" y="596"/>
                    </a:cubicBezTo>
                    <a:cubicBezTo>
                      <a:pt x="140" y="592"/>
                      <a:pt x="142" y="589"/>
                      <a:pt x="143" y="586"/>
                    </a:cubicBezTo>
                    <a:cubicBezTo>
                      <a:pt x="144" y="585"/>
                      <a:pt x="146" y="583"/>
                      <a:pt x="147" y="581"/>
                    </a:cubicBezTo>
                    <a:cubicBezTo>
                      <a:pt x="148" y="580"/>
                      <a:pt x="148" y="580"/>
                      <a:pt x="149" y="579"/>
                    </a:cubicBezTo>
                    <a:cubicBezTo>
                      <a:pt x="150" y="578"/>
                      <a:pt x="151" y="577"/>
                      <a:pt x="152" y="577"/>
                    </a:cubicBezTo>
                    <a:cubicBezTo>
                      <a:pt x="153" y="576"/>
                      <a:pt x="154" y="576"/>
                      <a:pt x="155" y="575"/>
                    </a:cubicBezTo>
                    <a:cubicBezTo>
                      <a:pt x="161" y="569"/>
                      <a:pt x="156" y="561"/>
                      <a:pt x="153" y="557"/>
                    </a:cubicBezTo>
                    <a:cubicBezTo>
                      <a:pt x="151" y="555"/>
                      <a:pt x="151" y="555"/>
                      <a:pt x="151" y="555"/>
                    </a:cubicBezTo>
                    <a:cubicBezTo>
                      <a:pt x="150" y="553"/>
                      <a:pt x="149" y="551"/>
                      <a:pt x="148" y="549"/>
                    </a:cubicBezTo>
                    <a:cubicBezTo>
                      <a:pt x="148" y="546"/>
                      <a:pt x="147" y="544"/>
                      <a:pt x="146" y="541"/>
                    </a:cubicBezTo>
                    <a:cubicBezTo>
                      <a:pt x="146" y="539"/>
                      <a:pt x="146" y="538"/>
                      <a:pt x="145" y="536"/>
                    </a:cubicBezTo>
                    <a:cubicBezTo>
                      <a:pt x="144" y="535"/>
                      <a:pt x="144" y="534"/>
                      <a:pt x="144" y="532"/>
                    </a:cubicBezTo>
                    <a:cubicBezTo>
                      <a:pt x="144" y="530"/>
                      <a:pt x="144" y="530"/>
                      <a:pt x="144" y="530"/>
                    </a:cubicBezTo>
                    <a:cubicBezTo>
                      <a:pt x="144" y="529"/>
                      <a:pt x="144" y="529"/>
                      <a:pt x="144" y="528"/>
                    </a:cubicBezTo>
                    <a:cubicBezTo>
                      <a:pt x="146" y="529"/>
                      <a:pt x="147" y="529"/>
                      <a:pt x="148" y="529"/>
                    </a:cubicBezTo>
                    <a:cubicBezTo>
                      <a:pt x="148" y="529"/>
                      <a:pt x="148" y="529"/>
                      <a:pt x="148" y="529"/>
                    </a:cubicBezTo>
                    <a:cubicBezTo>
                      <a:pt x="151" y="529"/>
                      <a:pt x="153" y="526"/>
                      <a:pt x="154" y="523"/>
                    </a:cubicBezTo>
                    <a:cubicBezTo>
                      <a:pt x="154" y="523"/>
                      <a:pt x="154" y="522"/>
                      <a:pt x="154" y="522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58" y="515"/>
                      <a:pt x="161" y="511"/>
                      <a:pt x="165" y="507"/>
                    </a:cubicBezTo>
                    <a:cubicBezTo>
                      <a:pt x="167" y="505"/>
                      <a:pt x="169" y="503"/>
                      <a:pt x="171" y="501"/>
                    </a:cubicBezTo>
                    <a:cubicBezTo>
                      <a:pt x="172" y="500"/>
                      <a:pt x="173" y="500"/>
                      <a:pt x="174" y="499"/>
                    </a:cubicBezTo>
                    <a:cubicBezTo>
                      <a:pt x="173" y="499"/>
                      <a:pt x="173" y="500"/>
                      <a:pt x="173" y="500"/>
                    </a:cubicBezTo>
                    <a:cubicBezTo>
                      <a:pt x="171" y="501"/>
                      <a:pt x="170" y="502"/>
                      <a:pt x="169" y="504"/>
                    </a:cubicBezTo>
                    <a:cubicBezTo>
                      <a:pt x="159" y="513"/>
                      <a:pt x="153" y="524"/>
                      <a:pt x="151" y="535"/>
                    </a:cubicBezTo>
                    <a:cubicBezTo>
                      <a:pt x="151" y="535"/>
                      <a:pt x="150" y="536"/>
                      <a:pt x="150" y="537"/>
                    </a:cubicBezTo>
                    <a:cubicBezTo>
                      <a:pt x="149" y="539"/>
                      <a:pt x="148" y="541"/>
                      <a:pt x="149" y="543"/>
                    </a:cubicBezTo>
                    <a:cubicBezTo>
                      <a:pt x="149" y="544"/>
                      <a:pt x="149" y="546"/>
                      <a:pt x="153" y="551"/>
                    </a:cubicBezTo>
                    <a:cubicBezTo>
                      <a:pt x="154" y="552"/>
                      <a:pt x="154" y="553"/>
                      <a:pt x="155" y="554"/>
                    </a:cubicBezTo>
                    <a:cubicBezTo>
                      <a:pt x="155" y="555"/>
                      <a:pt x="156" y="556"/>
                      <a:pt x="156" y="557"/>
                    </a:cubicBezTo>
                    <a:cubicBezTo>
                      <a:pt x="157" y="558"/>
                      <a:pt x="157" y="558"/>
                      <a:pt x="157" y="558"/>
                    </a:cubicBezTo>
                    <a:cubicBezTo>
                      <a:pt x="158" y="561"/>
                      <a:pt x="160" y="564"/>
                      <a:pt x="164" y="564"/>
                    </a:cubicBezTo>
                    <a:cubicBezTo>
                      <a:pt x="165" y="564"/>
                      <a:pt x="165" y="563"/>
                      <a:pt x="166" y="563"/>
                    </a:cubicBezTo>
                    <a:cubicBezTo>
                      <a:pt x="168" y="563"/>
                      <a:pt x="168" y="563"/>
                      <a:pt x="168" y="563"/>
                    </a:cubicBezTo>
                    <a:cubicBezTo>
                      <a:pt x="168" y="561"/>
                      <a:pt x="168" y="561"/>
                      <a:pt x="168" y="561"/>
                    </a:cubicBezTo>
                    <a:cubicBezTo>
                      <a:pt x="168" y="559"/>
                      <a:pt x="168" y="557"/>
                      <a:pt x="168" y="555"/>
                    </a:cubicBezTo>
                    <a:cubicBezTo>
                      <a:pt x="168" y="556"/>
                      <a:pt x="168" y="556"/>
                      <a:pt x="168" y="557"/>
                    </a:cubicBezTo>
                    <a:cubicBezTo>
                      <a:pt x="169" y="558"/>
                      <a:pt x="170" y="560"/>
                      <a:pt x="170" y="561"/>
                    </a:cubicBezTo>
                    <a:cubicBezTo>
                      <a:pt x="170" y="565"/>
                      <a:pt x="173" y="567"/>
                      <a:pt x="175" y="568"/>
                    </a:cubicBezTo>
                    <a:cubicBezTo>
                      <a:pt x="176" y="569"/>
                      <a:pt x="179" y="571"/>
                      <a:pt x="180" y="573"/>
                    </a:cubicBezTo>
                    <a:cubicBezTo>
                      <a:pt x="180" y="573"/>
                      <a:pt x="181" y="573"/>
                      <a:pt x="181" y="574"/>
                    </a:cubicBezTo>
                    <a:cubicBezTo>
                      <a:pt x="182" y="576"/>
                      <a:pt x="184" y="579"/>
                      <a:pt x="187" y="579"/>
                    </a:cubicBezTo>
                    <a:cubicBezTo>
                      <a:pt x="188" y="579"/>
                      <a:pt x="188" y="579"/>
                      <a:pt x="188" y="579"/>
                    </a:cubicBezTo>
                    <a:cubicBezTo>
                      <a:pt x="188" y="579"/>
                      <a:pt x="188" y="579"/>
                      <a:pt x="188" y="579"/>
                    </a:cubicBezTo>
                    <a:cubicBezTo>
                      <a:pt x="189" y="579"/>
                      <a:pt x="190" y="578"/>
                      <a:pt x="191" y="577"/>
                    </a:cubicBezTo>
                    <a:cubicBezTo>
                      <a:pt x="191" y="577"/>
                      <a:pt x="192" y="576"/>
                      <a:pt x="192" y="575"/>
                    </a:cubicBezTo>
                    <a:cubicBezTo>
                      <a:pt x="192" y="576"/>
                      <a:pt x="192" y="578"/>
                      <a:pt x="193" y="579"/>
                    </a:cubicBezTo>
                    <a:cubicBezTo>
                      <a:pt x="195" y="580"/>
                      <a:pt x="196" y="581"/>
                      <a:pt x="198" y="581"/>
                    </a:cubicBezTo>
                    <a:cubicBezTo>
                      <a:pt x="198" y="581"/>
                      <a:pt x="198" y="581"/>
                      <a:pt x="198" y="581"/>
                    </a:cubicBezTo>
                    <a:cubicBezTo>
                      <a:pt x="198" y="581"/>
                      <a:pt x="199" y="581"/>
                      <a:pt x="199" y="581"/>
                    </a:cubicBezTo>
                    <a:cubicBezTo>
                      <a:pt x="198" y="582"/>
                      <a:pt x="195" y="586"/>
                      <a:pt x="197" y="589"/>
                    </a:cubicBezTo>
                    <a:cubicBezTo>
                      <a:pt x="198" y="591"/>
                      <a:pt x="200" y="592"/>
                      <a:pt x="202" y="593"/>
                    </a:cubicBezTo>
                    <a:cubicBezTo>
                      <a:pt x="203" y="593"/>
                      <a:pt x="204" y="593"/>
                      <a:pt x="204" y="594"/>
                    </a:cubicBezTo>
                    <a:cubicBezTo>
                      <a:pt x="205" y="594"/>
                      <a:pt x="206" y="596"/>
                      <a:pt x="207" y="597"/>
                    </a:cubicBezTo>
                    <a:cubicBezTo>
                      <a:pt x="207" y="597"/>
                      <a:pt x="207" y="597"/>
                      <a:pt x="207" y="598"/>
                    </a:cubicBezTo>
                    <a:cubicBezTo>
                      <a:pt x="207" y="599"/>
                      <a:pt x="208" y="600"/>
                      <a:pt x="208" y="601"/>
                    </a:cubicBezTo>
                    <a:cubicBezTo>
                      <a:pt x="210" y="603"/>
                      <a:pt x="213" y="603"/>
                      <a:pt x="214" y="603"/>
                    </a:cubicBezTo>
                    <a:cubicBezTo>
                      <a:pt x="215" y="603"/>
                      <a:pt x="215" y="603"/>
                      <a:pt x="215" y="603"/>
                    </a:cubicBezTo>
                    <a:cubicBezTo>
                      <a:pt x="215" y="603"/>
                      <a:pt x="216" y="603"/>
                      <a:pt x="216" y="603"/>
                    </a:cubicBezTo>
                    <a:cubicBezTo>
                      <a:pt x="218" y="604"/>
                      <a:pt x="221" y="605"/>
                      <a:pt x="223" y="610"/>
                    </a:cubicBezTo>
                    <a:cubicBezTo>
                      <a:pt x="223" y="612"/>
                      <a:pt x="223" y="612"/>
                      <a:pt x="223" y="612"/>
                    </a:cubicBezTo>
                    <a:cubicBezTo>
                      <a:pt x="224" y="614"/>
                      <a:pt x="225" y="617"/>
                      <a:pt x="227" y="620"/>
                    </a:cubicBezTo>
                    <a:cubicBezTo>
                      <a:pt x="227" y="621"/>
                      <a:pt x="227" y="622"/>
                      <a:pt x="228" y="622"/>
                    </a:cubicBezTo>
                    <a:cubicBezTo>
                      <a:pt x="229" y="624"/>
                      <a:pt x="230" y="625"/>
                      <a:pt x="230" y="627"/>
                    </a:cubicBezTo>
                    <a:cubicBezTo>
                      <a:pt x="231" y="632"/>
                      <a:pt x="225" y="637"/>
                      <a:pt x="220" y="640"/>
                    </a:cubicBezTo>
                    <a:cubicBezTo>
                      <a:pt x="219" y="640"/>
                      <a:pt x="219" y="640"/>
                      <a:pt x="219" y="640"/>
                    </a:cubicBezTo>
                    <a:cubicBezTo>
                      <a:pt x="217" y="642"/>
                      <a:pt x="213" y="644"/>
                      <a:pt x="212" y="647"/>
                    </a:cubicBezTo>
                    <a:cubicBezTo>
                      <a:pt x="212" y="648"/>
                      <a:pt x="211" y="649"/>
                      <a:pt x="211" y="650"/>
                    </a:cubicBezTo>
                    <a:cubicBezTo>
                      <a:pt x="211" y="650"/>
                      <a:pt x="211" y="651"/>
                      <a:pt x="211" y="651"/>
                    </a:cubicBezTo>
                    <a:cubicBezTo>
                      <a:pt x="210" y="651"/>
                      <a:pt x="210" y="652"/>
                      <a:pt x="210" y="652"/>
                    </a:cubicBezTo>
                    <a:cubicBezTo>
                      <a:pt x="209" y="653"/>
                      <a:pt x="209" y="654"/>
                      <a:pt x="209" y="656"/>
                    </a:cubicBezTo>
                    <a:cubicBezTo>
                      <a:pt x="208" y="656"/>
                      <a:pt x="208" y="657"/>
                      <a:pt x="208" y="657"/>
                    </a:cubicBezTo>
                    <a:cubicBezTo>
                      <a:pt x="207" y="658"/>
                      <a:pt x="207" y="658"/>
                      <a:pt x="206" y="659"/>
                    </a:cubicBezTo>
                    <a:cubicBezTo>
                      <a:pt x="205" y="661"/>
                      <a:pt x="205" y="662"/>
                      <a:pt x="205" y="663"/>
                    </a:cubicBezTo>
                    <a:cubicBezTo>
                      <a:pt x="205" y="664"/>
                      <a:pt x="205" y="664"/>
                      <a:pt x="205" y="665"/>
                    </a:cubicBezTo>
                    <a:cubicBezTo>
                      <a:pt x="204" y="669"/>
                      <a:pt x="204" y="675"/>
                      <a:pt x="201" y="679"/>
                    </a:cubicBezTo>
                    <a:cubicBezTo>
                      <a:pt x="199" y="682"/>
                      <a:pt x="196" y="686"/>
                      <a:pt x="193" y="689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86" y="695"/>
                      <a:pt x="184" y="700"/>
                      <a:pt x="183" y="705"/>
                    </a:cubicBezTo>
                    <a:cubicBezTo>
                      <a:pt x="183" y="706"/>
                      <a:pt x="182" y="707"/>
                      <a:pt x="182" y="707"/>
                    </a:cubicBezTo>
                    <a:cubicBezTo>
                      <a:pt x="181" y="711"/>
                      <a:pt x="179" y="716"/>
                      <a:pt x="181" y="720"/>
                    </a:cubicBezTo>
                    <a:cubicBezTo>
                      <a:pt x="182" y="722"/>
                      <a:pt x="183" y="724"/>
                      <a:pt x="183" y="726"/>
                    </a:cubicBezTo>
                    <a:cubicBezTo>
                      <a:pt x="185" y="729"/>
                      <a:pt x="186" y="731"/>
                      <a:pt x="186" y="735"/>
                    </a:cubicBezTo>
                    <a:cubicBezTo>
                      <a:pt x="186" y="736"/>
                      <a:pt x="186" y="736"/>
                      <a:pt x="186" y="736"/>
                    </a:cubicBezTo>
                    <a:cubicBezTo>
                      <a:pt x="186" y="736"/>
                      <a:pt x="185" y="736"/>
                      <a:pt x="185" y="736"/>
                    </a:cubicBezTo>
                    <a:cubicBezTo>
                      <a:pt x="185" y="736"/>
                      <a:pt x="185" y="735"/>
                      <a:pt x="185" y="734"/>
                    </a:cubicBezTo>
                    <a:cubicBezTo>
                      <a:pt x="185" y="730"/>
                      <a:pt x="183" y="726"/>
                      <a:pt x="181" y="722"/>
                    </a:cubicBezTo>
                    <a:cubicBezTo>
                      <a:pt x="179" y="720"/>
                      <a:pt x="177" y="718"/>
                      <a:pt x="174" y="718"/>
                    </a:cubicBezTo>
                    <a:cubicBezTo>
                      <a:pt x="172" y="718"/>
                      <a:pt x="170" y="718"/>
                      <a:pt x="169" y="719"/>
                    </a:cubicBezTo>
                    <a:cubicBezTo>
                      <a:pt x="164" y="722"/>
                      <a:pt x="165" y="727"/>
                      <a:pt x="165" y="730"/>
                    </a:cubicBezTo>
                    <a:cubicBezTo>
                      <a:pt x="165" y="731"/>
                      <a:pt x="165" y="731"/>
                      <a:pt x="165" y="732"/>
                    </a:cubicBezTo>
                    <a:cubicBezTo>
                      <a:pt x="165" y="733"/>
                      <a:pt x="165" y="735"/>
                      <a:pt x="165" y="736"/>
                    </a:cubicBezTo>
                    <a:cubicBezTo>
                      <a:pt x="165" y="738"/>
                      <a:pt x="164" y="741"/>
                      <a:pt x="166" y="744"/>
                    </a:cubicBezTo>
                    <a:cubicBezTo>
                      <a:pt x="167" y="748"/>
                      <a:pt x="170" y="752"/>
                      <a:pt x="172" y="755"/>
                    </a:cubicBezTo>
                    <a:cubicBezTo>
                      <a:pt x="174" y="757"/>
                      <a:pt x="175" y="759"/>
                      <a:pt x="177" y="762"/>
                    </a:cubicBezTo>
                    <a:cubicBezTo>
                      <a:pt x="179" y="765"/>
                      <a:pt x="181" y="768"/>
                      <a:pt x="183" y="770"/>
                    </a:cubicBezTo>
                    <a:cubicBezTo>
                      <a:pt x="187" y="775"/>
                      <a:pt x="190" y="779"/>
                      <a:pt x="190" y="784"/>
                    </a:cubicBezTo>
                    <a:cubicBezTo>
                      <a:pt x="190" y="784"/>
                      <a:pt x="190" y="784"/>
                      <a:pt x="190" y="784"/>
                    </a:cubicBezTo>
                    <a:cubicBezTo>
                      <a:pt x="190" y="788"/>
                      <a:pt x="190" y="794"/>
                      <a:pt x="194" y="797"/>
                    </a:cubicBezTo>
                    <a:cubicBezTo>
                      <a:pt x="196" y="798"/>
                      <a:pt x="198" y="798"/>
                      <a:pt x="199" y="798"/>
                    </a:cubicBezTo>
                    <a:cubicBezTo>
                      <a:pt x="203" y="798"/>
                      <a:pt x="207" y="795"/>
                      <a:pt x="207" y="791"/>
                    </a:cubicBezTo>
                    <a:cubicBezTo>
                      <a:pt x="207" y="787"/>
                      <a:pt x="204" y="783"/>
                      <a:pt x="202" y="780"/>
                    </a:cubicBezTo>
                    <a:cubicBezTo>
                      <a:pt x="202" y="779"/>
                      <a:pt x="201" y="779"/>
                      <a:pt x="201" y="778"/>
                    </a:cubicBezTo>
                    <a:cubicBezTo>
                      <a:pt x="199" y="775"/>
                      <a:pt x="198" y="771"/>
                      <a:pt x="197" y="767"/>
                    </a:cubicBezTo>
                    <a:cubicBezTo>
                      <a:pt x="196" y="763"/>
                      <a:pt x="196" y="761"/>
                      <a:pt x="198" y="759"/>
                    </a:cubicBezTo>
                    <a:cubicBezTo>
                      <a:pt x="200" y="757"/>
                      <a:pt x="203" y="755"/>
                      <a:pt x="206" y="755"/>
                    </a:cubicBezTo>
                    <a:cubicBezTo>
                      <a:pt x="207" y="755"/>
                      <a:pt x="207" y="755"/>
                      <a:pt x="207" y="755"/>
                    </a:cubicBezTo>
                    <a:cubicBezTo>
                      <a:pt x="209" y="755"/>
                      <a:pt x="209" y="756"/>
                      <a:pt x="210" y="757"/>
                    </a:cubicBezTo>
                    <a:cubicBezTo>
                      <a:pt x="210" y="757"/>
                      <a:pt x="210" y="757"/>
                      <a:pt x="211" y="758"/>
                    </a:cubicBezTo>
                    <a:cubicBezTo>
                      <a:pt x="211" y="759"/>
                      <a:pt x="212" y="761"/>
                      <a:pt x="215" y="762"/>
                    </a:cubicBezTo>
                    <a:cubicBezTo>
                      <a:pt x="216" y="762"/>
                      <a:pt x="218" y="763"/>
                      <a:pt x="219" y="763"/>
                    </a:cubicBezTo>
                    <a:cubicBezTo>
                      <a:pt x="220" y="763"/>
                      <a:pt x="221" y="763"/>
                      <a:pt x="222" y="763"/>
                    </a:cubicBezTo>
                    <a:cubicBezTo>
                      <a:pt x="223" y="763"/>
                      <a:pt x="225" y="765"/>
                      <a:pt x="226" y="765"/>
                    </a:cubicBezTo>
                    <a:cubicBezTo>
                      <a:pt x="227" y="766"/>
                      <a:pt x="227" y="766"/>
                      <a:pt x="227" y="766"/>
                    </a:cubicBezTo>
                    <a:cubicBezTo>
                      <a:pt x="231" y="768"/>
                      <a:pt x="235" y="773"/>
                      <a:pt x="238" y="777"/>
                    </a:cubicBezTo>
                    <a:cubicBezTo>
                      <a:pt x="239" y="778"/>
                      <a:pt x="239" y="778"/>
                      <a:pt x="239" y="778"/>
                    </a:cubicBezTo>
                    <a:cubicBezTo>
                      <a:pt x="241" y="781"/>
                      <a:pt x="243" y="785"/>
                      <a:pt x="247" y="787"/>
                    </a:cubicBezTo>
                    <a:cubicBezTo>
                      <a:pt x="248" y="788"/>
                      <a:pt x="249" y="788"/>
                      <a:pt x="250" y="788"/>
                    </a:cubicBezTo>
                    <a:cubicBezTo>
                      <a:pt x="250" y="788"/>
                      <a:pt x="251" y="788"/>
                      <a:pt x="252" y="789"/>
                    </a:cubicBezTo>
                    <a:cubicBezTo>
                      <a:pt x="253" y="789"/>
                      <a:pt x="253" y="789"/>
                      <a:pt x="253" y="789"/>
                    </a:cubicBezTo>
                    <a:cubicBezTo>
                      <a:pt x="254" y="790"/>
                      <a:pt x="256" y="791"/>
                      <a:pt x="258" y="791"/>
                    </a:cubicBezTo>
                    <a:cubicBezTo>
                      <a:pt x="259" y="791"/>
                      <a:pt x="259" y="791"/>
                      <a:pt x="259" y="791"/>
                    </a:cubicBezTo>
                    <a:cubicBezTo>
                      <a:pt x="261" y="791"/>
                      <a:pt x="263" y="790"/>
                      <a:pt x="263" y="789"/>
                    </a:cubicBezTo>
                    <a:cubicBezTo>
                      <a:pt x="266" y="786"/>
                      <a:pt x="265" y="781"/>
                      <a:pt x="265" y="777"/>
                    </a:cubicBezTo>
                    <a:cubicBezTo>
                      <a:pt x="264" y="777"/>
                      <a:pt x="264" y="776"/>
                      <a:pt x="264" y="776"/>
                    </a:cubicBezTo>
                    <a:cubicBezTo>
                      <a:pt x="264" y="774"/>
                      <a:pt x="264" y="773"/>
                      <a:pt x="264" y="772"/>
                    </a:cubicBezTo>
                    <a:cubicBezTo>
                      <a:pt x="264" y="770"/>
                      <a:pt x="264" y="768"/>
                      <a:pt x="264" y="765"/>
                    </a:cubicBezTo>
                    <a:cubicBezTo>
                      <a:pt x="263" y="763"/>
                      <a:pt x="261" y="760"/>
                      <a:pt x="259" y="758"/>
                    </a:cubicBezTo>
                    <a:cubicBezTo>
                      <a:pt x="259" y="757"/>
                      <a:pt x="258" y="756"/>
                      <a:pt x="257" y="755"/>
                    </a:cubicBezTo>
                    <a:cubicBezTo>
                      <a:pt x="255" y="753"/>
                      <a:pt x="255" y="752"/>
                      <a:pt x="256" y="749"/>
                    </a:cubicBezTo>
                    <a:cubicBezTo>
                      <a:pt x="256" y="749"/>
                      <a:pt x="256" y="748"/>
                      <a:pt x="256" y="747"/>
                    </a:cubicBezTo>
                    <a:cubicBezTo>
                      <a:pt x="257" y="746"/>
                      <a:pt x="257" y="746"/>
                      <a:pt x="257" y="746"/>
                    </a:cubicBezTo>
                    <a:cubicBezTo>
                      <a:pt x="257" y="746"/>
                      <a:pt x="257" y="746"/>
                      <a:pt x="258" y="746"/>
                    </a:cubicBezTo>
                    <a:cubicBezTo>
                      <a:pt x="258" y="746"/>
                      <a:pt x="258" y="746"/>
                      <a:pt x="258" y="746"/>
                    </a:cubicBezTo>
                    <a:cubicBezTo>
                      <a:pt x="259" y="746"/>
                      <a:pt x="260" y="747"/>
                      <a:pt x="261" y="748"/>
                    </a:cubicBezTo>
                    <a:cubicBezTo>
                      <a:pt x="261" y="749"/>
                      <a:pt x="262" y="750"/>
                      <a:pt x="263" y="751"/>
                    </a:cubicBezTo>
                    <a:cubicBezTo>
                      <a:pt x="263" y="752"/>
                      <a:pt x="264" y="752"/>
                      <a:pt x="264" y="753"/>
                    </a:cubicBezTo>
                    <a:cubicBezTo>
                      <a:pt x="265" y="753"/>
                      <a:pt x="266" y="754"/>
                      <a:pt x="267" y="755"/>
                    </a:cubicBezTo>
                    <a:cubicBezTo>
                      <a:pt x="270" y="756"/>
                      <a:pt x="271" y="757"/>
                      <a:pt x="273" y="759"/>
                    </a:cubicBezTo>
                    <a:cubicBezTo>
                      <a:pt x="275" y="760"/>
                      <a:pt x="276" y="762"/>
                      <a:pt x="278" y="763"/>
                    </a:cubicBezTo>
                    <a:cubicBezTo>
                      <a:pt x="279" y="765"/>
                      <a:pt x="280" y="766"/>
                      <a:pt x="282" y="768"/>
                    </a:cubicBezTo>
                    <a:cubicBezTo>
                      <a:pt x="283" y="770"/>
                      <a:pt x="286" y="772"/>
                      <a:pt x="289" y="772"/>
                    </a:cubicBezTo>
                    <a:cubicBezTo>
                      <a:pt x="290" y="772"/>
                      <a:pt x="292" y="771"/>
                      <a:pt x="293" y="770"/>
                    </a:cubicBezTo>
                    <a:cubicBezTo>
                      <a:pt x="294" y="771"/>
                      <a:pt x="295" y="772"/>
                      <a:pt x="296" y="772"/>
                    </a:cubicBezTo>
                    <a:cubicBezTo>
                      <a:pt x="298" y="772"/>
                      <a:pt x="299" y="773"/>
                      <a:pt x="301" y="773"/>
                    </a:cubicBezTo>
                    <a:cubicBezTo>
                      <a:pt x="302" y="773"/>
                      <a:pt x="303" y="772"/>
                      <a:pt x="305" y="772"/>
                    </a:cubicBezTo>
                    <a:cubicBezTo>
                      <a:pt x="306" y="772"/>
                      <a:pt x="306" y="772"/>
                      <a:pt x="306" y="772"/>
                    </a:cubicBezTo>
                    <a:cubicBezTo>
                      <a:pt x="307" y="772"/>
                      <a:pt x="309" y="772"/>
                      <a:pt x="310" y="771"/>
                    </a:cubicBezTo>
                    <a:cubicBezTo>
                      <a:pt x="311" y="771"/>
                      <a:pt x="311" y="771"/>
                      <a:pt x="311" y="771"/>
                    </a:cubicBezTo>
                    <a:cubicBezTo>
                      <a:pt x="313" y="771"/>
                      <a:pt x="314" y="770"/>
                      <a:pt x="316" y="768"/>
                    </a:cubicBezTo>
                    <a:cubicBezTo>
                      <a:pt x="318" y="767"/>
                      <a:pt x="320" y="765"/>
                      <a:pt x="321" y="763"/>
                    </a:cubicBezTo>
                    <a:cubicBezTo>
                      <a:pt x="322" y="760"/>
                      <a:pt x="322" y="758"/>
                      <a:pt x="321" y="755"/>
                    </a:cubicBezTo>
                    <a:cubicBezTo>
                      <a:pt x="321" y="754"/>
                      <a:pt x="321" y="754"/>
                      <a:pt x="321" y="754"/>
                    </a:cubicBezTo>
                    <a:cubicBezTo>
                      <a:pt x="322" y="754"/>
                      <a:pt x="322" y="754"/>
                      <a:pt x="323" y="754"/>
                    </a:cubicBezTo>
                    <a:cubicBezTo>
                      <a:pt x="324" y="755"/>
                      <a:pt x="326" y="755"/>
                      <a:pt x="328" y="755"/>
                    </a:cubicBezTo>
                    <a:cubicBezTo>
                      <a:pt x="331" y="755"/>
                      <a:pt x="333" y="754"/>
                      <a:pt x="335" y="752"/>
                    </a:cubicBezTo>
                    <a:cubicBezTo>
                      <a:pt x="336" y="751"/>
                      <a:pt x="337" y="750"/>
                      <a:pt x="338" y="750"/>
                    </a:cubicBezTo>
                    <a:cubicBezTo>
                      <a:pt x="339" y="750"/>
                      <a:pt x="339" y="750"/>
                      <a:pt x="339" y="750"/>
                    </a:cubicBezTo>
                    <a:cubicBezTo>
                      <a:pt x="340" y="751"/>
                      <a:pt x="340" y="751"/>
                      <a:pt x="340" y="751"/>
                    </a:cubicBezTo>
                    <a:cubicBezTo>
                      <a:pt x="342" y="752"/>
                      <a:pt x="343" y="753"/>
                      <a:pt x="345" y="753"/>
                    </a:cubicBezTo>
                    <a:cubicBezTo>
                      <a:pt x="346" y="753"/>
                      <a:pt x="347" y="752"/>
                      <a:pt x="348" y="752"/>
                    </a:cubicBezTo>
                    <a:cubicBezTo>
                      <a:pt x="351" y="750"/>
                      <a:pt x="353" y="746"/>
                      <a:pt x="353" y="744"/>
                    </a:cubicBezTo>
                    <a:cubicBezTo>
                      <a:pt x="353" y="741"/>
                      <a:pt x="353" y="738"/>
                      <a:pt x="353" y="735"/>
                    </a:cubicBezTo>
                    <a:cubicBezTo>
                      <a:pt x="352" y="733"/>
                      <a:pt x="352" y="730"/>
                      <a:pt x="352" y="728"/>
                    </a:cubicBezTo>
                    <a:cubicBezTo>
                      <a:pt x="352" y="728"/>
                      <a:pt x="353" y="728"/>
                      <a:pt x="353" y="728"/>
                    </a:cubicBezTo>
                    <a:cubicBezTo>
                      <a:pt x="354" y="728"/>
                      <a:pt x="356" y="728"/>
                      <a:pt x="360" y="729"/>
                    </a:cubicBezTo>
                    <a:cubicBezTo>
                      <a:pt x="362" y="730"/>
                      <a:pt x="365" y="731"/>
                      <a:pt x="368" y="731"/>
                    </a:cubicBezTo>
                    <a:cubicBezTo>
                      <a:pt x="369" y="731"/>
                      <a:pt x="371" y="730"/>
                      <a:pt x="373" y="730"/>
                    </a:cubicBezTo>
                    <a:cubicBezTo>
                      <a:pt x="375" y="730"/>
                      <a:pt x="377" y="730"/>
                      <a:pt x="378" y="730"/>
                    </a:cubicBezTo>
                    <a:cubicBezTo>
                      <a:pt x="380" y="730"/>
                      <a:pt x="381" y="730"/>
                      <a:pt x="382" y="730"/>
                    </a:cubicBezTo>
                    <a:cubicBezTo>
                      <a:pt x="383" y="730"/>
                      <a:pt x="384" y="731"/>
                      <a:pt x="385" y="731"/>
                    </a:cubicBezTo>
                    <a:cubicBezTo>
                      <a:pt x="386" y="731"/>
                      <a:pt x="386" y="731"/>
                      <a:pt x="387" y="731"/>
                    </a:cubicBezTo>
                    <a:cubicBezTo>
                      <a:pt x="388" y="730"/>
                      <a:pt x="388" y="730"/>
                      <a:pt x="389" y="730"/>
                    </a:cubicBezTo>
                    <a:cubicBezTo>
                      <a:pt x="389" y="730"/>
                      <a:pt x="390" y="730"/>
                      <a:pt x="391" y="731"/>
                    </a:cubicBezTo>
                    <a:cubicBezTo>
                      <a:pt x="391" y="731"/>
                      <a:pt x="392" y="731"/>
                      <a:pt x="393" y="731"/>
                    </a:cubicBezTo>
                    <a:cubicBezTo>
                      <a:pt x="394" y="731"/>
                      <a:pt x="396" y="731"/>
                      <a:pt x="397" y="731"/>
                    </a:cubicBezTo>
                    <a:cubicBezTo>
                      <a:pt x="398" y="731"/>
                      <a:pt x="399" y="731"/>
                      <a:pt x="400" y="731"/>
                    </a:cubicBezTo>
                    <a:cubicBezTo>
                      <a:pt x="401" y="731"/>
                      <a:pt x="402" y="730"/>
                      <a:pt x="404" y="730"/>
                    </a:cubicBezTo>
                    <a:cubicBezTo>
                      <a:pt x="405" y="729"/>
                      <a:pt x="405" y="729"/>
                      <a:pt x="405" y="729"/>
                    </a:cubicBezTo>
                    <a:cubicBezTo>
                      <a:pt x="406" y="729"/>
                      <a:pt x="406" y="729"/>
                      <a:pt x="406" y="729"/>
                    </a:cubicBezTo>
                    <a:cubicBezTo>
                      <a:pt x="407" y="728"/>
                      <a:pt x="408" y="726"/>
                      <a:pt x="409" y="724"/>
                    </a:cubicBezTo>
                    <a:cubicBezTo>
                      <a:pt x="409" y="723"/>
                      <a:pt x="410" y="722"/>
                      <a:pt x="410" y="721"/>
                    </a:cubicBezTo>
                    <a:cubicBezTo>
                      <a:pt x="410" y="719"/>
                      <a:pt x="411" y="717"/>
                      <a:pt x="412" y="716"/>
                    </a:cubicBezTo>
                    <a:cubicBezTo>
                      <a:pt x="413" y="713"/>
                      <a:pt x="416" y="712"/>
                      <a:pt x="419" y="711"/>
                    </a:cubicBezTo>
                    <a:cubicBezTo>
                      <a:pt x="422" y="710"/>
                      <a:pt x="424" y="709"/>
                      <a:pt x="426" y="707"/>
                    </a:cubicBezTo>
                    <a:cubicBezTo>
                      <a:pt x="428" y="705"/>
                      <a:pt x="429" y="704"/>
                      <a:pt x="430" y="702"/>
                    </a:cubicBezTo>
                    <a:cubicBezTo>
                      <a:pt x="432" y="699"/>
                      <a:pt x="434" y="696"/>
                      <a:pt x="439" y="693"/>
                    </a:cubicBezTo>
                    <a:cubicBezTo>
                      <a:pt x="445" y="691"/>
                      <a:pt x="449" y="687"/>
                      <a:pt x="452" y="679"/>
                    </a:cubicBezTo>
                    <a:cubicBezTo>
                      <a:pt x="453" y="677"/>
                      <a:pt x="454" y="675"/>
                      <a:pt x="454" y="673"/>
                    </a:cubicBezTo>
                    <a:cubicBezTo>
                      <a:pt x="456" y="669"/>
                      <a:pt x="457" y="665"/>
                      <a:pt x="460" y="662"/>
                    </a:cubicBezTo>
                    <a:cubicBezTo>
                      <a:pt x="465" y="655"/>
                      <a:pt x="470" y="651"/>
                      <a:pt x="473" y="649"/>
                    </a:cubicBezTo>
                    <a:cubicBezTo>
                      <a:pt x="475" y="649"/>
                      <a:pt x="477" y="648"/>
                      <a:pt x="479" y="648"/>
                    </a:cubicBezTo>
                    <a:cubicBezTo>
                      <a:pt x="481" y="648"/>
                      <a:pt x="481" y="648"/>
                      <a:pt x="481" y="648"/>
                    </a:cubicBezTo>
                    <a:cubicBezTo>
                      <a:pt x="484" y="648"/>
                      <a:pt x="487" y="648"/>
                      <a:pt x="489" y="645"/>
                    </a:cubicBezTo>
                    <a:cubicBezTo>
                      <a:pt x="490" y="644"/>
                      <a:pt x="490" y="643"/>
                      <a:pt x="491" y="643"/>
                    </a:cubicBezTo>
                    <a:cubicBezTo>
                      <a:pt x="492" y="641"/>
                      <a:pt x="493" y="639"/>
                      <a:pt x="495" y="637"/>
                    </a:cubicBezTo>
                    <a:cubicBezTo>
                      <a:pt x="496" y="637"/>
                      <a:pt x="497" y="636"/>
                      <a:pt x="498" y="636"/>
                    </a:cubicBezTo>
                    <a:cubicBezTo>
                      <a:pt x="500" y="635"/>
                      <a:pt x="502" y="634"/>
                      <a:pt x="503" y="631"/>
                    </a:cubicBezTo>
                    <a:cubicBezTo>
                      <a:pt x="506" y="626"/>
                      <a:pt x="502" y="618"/>
                      <a:pt x="499" y="613"/>
                    </a:cubicBezTo>
                    <a:cubicBezTo>
                      <a:pt x="498" y="612"/>
                      <a:pt x="498" y="611"/>
                      <a:pt x="497" y="610"/>
                    </a:cubicBezTo>
                    <a:cubicBezTo>
                      <a:pt x="497" y="608"/>
                      <a:pt x="495" y="606"/>
                      <a:pt x="494" y="604"/>
                    </a:cubicBezTo>
                    <a:cubicBezTo>
                      <a:pt x="493" y="602"/>
                      <a:pt x="491" y="600"/>
                      <a:pt x="490" y="598"/>
                    </a:cubicBezTo>
                    <a:cubicBezTo>
                      <a:pt x="490" y="596"/>
                      <a:pt x="489" y="595"/>
                      <a:pt x="490" y="594"/>
                    </a:cubicBezTo>
                    <a:cubicBezTo>
                      <a:pt x="490" y="593"/>
                      <a:pt x="491" y="593"/>
                      <a:pt x="493" y="592"/>
                    </a:cubicBezTo>
                    <a:cubicBezTo>
                      <a:pt x="494" y="592"/>
                      <a:pt x="496" y="591"/>
                      <a:pt x="498" y="589"/>
                    </a:cubicBezTo>
                    <a:cubicBezTo>
                      <a:pt x="499" y="587"/>
                      <a:pt x="500" y="585"/>
                      <a:pt x="501" y="582"/>
                    </a:cubicBezTo>
                    <a:cubicBezTo>
                      <a:pt x="501" y="581"/>
                      <a:pt x="502" y="580"/>
                      <a:pt x="502" y="579"/>
                    </a:cubicBezTo>
                    <a:cubicBezTo>
                      <a:pt x="503" y="576"/>
                      <a:pt x="505" y="575"/>
                      <a:pt x="506" y="574"/>
                    </a:cubicBezTo>
                    <a:cubicBezTo>
                      <a:pt x="507" y="574"/>
                      <a:pt x="508" y="573"/>
                      <a:pt x="509" y="572"/>
                    </a:cubicBezTo>
                    <a:cubicBezTo>
                      <a:pt x="512" y="570"/>
                      <a:pt x="512" y="568"/>
                      <a:pt x="513" y="565"/>
                    </a:cubicBezTo>
                    <a:cubicBezTo>
                      <a:pt x="513" y="564"/>
                      <a:pt x="513" y="563"/>
                      <a:pt x="514" y="561"/>
                    </a:cubicBezTo>
                    <a:cubicBezTo>
                      <a:pt x="515" y="560"/>
                      <a:pt x="516" y="559"/>
                      <a:pt x="517" y="558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18" y="554"/>
                      <a:pt x="518" y="554"/>
                      <a:pt x="518" y="554"/>
                    </a:cubicBezTo>
                    <a:cubicBezTo>
                      <a:pt x="517" y="552"/>
                      <a:pt x="515" y="551"/>
                      <a:pt x="514" y="549"/>
                    </a:cubicBezTo>
                    <a:cubicBezTo>
                      <a:pt x="513" y="548"/>
                      <a:pt x="512" y="547"/>
                      <a:pt x="510" y="545"/>
                    </a:cubicBezTo>
                    <a:cubicBezTo>
                      <a:pt x="509" y="542"/>
                      <a:pt x="507" y="539"/>
                      <a:pt x="504" y="538"/>
                    </a:cubicBezTo>
                    <a:cubicBezTo>
                      <a:pt x="503" y="537"/>
                      <a:pt x="501" y="536"/>
                      <a:pt x="499" y="536"/>
                    </a:cubicBezTo>
                    <a:cubicBezTo>
                      <a:pt x="498" y="536"/>
                      <a:pt x="496" y="536"/>
                      <a:pt x="495" y="537"/>
                    </a:cubicBezTo>
                    <a:cubicBezTo>
                      <a:pt x="494" y="537"/>
                      <a:pt x="494" y="537"/>
                      <a:pt x="493" y="537"/>
                    </a:cubicBezTo>
                    <a:cubicBezTo>
                      <a:pt x="492" y="537"/>
                      <a:pt x="492" y="537"/>
                      <a:pt x="492" y="537"/>
                    </a:cubicBezTo>
                    <a:cubicBezTo>
                      <a:pt x="489" y="537"/>
                      <a:pt x="487" y="537"/>
                      <a:pt x="485" y="536"/>
                    </a:cubicBezTo>
                    <a:cubicBezTo>
                      <a:pt x="484" y="536"/>
                      <a:pt x="484" y="536"/>
                      <a:pt x="484" y="536"/>
                    </a:cubicBezTo>
                    <a:cubicBezTo>
                      <a:pt x="482" y="535"/>
                      <a:pt x="480" y="533"/>
                      <a:pt x="478" y="531"/>
                    </a:cubicBezTo>
                    <a:cubicBezTo>
                      <a:pt x="476" y="529"/>
                      <a:pt x="474" y="526"/>
                      <a:pt x="471" y="525"/>
                    </a:cubicBezTo>
                    <a:cubicBezTo>
                      <a:pt x="468" y="524"/>
                      <a:pt x="466" y="524"/>
                      <a:pt x="464" y="523"/>
                    </a:cubicBezTo>
                    <a:cubicBezTo>
                      <a:pt x="461" y="523"/>
                      <a:pt x="460" y="523"/>
                      <a:pt x="458" y="521"/>
                    </a:cubicBezTo>
                    <a:cubicBezTo>
                      <a:pt x="455" y="515"/>
                      <a:pt x="452" y="510"/>
                      <a:pt x="443" y="510"/>
                    </a:cubicBezTo>
                    <a:cubicBezTo>
                      <a:pt x="441" y="510"/>
                      <a:pt x="441" y="510"/>
                      <a:pt x="441" y="510"/>
                    </a:cubicBezTo>
                    <a:cubicBezTo>
                      <a:pt x="440" y="510"/>
                      <a:pt x="439" y="510"/>
                      <a:pt x="437" y="510"/>
                    </a:cubicBezTo>
                    <a:cubicBezTo>
                      <a:pt x="433" y="510"/>
                      <a:pt x="428" y="510"/>
                      <a:pt x="424" y="513"/>
                    </a:cubicBezTo>
                    <a:cubicBezTo>
                      <a:pt x="422" y="516"/>
                      <a:pt x="421" y="519"/>
                      <a:pt x="421" y="521"/>
                    </a:cubicBezTo>
                    <a:cubicBezTo>
                      <a:pt x="421" y="522"/>
                      <a:pt x="421" y="522"/>
                      <a:pt x="421" y="523"/>
                    </a:cubicBezTo>
                    <a:cubicBezTo>
                      <a:pt x="420" y="526"/>
                      <a:pt x="417" y="530"/>
                      <a:pt x="415" y="531"/>
                    </a:cubicBezTo>
                    <a:cubicBezTo>
                      <a:pt x="414" y="532"/>
                      <a:pt x="413" y="532"/>
                      <a:pt x="411" y="532"/>
                    </a:cubicBezTo>
                    <a:cubicBezTo>
                      <a:pt x="410" y="533"/>
                      <a:pt x="408" y="533"/>
                      <a:pt x="406" y="533"/>
                    </a:cubicBezTo>
                    <a:cubicBezTo>
                      <a:pt x="406" y="534"/>
                      <a:pt x="405" y="534"/>
                      <a:pt x="405" y="534"/>
                    </a:cubicBezTo>
                    <a:cubicBezTo>
                      <a:pt x="404" y="534"/>
                      <a:pt x="403" y="534"/>
                      <a:pt x="402" y="533"/>
                    </a:cubicBezTo>
                    <a:cubicBezTo>
                      <a:pt x="401" y="533"/>
                      <a:pt x="401" y="533"/>
                      <a:pt x="400" y="533"/>
                    </a:cubicBezTo>
                    <a:cubicBezTo>
                      <a:pt x="398" y="533"/>
                      <a:pt x="397" y="532"/>
                      <a:pt x="396" y="531"/>
                    </a:cubicBezTo>
                    <a:cubicBezTo>
                      <a:pt x="395" y="531"/>
                      <a:pt x="395" y="530"/>
                      <a:pt x="395" y="530"/>
                    </a:cubicBezTo>
                    <a:cubicBezTo>
                      <a:pt x="392" y="528"/>
                      <a:pt x="390" y="528"/>
                      <a:pt x="388" y="528"/>
                    </a:cubicBezTo>
                    <a:cubicBezTo>
                      <a:pt x="387" y="528"/>
                      <a:pt x="386" y="528"/>
                      <a:pt x="385" y="528"/>
                    </a:cubicBezTo>
                    <a:cubicBezTo>
                      <a:pt x="384" y="528"/>
                      <a:pt x="382" y="528"/>
                      <a:pt x="381" y="528"/>
                    </a:cubicBezTo>
                    <a:cubicBezTo>
                      <a:pt x="380" y="528"/>
                      <a:pt x="378" y="528"/>
                      <a:pt x="377" y="527"/>
                    </a:cubicBezTo>
                    <a:cubicBezTo>
                      <a:pt x="376" y="527"/>
                      <a:pt x="375" y="527"/>
                      <a:pt x="375" y="526"/>
                    </a:cubicBezTo>
                    <a:cubicBezTo>
                      <a:pt x="373" y="526"/>
                      <a:pt x="371" y="525"/>
                      <a:pt x="369" y="525"/>
                    </a:cubicBezTo>
                    <a:cubicBezTo>
                      <a:pt x="370" y="525"/>
                      <a:pt x="371" y="525"/>
                      <a:pt x="372" y="525"/>
                    </a:cubicBezTo>
                    <a:cubicBezTo>
                      <a:pt x="374" y="524"/>
                      <a:pt x="377" y="522"/>
                      <a:pt x="379" y="521"/>
                    </a:cubicBezTo>
                    <a:cubicBezTo>
                      <a:pt x="380" y="520"/>
                      <a:pt x="382" y="519"/>
                      <a:pt x="383" y="518"/>
                    </a:cubicBezTo>
                    <a:cubicBezTo>
                      <a:pt x="384" y="518"/>
                      <a:pt x="386" y="517"/>
                      <a:pt x="387" y="517"/>
                    </a:cubicBezTo>
                    <a:cubicBezTo>
                      <a:pt x="390" y="516"/>
                      <a:pt x="393" y="515"/>
                      <a:pt x="395" y="513"/>
                    </a:cubicBezTo>
                    <a:cubicBezTo>
                      <a:pt x="398" y="511"/>
                      <a:pt x="398" y="508"/>
                      <a:pt x="399" y="505"/>
                    </a:cubicBezTo>
                    <a:cubicBezTo>
                      <a:pt x="399" y="503"/>
                      <a:pt x="400" y="502"/>
                      <a:pt x="400" y="500"/>
                    </a:cubicBezTo>
                    <a:cubicBezTo>
                      <a:pt x="402" y="498"/>
                      <a:pt x="405" y="494"/>
                      <a:pt x="409" y="491"/>
                    </a:cubicBezTo>
                    <a:cubicBezTo>
                      <a:pt x="411" y="489"/>
                      <a:pt x="414" y="488"/>
                      <a:pt x="416" y="488"/>
                    </a:cubicBezTo>
                    <a:cubicBezTo>
                      <a:pt x="417" y="488"/>
                      <a:pt x="418" y="488"/>
                      <a:pt x="420" y="488"/>
                    </a:cubicBezTo>
                    <a:cubicBezTo>
                      <a:pt x="420" y="489"/>
                      <a:pt x="420" y="489"/>
                      <a:pt x="420" y="489"/>
                    </a:cubicBezTo>
                    <a:cubicBezTo>
                      <a:pt x="423" y="489"/>
                      <a:pt x="425" y="489"/>
                      <a:pt x="428" y="489"/>
                    </a:cubicBezTo>
                    <a:cubicBezTo>
                      <a:pt x="430" y="489"/>
                      <a:pt x="432" y="489"/>
                      <a:pt x="434" y="488"/>
                    </a:cubicBezTo>
                    <a:cubicBezTo>
                      <a:pt x="436" y="488"/>
                      <a:pt x="438" y="486"/>
                      <a:pt x="440" y="485"/>
                    </a:cubicBezTo>
                    <a:cubicBezTo>
                      <a:pt x="441" y="485"/>
                      <a:pt x="442" y="484"/>
                      <a:pt x="443" y="484"/>
                    </a:cubicBezTo>
                    <a:cubicBezTo>
                      <a:pt x="448" y="481"/>
                      <a:pt x="457" y="477"/>
                      <a:pt x="456" y="468"/>
                    </a:cubicBezTo>
                    <a:cubicBezTo>
                      <a:pt x="456" y="463"/>
                      <a:pt x="451" y="459"/>
                      <a:pt x="444" y="458"/>
                    </a:cubicBezTo>
                    <a:cubicBezTo>
                      <a:pt x="442" y="458"/>
                      <a:pt x="441" y="457"/>
                      <a:pt x="439" y="455"/>
                    </a:cubicBezTo>
                    <a:cubicBezTo>
                      <a:pt x="437" y="454"/>
                      <a:pt x="436" y="453"/>
                      <a:pt x="433" y="452"/>
                    </a:cubicBezTo>
                    <a:cubicBezTo>
                      <a:pt x="432" y="452"/>
                      <a:pt x="432" y="452"/>
                      <a:pt x="432" y="452"/>
                    </a:cubicBezTo>
                    <a:cubicBezTo>
                      <a:pt x="431" y="452"/>
                      <a:pt x="430" y="452"/>
                      <a:pt x="430" y="452"/>
                    </a:cubicBezTo>
                    <a:cubicBezTo>
                      <a:pt x="430" y="452"/>
                      <a:pt x="430" y="451"/>
                      <a:pt x="430" y="451"/>
                    </a:cubicBezTo>
                    <a:cubicBezTo>
                      <a:pt x="430" y="450"/>
                      <a:pt x="431" y="449"/>
                      <a:pt x="431" y="449"/>
                    </a:cubicBezTo>
                    <a:cubicBezTo>
                      <a:pt x="431" y="447"/>
                      <a:pt x="432" y="445"/>
                      <a:pt x="432" y="443"/>
                    </a:cubicBezTo>
                    <a:cubicBezTo>
                      <a:pt x="432" y="441"/>
                      <a:pt x="431" y="439"/>
                      <a:pt x="430" y="437"/>
                    </a:cubicBezTo>
                    <a:cubicBezTo>
                      <a:pt x="429" y="435"/>
                      <a:pt x="428" y="434"/>
                      <a:pt x="426" y="433"/>
                    </a:cubicBezTo>
                    <a:cubicBezTo>
                      <a:pt x="437" y="430"/>
                      <a:pt x="448" y="427"/>
                      <a:pt x="453" y="414"/>
                    </a:cubicBezTo>
                    <a:cubicBezTo>
                      <a:pt x="456" y="409"/>
                      <a:pt x="458" y="404"/>
                      <a:pt x="462" y="399"/>
                    </a:cubicBezTo>
                    <a:cubicBezTo>
                      <a:pt x="463" y="398"/>
                      <a:pt x="463" y="398"/>
                      <a:pt x="463" y="398"/>
                    </a:cubicBezTo>
                    <a:cubicBezTo>
                      <a:pt x="467" y="393"/>
                      <a:pt x="471" y="388"/>
                      <a:pt x="470" y="381"/>
                    </a:cubicBezTo>
                    <a:cubicBezTo>
                      <a:pt x="470" y="380"/>
                      <a:pt x="470" y="380"/>
                      <a:pt x="470" y="380"/>
                    </a:cubicBezTo>
                    <a:cubicBezTo>
                      <a:pt x="470" y="380"/>
                      <a:pt x="470" y="379"/>
                      <a:pt x="469" y="378"/>
                    </a:cubicBezTo>
                    <a:cubicBezTo>
                      <a:pt x="471" y="377"/>
                      <a:pt x="473" y="375"/>
                      <a:pt x="475" y="374"/>
                    </a:cubicBezTo>
                    <a:cubicBezTo>
                      <a:pt x="478" y="371"/>
                      <a:pt x="481" y="369"/>
                      <a:pt x="484" y="366"/>
                    </a:cubicBezTo>
                    <a:cubicBezTo>
                      <a:pt x="486" y="363"/>
                      <a:pt x="488" y="360"/>
                      <a:pt x="490" y="357"/>
                    </a:cubicBezTo>
                    <a:cubicBezTo>
                      <a:pt x="491" y="355"/>
                      <a:pt x="492" y="353"/>
                      <a:pt x="492" y="351"/>
                    </a:cubicBezTo>
                    <a:cubicBezTo>
                      <a:pt x="493" y="349"/>
                      <a:pt x="493" y="348"/>
                      <a:pt x="494" y="347"/>
                    </a:cubicBezTo>
                    <a:cubicBezTo>
                      <a:pt x="495" y="344"/>
                      <a:pt x="496" y="340"/>
                      <a:pt x="496" y="336"/>
                    </a:cubicBezTo>
                    <a:cubicBezTo>
                      <a:pt x="496" y="335"/>
                      <a:pt x="495" y="334"/>
                      <a:pt x="495" y="333"/>
                    </a:cubicBezTo>
                    <a:cubicBezTo>
                      <a:pt x="495" y="333"/>
                      <a:pt x="495" y="332"/>
                      <a:pt x="495" y="332"/>
                    </a:cubicBezTo>
                    <a:cubicBezTo>
                      <a:pt x="495" y="331"/>
                      <a:pt x="495" y="330"/>
                      <a:pt x="496" y="330"/>
                    </a:cubicBezTo>
                    <a:cubicBezTo>
                      <a:pt x="496" y="329"/>
                      <a:pt x="496" y="329"/>
                      <a:pt x="497" y="328"/>
                    </a:cubicBezTo>
                    <a:cubicBezTo>
                      <a:pt x="499" y="325"/>
                      <a:pt x="500" y="322"/>
                      <a:pt x="502" y="318"/>
                    </a:cubicBezTo>
                    <a:cubicBezTo>
                      <a:pt x="503" y="315"/>
                      <a:pt x="505" y="311"/>
                      <a:pt x="507" y="308"/>
                    </a:cubicBezTo>
                    <a:cubicBezTo>
                      <a:pt x="509" y="305"/>
                      <a:pt x="509" y="303"/>
                      <a:pt x="508" y="300"/>
                    </a:cubicBezTo>
                    <a:cubicBezTo>
                      <a:pt x="507" y="300"/>
                      <a:pt x="507" y="299"/>
                      <a:pt x="507" y="298"/>
                    </a:cubicBezTo>
                    <a:cubicBezTo>
                      <a:pt x="506" y="290"/>
                      <a:pt x="509" y="282"/>
                      <a:pt x="512" y="274"/>
                    </a:cubicBezTo>
                    <a:cubicBezTo>
                      <a:pt x="512" y="273"/>
                      <a:pt x="512" y="273"/>
                      <a:pt x="512" y="273"/>
                    </a:cubicBezTo>
                    <a:cubicBezTo>
                      <a:pt x="515" y="265"/>
                      <a:pt x="518" y="260"/>
                      <a:pt x="521" y="256"/>
                    </a:cubicBezTo>
                    <a:cubicBezTo>
                      <a:pt x="523" y="255"/>
                      <a:pt x="524" y="253"/>
                      <a:pt x="526" y="252"/>
                    </a:cubicBezTo>
                    <a:cubicBezTo>
                      <a:pt x="529" y="248"/>
                      <a:pt x="533" y="245"/>
                      <a:pt x="535" y="240"/>
                    </a:cubicBezTo>
                    <a:cubicBezTo>
                      <a:pt x="539" y="235"/>
                      <a:pt x="538" y="232"/>
                      <a:pt x="536" y="228"/>
                    </a:cubicBezTo>
                    <a:close/>
                    <a:moveTo>
                      <a:pt x="281" y="197"/>
                    </a:moveTo>
                    <a:cubicBezTo>
                      <a:pt x="281" y="197"/>
                      <a:pt x="282" y="197"/>
                      <a:pt x="283" y="197"/>
                    </a:cubicBezTo>
                    <a:cubicBezTo>
                      <a:pt x="284" y="197"/>
                      <a:pt x="286" y="196"/>
                      <a:pt x="287" y="196"/>
                    </a:cubicBezTo>
                    <a:cubicBezTo>
                      <a:pt x="288" y="195"/>
                      <a:pt x="288" y="195"/>
                      <a:pt x="289" y="195"/>
                    </a:cubicBezTo>
                    <a:cubicBezTo>
                      <a:pt x="289" y="195"/>
                      <a:pt x="290" y="195"/>
                      <a:pt x="290" y="195"/>
                    </a:cubicBezTo>
                    <a:cubicBezTo>
                      <a:pt x="290" y="195"/>
                      <a:pt x="291" y="195"/>
                      <a:pt x="291" y="195"/>
                    </a:cubicBezTo>
                    <a:cubicBezTo>
                      <a:pt x="290" y="196"/>
                      <a:pt x="289" y="197"/>
                      <a:pt x="287" y="198"/>
                    </a:cubicBezTo>
                    <a:cubicBezTo>
                      <a:pt x="287" y="198"/>
                      <a:pt x="285" y="199"/>
                      <a:pt x="285" y="199"/>
                    </a:cubicBezTo>
                    <a:cubicBezTo>
                      <a:pt x="285" y="199"/>
                      <a:pt x="285" y="199"/>
                      <a:pt x="284" y="199"/>
                    </a:cubicBezTo>
                    <a:cubicBezTo>
                      <a:pt x="283" y="199"/>
                      <a:pt x="282" y="198"/>
                      <a:pt x="281" y="198"/>
                    </a:cubicBezTo>
                    <a:cubicBezTo>
                      <a:pt x="280" y="198"/>
                      <a:pt x="280" y="197"/>
                      <a:pt x="279" y="197"/>
                    </a:cubicBezTo>
                    <a:cubicBezTo>
                      <a:pt x="280" y="197"/>
                      <a:pt x="280" y="197"/>
                      <a:pt x="281" y="197"/>
                    </a:cubicBezTo>
                    <a:close/>
                    <a:moveTo>
                      <a:pt x="74" y="263"/>
                    </a:moveTo>
                    <a:cubicBezTo>
                      <a:pt x="73" y="261"/>
                      <a:pt x="73" y="258"/>
                      <a:pt x="75" y="255"/>
                    </a:cubicBezTo>
                    <a:cubicBezTo>
                      <a:pt x="75" y="254"/>
                      <a:pt x="75" y="254"/>
                      <a:pt x="75" y="254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5" y="256"/>
                      <a:pt x="75" y="257"/>
                      <a:pt x="75" y="257"/>
                    </a:cubicBezTo>
                    <a:cubicBezTo>
                      <a:pt x="75" y="258"/>
                      <a:pt x="75" y="258"/>
                      <a:pt x="75" y="258"/>
                    </a:cubicBezTo>
                    <a:cubicBezTo>
                      <a:pt x="75" y="260"/>
                      <a:pt x="74" y="262"/>
                      <a:pt x="76" y="264"/>
                    </a:cubicBezTo>
                    <a:cubicBezTo>
                      <a:pt x="75" y="264"/>
                      <a:pt x="74" y="263"/>
                      <a:pt x="74" y="263"/>
                    </a:cubicBezTo>
                    <a:close/>
                    <a:moveTo>
                      <a:pt x="64" y="428"/>
                    </a:moveTo>
                    <a:cubicBezTo>
                      <a:pt x="64" y="428"/>
                      <a:pt x="63" y="428"/>
                      <a:pt x="63" y="428"/>
                    </a:cubicBezTo>
                    <a:cubicBezTo>
                      <a:pt x="63" y="427"/>
                      <a:pt x="63" y="427"/>
                      <a:pt x="63" y="426"/>
                    </a:cubicBezTo>
                    <a:cubicBezTo>
                      <a:pt x="63" y="426"/>
                      <a:pt x="64" y="426"/>
                      <a:pt x="64" y="427"/>
                    </a:cubicBezTo>
                    <a:cubicBezTo>
                      <a:pt x="64" y="427"/>
                      <a:pt x="64" y="428"/>
                      <a:pt x="64" y="428"/>
                    </a:cubicBezTo>
                    <a:cubicBezTo>
                      <a:pt x="64" y="428"/>
                      <a:pt x="64" y="428"/>
                      <a:pt x="64" y="428"/>
                    </a:cubicBezTo>
                    <a:close/>
                    <a:moveTo>
                      <a:pt x="95" y="395"/>
                    </a:moveTo>
                    <a:cubicBezTo>
                      <a:pt x="96" y="395"/>
                      <a:pt x="97" y="395"/>
                      <a:pt x="97" y="395"/>
                    </a:cubicBezTo>
                    <a:cubicBezTo>
                      <a:pt x="97" y="397"/>
                      <a:pt x="97" y="398"/>
                      <a:pt x="97" y="399"/>
                    </a:cubicBezTo>
                    <a:cubicBezTo>
                      <a:pt x="97" y="400"/>
                      <a:pt x="97" y="400"/>
                      <a:pt x="97" y="400"/>
                    </a:cubicBezTo>
                    <a:cubicBezTo>
                      <a:pt x="97" y="400"/>
                      <a:pt x="97" y="400"/>
                      <a:pt x="97" y="400"/>
                    </a:cubicBezTo>
                    <a:cubicBezTo>
                      <a:pt x="97" y="400"/>
                      <a:pt x="96" y="399"/>
                      <a:pt x="96" y="399"/>
                    </a:cubicBezTo>
                    <a:cubicBezTo>
                      <a:pt x="96" y="398"/>
                      <a:pt x="95" y="398"/>
                      <a:pt x="95" y="397"/>
                    </a:cubicBezTo>
                    <a:cubicBezTo>
                      <a:pt x="94" y="396"/>
                      <a:pt x="94" y="396"/>
                      <a:pt x="93" y="395"/>
                    </a:cubicBezTo>
                    <a:cubicBezTo>
                      <a:pt x="93" y="395"/>
                      <a:pt x="94" y="395"/>
                      <a:pt x="95" y="395"/>
                    </a:cubicBezTo>
                    <a:close/>
                    <a:moveTo>
                      <a:pt x="102" y="423"/>
                    </a:moveTo>
                    <a:cubicBezTo>
                      <a:pt x="101" y="422"/>
                      <a:pt x="100" y="422"/>
                      <a:pt x="99" y="422"/>
                    </a:cubicBezTo>
                    <a:cubicBezTo>
                      <a:pt x="97" y="422"/>
                      <a:pt x="96" y="422"/>
                      <a:pt x="95" y="422"/>
                    </a:cubicBezTo>
                    <a:cubicBezTo>
                      <a:pt x="94" y="422"/>
                      <a:pt x="93" y="423"/>
                      <a:pt x="92" y="423"/>
                    </a:cubicBezTo>
                    <a:cubicBezTo>
                      <a:pt x="91" y="423"/>
                      <a:pt x="90" y="422"/>
                      <a:pt x="89" y="422"/>
                    </a:cubicBezTo>
                    <a:cubicBezTo>
                      <a:pt x="89" y="421"/>
                      <a:pt x="88" y="419"/>
                      <a:pt x="88" y="417"/>
                    </a:cubicBezTo>
                    <a:cubicBezTo>
                      <a:pt x="88" y="415"/>
                      <a:pt x="88" y="414"/>
                      <a:pt x="87" y="412"/>
                    </a:cubicBezTo>
                    <a:cubicBezTo>
                      <a:pt x="89" y="414"/>
                      <a:pt x="91" y="416"/>
                      <a:pt x="93" y="417"/>
                    </a:cubicBezTo>
                    <a:cubicBezTo>
                      <a:pt x="94" y="418"/>
                      <a:pt x="94" y="418"/>
                      <a:pt x="94" y="418"/>
                    </a:cubicBezTo>
                    <a:cubicBezTo>
                      <a:pt x="94" y="418"/>
                      <a:pt x="95" y="419"/>
                      <a:pt x="95" y="419"/>
                    </a:cubicBezTo>
                    <a:cubicBezTo>
                      <a:pt x="96" y="420"/>
                      <a:pt x="97" y="421"/>
                      <a:pt x="99" y="422"/>
                    </a:cubicBezTo>
                    <a:cubicBezTo>
                      <a:pt x="101" y="422"/>
                      <a:pt x="102" y="422"/>
                      <a:pt x="104" y="422"/>
                    </a:cubicBezTo>
                    <a:cubicBezTo>
                      <a:pt x="105" y="422"/>
                      <a:pt x="105" y="423"/>
                      <a:pt x="106" y="423"/>
                    </a:cubicBezTo>
                    <a:cubicBezTo>
                      <a:pt x="107" y="423"/>
                      <a:pt x="108" y="424"/>
                      <a:pt x="109" y="425"/>
                    </a:cubicBezTo>
                    <a:cubicBezTo>
                      <a:pt x="110" y="426"/>
                      <a:pt x="111" y="427"/>
                      <a:pt x="111" y="427"/>
                    </a:cubicBezTo>
                    <a:cubicBezTo>
                      <a:pt x="108" y="425"/>
                      <a:pt x="105" y="424"/>
                      <a:pt x="102" y="423"/>
                    </a:cubicBezTo>
                    <a:close/>
                    <a:moveTo>
                      <a:pt x="120" y="260"/>
                    </a:moveTo>
                    <a:cubicBezTo>
                      <a:pt x="121" y="260"/>
                      <a:pt x="122" y="259"/>
                      <a:pt x="122" y="258"/>
                    </a:cubicBezTo>
                    <a:cubicBezTo>
                      <a:pt x="122" y="259"/>
                      <a:pt x="123" y="260"/>
                      <a:pt x="123" y="260"/>
                    </a:cubicBezTo>
                    <a:cubicBezTo>
                      <a:pt x="122" y="260"/>
                      <a:pt x="122" y="260"/>
                      <a:pt x="121" y="260"/>
                    </a:cubicBezTo>
                    <a:cubicBezTo>
                      <a:pt x="121" y="260"/>
                      <a:pt x="121" y="260"/>
                      <a:pt x="120" y="260"/>
                    </a:cubicBezTo>
                    <a:close/>
                    <a:moveTo>
                      <a:pt x="120" y="329"/>
                    </a:moveTo>
                    <a:cubicBezTo>
                      <a:pt x="120" y="329"/>
                      <a:pt x="119" y="328"/>
                      <a:pt x="117" y="327"/>
                    </a:cubicBezTo>
                    <a:cubicBezTo>
                      <a:pt x="117" y="327"/>
                      <a:pt x="116" y="327"/>
                      <a:pt x="116" y="326"/>
                    </a:cubicBezTo>
                    <a:cubicBezTo>
                      <a:pt x="115" y="326"/>
                      <a:pt x="114" y="326"/>
                      <a:pt x="113" y="325"/>
                    </a:cubicBezTo>
                    <a:cubicBezTo>
                      <a:pt x="113" y="325"/>
                      <a:pt x="113" y="325"/>
                      <a:pt x="113" y="325"/>
                    </a:cubicBezTo>
                    <a:cubicBezTo>
                      <a:pt x="113" y="325"/>
                      <a:pt x="113" y="325"/>
                      <a:pt x="113" y="325"/>
                    </a:cubicBezTo>
                    <a:cubicBezTo>
                      <a:pt x="114" y="325"/>
                      <a:pt x="114" y="325"/>
                      <a:pt x="114" y="325"/>
                    </a:cubicBezTo>
                    <a:cubicBezTo>
                      <a:pt x="115" y="325"/>
                      <a:pt x="115" y="325"/>
                      <a:pt x="115" y="325"/>
                    </a:cubicBezTo>
                    <a:cubicBezTo>
                      <a:pt x="116" y="326"/>
                      <a:pt x="117" y="326"/>
                      <a:pt x="118" y="327"/>
                    </a:cubicBezTo>
                    <a:cubicBezTo>
                      <a:pt x="119" y="327"/>
                      <a:pt x="119" y="328"/>
                      <a:pt x="120" y="329"/>
                    </a:cubicBezTo>
                    <a:cubicBezTo>
                      <a:pt x="121" y="329"/>
                      <a:pt x="121" y="330"/>
                      <a:pt x="122" y="330"/>
                    </a:cubicBezTo>
                    <a:cubicBezTo>
                      <a:pt x="122" y="330"/>
                      <a:pt x="122" y="331"/>
                      <a:pt x="122" y="331"/>
                    </a:cubicBezTo>
                    <a:cubicBezTo>
                      <a:pt x="122" y="331"/>
                      <a:pt x="121" y="330"/>
                      <a:pt x="120" y="329"/>
                    </a:cubicBezTo>
                    <a:close/>
                    <a:moveTo>
                      <a:pt x="123" y="280"/>
                    </a:moveTo>
                    <a:cubicBezTo>
                      <a:pt x="123" y="279"/>
                      <a:pt x="122" y="278"/>
                      <a:pt x="122" y="277"/>
                    </a:cubicBezTo>
                    <a:cubicBezTo>
                      <a:pt x="123" y="277"/>
                      <a:pt x="124" y="278"/>
                      <a:pt x="125" y="279"/>
                    </a:cubicBezTo>
                    <a:cubicBezTo>
                      <a:pt x="125" y="279"/>
                      <a:pt x="125" y="279"/>
                      <a:pt x="125" y="279"/>
                    </a:cubicBezTo>
                    <a:cubicBezTo>
                      <a:pt x="125" y="279"/>
                      <a:pt x="124" y="280"/>
                      <a:pt x="123" y="280"/>
                    </a:cubicBezTo>
                    <a:close/>
                    <a:moveTo>
                      <a:pt x="126" y="175"/>
                    </a:moveTo>
                    <a:cubicBezTo>
                      <a:pt x="126" y="173"/>
                      <a:pt x="126" y="170"/>
                      <a:pt x="126" y="168"/>
                    </a:cubicBezTo>
                    <a:cubicBezTo>
                      <a:pt x="126" y="167"/>
                      <a:pt x="126" y="166"/>
                      <a:pt x="125" y="165"/>
                    </a:cubicBezTo>
                    <a:cubicBezTo>
                      <a:pt x="126" y="166"/>
                      <a:pt x="126" y="166"/>
                      <a:pt x="127" y="166"/>
                    </a:cubicBezTo>
                    <a:cubicBezTo>
                      <a:pt x="128" y="167"/>
                      <a:pt x="129" y="168"/>
                      <a:pt x="129" y="169"/>
                    </a:cubicBezTo>
                    <a:cubicBezTo>
                      <a:pt x="130" y="170"/>
                      <a:pt x="128" y="173"/>
                      <a:pt x="126" y="175"/>
                    </a:cubicBezTo>
                    <a:close/>
                    <a:moveTo>
                      <a:pt x="128" y="479"/>
                    </a:moveTo>
                    <a:cubicBezTo>
                      <a:pt x="126" y="480"/>
                      <a:pt x="126" y="482"/>
                      <a:pt x="126" y="483"/>
                    </a:cubicBezTo>
                    <a:cubicBezTo>
                      <a:pt x="126" y="483"/>
                      <a:pt x="126" y="483"/>
                      <a:pt x="126" y="483"/>
                    </a:cubicBezTo>
                    <a:cubicBezTo>
                      <a:pt x="126" y="483"/>
                      <a:pt x="125" y="484"/>
                      <a:pt x="125" y="485"/>
                    </a:cubicBezTo>
                    <a:cubicBezTo>
                      <a:pt x="125" y="484"/>
                      <a:pt x="125" y="483"/>
                      <a:pt x="125" y="482"/>
                    </a:cubicBezTo>
                    <a:cubicBezTo>
                      <a:pt x="125" y="482"/>
                      <a:pt x="125" y="482"/>
                      <a:pt x="125" y="482"/>
                    </a:cubicBezTo>
                    <a:cubicBezTo>
                      <a:pt x="125" y="481"/>
                      <a:pt x="126" y="479"/>
                      <a:pt x="125" y="477"/>
                    </a:cubicBezTo>
                    <a:cubicBezTo>
                      <a:pt x="127" y="477"/>
                      <a:pt x="128" y="477"/>
                      <a:pt x="129" y="478"/>
                    </a:cubicBezTo>
                    <a:cubicBezTo>
                      <a:pt x="128" y="478"/>
                      <a:pt x="128" y="478"/>
                      <a:pt x="128" y="479"/>
                    </a:cubicBezTo>
                    <a:close/>
                    <a:moveTo>
                      <a:pt x="172" y="542"/>
                    </a:moveTo>
                    <a:cubicBezTo>
                      <a:pt x="171" y="542"/>
                      <a:pt x="170" y="542"/>
                      <a:pt x="169" y="543"/>
                    </a:cubicBezTo>
                    <a:cubicBezTo>
                      <a:pt x="169" y="542"/>
                      <a:pt x="170" y="541"/>
                      <a:pt x="170" y="540"/>
                    </a:cubicBezTo>
                    <a:cubicBezTo>
                      <a:pt x="171" y="540"/>
                      <a:pt x="171" y="541"/>
                      <a:pt x="172" y="542"/>
                    </a:cubicBezTo>
                    <a:cubicBezTo>
                      <a:pt x="172" y="542"/>
                      <a:pt x="172" y="542"/>
                      <a:pt x="172" y="542"/>
                    </a:cubicBezTo>
                    <a:close/>
                    <a:moveTo>
                      <a:pt x="180" y="493"/>
                    </a:moveTo>
                    <a:cubicBezTo>
                      <a:pt x="181" y="492"/>
                      <a:pt x="181" y="491"/>
                      <a:pt x="182" y="490"/>
                    </a:cubicBezTo>
                    <a:cubicBezTo>
                      <a:pt x="183" y="489"/>
                      <a:pt x="183" y="488"/>
                      <a:pt x="184" y="487"/>
                    </a:cubicBezTo>
                    <a:cubicBezTo>
                      <a:pt x="183" y="489"/>
                      <a:pt x="181" y="491"/>
                      <a:pt x="180" y="493"/>
                    </a:cubicBezTo>
                    <a:cubicBezTo>
                      <a:pt x="180" y="493"/>
                      <a:pt x="180" y="493"/>
                      <a:pt x="180" y="493"/>
                    </a:cubicBezTo>
                    <a:close/>
                    <a:moveTo>
                      <a:pt x="203" y="576"/>
                    </a:moveTo>
                    <a:cubicBezTo>
                      <a:pt x="203" y="575"/>
                      <a:pt x="203" y="575"/>
                      <a:pt x="203" y="575"/>
                    </a:cubicBezTo>
                    <a:cubicBezTo>
                      <a:pt x="204" y="574"/>
                      <a:pt x="204" y="574"/>
                      <a:pt x="204" y="574"/>
                    </a:cubicBezTo>
                    <a:cubicBezTo>
                      <a:pt x="204" y="573"/>
                      <a:pt x="204" y="573"/>
                      <a:pt x="204" y="573"/>
                    </a:cubicBezTo>
                    <a:cubicBezTo>
                      <a:pt x="204" y="573"/>
                      <a:pt x="204" y="573"/>
                      <a:pt x="204" y="573"/>
                    </a:cubicBezTo>
                    <a:cubicBezTo>
                      <a:pt x="204" y="574"/>
                      <a:pt x="204" y="575"/>
                      <a:pt x="203" y="576"/>
                    </a:cubicBezTo>
                    <a:close/>
                    <a:moveTo>
                      <a:pt x="219" y="534"/>
                    </a:moveTo>
                    <a:cubicBezTo>
                      <a:pt x="217" y="533"/>
                      <a:pt x="215" y="533"/>
                      <a:pt x="213" y="533"/>
                    </a:cubicBezTo>
                    <a:cubicBezTo>
                      <a:pt x="211" y="533"/>
                      <a:pt x="209" y="533"/>
                      <a:pt x="207" y="535"/>
                    </a:cubicBezTo>
                    <a:cubicBezTo>
                      <a:pt x="201" y="539"/>
                      <a:pt x="200" y="546"/>
                      <a:pt x="200" y="552"/>
                    </a:cubicBezTo>
                    <a:cubicBezTo>
                      <a:pt x="200" y="553"/>
                      <a:pt x="200" y="554"/>
                      <a:pt x="200" y="555"/>
                    </a:cubicBezTo>
                    <a:cubicBezTo>
                      <a:pt x="200" y="559"/>
                      <a:pt x="200" y="563"/>
                      <a:pt x="201" y="566"/>
                    </a:cubicBezTo>
                    <a:cubicBezTo>
                      <a:pt x="201" y="566"/>
                      <a:pt x="202" y="567"/>
                      <a:pt x="202" y="567"/>
                    </a:cubicBezTo>
                    <a:cubicBezTo>
                      <a:pt x="201" y="567"/>
                      <a:pt x="201" y="567"/>
                      <a:pt x="201" y="566"/>
                    </a:cubicBezTo>
                    <a:cubicBezTo>
                      <a:pt x="200" y="566"/>
                      <a:pt x="200" y="566"/>
                      <a:pt x="200" y="566"/>
                    </a:cubicBezTo>
                    <a:cubicBezTo>
                      <a:pt x="200" y="566"/>
                      <a:pt x="200" y="566"/>
                      <a:pt x="200" y="566"/>
                    </a:cubicBezTo>
                    <a:cubicBezTo>
                      <a:pt x="199" y="566"/>
                      <a:pt x="197" y="567"/>
                      <a:pt x="196" y="568"/>
                    </a:cubicBezTo>
                    <a:cubicBezTo>
                      <a:pt x="196" y="569"/>
                      <a:pt x="195" y="570"/>
                      <a:pt x="195" y="570"/>
                    </a:cubicBezTo>
                    <a:cubicBezTo>
                      <a:pt x="193" y="572"/>
                      <a:pt x="192" y="573"/>
                      <a:pt x="192" y="573"/>
                    </a:cubicBezTo>
                    <a:cubicBezTo>
                      <a:pt x="192" y="572"/>
                      <a:pt x="192" y="571"/>
                      <a:pt x="192" y="569"/>
                    </a:cubicBezTo>
                    <a:cubicBezTo>
                      <a:pt x="190" y="561"/>
                      <a:pt x="187" y="555"/>
                      <a:pt x="183" y="552"/>
                    </a:cubicBezTo>
                    <a:cubicBezTo>
                      <a:pt x="181" y="550"/>
                      <a:pt x="180" y="549"/>
                      <a:pt x="179" y="547"/>
                    </a:cubicBezTo>
                    <a:cubicBezTo>
                      <a:pt x="180" y="547"/>
                      <a:pt x="181" y="547"/>
                      <a:pt x="181" y="546"/>
                    </a:cubicBezTo>
                    <a:cubicBezTo>
                      <a:pt x="181" y="546"/>
                      <a:pt x="181" y="546"/>
                      <a:pt x="181" y="546"/>
                    </a:cubicBezTo>
                    <a:cubicBezTo>
                      <a:pt x="182" y="547"/>
                      <a:pt x="182" y="548"/>
                      <a:pt x="183" y="549"/>
                    </a:cubicBezTo>
                    <a:cubicBezTo>
                      <a:pt x="184" y="551"/>
                      <a:pt x="186" y="552"/>
                      <a:pt x="189" y="552"/>
                    </a:cubicBezTo>
                    <a:cubicBezTo>
                      <a:pt x="192" y="552"/>
                      <a:pt x="195" y="551"/>
                      <a:pt x="196" y="549"/>
                    </a:cubicBezTo>
                    <a:cubicBezTo>
                      <a:pt x="198" y="546"/>
                      <a:pt x="198" y="541"/>
                      <a:pt x="198" y="537"/>
                    </a:cubicBezTo>
                    <a:cubicBezTo>
                      <a:pt x="198" y="536"/>
                      <a:pt x="198" y="535"/>
                      <a:pt x="198" y="534"/>
                    </a:cubicBezTo>
                    <a:cubicBezTo>
                      <a:pt x="198" y="533"/>
                      <a:pt x="198" y="533"/>
                      <a:pt x="199" y="533"/>
                    </a:cubicBezTo>
                    <a:cubicBezTo>
                      <a:pt x="199" y="532"/>
                      <a:pt x="199" y="531"/>
                      <a:pt x="199" y="531"/>
                    </a:cubicBezTo>
                    <a:cubicBezTo>
                      <a:pt x="199" y="531"/>
                      <a:pt x="199" y="529"/>
                      <a:pt x="199" y="529"/>
                    </a:cubicBezTo>
                    <a:cubicBezTo>
                      <a:pt x="199" y="529"/>
                      <a:pt x="201" y="528"/>
                      <a:pt x="201" y="528"/>
                    </a:cubicBezTo>
                    <a:cubicBezTo>
                      <a:pt x="206" y="526"/>
                      <a:pt x="205" y="521"/>
                      <a:pt x="205" y="519"/>
                    </a:cubicBezTo>
                    <a:cubicBezTo>
                      <a:pt x="204" y="516"/>
                      <a:pt x="204" y="513"/>
                      <a:pt x="204" y="510"/>
                    </a:cubicBezTo>
                    <a:cubicBezTo>
                      <a:pt x="204" y="507"/>
                      <a:pt x="203" y="504"/>
                      <a:pt x="203" y="502"/>
                    </a:cubicBezTo>
                    <a:cubicBezTo>
                      <a:pt x="204" y="502"/>
                      <a:pt x="204" y="502"/>
                      <a:pt x="205" y="502"/>
                    </a:cubicBezTo>
                    <a:cubicBezTo>
                      <a:pt x="207" y="502"/>
                      <a:pt x="208" y="502"/>
                      <a:pt x="209" y="501"/>
                    </a:cubicBezTo>
                    <a:cubicBezTo>
                      <a:pt x="206" y="505"/>
                      <a:pt x="204" y="509"/>
                      <a:pt x="204" y="514"/>
                    </a:cubicBezTo>
                    <a:cubicBezTo>
                      <a:pt x="204" y="521"/>
                      <a:pt x="211" y="527"/>
                      <a:pt x="216" y="530"/>
                    </a:cubicBezTo>
                    <a:cubicBezTo>
                      <a:pt x="217" y="531"/>
                      <a:pt x="218" y="531"/>
                      <a:pt x="219" y="531"/>
                    </a:cubicBezTo>
                    <a:cubicBezTo>
                      <a:pt x="220" y="532"/>
                      <a:pt x="222" y="533"/>
                      <a:pt x="223" y="534"/>
                    </a:cubicBezTo>
                    <a:cubicBezTo>
                      <a:pt x="223" y="534"/>
                      <a:pt x="224" y="535"/>
                      <a:pt x="225" y="535"/>
                    </a:cubicBezTo>
                    <a:cubicBezTo>
                      <a:pt x="226" y="536"/>
                      <a:pt x="228" y="537"/>
                      <a:pt x="229" y="538"/>
                    </a:cubicBezTo>
                    <a:cubicBezTo>
                      <a:pt x="225" y="538"/>
                      <a:pt x="221" y="536"/>
                      <a:pt x="219" y="534"/>
                    </a:cubicBezTo>
                    <a:close/>
                    <a:moveTo>
                      <a:pt x="367" y="525"/>
                    </a:moveTo>
                    <a:cubicBezTo>
                      <a:pt x="366" y="525"/>
                      <a:pt x="365" y="525"/>
                      <a:pt x="364" y="525"/>
                    </a:cubicBezTo>
                    <a:cubicBezTo>
                      <a:pt x="363" y="525"/>
                      <a:pt x="361" y="525"/>
                      <a:pt x="360" y="525"/>
                    </a:cubicBezTo>
                    <a:cubicBezTo>
                      <a:pt x="359" y="525"/>
                      <a:pt x="358" y="525"/>
                      <a:pt x="357" y="524"/>
                    </a:cubicBezTo>
                    <a:cubicBezTo>
                      <a:pt x="355" y="524"/>
                      <a:pt x="354" y="524"/>
                      <a:pt x="351" y="523"/>
                    </a:cubicBezTo>
                    <a:cubicBezTo>
                      <a:pt x="350" y="522"/>
                      <a:pt x="349" y="522"/>
                      <a:pt x="347" y="522"/>
                    </a:cubicBezTo>
                    <a:cubicBezTo>
                      <a:pt x="346" y="522"/>
                      <a:pt x="344" y="522"/>
                      <a:pt x="343" y="522"/>
                    </a:cubicBezTo>
                    <a:cubicBezTo>
                      <a:pt x="343" y="522"/>
                      <a:pt x="342" y="523"/>
                      <a:pt x="341" y="523"/>
                    </a:cubicBezTo>
                    <a:cubicBezTo>
                      <a:pt x="341" y="523"/>
                      <a:pt x="341" y="523"/>
                      <a:pt x="341" y="523"/>
                    </a:cubicBezTo>
                    <a:cubicBezTo>
                      <a:pt x="339" y="523"/>
                      <a:pt x="338" y="522"/>
                      <a:pt x="337" y="522"/>
                    </a:cubicBezTo>
                    <a:cubicBezTo>
                      <a:pt x="335" y="521"/>
                      <a:pt x="335" y="521"/>
                      <a:pt x="334" y="520"/>
                    </a:cubicBezTo>
                    <a:cubicBezTo>
                      <a:pt x="334" y="520"/>
                      <a:pt x="335" y="520"/>
                      <a:pt x="335" y="520"/>
                    </a:cubicBezTo>
                    <a:cubicBezTo>
                      <a:pt x="335" y="520"/>
                      <a:pt x="336" y="520"/>
                      <a:pt x="336" y="520"/>
                    </a:cubicBezTo>
                    <a:cubicBezTo>
                      <a:pt x="338" y="520"/>
                      <a:pt x="340" y="519"/>
                      <a:pt x="341" y="519"/>
                    </a:cubicBezTo>
                    <a:cubicBezTo>
                      <a:pt x="343" y="519"/>
                      <a:pt x="344" y="518"/>
                      <a:pt x="345" y="518"/>
                    </a:cubicBezTo>
                    <a:cubicBezTo>
                      <a:pt x="346" y="518"/>
                      <a:pt x="346" y="519"/>
                      <a:pt x="347" y="519"/>
                    </a:cubicBezTo>
                    <a:cubicBezTo>
                      <a:pt x="348" y="519"/>
                      <a:pt x="350" y="520"/>
                      <a:pt x="351" y="520"/>
                    </a:cubicBezTo>
                    <a:cubicBezTo>
                      <a:pt x="353" y="521"/>
                      <a:pt x="356" y="522"/>
                      <a:pt x="358" y="523"/>
                    </a:cubicBezTo>
                    <a:cubicBezTo>
                      <a:pt x="359" y="523"/>
                      <a:pt x="360" y="523"/>
                      <a:pt x="361" y="524"/>
                    </a:cubicBezTo>
                    <a:cubicBezTo>
                      <a:pt x="364" y="524"/>
                      <a:pt x="366" y="525"/>
                      <a:pt x="368" y="525"/>
                    </a:cubicBezTo>
                    <a:cubicBezTo>
                      <a:pt x="368" y="525"/>
                      <a:pt x="368" y="525"/>
                      <a:pt x="367" y="525"/>
                    </a:cubicBezTo>
                    <a:close/>
                    <a:moveTo>
                      <a:pt x="406" y="441"/>
                    </a:moveTo>
                    <a:cubicBezTo>
                      <a:pt x="403" y="443"/>
                      <a:pt x="401" y="445"/>
                      <a:pt x="398" y="446"/>
                    </a:cubicBezTo>
                    <a:cubicBezTo>
                      <a:pt x="395" y="448"/>
                      <a:pt x="389" y="451"/>
                      <a:pt x="384" y="452"/>
                    </a:cubicBezTo>
                    <a:cubicBezTo>
                      <a:pt x="385" y="451"/>
                      <a:pt x="386" y="451"/>
                      <a:pt x="387" y="450"/>
                    </a:cubicBezTo>
                    <a:cubicBezTo>
                      <a:pt x="389" y="448"/>
                      <a:pt x="389" y="448"/>
                      <a:pt x="389" y="448"/>
                    </a:cubicBezTo>
                    <a:cubicBezTo>
                      <a:pt x="393" y="444"/>
                      <a:pt x="398" y="440"/>
                      <a:pt x="404" y="438"/>
                    </a:cubicBezTo>
                    <a:cubicBezTo>
                      <a:pt x="406" y="437"/>
                      <a:pt x="409" y="436"/>
                      <a:pt x="412" y="436"/>
                    </a:cubicBezTo>
                    <a:cubicBezTo>
                      <a:pt x="410" y="437"/>
                      <a:pt x="408" y="439"/>
                      <a:pt x="406" y="44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39" name="Freeform 39">
            <a:extLst>
              <a:ext uri="{FF2B5EF4-FFF2-40B4-BE49-F238E27FC236}">
                <a16:creationId xmlns:a16="http://schemas.microsoft.com/office/drawing/2014/main" id="{38575A35-C75D-4377-8E0D-9EDBD46C07A4}"/>
              </a:ext>
            </a:extLst>
          </p:cNvPr>
          <p:cNvSpPr>
            <a:spLocks/>
          </p:cNvSpPr>
          <p:nvPr/>
        </p:nvSpPr>
        <p:spPr bwMode="auto">
          <a:xfrm>
            <a:off x="9695365" y="2993494"/>
            <a:ext cx="388302" cy="61663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74711245-F080-454B-8D99-B72BF04E845D}"/>
              </a:ext>
            </a:extLst>
          </p:cNvPr>
          <p:cNvSpPr>
            <a:spLocks/>
          </p:cNvSpPr>
          <p:nvPr/>
        </p:nvSpPr>
        <p:spPr bwMode="auto">
          <a:xfrm>
            <a:off x="10354185" y="4133565"/>
            <a:ext cx="249254" cy="395823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79B5A314-9616-4913-BBF7-248D4E5B95D2}"/>
              </a:ext>
            </a:extLst>
          </p:cNvPr>
          <p:cNvSpPr>
            <a:spLocks/>
          </p:cNvSpPr>
          <p:nvPr/>
        </p:nvSpPr>
        <p:spPr bwMode="auto">
          <a:xfrm>
            <a:off x="10473840" y="5040791"/>
            <a:ext cx="249254" cy="395823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2C1AE2AC-9A4B-4094-B9E0-6A20F71B7A62}"/>
              </a:ext>
            </a:extLst>
          </p:cNvPr>
          <p:cNvSpPr>
            <a:spLocks/>
          </p:cNvSpPr>
          <p:nvPr/>
        </p:nvSpPr>
        <p:spPr bwMode="auto">
          <a:xfrm>
            <a:off x="9054441" y="3886658"/>
            <a:ext cx="249254" cy="395823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3F4E4A-6E4F-4353-9313-A734D692A23F}"/>
              </a:ext>
            </a:extLst>
          </p:cNvPr>
          <p:cNvSpPr txBox="1"/>
          <p:nvPr/>
        </p:nvSpPr>
        <p:spPr>
          <a:xfrm>
            <a:off x="4548563" y="1311934"/>
            <a:ext cx="6910440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323A46-B210-46D1-83BF-A4D5084D2BD5}"/>
              </a:ext>
            </a:extLst>
          </p:cNvPr>
          <p:cNvSpPr txBox="1"/>
          <p:nvPr/>
        </p:nvSpPr>
        <p:spPr>
          <a:xfrm>
            <a:off x="4548564" y="970748"/>
            <a:ext cx="330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chemeClr val="accent1"/>
                </a:solidFill>
                <a:latin typeface="+mj-lt"/>
              </a:rPr>
              <a:t>Branch and Office</a:t>
            </a:r>
          </a:p>
        </p:txBody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id="{D02C4451-E603-4686-80EF-38199EFD5519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07CEFA4-BBA5-4496-85FA-40DBAEEF5B6F}"/>
              </a:ext>
            </a:extLst>
          </p:cNvPr>
          <p:cNvSpPr txBox="1"/>
          <p:nvPr/>
        </p:nvSpPr>
        <p:spPr>
          <a:xfrm>
            <a:off x="1381734" y="3442743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A17939-5329-4DC5-B507-77102F3659E1}"/>
              </a:ext>
            </a:extLst>
          </p:cNvPr>
          <p:cNvSpPr txBox="1"/>
          <p:nvPr/>
        </p:nvSpPr>
        <p:spPr>
          <a:xfrm>
            <a:off x="1381734" y="3101557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5E9B47-D1B8-4732-BABE-9C1CB82FF1E7}"/>
              </a:ext>
            </a:extLst>
          </p:cNvPr>
          <p:cNvSpPr txBox="1"/>
          <p:nvPr/>
        </p:nvSpPr>
        <p:spPr>
          <a:xfrm>
            <a:off x="4922235" y="3442743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C8F7C79-C1F1-4289-B1FC-076A761DDBA5}"/>
              </a:ext>
            </a:extLst>
          </p:cNvPr>
          <p:cNvSpPr txBox="1"/>
          <p:nvPr/>
        </p:nvSpPr>
        <p:spPr>
          <a:xfrm>
            <a:off x="4922235" y="3101557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F78EFF-82DF-4D14-AF95-92923FD8DBB1}"/>
              </a:ext>
            </a:extLst>
          </p:cNvPr>
          <p:cNvSpPr txBox="1"/>
          <p:nvPr/>
        </p:nvSpPr>
        <p:spPr>
          <a:xfrm>
            <a:off x="1381734" y="4803839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F1892D-3F47-4056-8B7E-3F7497F91A24}"/>
              </a:ext>
            </a:extLst>
          </p:cNvPr>
          <p:cNvSpPr txBox="1"/>
          <p:nvPr/>
        </p:nvSpPr>
        <p:spPr>
          <a:xfrm>
            <a:off x="1381734" y="4462653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2990A6-2604-42C3-84F5-B5EDDDABB4D4}"/>
              </a:ext>
            </a:extLst>
          </p:cNvPr>
          <p:cNvSpPr txBox="1"/>
          <p:nvPr/>
        </p:nvSpPr>
        <p:spPr>
          <a:xfrm>
            <a:off x="4922235" y="4803839"/>
            <a:ext cx="292476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089D2F-3BC9-4D94-BCB8-5FEACD1CB2FE}"/>
              </a:ext>
            </a:extLst>
          </p:cNvPr>
          <p:cNvSpPr txBox="1"/>
          <p:nvPr/>
        </p:nvSpPr>
        <p:spPr>
          <a:xfrm>
            <a:off x="4922235" y="4462653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02" name="Graphic 149" descr="City">
            <a:extLst>
              <a:ext uri="{FF2B5EF4-FFF2-40B4-BE49-F238E27FC236}">
                <a16:creationId xmlns:a16="http://schemas.microsoft.com/office/drawing/2014/main" id="{101A8F22-5AF8-4845-A11F-A2A2E0144941}"/>
              </a:ext>
            </a:extLst>
          </p:cNvPr>
          <p:cNvGrpSpPr/>
          <p:nvPr/>
        </p:nvGrpSpPr>
        <p:grpSpPr>
          <a:xfrm>
            <a:off x="1038760" y="4578992"/>
            <a:ext cx="216041" cy="167432"/>
            <a:chOff x="378295" y="2721169"/>
            <a:chExt cx="275166" cy="213254"/>
          </a:xfrm>
          <a:solidFill>
            <a:schemeClr val="accent1"/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E8581C8-214F-4B12-85C5-F5E3F9B15FBF}"/>
                </a:ext>
              </a:extLst>
            </p:cNvPr>
            <p:cNvSpPr/>
            <p:nvPr/>
          </p:nvSpPr>
          <p:spPr>
            <a:xfrm>
              <a:off x="378295" y="2810598"/>
              <a:ext cx="82550" cy="123825"/>
            </a:xfrm>
            <a:custGeom>
              <a:avLst/>
              <a:gdLst>
                <a:gd name="connsiteX0" fmla="*/ 20638 w 82550"/>
                <a:gd name="connsiteY0" fmla="*/ 75671 h 123825"/>
                <a:gd name="connsiteX1" fmla="*/ 34396 w 82550"/>
                <a:gd name="connsiteY1" fmla="*/ 75671 h 123825"/>
                <a:gd name="connsiteX2" fmla="*/ 34396 w 82550"/>
                <a:gd name="connsiteY2" fmla="*/ 89429 h 123825"/>
                <a:gd name="connsiteX3" fmla="*/ 20638 w 82550"/>
                <a:gd name="connsiteY3" fmla="*/ 89429 h 123825"/>
                <a:gd name="connsiteX4" fmla="*/ 20638 w 82550"/>
                <a:gd name="connsiteY4" fmla="*/ 75671 h 123825"/>
                <a:gd name="connsiteX5" fmla="*/ 20638 w 82550"/>
                <a:gd name="connsiteY5" fmla="*/ 48154 h 123825"/>
                <a:gd name="connsiteX6" fmla="*/ 34396 w 82550"/>
                <a:gd name="connsiteY6" fmla="*/ 48154 h 123825"/>
                <a:gd name="connsiteX7" fmla="*/ 34396 w 82550"/>
                <a:gd name="connsiteY7" fmla="*/ 61913 h 123825"/>
                <a:gd name="connsiteX8" fmla="*/ 20638 w 82550"/>
                <a:gd name="connsiteY8" fmla="*/ 61913 h 123825"/>
                <a:gd name="connsiteX9" fmla="*/ 20638 w 82550"/>
                <a:gd name="connsiteY9" fmla="*/ 48154 h 123825"/>
                <a:gd name="connsiteX10" fmla="*/ 20638 w 82550"/>
                <a:gd name="connsiteY10" fmla="*/ 20638 h 123825"/>
                <a:gd name="connsiteX11" fmla="*/ 34396 w 82550"/>
                <a:gd name="connsiteY11" fmla="*/ 20638 h 123825"/>
                <a:gd name="connsiteX12" fmla="*/ 34396 w 82550"/>
                <a:gd name="connsiteY12" fmla="*/ 34396 h 123825"/>
                <a:gd name="connsiteX13" fmla="*/ 20638 w 82550"/>
                <a:gd name="connsiteY13" fmla="*/ 34396 h 123825"/>
                <a:gd name="connsiteX14" fmla="*/ 20638 w 82550"/>
                <a:gd name="connsiteY14" fmla="*/ 20638 h 123825"/>
                <a:gd name="connsiteX15" fmla="*/ 48154 w 82550"/>
                <a:gd name="connsiteY15" fmla="*/ 75671 h 123825"/>
                <a:gd name="connsiteX16" fmla="*/ 61913 w 82550"/>
                <a:gd name="connsiteY16" fmla="*/ 75671 h 123825"/>
                <a:gd name="connsiteX17" fmla="*/ 61913 w 82550"/>
                <a:gd name="connsiteY17" fmla="*/ 89429 h 123825"/>
                <a:gd name="connsiteX18" fmla="*/ 48154 w 82550"/>
                <a:gd name="connsiteY18" fmla="*/ 89429 h 123825"/>
                <a:gd name="connsiteX19" fmla="*/ 48154 w 82550"/>
                <a:gd name="connsiteY19" fmla="*/ 75671 h 123825"/>
                <a:gd name="connsiteX20" fmla="*/ 48154 w 82550"/>
                <a:gd name="connsiteY20" fmla="*/ 48154 h 123825"/>
                <a:gd name="connsiteX21" fmla="*/ 61913 w 82550"/>
                <a:gd name="connsiteY21" fmla="*/ 48154 h 123825"/>
                <a:gd name="connsiteX22" fmla="*/ 61913 w 82550"/>
                <a:gd name="connsiteY22" fmla="*/ 61913 h 123825"/>
                <a:gd name="connsiteX23" fmla="*/ 48154 w 82550"/>
                <a:gd name="connsiteY23" fmla="*/ 61913 h 123825"/>
                <a:gd name="connsiteX24" fmla="*/ 48154 w 82550"/>
                <a:gd name="connsiteY24" fmla="*/ 48154 h 123825"/>
                <a:gd name="connsiteX25" fmla="*/ 48154 w 82550"/>
                <a:gd name="connsiteY25" fmla="*/ 20638 h 123825"/>
                <a:gd name="connsiteX26" fmla="*/ 61913 w 82550"/>
                <a:gd name="connsiteY26" fmla="*/ 20638 h 123825"/>
                <a:gd name="connsiteX27" fmla="*/ 61913 w 82550"/>
                <a:gd name="connsiteY27" fmla="*/ 34396 h 123825"/>
                <a:gd name="connsiteX28" fmla="*/ 48154 w 82550"/>
                <a:gd name="connsiteY28" fmla="*/ 34396 h 123825"/>
                <a:gd name="connsiteX29" fmla="*/ 48154 w 82550"/>
                <a:gd name="connsiteY29" fmla="*/ 20638 h 123825"/>
                <a:gd name="connsiteX30" fmla="*/ 0 w 82550"/>
                <a:gd name="connsiteY30" fmla="*/ 123825 h 123825"/>
                <a:gd name="connsiteX31" fmla="*/ 34396 w 82550"/>
                <a:gd name="connsiteY31" fmla="*/ 123825 h 123825"/>
                <a:gd name="connsiteX32" fmla="*/ 34396 w 82550"/>
                <a:gd name="connsiteY32" fmla="*/ 103188 h 123825"/>
                <a:gd name="connsiteX33" fmla="*/ 48154 w 82550"/>
                <a:gd name="connsiteY33" fmla="*/ 103188 h 123825"/>
                <a:gd name="connsiteX34" fmla="*/ 48154 w 82550"/>
                <a:gd name="connsiteY34" fmla="*/ 123825 h 123825"/>
                <a:gd name="connsiteX35" fmla="*/ 82550 w 82550"/>
                <a:gd name="connsiteY35" fmla="*/ 123825 h 123825"/>
                <a:gd name="connsiteX36" fmla="*/ 82550 w 82550"/>
                <a:gd name="connsiteY36" fmla="*/ 0 h 123825"/>
                <a:gd name="connsiteX37" fmla="*/ 0 w 82550"/>
                <a:gd name="connsiteY37" fmla="*/ 0 h 123825"/>
                <a:gd name="connsiteX38" fmla="*/ 0 w 82550"/>
                <a:gd name="connsiteY3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550" h="123825">
                  <a:moveTo>
                    <a:pt x="20638" y="75671"/>
                  </a:moveTo>
                  <a:lnTo>
                    <a:pt x="34396" y="75671"/>
                  </a:lnTo>
                  <a:lnTo>
                    <a:pt x="34396" y="89429"/>
                  </a:lnTo>
                  <a:lnTo>
                    <a:pt x="20638" y="89429"/>
                  </a:lnTo>
                  <a:lnTo>
                    <a:pt x="20638" y="75671"/>
                  </a:lnTo>
                  <a:close/>
                  <a:moveTo>
                    <a:pt x="20638" y="48154"/>
                  </a:moveTo>
                  <a:lnTo>
                    <a:pt x="34396" y="48154"/>
                  </a:lnTo>
                  <a:lnTo>
                    <a:pt x="34396" y="61913"/>
                  </a:lnTo>
                  <a:lnTo>
                    <a:pt x="20638" y="61913"/>
                  </a:lnTo>
                  <a:lnTo>
                    <a:pt x="20638" y="48154"/>
                  </a:lnTo>
                  <a:close/>
                  <a:moveTo>
                    <a:pt x="20638" y="20638"/>
                  </a:moveTo>
                  <a:lnTo>
                    <a:pt x="34396" y="20638"/>
                  </a:lnTo>
                  <a:lnTo>
                    <a:pt x="34396" y="34396"/>
                  </a:lnTo>
                  <a:lnTo>
                    <a:pt x="20638" y="34396"/>
                  </a:lnTo>
                  <a:lnTo>
                    <a:pt x="20638" y="20638"/>
                  </a:lnTo>
                  <a:close/>
                  <a:moveTo>
                    <a:pt x="48154" y="75671"/>
                  </a:moveTo>
                  <a:lnTo>
                    <a:pt x="61913" y="75671"/>
                  </a:lnTo>
                  <a:lnTo>
                    <a:pt x="61913" y="89429"/>
                  </a:lnTo>
                  <a:lnTo>
                    <a:pt x="48154" y="89429"/>
                  </a:lnTo>
                  <a:lnTo>
                    <a:pt x="48154" y="75671"/>
                  </a:lnTo>
                  <a:close/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0" y="123825"/>
                  </a:moveTo>
                  <a:lnTo>
                    <a:pt x="34396" y="123825"/>
                  </a:lnTo>
                  <a:lnTo>
                    <a:pt x="34396" y="103188"/>
                  </a:lnTo>
                  <a:lnTo>
                    <a:pt x="48154" y="103188"/>
                  </a:lnTo>
                  <a:lnTo>
                    <a:pt x="48154" y="123825"/>
                  </a:lnTo>
                  <a:lnTo>
                    <a:pt x="82550" y="123825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608789A-C150-475A-A2A5-98783FE9120B}"/>
                </a:ext>
              </a:extLst>
            </p:cNvPr>
            <p:cNvSpPr/>
            <p:nvPr/>
          </p:nvSpPr>
          <p:spPr>
            <a:xfrm>
              <a:off x="474603" y="2838115"/>
              <a:ext cx="82550" cy="96308"/>
            </a:xfrm>
            <a:custGeom>
              <a:avLst/>
              <a:gdLst>
                <a:gd name="connsiteX0" fmla="*/ 20638 w 82550"/>
                <a:gd name="connsiteY0" fmla="*/ 48154 h 96308"/>
                <a:gd name="connsiteX1" fmla="*/ 34396 w 82550"/>
                <a:gd name="connsiteY1" fmla="*/ 48154 h 96308"/>
                <a:gd name="connsiteX2" fmla="*/ 34396 w 82550"/>
                <a:gd name="connsiteY2" fmla="*/ 61913 h 96308"/>
                <a:gd name="connsiteX3" fmla="*/ 20638 w 82550"/>
                <a:gd name="connsiteY3" fmla="*/ 61913 h 96308"/>
                <a:gd name="connsiteX4" fmla="*/ 20638 w 82550"/>
                <a:gd name="connsiteY4" fmla="*/ 48154 h 96308"/>
                <a:gd name="connsiteX5" fmla="*/ 20638 w 82550"/>
                <a:gd name="connsiteY5" fmla="*/ 20638 h 96308"/>
                <a:gd name="connsiteX6" fmla="*/ 34396 w 82550"/>
                <a:gd name="connsiteY6" fmla="*/ 20638 h 96308"/>
                <a:gd name="connsiteX7" fmla="*/ 34396 w 82550"/>
                <a:gd name="connsiteY7" fmla="*/ 34396 h 96308"/>
                <a:gd name="connsiteX8" fmla="*/ 20638 w 82550"/>
                <a:gd name="connsiteY8" fmla="*/ 34396 h 96308"/>
                <a:gd name="connsiteX9" fmla="*/ 20638 w 82550"/>
                <a:gd name="connsiteY9" fmla="*/ 20638 h 96308"/>
                <a:gd name="connsiteX10" fmla="*/ 48154 w 82550"/>
                <a:gd name="connsiteY10" fmla="*/ 48154 h 96308"/>
                <a:gd name="connsiteX11" fmla="*/ 61913 w 82550"/>
                <a:gd name="connsiteY11" fmla="*/ 48154 h 96308"/>
                <a:gd name="connsiteX12" fmla="*/ 61913 w 82550"/>
                <a:gd name="connsiteY12" fmla="*/ 61913 h 96308"/>
                <a:gd name="connsiteX13" fmla="*/ 48154 w 82550"/>
                <a:gd name="connsiteY13" fmla="*/ 61913 h 96308"/>
                <a:gd name="connsiteX14" fmla="*/ 48154 w 82550"/>
                <a:gd name="connsiteY14" fmla="*/ 48154 h 96308"/>
                <a:gd name="connsiteX15" fmla="*/ 48154 w 82550"/>
                <a:gd name="connsiteY15" fmla="*/ 20638 h 96308"/>
                <a:gd name="connsiteX16" fmla="*/ 61913 w 82550"/>
                <a:gd name="connsiteY16" fmla="*/ 20638 h 96308"/>
                <a:gd name="connsiteX17" fmla="*/ 61913 w 82550"/>
                <a:gd name="connsiteY17" fmla="*/ 34396 h 96308"/>
                <a:gd name="connsiteX18" fmla="*/ 48154 w 82550"/>
                <a:gd name="connsiteY18" fmla="*/ 34396 h 96308"/>
                <a:gd name="connsiteX19" fmla="*/ 48154 w 82550"/>
                <a:gd name="connsiteY19" fmla="*/ 20638 h 96308"/>
                <a:gd name="connsiteX20" fmla="*/ 0 w 82550"/>
                <a:gd name="connsiteY20" fmla="*/ 96308 h 96308"/>
                <a:gd name="connsiteX21" fmla="*/ 34396 w 82550"/>
                <a:gd name="connsiteY21" fmla="*/ 96308 h 96308"/>
                <a:gd name="connsiteX22" fmla="*/ 34396 w 82550"/>
                <a:gd name="connsiteY22" fmla="*/ 75671 h 96308"/>
                <a:gd name="connsiteX23" fmla="*/ 48154 w 82550"/>
                <a:gd name="connsiteY23" fmla="*/ 75671 h 96308"/>
                <a:gd name="connsiteX24" fmla="*/ 48154 w 82550"/>
                <a:gd name="connsiteY24" fmla="*/ 96308 h 96308"/>
                <a:gd name="connsiteX25" fmla="*/ 82550 w 82550"/>
                <a:gd name="connsiteY25" fmla="*/ 96308 h 96308"/>
                <a:gd name="connsiteX26" fmla="*/ 82550 w 82550"/>
                <a:gd name="connsiteY26" fmla="*/ 0 h 96308"/>
                <a:gd name="connsiteX27" fmla="*/ 0 w 82550"/>
                <a:gd name="connsiteY27" fmla="*/ 0 h 96308"/>
                <a:gd name="connsiteX28" fmla="*/ 0 w 82550"/>
                <a:gd name="connsiteY28" fmla="*/ 96308 h 9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550" h="96308">
                  <a:moveTo>
                    <a:pt x="20638" y="48154"/>
                  </a:moveTo>
                  <a:lnTo>
                    <a:pt x="34396" y="48154"/>
                  </a:lnTo>
                  <a:lnTo>
                    <a:pt x="34396" y="61913"/>
                  </a:lnTo>
                  <a:lnTo>
                    <a:pt x="20638" y="61913"/>
                  </a:lnTo>
                  <a:lnTo>
                    <a:pt x="20638" y="48154"/>
                  </a:lnTo>
                  <a:close/>
                  <a:moveTo>
                    <a:pt x="20638" y="20638"/>
                  </a:moveTo>
                  <a:lnTo>
                    <a:pt x="34396" y="20638"/>
                  </a:lnTo>
                  <a:lnTo>
                    <a:pt x="34396" y="34396"/>
                  </a:lnTo>
                  <a:lnTo>
                    <a:pt x="20638" y="34396"/>
                  </a:lnTo>
                  <a:lnTo>
                    <a:pt x="20638" y="20638"/>
                  </a:lnTo>
                  <a:close/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0" y="96308"/>
                  </a:moveTo>
                  <a:lnTo>
                    <a:pt x="34396" y="96308"/>
                  </a:lnTo>
                  <a:lnTo>
                    <a:pt x="34396" y="75671"/>
                  </a:lnTo>
                  <a:lnTo>
                    <a:pt x="48154" y="75671"/>
                  </a:lnTo>
                  <a:lnTo>
                    <a:pt x="48154" y="96308"/>
                  </a:lnTo>
                  <a:lnTo>
                    <a:pt x="82550" y="96308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96308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E02854-C90E-4901-A38B-5CF2D0F6F49F}"/>
                </a:ext>
              </a:extLst>
            </p:cNvPr>
            <p:cNvSpPr/>
            <p:nvPr/>
          </p:nvSpPr>
          <p:spPr>
            <a:xfrm>
              <a:off x="570911" y="2728048"/>
              <a:ext cx="82550" cy="206375"/>
            </a:xfrm>
            <a:custGeom>
              <a:avLst/>
              <a:gdLst>
                <a:gd name="connsiteX0" fmla="*/ 61913 w 82550"/>
                <a:gd name="connsiteY0" fmla="*/ 37835 h 206375"/>
                <a:gd name="connsiteX1" fmla="*/ 48154 w 82550"/>
                <a:gd name="connsiteY1" fmla="*/ 37835 h 206375"/>
                <a:gd name="connsiteX2" fmla="*/ 48154 w 82550"/>
                <a:gd name="connsiteY2" fmla="*/ 24077 h 206375"/>
                <a:gd name="connsiteX3" fmla="*/ 61913 w 82550"/>
                <a:gd name="connsiteY3" fmla="*/ 24077 h 206375"/>
                <a:gd name="connsiteX4" fmla="*/ 61913 w 82550"/>
                <a:gd name="connsiteY4" fmla="*/ 37835 h 206375"/>
                <a:gd name="connsiteX5" fmla="*/ 61913 w 82550"/>
                <a:gd name="connsiteY5" fmla="*/ 61913 h 206375"/>
                <a:gd name="connsiteX6" fmla="*/ 48154 w 82550"/>
                <a:gd name="connsiteY6" fmla="*/ 61913 h 206375"/>
                <a:gd name="connsiteX7" fmla="*/ 48154 w 82550"/>
                <a:gd name="connsiteY7" fmla="*/ 48154 h 206375"/>
                <a:gd name="connsiteX8" fmla="*/ 61913 w 82550"/>
                <a:gd name="connsiteY8" fmla="*/ 48154 h 206375"/>
                <a:gd name="connsiteX9" fmla="*/ 61913 w 82550"/>
                <a:gd name="connsiteY9" fmla="*/ 61913 h 206375"/>
                <a:gd name="connsiteX10" fmla="*/ 61913 w 82550"/>
                <a:gd name="connsiteY10" fmla="*/ 89429 h 206375"/>
                <a:gd name="connsiteX11" fmla="*/ 48154 w 82550"/>
                <a:gd name="connsiteY11" fmla="*/ 89429 h 206375"/>
                <a:gd name="connsiteX12" fmla="*/ 48154 w 82550"/>
                <a:gd name="connsiteY12" fmla="*/ 75671 h 206375"/>
                <a:gd name="connsiteX13" fmla="*/ 61913 w 82550"/>
                <a:gd name="connsiteY13" fmla="*/ 75671 h 206375"/>
                <a:gd name="connsiteX14" fmla="*/ 61913 w 82550"/>
                <a:gd name="connsiteY14" fmla="*/ 89429 h 206375"/>
                <a:gd name="connsiteX15" fmla="*/ 61913 w 82550"/>
                <a:gd name="connsiteY15" fmla="*/ 116946 h 206375"/>
                <a:gd name="connsiteX16" fmla="*/ 48154 w 82550"/>
                <a:gd name="connsiteY16" fmla="*/ 116946 h 206375"/>
                <a:gd name="connsiteX17" fmla="*/ 48154 w 82550"/>
                <a:gd name="connsiteY17" fmla="*/ 103188 h 206375"/>
                <a:gd name="connsiteX18" fmla="*/ 61913 w 82550"/>
                <a:gd name="connsiteY18" fmla="*/ 103188 h 206375"/>
                <a:gd name="connsiteX19" fmla="*/ 61913 w 82550"/>
                <a:gd name="connsiteY19" fmla="*/ 116946 h 206375"/>
                <a:gd name="connsiteX20" fmla="*/ 61913 w 82550"/>
                <a:gd name="connsiteY20" fmla="*/ 144463 h 206375"/>
                <a:gd name="connsiteX21" fmla="*/ 48154 w 82550"/>
                <a:gd name="connsiteY21" fmla="*/ 144463 h 206375"/>
                <a:gd name="connsiteX22" fmla="*/ 48154 w 82550"/>
                <a:gd name="connsiteY22" fmla="*/ 130704 h 206375"/>
                <a:gd name="connsiteX23" fmla="*/ 61913 w 82550"/>
                <a:gd name="connsiteY23" fmla="*/ 130704 h 206375"/>
                <a:gd name="connsiteX24" fmla="*/ 61913 w 82550"/>
                <a:gd name="connsiteY24" fmla="*/ 144463 h 206375"/>
                <a:gd name="connsiteX25" fmla="*/ 61913 w 82550"/>
                <a:gd name="connsiteY25" fmla="*/ 171979 h 206375"/>
                <a:gd name="connsiteX26" fmla="*/ 48154 w 82550"/>
                <a:gd name="connsiteY26" fmla="*/ 171979 h 206375"/>
                <a:gd name="connsiteX27" fmla="*/ 48154 w 82550"/>
                <a:gd name="connsiteY27" fmla="*/ 158221 h 206375"/>
                <a:gd name="connsiteX28" fmla="*/ 61913 w 82550"/>
                <a:gd name="connsiteY28" fmla="*/ 158221 h 206375"/>
                <a:gd name="connsiteX29" fmla="*/ 61913 w 82550"/>
                <a:gd name="connsiteY29" fmla="*/ 171979 h 206375"/>
                <a:gd name="connsiteX30" fmla="*/ 34396 w 82550"/>
                <a:gd name="connsiteY30" fmla="*/ 37835 h 206375"/>
                <a:gd name="connsiteX31" fmla="*/ 20638 w 82550"/>
                <a:gd name="connsiteY31" fmla="*/ 37835 h 206375"/>
                <a:gd name="connsiteX32" fmla="*/ 20638 w 82550"/>
                <a:gd name="connsiteY32" fmla="*/ 24077 h 206375"/>
                <a:gd name="connsiteX33" fmla="*/ 34396 w 82550"/>
                <a:gd name="connsiteY33" fmla="*/ 24077 h 206375"/>
                <a:gd name="connsiteX34" fmla="*/ 34396 w 82550"/>
                <a:gd name="connsiteY34" fmla="*/ 37835 h 206375"/>
                <a:gd name="connsiteX35" fmla="*/ 34396 w 82550"/>
                <a:gd name="connsiteY35" fmla="*/ 61913 h 206375"/>
                <a:gd name="connsiteX36" fmla="*/ 20638 w 82550"/>
                <a:gd name="connsiteY36" fmla="*/ 61913 h 206375"/>
                <a:gd name="connsiteX37" fmla="*/ 20638 w 82550"/>
                <a:gd name="connsiteY37" fmla="*/ 48154 h 206375"/>
                <a:gd name="connsiteX38" fmla="*/ 34396 w 82550"/>
                <a:gd name="connsiteY38" fmla="*/ 48154 h 206375"/>
                <a:gd name="connsiteX39" fmla="*/ 34396 w 82550"/>
                <a:gd name="connsiteY39" fmla="*/ 61913 h 206375"/>
                <a:gd name="connsiteX40" fmla="*/ 34396 w 82550"/>
                <a:gd name="connsiteY40" fmla="*/ 89429 h 206375"/>
                <a:gd name="connsiteX41" fmla="*/ 20638 w 82550"/>
                <a:gd name="connsiteY41" fmla="*/ 89429 h 206375"/>
                <a:gd name="connsiteX42" fmla="*/ 20638 w 82550"/>
                <a:gd name="connsiteY42" fmla="*/ 75671 h 206375"/>
                <a:gd name="connsiteX43" fmla="*/ 34396 w 82550"/>
                <a:gd name="connsiteY43" fmla="*/ 75671 h 206375"/>
                <a:gd name="connsiteX44" fmla="*/ 34396 w 82550"/>
                <a:gd name="connsiteY44" fmla="*/ 89429 h 206375"/>
                <a:gd name="connsiteX45" fmla="*/ 34396 w 82550"/>
                <a:gd name="connsiteY45" fmla="*/ 116946 h 206375"/>
                <a:gd name="connsiteX46" fmla="*/ 20638 w 82550"/>
                <a:gd name="connsiteY46" fmla="*/ 116946 h 206375"/>
                <a:gd name="connsiteX47" fmla="*/ 20638 w 82550"/>
                <a:gd name="connsiteY47" fmla="*/ 103188 h 206375"/>
                <a:gd name="connsiteX48" fmla="*/ 34396 w 82550"/>
                <a:gd name="connsiteY48" fmla="*/ 103188 h 206375"/>
                <a:gd name="connsiteX49" fmla="*/ 34396 w 82550"/>
                <a:gd name="connsiteY49" fmla="*/ 116946 h 206375"/>
                <a:gd name="connsiteX50" fmla="*/ 34396 w 82550"/>
                <a:gd name="connsiteY50" fmla="*/ 144463 h 206375"/>
                <a:gd name="connsiteX51" fmla="*/ 20638 w 82550"/>
                <a:gd name="connsiteY51" fmla="*/ 144463 h 206375"/>
                <a:gd name="connsiteX52" fmla="*/ 20638 w 82550"/>
                <a:gd name="connsiteY52" fmla="*/ 130704 h 206375"/>
                <a:gd name="connsiteX53" fmla="*/ 34396 w 82550"/>
                <a:gd name="connsiteY53" fmla="*/ 130704 h 206375"/>
                <a:gd name="connsiteX54" fmla="*/ 34396 w 82550"/>
                <a:gd name="connsiteY54" fmla="*/ 144463 h 206375"/>
                <a:gd name="connsiteX55" fmla="*/ 34396 w 82550"/>
                <a:gd name="connsiteY55" fmla="*/ 171979 h 206375"/>
                <a:gd name="connsiteX56" fmla="*/ 20638 w 82550"/>
                <a:gd name="connsiteY56" fmla="*/ 171979 h 206375"/>
                <a:gd name="connsiteX57" fmla="*/ 20638 w 82550"/>
                <a:gd name="connsiteY57" fmla="*/ 158221 h 206375"/>
                <a:gd name="connsiteX58" fmla="*/ 34396 w 82550"/>
                <a:gd name="connsiteY58" fmla="*/ 158221 h 206375"/>
                <a:gd name="connsiteX59" fmla="*/ 34396 w 82550"/>
                <a:gd name="connsiteY59" fmla="*/ 171979 h 206375"/>
                <a:gd name="connsiteX60" fmla="*/ 0 w 82550"/>
                <a:gd name="connsiteY60" fmla="*/ 0 h 206375"/>
                <a:gd name="connsiteX61" fmla="*/ 0 w 82550"/>
                <a:gd name="connsiteY61" fmla="*/ 206375 h 206375"/>
                <a:gd name="connsiteX62" fmla="*/ 34396 w 82550"/>
                <a:gd name="connsiteY62" fmla="*/ 206375 h 206375"/>
                <a:gd name="connsiteX63" fmla="*/ 34396 w 82550"/>
                <a:gd name="connsiteY63" fmla="*/ 185738 h 206375"/>
                <a:gd name="connsiteX64" fmla="*/ 48154 w 82550"/>
                <a:gd name="connsiteY64" fmla="*/ 185738 h 206375"/>
                <a:gd name="connsiteX65" fmla="*/ 48154 w 82550"/>
                <a:gd name="connsiteY65" fmla="*/ 206375 h 206375"/>
                <a:gd name="connsiteX66" fmla="*/ 82550 w 82550"/>
                <a:gd name="connsiteY66" fmla="*/ 206375 h 206375"/>
                <a:gd name="connsiteX67" fmla="*/ 82550 w 82550"/>
                <a:gd name="connsiteY67" fmla="*/ 10319 h 206375"/>
                <a:gd name="connsiteX68" fmla="*/ 0 w 82550"/>
                <a:gd name="connsiteY68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2550" h="206375">
                  <a:moveTo>
                    <a:pt x="61913" y="37835"/>
                  </a:moveTo>
                  <a:lnTo>
                    <a:pt x="48154" y="37835"/>
                  </a:lnTo>
                  <a:lnTo>
                    <a:pt x="48154" y="24077"/>
                  </a:lnTo>
                  <a:lnTo>
                    <a:pt x="61913" y="24077"/>
                  </a:lnTo>
                  <a:lnTo>
                    <a:pt x="61913" y="37835"/>
                  </a:lnTo>
                  <a:close/>
                  <a:moveTo>
                    <a:pt x="61913" y="61913"/>
                  </a:moveTo>
                  <a:lnTo>
                    <a:pt x="48154" y="61913"/>
                  </a:lnTo>
                  <a:lnTo>
                    <a:pt x="48154" y="48154"/>
                  </a:lnTo>
                  <a:lnTo>
                    <a:pt x="61913" y="48154"/>
                  </a:lnTo>
                  <a:lnTo>
                    <a:pt x="61913" y="61913"/>
                  </a:lnTo>
                  <a:close/>
                  <a:moveTo>
                    <a:pt x="61913" y="89429"/>
                  </a:moveTo>
                  <a:lnTo>
                    <a:pt x="48154" y="89429"/>
                  </a:lnTo>
                  <a:lnTo>
                    <a:pt x="48154" y="75671"/>
                  </a:lnTo>
                  <a:lnTo>
                    <a:pt x="61913" y="75671"/>
                  </a:lnTo>
                  <a:lnTo>
                    <a:pt x="61913" y="89429"/>
                  </a:lnTo>
                  <a:close/>
                  <a:moveTo>
                    <a:pt x="61913" y="116946"/>
                  </a:moveTo>
                  <a:lnTo>
                    <a:pt x="48154" y="116946"/>
                  </a:lnTo>
                  <a:lnTo>
                    <a:pt x="48154" y="103188"/>
                  </a:lnTo>
                  <a:lnTo>
                    <a:pt x="61913" y="103188"/>
                  </a:lnTo>
                  <a:lnTo>
                    <a:pt x="61913" y="116946"/>
                  </a:lnTo>
                  <a:close/>
                  <a:moveTo>
                    <a:pt x="61913" y="144463"/>
                  </a:moveTo>
                  <a:lnTo>
                    <a:pt x="48154" y="144463"/>
                  </a:lnTo>
                  <a:lnTo>
                    <a:pt x="48154" y="130704"/>
                  </a:lnTo>
                  <a:lnTo>
                    <a:pt x="61913" y="130704"/>
                  </a:lnTo>
                  <a:lnTo>
                    <a:pt x="61913" y="144463"/>
                  </a:lnTo>
                  <a:close/>
                  <a:moveTo>
                    <a:pt x="61913" y="171979"/>
                  </a:moveTo>
                  <a:lnTo>
                    <a:pt x="48154" y="171979"/>
                  </a:lnTo>
                  <a:lnTo>
                    <a:pt x="48154" y="158221"/>
                  </a:lnTo>
                  <a:lnTo>
                    <a:pt x="61913" y="158221"/>
                  </a:lnTo>
                  <a:lnTo>
                    <a:pt x="61913" y="171979"/>
                  </a:lnTo>
                  <a:close/>
                  <a:moveTo>
                    <a:pt x="34396" y="37835"/>
                  </a:moveTo>
                  <a:lnTo>
                    <a:pt x="20638" y="37835"/>
                  </a:lnTo>
                  <a:lnTo>
                    <a:pt x="20638" y="24077"/>
                  </a:lnTo>
                  <a:lnTo>
                    <a:pt x="34396" y="24077"/>
                  </a:lnTo>
                  <a:lnTo>
                    <a:pt x="34396" y="37835"/>
                  </a:lnTo>
                  <a:close/>
                  <a:moveTo>
                    <a:pt x="34396" y="61913"/>
                  </a:moveTo>
                  <a:lnTo>
                    <a:pt x="20638" y="61913"/>
                  </a:lnTo>
                  <a:lnTo>
                    <a:pt x="20638" y="48154"/>
                  </a:lnTo>
                  <a:lnTo>
                    <a:pt x="34396" y="48154"/>
                  </a:lnTo>
                  <a:lnTo>
                    <a:pt x="34396" y="61913"/>
                  </a:lnTo>
                  <a:close/>
                  <a:moveTo>
                    <a:pt x="34396" y="89429"/>
                  </a:moveTo>
                  <a:lnTo>
                    <a:pt x="20638" y="89429"/>
                  </a:lnTo>
                  <a:lnTo>
                    <a:pt x="20638" y="75671"/>
                  </a:lnTo>
                  <a:lnTo>
                    <a:pt x="34396" y="75671"/>
                  </a:lnTo>
                  <a:lnTo>
                    <a:pt x="34396" y="89429"/>
                  </a:lnTo>
                  <a:close/>
                  <a:moveTo>
                    <a:pt x="34396" y="116946"/>
                  </a:moveTo>
                  <a:lnTo>
                    <a:pt x="20638" y="116946"/>
                  </a:lnTo>
                  <a:lnTo>
                    <a:pt x="20638" y="103188"/>
                  </a:lnTo>
                  <a:lnTo>
                    <a:pt x="34396" y="103188"/>
                  </a:lnTo>
                  <a:lnTo>
                    <a:pt x="34396" y="116946"/>
                  </a:lnTo>
                  <a:close/>
                  <a:moveTo>
                    <a:pt x="34396" y="144463"/>
                  </a:moveTo>
                  <a:lnTo>
                    <a:pt x="20638" y="144463"/>
                  </a:lnTo>
                  <a:lnTo>
                    <a:pt x="20638" y="130704"/>
                  </a:lnTo>
                  <a:lnTo>
                    <a:pt x="34396" y="130704"/>
                  </a:lnTo>
                  <a:lnTo>
                    <a:pt x="34396" y="144463"/>
                  </a:lnTo>
                  <a:close/>
                  <a:moveTo>
                    <a:pt x="34396" y="171979"/>
                  </a:moveTo>
                  <a:lnTo>
                    <a:pt x="20638" y="171979"/>
                  </a:lnTo>
                  <a:lnTo>
                    <a:pt x="20638" y="158221"/>
                  </a:lnTo>
                  <a:lnTo>
                    <a:pt x="34396" y="158221"/>
                  </a:lnTo>
                  <a:lnTo>
                    <a:pt x="34396" y="171979"/>
                  </a:lnTo>
                  <a:close/>
                  <a:moveTo>
                    <a:pt x="0" y="0"/>
                  </a:moveTo>
                  <a:lnTo>
                    <a:pt x="0" y="206375"/>
                  </a:lnTo>
                  <a:lnTo>
                    <a:pt x="34396" y="206375"/>
                  </a:lnTo>
                  <a:lnTo>
                    <a:pt x="34396" y="185738"/>
                  </a:lnTo>
                  <a:lnTo>
                    <a:pt x="48154" y="185738"/>
                  </a:lnTo>
                  <a:lnTo>
                    <a:pt x="48154" y="206375"/>
                  </a:lnTo>
                  <a:lnTo>
                    <a:pt x="82550" y="206375"/>
                  </a:lnTo>
                  <a:lnTo>
                    <a:pt x="82550" y="10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01B0A4-D538-4CB1-92AD-D25862EA42C7}"/>
                </a:ext>
              </a:extLst>
            </p:cNvPr>
            <p:cNvSpPr/>
            <p:nvPr/>
          </p:nvSpPr>
          <p:spPr>
            <a:xfrm>
              <a:off x="426449" y="2721169"/>
              <a:ext cx="82550" cy="103188"/>
            </a:xfrm>
            <a:custGeom>
              <a:avLst/>
              <a:gdLst>
                <a:gd name="connsiteX0" fmla="*/ 48154 w 82550"/>
                <a:gd name="connsiteY0" fmla="*/ 48154 h 103187"/>
                <a:gd name="connsiteX1" fmla="*/ 61913 w 82550"/>
                <a:gd name="connsiteY1" fmla="*/ 48154 h 103187"/>
                <a:gd name="connsiteX2" fmla="*/ 61913 w 82550"/>
                <a:gd name="connsiteY2" fmla="*/ 61913 h 103187"/>
                <a:gd name="connsiteX3" fmla="*/ 48154 w 82550"/>
                <a:gd name="connsiteY3" fmla="*/ 61913 h 103187"/>
                <a:gd name="connsiteX4" fmla="*/ 48154 w 82550"/>
                <a:gd name="connsiteY4" fmla="*/ 48154 h 103187"/>
                <a:gd name="connsiteX5" fmla="*/ 48154 w 82550"/>
                <a:gd name="connsiteY5" fmla="*/ 20638 h 103187"/>
                <a:gd name="connsiteX6" fmla="*/ 61913 w 82550"/>
                <a:gd name="connsiteY6" fmla="*/ 20638 h 103187"/>
                <a:gd name="connsiteX7" fmla="*/ 61913 w 82550"/>
                <a:gd name="connsiteY7" fmla="*/ 34396 h 103187"/>
                <a:gd name="connsiteX8" fmla="*/ 48154 w 82550"/>
                <a:gd name="connsiteY8" fmla="*/ 34396 h 103187"/>
                <a:gd name="connsiteX9" fmla="*/ 48154 w 82550"/>
                <a:gd name="connsiteY9" fmla="*/ 20638 h 103187"/>
                <a:gd name="connsiteX10" fmla="*/ 34396 w 82550"/>
                <a:gd name="connsiteY10" fmla="*/ 34396 h 103187"/>
                <a:gd name="connsiteX11" fmla="*/ 20638 w 82550"/>
                <a:gd name="connsiteY11" fmla="*/ 34396 h 103187"/>
                <a:gd name="connsiteX12" fmla="*/ 20638 w 82550"/>
                <a:gd name="connsiteY12" fmla="*/ 20638 h 103187"/>
                <a:gd name="connsiteX13" fmla="*/ 34396 w 82550"/>
                <a:gd name="connsiteY13" fmla="*/ 20638 h 103187"/>
                <a:gd name="connsiteX14" fmla="*/ 34396 w 82550"/>
                <a:gd name="connsiteY14" fmla="*/ 34396 h 103187"/>
                <a:gd name="connsiteX15" fmla="*/ 34396 w 82550"/>
                <a:gd name="connsiteY15" fmla="*/ 61913 h 103187"/>
                <a:gd name="connsiteX16" fmla="*/ 20638 w 82550"/>
                <a:gd name="connsiteY16" fmla="*/ 61913 h 103187"/>
                <a:gd name="connsiteX17" fmla="*/ 20638 w 82550"/>
                <a:gd name="connsiteY17" fmla="*/ 48154 h 103187"/>
                <a:gd name="connsiteX18" fmla="*/ 34396 w 82550"/>
                <a:gd name="connsiteY18" fmla="*/ 48154 h 103187"/>
                <a:gd name="connsiteX19" fmla="*/ 34396 w 82550"/>
                <a:gd name="connsiteY19" fmla="*/ 61913 h 103187"/>
                <a:gd name="connsiteX20" fmla="*/ 48154 w 82550"/>
                <a:gd name="connsiteY20" fmla="*/ 103188 h 103187"/>
                <a:gd name="connsiteX21" fmla="*/ 82550 w 82550"/>
                <a:gd name="connsiteY21" fmla="*/ 103188 h 103187"/>
                <a:gd name="connsiteX22" fmla="*/ 82550 w 82550"/>
                <a:gd name="connsiteY22" fmla="*/ 0 h 103187"/>
                <a:gd name="connsiteX23" fmla="*/ 0 w 82550"/>
                <a:gd name="connsiteY23" fmla="*/ 0 h 103187"/>
                <a:gd name="connsiteX24" fmla="*/ 0 w 82550"/>
                <a:gd name="connsiteY24" fmla="*/ 75671 h 103187"/>
                <a:gd name="connsiteX25" fmla="*/ 48154 w 82550"/>
                <a:gd name="connsiteY25" fmla="*/ 75671 h 103187"/>
                <a:gd name="connsiteX26" fmla="*/ 48154 w 82550"/>
                <a:gd name="connsiteY26" fmla="*/ 103188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03187"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34396" y="34396"/>
                  </a:moveTo>
                  <a:lnTo>
                    <a:pt x="20638" y="34396"/>
                  </a:lnTo>
                  <a:lnTo>
                    <a:pt x="20638" y="20638"/>
                  </a:lnTo>
                  <a:lnTo>
                    <a:pt x="34396" y="20638"/>
                  </a:lnTo>
                  <a:lnTo>
                    <a:pt x="34396" y="34396"/>
                  </a:lnTo>
                  <a:close/>
                  <a:moveTo>
                    <a:pt x="34396" y="61913"/>
                  </a:moveTo>
                  <a:lnTo>
                    <a:pt x="20638" y="61913"/>
                  </a:lnTo>
                  <a:lnTo>
                    <a:pt x="20638" y="48154"/>
                  </a:lnTo>
                  <a:lnTo>
                    <a:pt x="34396" y="48154"/>
                  </a:lnTo>
                  <a:lnTo>
                    <a:pt x="34396" y="61913"/>
                  </a:lnTo>
                  <a:close/>
                  <a:moveTo>
                    <a:pt x="48154" y="103188"/>
                  </a:moveTo>
                  <a:lnTo>
                    <a:pt x="82550" y="103188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75671"/>
                  </a:lnTo>
                  <a:lnTo>
                    <a:pt x="48154" y="75671"/>
                  </a:lnTo>
                  <a:lnTo>
                    <a:pt x="48154" y="103188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107" name="Graphic 151" descr="Building">
            <a:extLst>
              <a:ext uri="{FF2B5EF4-FFF2-40B4-BE49-F238E27FC236}">
                <a16:creationId xmlns:a16="http://schemas.microsoft.com/office/drawing/2014/main" id="{C9B76CB3-5C5E-4565-8596-96FF75A69F54}"/>
              </a:ext>
            </a:extLst>
          </p:cNvPr>
          <p:cNvSpPr/>
          <p:nvPr/>
        </p:nvSpPr>
        <p:spPr>
          <a:xfrm>
            <a:off x="1074337" y="3172142"/>
            <a:ext cx="151229" cy="226843"/>
          </a:xfrm>
          <a:custGeom>
            <a:avLst/>
            <a:gdLst>
              <a:gd name="connsiteX0" fmla="*/ 154781 w 192616"/>
              <a:gd name="connsiteY0" fmla="*/ 79110 h 288925"/>
              <a:gd name="connsiteX1" fmla="*/ 134144 w 192616"/>
              <a:gd name="connsiteY1" fmla="*/ 79110 h 288925"/>
              <a:gd name="connsiteX2" fmla="*/ 134144 w 192616"/>
              <a:gd name="connsiteY2" fmla="*/ 58473 h 288925"/>
              <a:gd name="connsiteX3" fmla="*/ 154781 w 192616"/>
              <a:gd name="connsiteY3" fmla="*/ 58473 h 288925"/>
              <a:gd name="connsiteX4" fmla="*/ 154781 w 192616"/>
              <a:gd name="connsiteY4" fmla="*/ 79110 h 288925"/>
              <a:gd name="connsiteX5" fmla="*/ 154781 w 192616"/>
              <a:gd name="connsiteY5" fmla="*/ 134144 h 288925"/>
              <a:gd name="connsiteX6" fmla="*/ 134144 w 192616"/>
              <a:gd name="connsiteY6" fmla="*/ 134144 h 288925"/>
              <a:gd name="connsiteX7" fmla="*/ 134144 w 192616"/>
              <a:gd name="connsiteY7" fmla="*/ 113506 h 288925"/>
              <a:gd name="connsiteX8" fmla="*/ 154781 w 192616"/>
              <a:gd name="connsiteY8" fmla="*/ 113506 h 288925"/>
              <a:gd name="connsiteX9" fmla="*/ 154781 w 192616"/>
              <a:gd name="connsiteY9" fmla="*/ 134144 h 288925"/>
              <a:gd name="connsiteX10" fmla="*/ 154781 w 192616"/>
              <a:gd name="connsiteY10" fmla="*/ 189177 h 288925"/>
              <a:gd name="connsiteX11" fmla="*/ 134144 w 192616"/>
              <a:gd name="connsiteY11" fmla="*/ 189177 h 288925"/>
              <a:gd name="connsiteX12" fmla="*/ 134144 w 192616"/>
              <a:gd name="connsiteY12" fmla="*/ 168540 h 288925"/>
              <a:gd name="connsiteX13" fmla="*/ 154781 w 192616"/>
              <a:gd name="connsiteY13" fmla="*/ 168540 h 288925"/>
              <a:gd name="connsiteX14" fmla="*/ 154781 w 192616"/>
              <a:gd name="connsiteY14" fmla="*/ 189177 h 288925"/>
              <a:gd name="connsiteX15" fmla="*/ 154781 w 192616"/>
              <a:gd name="connsiteY15" fmla="*/ 244210 h 288925"/>
              <a:gd name="connsiteX16" fmla="*/ 134144 w 192616"/>
              <a:gd name="connsiteY16" fmla="*/ 244210 h 288925"/>
              <a:gd name="connsiteX17" fmla="*/ 134144 w 192616"/>
              <a:gd name="connsiteY17" fmla="*/ 223573 h 288925"/>
              <a:gd name="connsiteX18" fmla="*/ 154781 w 192616"/>
              <a:gd name="connsiteY18" fmla="*/ 223573 h 288925"/>
              <a:gd name="connsiteX19" fmla="*/ 154781 w 192616"/>
              <a:gd name="connsiteY19" fmla="*/ 244210 h 288925"/>
              <a:gd name="connsiteX20" fmla="*/ 106627 w 192616"/>
              <a:gd name="connsiteY20" fmla="*/ 79110 h 288925"/>
              <a:gd name="connsiteX21" fmla="*/ 85990 w 192616"/>
              <a:gd name="connsiteY21" fmla="*/ 79110 h 288925"/>
              <a:gd name="connsiteX22" fmla="*/ 85990 w 192616"/>
              <a:gd name="connsiteY22" fmla="*/ 58473 h 288925"/>
              <a:gd name="connsiteX23" fmla="*/ 106627 w 192616"/>
              <a:gd name="connsiteY23" fmla="*/ 58473 h 288925"/>
              <a:gd name="connsiteX24" fmla="*/ 106627 w 192616"/>
              <a:gd name="connsiteY24" fmla="*/ 79110 h 288925"/>
              <a:gd name="connsiteX25" fmla="*/ 106627 w 192616"/>
              <a:gd name="connsiteY25" fmla="*/ 134144 h 288925"/>
              <a:gd name="connsiteX26" fmla="*/ 85990 w 192616"/>
              <a:gd name="connsiteY26" fmla="*/ 134144 h 288925"/>
              <a:gd name="connsiteX27" fmla="*/ 85990 w 192616"/>
              <a:gd name="connsiteY27" fmla="*/ 113506 h 288925"/>
              <a:gd name="connsiteX28" fmla="*/ 106627 w 192616"/>
              <a:gd name="connsiteY28" fmla="*/ 113506 h 288925"/>
              <a:gd name="connsiteX29" fmla="*/ 106627 w 192616"/>
              <a:gd name="connsiteY29" fmla="*/ 134144 h 288925"/>
              <a:gd name="connsiteX30" fmla="*/ 106627 w 192616"/>
              <a:gd name="connsiteY30" fmla="*/ 189177 h 288925"/>
              <a:gd name="connsiteX31" fmla="*/ 85990 w 192616"/>
              <a:gd name="connsiteY31" fmla="*/ 189177 h 288925"/>
              <a:gd name="connsiteX32" fmla="*/ 85990 w 192616"/>
              <a:gd name="connsiteY32" fmla="*/ 168540 h 288925"/>
              <a:gd name="connsiteX33" fmla="*/ 106627 w 192616"/>
              <a:gd name="connsiteY33" fmla="*/ 168540 h 288925"/>
              <a:gd name="connsiteX34" fmla="*/ 106627 w 192616"/>
              <a:gd name="connsiteY34" fmla="*/ 189177 h 288925"/>
              <a:gd name="connsiteX35" fmla="*/ 106627 w 192616"/>
              <a:gd name="connsiteY35" fmla="*/ 264848 h 288925"/>
              <a:gd name="connsiteX36" fmla="*/ 85990 w 192616"/>
              <a:gd name="connsiteY36" fmla="*/ 264848 h 288925"/>
              <a:gd name="connsiteX37" fmla="*/ 85990 w 192616"/>
              <a:gd name="connsiteY37" fmla="*/ 223573 h 288925"/>
              <a:gd name="connsiteX38" fmla="*/ 106627 w 192616"/>
              <a:gd name="connsiteY38" fmla="*/ 223573 h 288925"/>
              <a:gd name="connsiteX39" fmla="*/ 106627 w 192616"/>
              <a:gd name="connsiteY39" fmla="*/ 264848 h 288925"/>
              <a:gd name="connsiteX40" fmla="*/ 58473 w 192616"/>
              <a:gd name="connsiteY40" fmla="*/ 79110 h 288925"/>
              <a:gd name="connsiteX41" fmla="*/ 37835 w 192616"/>
              <a:gd name="connsiteY41" fmla="*/ 79110 h 288925"/>
              <a:gd name="connsiteX42" fmla="*/ 37835 w 192616"/>
              <a:gd name="connsiteY42" fmla="*/ 58473 h 288925"/>
              <a:gd name="connsiteX43" fmla="*/ 58473 w 192616"/>
              <a:gd name="connsiteY43" fmla="*/ 58473 h 288925"/>
              <a:gd name="connsiteX44" fmla="*/ 58473 w 192616"/>
              <a:gd name="connsiteY44" fmla="*/ 79110 h 288925"/>
              <a:gd name="connsiteX45" fmla="*/ 58473 w 192616"/>
              <a:gd name="connsiteY45" fmla="*/ 134144 h 288925"/>
              <a:gd name="connsiteX46" fmla="*/ 37835 w 192616"/>
              <a:gd name="connsiteY46" fmla="*/ 134144 h 288925"/>
              <a:gd name="connsiteX47" fmla="*/ 37835 w 192616"/>
              <a:gd name="connsiteY47" fmla="*/ 113506 h 288925"/>
              <a:gd name="connsiteX48" fmla="*/ 58473 w 192616"/>
              <a:gd name="connsiteY48" fmla="*/ 113506 h 288925"/>
              <a:gd name="connsiteX49" fmla="*/ 58473 w 192616"/>
              <a:gd name="connsiteY49" fmla="*/ 134144 h 288925"/>
              <a:gd name="connsiteX50" fmla="*/ 58473 w 192616"/>
              <a:gd name="connsiteY50" fmla="*/ 189177 h 288925"/>
              <a:gd name="connsiteX51" fmla="*/ 37835 w 192616"/>
              <a:gd name="connsiteY51" fmla="*/ 189177 h 288925"/>
              <a:gd name="connsiteX52" fmla="*/ 37835 w 192616"/>
              <a:gd name="connsiteY52" fmla="*/ 168540 h 288925"/>
              <a:gd name="connsiteX53" fmla="*/ 58473 w 192616"/>
              <a:gd name="connsiteY53" fmla="*/ 168540 h 288925"/>
              <a:gd name="connsiteX54" fmla="*/ 58473 w 192616"/>
              <a:gd name="connsiteY54" fmla="*/ 189177 h 288925"/>
              <a:gd name="connsiteX55" fmla="*/ 58473 w 192616"/>
              <a:gd name="connsiteY55" fmla="*/ 244210 h 288925"/>
              <a:gd name="connsiteX56" fmla="*/ 37835 w 192616"/>
              <a:gd name="connsiteY56" fmla="*/ 244210 h 288925"/>
              <a:gd name="connsiteX57" fmla="*/ 37835 w 192616"/>
              <a:gd name="connsiteY57" fmla="*/ 223573 h 288925"/>
              <a:gd name="connsiteX58" fmla="*/ 58473 w 192616"/>
              <a:gd name="connsiteY58" fmla="*/ 223573 h 288925"/>
              <a:gd name="connsiteX59" fmla="*/ 58473 w 192616"/>
              <a:gd name="connsiteY59" fmla="*/ 244210 h 288925"/>
              <a:gd name="connsiteX60" fmla="*/ 178858 w 192616"/>
              <a:gd name="connsiteY60" fmla="*/ 264848 h 288925"/>
              <a:gd name="connsiteX61" fmla="*/ 178858 w 192616"/>
              <a:gd name="connsiteY61" fmla="*/ 34396 h 288925"/>
              <a:gd name="connsiteX62" fmla="*/ 168540 w 192616"/>
              <a:gd name="connsiteY62" fmla="*/ 34396 h 288925"/>
              <a:gd name="connsiteX63" fmla="*/ 168540 w 192616"/>
              <a:gd name="connsiteY63" fmla="*/ 13758 h 288925"/>
              <a:gd name="connsiteX64" fmla="*/ 158221 w 192616"/>
              <a:gd name="connsiteY64" fmla="*/ 13758 h 288925"/>
              <a:gd name="connsiteX65" fmla="*/ 158221 w 192616"/>
              <a:gd name="connsiteY65" fmla="*/ 0 h 288925"/>
              <a:gd name="connsiteX66" fmla="*/ 34396 w 192616"/>
              <a:gd name="connsiteY66" fmla="*/ 0 h 288925"/>
              <a:gd name="connsiteX67" fmla="*/ 34396 w 192616"/>
              <a:gd name="connsiteY67" fmla="*/ 13758 h 288925"/>
              <a:gd name="connsiteX68" fmla="*/ 24077 w 192616"/>
              <a:gd name="connsiteY68" fmla="*/ 13758 h 288925"/>
              <a:gd name="connsiteX69" fmla="*/ 24077 w 192616"/>
              <a:gd name="connsiteY69" fmla="*/ 34396 h 288925"/>
              <a:gd name="connsiteX70" fmla="*/ 13758 w 192616"/>
              <a:gd name="connsiteY70" fmla="*/ 34396 h 288925"/>
              <a:gd name="connsiteX71" fmla="*/ 13758 w 192616"/>
              <a:gd name="connsiteY71" fmla="*/ 264848 h 288925"/>
              <a:gd name="connsiteX72" fmla="*/ 0 w 192616"/>
              <a:gd name="connsiteY72" fmla="*/ 264848 h 288925"/>
              <a:gd name="connsiteX73" fmla="*/ 0 w 192616"/>
              <a:gd name="connsiteY73" fmla="*/ 288925 h 288925"/>
              <a:gd name="connsiteX74" fmla="*/ 192617 w 192616"/>
              <a:gd name="connsiteY74" fmla="*/ 288925 h 288925"/>
              <a:gd name="connsiteX75" fmla="*/ 192617 w 192616"/>
              <a:gd name="connsiteY75" fmla="*/ 264848 h 288925"/>
              <a:gd name="connsiteX76" fmla="*/ 178858 w 192616"/>
              <a:gd name="connsiteY76" fmla="*/ 264848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2616" h="288925">
                <a:moveTo>
                  <a:pt x="154781" y="79110"/>
                </a:moveTo>
                <a:lnTo>
                  <a:pt x="134144" y="79110"/>
                </a:lnTo>
                <a:lnTo>
                  <a:pt x="134144" y="58473"/>
                </a:lnTo>
                <a:lnTo>
                  <a:pt x="154781" y="58473"/>
                </a:lnTo>
                <a:lnTo>
                  <a:pt x="154781" y="79110"/>
                </a:lnTo>
                <a:close/>
                <a:moveTo>
                  <a:pt x="154781" y="134144"/>
                </a:moveTo>
                <a:lnTo>
                  <a:pt x="134144" y="134144"/>
                </a:lnTo>
                <a:lnTo>
                  <a:pt x="134144" y="113506"/>
                </a:lnTo>
                <a:lnTo>
                  <a:pt x="154781" y="113506"/>
                </a:lnTo>
                <a:lnTo>
                  <a:pt x="154781" y="134144"/>
                </a:lnTo>
                <a:close/>
                <a:moveTo>
                  <a:pt x="154781" y="189177"/>
                </a:moveTo>
                <a:lnTo>
                  <a:pt x="134144" y="189177"/>
                </a:lnTo>
                <a:lnTo>
                  <a:pt x="134144" y="168540"/>
                </a:lnTo>
                <a:lnTo>
                  <a:pt x="154781" y="168540"/>
                </a:lnTo>
                <a:lnTo>
                  <a:pt x="154781" y="189177"/>
                </a:lnTo>
                <a:close/>
                <a:moveTo>
                  <a:pt x="154781" y="244210"/>
                </a:moveTo>
                <a:lnTo>
                  <a:pt x="134144" y="244210"/>
                </a:lnTo>
                <a:lnTo>
                  <a:pt x="134144" y="223573"/>
                </a:lnTo>
                <a:lnTo>
                  <a:pt x="154781" y="223573"/>
                </a:lnTo>
                <a:lnTo>
                  <a:pt x="154781" y="244210"/>
                </a:lnTo>
                <a:close/>
                <a:moveTo>
                  <a:pt x="106627" y="79110"/>
                </a:moveTo>
                <a:lnTo>
                  <a:pt x="85990" y="79110"/>
                </a:lnTo>
                <a:lnTo>
                  <a:pt x="85990" y="58473"/>
                </a:lnTo>
                <a:lnTo>
                  <a:pt x="106627" y="58473"/>
                </a:lnTo>
                <a:lnTo>
                  <a:pt x="106627" y="79110"/>
                </a:lnTo>
                <a:close/>
                <a:moveTo>
                  <a:pt x="106627" y="134144"/>
                </a:moveTo>
                <a:lnTo>
                  <a:pt x="85990" y="134144"/>
                </a:lnTo>
                <a:lnTo>
                  <a:pt x="85990" y="113506"/>
                </a:lnTo>
                <a:lnTo>
                  <a:pt x="106627" y="113506"/>
                </a:lnTo>
                <a:lnTo>
                  <a:pt x="106627" y="134144"/>
                </a:lnTo>
                <a:close/>
                <a:moveTo>
                  <a:pt x="106627" y="189177"/>
                </a:moveTo>
                <a:lnTo>
                  <a:pt x="85990" y="189177"/>
                </a:lnTo>
                <a:lnTo>
                  <a:pt x="85990" y="168540"/>
                </a:lnTo>
                <a:lnTo>
                  <a:pt x="106627" y="168540"/>
                </a:lnTo>
                <a:lnTo>
                  <a:pt x="106627" y="189177"/>
                </a:lnTo>
                <a:close/>
                <a:moveTo>
                  <a:pt x="106627" y="264848"/>
                </a:moveTo>
                <a:lnTo>
                  <a:pt x="85990" y="264848"/>
                </a:lnTo>
                <a:lnTo>
                  <a:pt x="85990" y="223573"/>
                </a:lnTo>
                <a:lnTo>
                  <a:pt x="106627" y="223573"/>
                </a:lnTo>
                <a:lnTo>
                  <a:pt x="106627" y="264848"/>
                </a:lnTo>
                <a:close/>
                <a:moveTo>
                  <a:pt x="58473" y="79110"/>
                </a:moveTo>
                <a:lnTo>
                  <a:pt x="37835" y="79110"/>
                </a:lnTo>
                <a:lnTo>
                  <a:pt x="37835" y="58473"/>
                </a:lnTo>
                <a:lnTo>
                  <a:pt x="58473" y="58473"/>
                </a:lnTo>
                <a:lnTo>
                  <a:pt x="58473" y="79110"/>
                </a:lnTo>
                <a:close/>
                <a:moveTo>
                  <a:pt x="58473" y="134144"/>
                </a:moveTo>
                <a:lnTo>
                  <a:pt x="37835" y="134144"/>
                </a:lnTo>
                <a:lnTo>
                  <a:pt x="37835" y="113506"/>
                </a:lnTo>
                <a:lnTo>
                  <a:pt x="58473" y="113506"/>
                </a:lnTo>
                <a:lnTo>
                  <a:pt x="58473" y="134144"/>
                </a:lnTo>
                <a:close/>
                <a:moveTo>
                  <a:pt x="58473" y="189177"/>
                </a:moveTo>
                <a:lnTo>
                  <a:pt x="37835" y="189177"/>
                </a:lnTo>
                <a:lnTo>
                  <a:pt x="37835" y="168540"/>
                </a:lnTo>
                <a:lnTo>
                  <a:pt x="58473" y="168540"/>
                </a:lnTo>
                <a:lnTo>
                  <a:pt x="58473" y="189177"/>
                </a:lnTo>
                <a:close/>
                <a:moveTo>
                  <a:pt x="58473" y="244210"/>
                </a:moveTo>
                <a:lnTo>
                  <a:pt x="37835" y="244210"/>
                </a:lnTo>
                <a:lnTo>
                  <a:pt x="37835" y="223573"/>
                </a:lnTo>
                <a:lnTo>
                  <a:pt x="58473" y="223573"/>
                </a:lnTo>
                <a:lnTo>
                  <a:pt x="58473" y="244210"/>
                </a:lnTo>
                <a:close/>
                <a:moveTo>
                  <a:pt x="178858" y="264848"/>
                </a:moveTo>
                <a:lnTo>
                  <a:pt x="178858" y="34396"/>
                </a:lnTo>
                <a:lnTo>
                  <a:pt x="168540" y="34396"/>
                </a:lnTo>
                <a:lnTo>
                  <a:pt x="168540" y="13758"/>
                </a:lnTo>
                <a:lnTo>
                  <a:pt x="158221" y="13758"/>
                </a:lnTo>
                <a:lnTo>
                  <a:pt x="158221" y="0"/>
                </a:lnTo>
                <a:lnTo>
                  <a:pt x="34396" y="0"/>
                </a:lnTo>
                <a:lnTo>
                  <a:pt x="34396" y="13758"/>
                </a:lnTo>
                <a:lnTo>
                  <a:pt x="24077" y="13758"/>
                </a:lnTo>
                <a:lnTo>
                  <a:pt x="24077" y="34396"/>
                </a:lnTo>
                <a:lnTo>
                  <a:pt x="13758" y="34396"/>
                </a:lnTo>
                <a:lnTo>
                  <a:pt x="13758" y="264848"/>
                </a:lnTo>
                <a:lnTo>
                  <a:pt x="0" y="264848"/>
                </a:lnTo>
                <a:lnTo>
                  <a:pt x="0" y="288925"/>
                </a:lnTo>
                <a:lnTo>
                  <a:pt x="192617" y="288925"/>
                </a:lnTo>
                <a:lnTo>
                  <a:pt x="192617" y="264848"/>
                </a:lnTo>
                <a:lnTo>
                  <a:pt x="178858" y="264848"/>
                </a:lnTo>
                <a:close/>
              </a:path>
            </a:pathLst>
          </a:custGeom>
          <a:solidFill>
            <a:schemeClr val="accent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108" name="Graphic 159" descr="Bank">
            <a:extLst>
              <a:ext uri="{FF2B5EF4-FFF2-40B4-BE49-F238E27FC236}">
                <a16:creationId xmlns:a16="http://schemas.microsoft.com/office/drawing/2014/main" id="{3436460B-5B3C-4CEF-8B39-36D68DA01A6D}"/>
              </a:ext>
            </a:extLst>
          </p:cNvPr>
          <p:cNvSpPr/>
          <p:nvPr/>
        </p:nvSpPr>
        <p:spPr>
          <a:xfrm>
            <a:off x="4590830" y="3156549"/>
            <a:ext cx="205239" cy="194437"/>
          </a:xfrm>
          <a:custGeom>
            <a:avLst/>
            <a:gdLst>
              <a:gd name="connsiteX0" fmla="*/ 237331 w 261408"/>
              <a:gd name="connsiteY0" fmla="*/ 216694 h 247650"/>
              <a:gd name="connsiteX1" fmla="*/ 237331 w 261408"/>
              <a:gd name="connsiteY1" fmla="*/ 209815 h 247650"/>
              <a:gd name="connsiteX2" fmla="*/ 223573 w 261408"/>
              <a:gd name="connsiteY2" fmla="*/ 209815 h 247650"/>
              <a:gd name="connsiteX3" fmla="*/ 223573 w 261408"/>
              <a:gd name="connsiteY3" fmla="*/ 92869 h 247650"/>
              <a:gd name="connsiteX4" fmla="*/ 237331 w 261408"/>
              <a:gd name="connsiteY4" fmla="*/ 92869 h 247650"/>
              <a:gd name="connsiteX5" fmla="*/ 237331 w 261408"/>
              <a:gd name="connsiteY5" fmla="*/ 85990 h 247650"/>
              <a:gd name="connsiteX6" fmla="*/ 247650 w 261408"/>
              <a:gd name="connsiteY6" fmla="*/ 85990 h 247650"/>
              <a:gd name="connsiteX7" fmla="*/ 247650 w 261408"/>
              <a:gd name="connsiteY7" fmla="*/ 65352 h 247650"/>
              <a:gd name="connsiteX8" fmla="*/ 237331 w 261408"/>
              <a:gd name="connsiteY8" fmla="*/ 65352 h 247650"/>
              <a:gd name="connsiteX9" fmla="*/ 130704 w 261408"/>
              <a:gd name="connsiteY9" fmla="*/ 0 h 247650"/>
              <a:gd name="connsiteX10" fmla="*/ 24077 w 261408"/>
              <a:gd name="connsiteY10" fmla="*/ 65352 h 247650"/>
              <a:gd name="connsiteX11" fmla="*/ 13758 w 261408"/>
              <a:gd name="connsiteY11" fmla="*/ 65352 h 247650"/>
              <a:gd name="connsiteX12" fmla="*/ 13758 w 261408"/>
              <a:gd name="connsiteY12" fmla="*/ 85990 h 247650"/>
              <a:gd name="connsiteX13" fmla="*/ 24077 w 261408"/>
              <a:gd name="connsiteY13" fmla="*/ 85990 h 247650"/>
              <a:gd name="connsiteX14" fmla="*/ 24077 w 261408"/>
              <a:gd name="connsiteY14" fmla="*/ 92869 h 247650"/>
              <a:gd name="connsiteX15" fmla="*/ 37835 w 261408"/>
              <a:gd name="connsiteY15" fmla="*/ 92869 h 247650"/>
              <a:gd name="connsiteX16" fmla="*/ 37835 w 261408"/>
              <a:gd name="connsiteY16" fmla="*/ 209815 h 247650"/>
              <a:gd name="connsiteX17" fmla="*/ 24077 w 261408"/>
              <a:gd name="connsiteY17" fmla="*/ 209815 h 247650"/>
              <a:gd name="connsiteX18" fmla="*/ 24077 w 261408"/>
              <a:gd name="connsiteY18" fmla="*/ 216694 h 247650"/>
              <a:gd name="connsiteX19" fmla="*/ 0 w 261408"/>
              <a:gd name="connsiteY19" fmla="*/ 233892 h 247650"/>
              <a:gd name="connsiteX20" fmla="*/ 0 w 261408"/>
              <a:gd name="connsiteY20" fmla="*/ 247650 h 247650"/>
              <a:gd name="connsiteX21" fmla="*/ 130704 w 261408"/>
              <a:gd name="connsiteY21" fmla="*/ 247650 h 247650"/>
              <a:gd name="connsiteX22" fmla="*/ 261408 w 261408"/>
              <a:gd name="connsiteY22" fmla="*/ 247650 h 247650"/>
              <a:gd name="connsiteX23" fmla="*/ 261408 w 261408"/>
              <a:gd name="connsiteY23" fmla="*/ 233892 h 247650"/>
              <a:gd name="connsiteX24" fmla="*/ 237331 w 261408"/>
              <a:gd name="connsiteY24" fmla="*/ 216694 h 247650"/>
              <a:gd name="connsiteX25" fmla="*/ 79110 w 261408"/>
              <a:gd name="connsiteY25" fmla="*/ 209815 h 247650"/>
              <a:gd name="connsiteX26" fmla="*/ 58473 w 261408"/>
              <a:gd name="connsiteY26" fmla="*/ 209815 h 247650"/>
              <a:gd name="connsiteX27" fmla="*/ 58473 w 261408"/>
              <a:gd name="connsiteY27" fmla="*/ 92869 h 247650"/>
              <a:gd name="connsiteX28" fmla="*/ 79110 w 261408"/>
              <a:gd name="connsiteY28" fmla="*/ 92869 h 247650"/>
              <a:gd name="connsiteX29" fmla="*/ 79110 w 261408"/>
              <a:gd name="connsiteY29" fmla="*/ 209815 h 247650"/>
              <a:gd name="connsiteX30" fmla="*/ 120385 w 261408"/>
              <a:gd name="connsiteY30" fmla="*/ 209815 h 247650"/>
              <a:gd name="connsiteX31" fmla="*/ 99748 w 261408"/>
              <a:gd name="connsiteY31" fmla="*/ 209815 h 247650"/>
              <a:gd name="connsiteX32" fmla="*/ 99748 w 261408"/>
              <a:gd name="connsiteY32" fmla="*/ 92869 h 247650"/>
              <a:gd name="connsiteX33" fmla="*/ 120385 w 261408"/>
              <a:gd name="connsiteY33" fmla="*/ 92869 h 247650"/>
              <a:gd name="connsiteX34" fmla="*/ 120385 w 261408"/>
              <a:gd name="connsiteY34" fmla="*/ 209815 h 247650"/>
              <a:gd name="connsiteX35" fmla="*/ 127265 w 261408"/>
              <a:gd name="connsiteY35" fmla="*/ 58473 h 247650"/>
              <a:gd name="connsiteX36" fmla="*/ 113506 w 261408"/>
              <a:gd name="connsiteY36" fmla="*/ 44715 h 247650"/>
              <a:gd name="connsiteX37" fmla="*/ 127265 w 261408"/>
              <a:gd name="connsiteY37" fmla="*/ 30956 h 247650"/>
              <a:gd name="connsiteX38" fmla="*/ 141023 w 261408"/>
              <a:gd name="connsiteY38" fmla="*/ 44715 h 247650"/>
              <a:gd name="connsiteX39" fmla="*/ 127265 w 261408"/>
              <a:gd name="connsiteY39" fmla="*/ 58473 h 247650"/>
              <a:gd name="connsiteX40" fmla="*/ 161660 w 261408"/>
              <a:gd name="connsiteY40" fmla="*/ 209815 h 247650"/>
              <a:gd name="connsiteX41" fmla="*/ 141023 w 261408"/>
              <a:gd name="connsiteY41" fmla="*/ 209815 h 247650"/>
              <a:gd name="connsiteX42" fmla="*/ 141023 w 261408"/>
              <a:gd name="connsiteY42" fmla="*/ 92869 h 247650"/>
              <a:gd name="connsiteX43" fmla="*/ 161660 w 261408"/>
              <a:gd name="connsiteY43" fmla="*/ 92869 h 247650"/>
              <a:gd name="connsiteX44" fmla="*/ 161660 w 261408"/>
              <a:gd name="connsiteY44" fmla="*/ 209815 h 247650"/>
              <a:gd name="connsiteX45" fmla="*/ 202935 w 261408"/>
              <a:gd name="connsiteY45" fmla="*/ 209815 h 247650"/>
              <a:gd name="connsiteX46" fmla="*/ 182298 w 261408"/>
              <a:gd name="connsiteY46" fmla="*/ 209815 h 247650"/>
              <a:gd name="connsiteX47" fmla="*/ 182298 w 261408"/>
              <a:gd name="connsiteY47" fmla="*/ 92869 h 247650"/>
              <a:gd name="connsiteX48" fmla="*/ 202935 w 261408"/>
              <a:gd name="connsiteY48" fmla="*/ 92869 h 247650"/>
              <a:gd name="connsiteX49" fmla="*/ 202935 w 261408"/>
              <a:gd name="connsiteY49" fmla="*/ 20981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1408" h="247650">
                <a:moveTo>
                  <a:pt x="237331" y="216694"/>
                </a:moveTo>
                <a:lnTo>
                  <a:pt x="237331" y="209815"/>
                </a:lnTo>
                <a:lnTo>
                  <a:pt x="223573" y="209815"/>
                </a:lnTo>
                <a:lnTo>
                  <a:pt x="223573" y="92869"/>
                </a:lnTo>
                <a:lnTo>
                  <a:pt x="237331" y="92869"/>
                </a:lnTo>
                <a:lnTo>
                  <a:pt x="237331" y="85990"/>
                </a:lnTo>
                <a:lnTo>
                  <a:pt x="247650" y="85990"/>
                </a:lnTo>
                <a:lnTo>
                  <a:pt x="247650" y="65352"/>
                </a:lnTo>
                <a:lnTo>
                  <a:pt x="237331" y="65352"/>
                </a:lnTo>
                <a:lnTo>
                  <a:pt x="130704" y="0"/>
                </a:lnTo>
                <a:lnTo>
                  <a:pt x="24077" y="65352"/>
                </a:lnTo>
                <a:lnTo>
                  <a:pt x="13758" y="65352"/>
                </a:lnTo>
                <a:lnTo>
                  <a:pt x="13758" y="85990"/>
                </a:lnTo>
                <a:lnTo>
                  <a:pt x="24077" y="85990"/>
                </a:lnTo>
                <a:lnTo>
                  <a:pt x="24077" y="92869"/>
                </a:lnTo>
                <a:lnTo>
                  <a:pt x="37835" y="92869"/>
                </a:lnTo>
                <a:lnTo>
                  <a:pt x="37835" y="209815"/>
                </a:lnTo>
                <a:lnTo>
                  <a:pt x="24077" y="209815"/>
                </a:lnTo>
                <a:lnTo>
                  <a:pt x="24077" y="216694"/>
                </a:lnTo>
                <a:lnTo>
                  <a:pt x="0" y="233892"/>
                </a:lnTo>
                <a:lnTo>
                  <a:pt x="0" y="247650"/>
                </a:lnTo>
                <a:lnTo>
                  <a:pt x="130704" y="247650"/>
                </a:lnTo>
                <a:lnTo>
                  <a:pt x="261408" y="247650"/>
                </a:lnTo>
                <a:lnTo>
                  <a:pt x="261408" y="233892"/>
                </a:lnTo>
                <a:lnTo>
                  <a:pt x="237331" y="216694"/>
                </a:lnTo>
                <a:close/>
                <a:moveTo>
                  <a:pt x="79110" y="209815"/>
                </a:moveTo>
                <a:lnTo>
                  <a:pt x="58473" y="209815"/>
                </a:lnTo>
                <a:lnTo>
                  <a:pt x="58473" y="92869"/>
                </a:lnTo>
                <a:lnTo>
                  <a:pt x="79110" y="92869"/>
                </a:lnTo>
                <a:lnTo>
                  <a:pt x="79110" y="209815"/>
                </a:lnTo>
                <a:close/>
                <a:moveTo>
                  <a:pt x="120385" y="209815"/>
                </a:moveTo>
                <a:lnTo>
                  <a:pt x="99748" y="209815"/>
                </a:lnTo>
                <a:lnTo>
                  <a:pt x="99748" y="92869"/>
                </a:lnTo>
                <a:lnTo>
                  <a:pt x="120385" y="92869"/>
                </a:lnTo>
                <a:lnTo>
                  <a:pt x="120385" y="209815"/>
                </a:lnTo>
                <a:close/>
                <a:moveTo>
                  <a:pt x="127265" y="58473"/>
                </a:moveTo>
                <a:cubicBezTo>
                  <a:pt x="119698" y="58473"/>
                  <a:pt x="113506" y="52282"/>
                  <a:pt x="113506" y="44715"/>
                </a:cubicBezTo>
                <a:cubicBezTo>
                  <a:pt x="113506" y="37147"/>
                  <a:pt x="119698" y="30956"/>
                  <a:pt x="127265" y="30956"/>
                </a:cubicBezTo>
                <a:cubicBezTo>
                  <a:pt x="134832" y="30956"/>
                  <a:pt x="141023" y="37147"/>
                  <a:pt x="141023" y="44715"/>
                </a:cubicBezTo>
                <a:cubicBezTo>
                  <a:pt x="141023" y="52282"/>
                  <a:pt x="134832" y="58473"/>
                  <a:pt x="127265" y="58473"/>
                </a:cubicBezTo>
                <a:close/>
                <a:moveTo>
                  <a:pt x="161660" y="209815"/>
                </a:moveTo>
                <a:lnTo>
                  <a:pt x="141023" y="209815"/>
                </a:lnTo>
                <a:lnTo>
                  <a:pt x="141023" y="92869"/>
                </a:lnTo>
                <a:lnTo>
                  <a:pt x="161660" y="92869"/>
                </a:lnTo>
                <a:lnTo>
                  <a:pt x="161660" y="209815"/>
                </a:lnTo>
                <a:close/>
                <a:moveTo>
                  <a:pt x="202935" y="209815"/>
                </a:moveTo>
                <a:lnTo>
                  <a:pt x="182298" y="209815"/>
                </a:lnTo>
                <a:lnTo>
                  <a:pt x="182298" y="92869"/>
                </a:lnTo>
                <a:lnTo>
                  <a:pt x="202935" y="92869"/>
                </a:lnTo>
                <a:lnTo>
                  <a:pt x="202935" y="209815"/>
                </a:lnTo>
                <a:close/>
              </a:path>
            </a:pathLst>
          </a:custGeom>
          <a:solidFill>
            <a:schemeClr val="accent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grpSp>
        <p:nvGrpSpPr>
          <p:cNvPr id="109" name="Graphic 161" descr="Court">
            <a:extLst>
              <a:ext uri="{FF2B5EF4-FFF2-40B4-BE49-F238E27FC236}">
                <a16:creationId xmlns:a16="http://schemas.microsoft.com/office/drawing/2014/main" id="{79C9AF2E-6FFD-4AE7-871F-4874F5E293BA}"/>
              </a:ext>
            </a:extLst>
          </p:cNvPr>
          <p:cNvGrpSpPr/>
          <p:nvPr/>
        </p:nvGrpSpPr>
        <p:grpSpPr>
          <a:xfrm>
            <a:off x="4605459" y="4562789"/>
            <a:ext cx="205239" cy="194437"/>
            <a:chOff x="2649947" y="2703971"/>
            <a:chExt cx="261408" cy="247650"/>
          </a:xfrm>
          <a:solidFill>
            <a:schemeClr val="accent1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88CDCD9-E71A-40BB-B241-BBD1F8852475}"/>
                </a:ext>
              </a:extLst>
            </p:cNvPr>
            <p:cNvSpPr/>
            <p:nvPr/>
          </p:nvSpPr>
          <p:spPr>
            <a:xfrm>
              <a:off x="2649947" y="2703971"/>
              <a:ext cx="261408" cy="247650"/>
            </a:xfrm>
            <a:custGeom>
              <a:avLst/>
              <a:gdLst>
                <a:gd name="connsiteX0" fmla="*/ 237331 w 261408"/>
                <a:gd name="connsiteY0" fmla="*/ 216694 h 247650"/>
                <a:gd name="connsiteX1" fmla="*/ 237331 w 261408"/>
                <a:gd name="connsiteY1" fmla="*/ 209815 h 247650"/>
                <a:gd name="connsiteX2" fmla="*/ 227013 w 261408"/>
                <a:gd name="connsiteY2" fmla="*/ 209815 h 247650"/>
                <a:gd name="connsiteX3" fmla="*/ 227013 w 261408"/>
                <a:gd name="connsiteY3" fmla="*/ 92869 h 247650"/>
                <a:gd name="connsiteX4" fmla="*/ 237331 w 261408"/>
                <a:gd name="connsiteY4" fmla="*/ 92869 h 247650"/>
                <a:gd name="connsiteX5" fmla="*/ 237331 w 261408"/>
                <a:gd name="connsiteY5" fmla="*/ 85990 h 247650"/>
                <a:gd name="connsiteX6" fmla="*/ 247650 w 261408"/>
                <a:gd name="connsiteY6" fmla="*/ 85990 h 247650"/>
                <a:gd name="connsiteX7" fmla="*/ 247650 w 261408"/>
                <a:gd name="connsiteY7" fmla="*/ 65352 h 247650"/>
                <a:gd name="connsiteX8" fmla="*/ 237331 w 261408"/>
                <a:gd name="connsiteY8" fmla="*/ 65352 h 247650"/>
                <a:gd name="connsiteX9" fmla="*/ 130704 w 261408"/>
                <a:gd name="connsiteY9" fmla="*/ 0 h 247650"/>
                <a:gd name="connsiteX10" fmla="*/ 24077 w 261408"/>
                <a:gd name="connsiteY10" fmla="*/ 65352 h 247650"/>
                <a:gd name="connsiteX11" fmla="*/ 13758 w 261408"/>
                <a:gd name="connsiteY11" fmla="*/ 65352 h 247650"/>
                <a:gd name="connsiteX12" fmla="*/ 13758 w 261408"/>
                <a:gd name="connsiteY12" fmla="*/ 85990 h 247650"/>
                <a:gd name="connsiteX13" fmla="*/ 24077 w 261408"/>
                <a:gd name="connsiteY13" fmla="*/ 85990 h 247650"/>
                <a:gd name="connsiteX14" fmla="*/ 24077 w 261408"/>
                <a:gd name="connsiteY14" fmla="*/ 92869 h 247650"/>
                <a:gd name="connsiteX15" fmla="*/ 34396 w 261408"/>
                <a:gd name="connsiteY15" fmla="*/ 92869 h 247650"/>
                <a:gd name="connsiteX16" fmla="*/ 34396 w 261408"/>
                <a:gd name="connsiteY16" fmla="*/ 209815 h 247650"/>
                <a:gd name="connsiteX17" fmla="*/ 24077 w 261408"/>
                <a:gd name="connsiteY17" fmla="*/ 209815 h 247650"/>
                <a:gd name="connsiteX18" fmla="*/ 24077 w 261408"/>
                <a:gd name="connsiteY18" fmla="*/ 216694 h 247650"/>
                <a:gd name="connsiteX19" fmla="*/ 0 w 261408"/>
                <a:gd name="connsiteY19" fmla="*/ 233892 h 247650"/>
                <a:gd name="connsiteX20" fmla="*/ 0 w 261408"/>
                <a:gd name="connsiteY20" fmla="*/ 247650 h 247650"/>
                <a:gd name="connsiteX21" fmla="*/ 261408 w 261408"/>
                <a:gd name="connsiteY21" fmla="*/ 247650 h 247650"/>
                <a:gd name="connsiteX22" fmla="*/ 261408 w 261408"/>
                <a:gd name="connsiteY22" fmla="*/ 233892 h 247650"/>
                <a:gd name="connsiteX23" fmla="*/ 237331 w 261408"/>
                <a:gd name="connsiteY23" fmla="*/ 216694 h 247650"/>
                <a:gd name="connsiteX24" fmla="*/ 89429 w 261408"/>
                <a:gd name="connsiteY24" fmla="*/ 209815 h 247650"/>
                <a:gd name="connsiteX25" fmla="*/ 61913 w 261408"/>
                <a:gd name="connsiteY25" fmla="*/ 209815 h 247650"/>
                <a:gd name="connsiteX26" fmla="*/ 61913 w 261408"/>
                <a:gd name="connsiteY26" fmla="*/ 92869 h 247650"/>
                <a:gd name="connsiteX27" fmla="*/ 89429 w 261408"/>
                <a:gd name="connsiteY27" fmla="*/ 92869 h 247650"/>
                <a:gd name="connsiteX28" fmla="*/ 89429 w 261408"/>
                <a:gd name="connsiteY28" fmla="*/ 209815 h 247650"/>
                <a:gd name="connsiteX29" fmla="*/ 144463 w 261408"/>
                <a:gd name="connsiteY29" fmla="*/ 209815 h 247650"/>
                <a:gd name="connsiteX30" fmla="*/ 116946 w 261408"/>
                <a:gd name="connsiteY30" fmla="*/ 209815 h 247650"/>
                <a:gd name="connsiteX31" fmla="*/ 116946 w 261408"/>
                <a:gd name="connsiteY31" fmla="*/ 92869 h 247650"/>
                <a:gd name="connsiteX32" fmla="*/ 144463 w 261408"/>
                <a:gd name="connsiteY32" fmla="*/ 92869 h 247650"/>
                <a:gd name="connsiteX33" fmla="*/ 144463 w 261408"/>
                <a:gd name="connsiteY33" fmla="*/ 209815 h 247650"/>
                <a:gd name="connsiteX34" fmla="*/ 199496 w 261408"/>
                <a:gd name="connsiteY34" fmla="*/ 209815 h 247650"/>
                <a:gd name="connsiteX35" fmla="*/ 171979 w 261408"/>
                <a:gd name="connsiteY35" fmla="*/ 209815 h 247650"/>
                <a:gd name="connsiteX36" fmla="*/ 171979 w 261408"/>
                <a:gd name="connsiteY36" fmla="*/ 92869 h 247650"/>
                <a:gd name="connsiteX37" fmla="*/ 199496 w 261408"/>
                <a:gd name="connsiteY37" fmla="*/ 92869 h 247650"/>
                <a:gd name="connsiteX38" fmla="*/ 199496 w 261408"/>
                <a:gd name="connsiteY38" fmla="*/ 20981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1408" h="247650">
                  <a:moveTo>
                    <a:pt x="237331" y="216694"/>
                  </a:moveTo>
                  <a:lnTo>
                    <a:pt x="237331" y="209815"/>
                  </a:lnTo>
                  <a:lnTo>
                    <a:pt x="227013" y="209815"/>
                  </a:lnTo>
                  <a:lnTo>
                    <a:pt x="227013" y="92869"/>
                  </a:lnTo>
                  <a:lnTo>
                    <a:pt x="237331" y="92869"/>
                  </a:lnTo>
                  <a:lnTo>
                    <a:pt x="237331" y="85990"/>
                  </a:lnTo>
                  <a:lnTo>
                    <a:pt x="247650" y="85990"/>
                  </a:lnTo>
                  <a:lnTo>
                    <a:pt x="247650" y="65352"/>
                  </a:lnTo>
                  <a:lnTo>
                    <a:pt x="237331" y="65352"/>
                  </a:lnTo>
                  <a:lnTo>
                    <a:pt x="130704" y="0"/>
                  </a:lnTo>
                  <a:lnTo>
                    <a:pt x="24077" y="65352"/>
                  </a:lnTo>
                  <a:lnTo>
                    <a:pt x="13758" y="65352"/>
                  </a:lnTo>
                  <a:lnTo>
                    <a:pt x="13758" y="85990"/>
                  </a:lnTo>
                  <a:lnTo>
                    <a:pt x="24077" y="85990"/>
                  </a:lnTo>
                  <a:lnTo>
                    <a:pt x="24077" y="92869"/>
                  </a:lnTo>
                  <a:lnTo>
                    <a:pt x="34396" y="92869"/>
                  </a:lnTo>
                  <a:lnTo>
                    <a:pt x="34396" y="209815"/>
                  </a:lnTo>
                  <a:lnTo>
                    <a:pt x="24077" y="209815"/>
                  </a:lnTo>
                  <a:lnTo>
                    <a:pt x="24077" y="216694"/>
                  </a:lnTo>
                  <a:lnTo>
                    <a:pt x="0" y="233892"/>
                  </a:lnTo>
                  <a:lnTo>
                    <a:pt x="0" y="247650"/>
                  </a:lnTo>
                  <a:lnTo>
                    <a:pt x="261408" y="247650"/>
                  </a:lnTo>
                  <a:lnTo>
                    <a:pt x="261408" y="233892"/>
                  </a:lnTo>
                  <a:lnTo>
                    <a:pt x="237331" y="216694"/>
                  </a:lnTo>
                  <a:close/>
                  <a:moveTo>
                    <a:pt x="89429" y="209815"/>
                  </a:moveTo>
                  <a:lnTo>
                    <a:pt x="61913" y="209815"/>
                  </a:lnTo>
                  <a:lnTo>
                    <a:pt x="61913" y="92869"/>
                  </a:lnTo>
                  <a:lnTo>
                    <a:pt x="89429" y="92869"/>
                  </a:lnTo>
                  <a:lnTo>
                    <a:pt x="89429" y="209815"/>
                  </a:lnTo>
                  <a:close/>
                  <a:moveTo>
                    <a:pt x="144463" y="209815"/>
                  </a:moveTo>
                  <a:lnTo>
                    <a:pt x="116946" y="209815"/>
                  </a:lnTo>
                  <a:lnTo>
                    <a:pt x="116946" y="92869"/>
                  </a:lnTo>
                  <a:lnTo>
                    <a:pt x="144463" y="92869"/>
                  </a:lnTo>
                  <a:lnTo>
                    <a:pt x="144463" y="209815"/>
                  </a:lnTo>
                  <a:close/>
                  <a:moveTo>
                    <a:pt x="199496" y="209815"/>
                  </a:moveTo>
                  <a:lnTo>
                    <a:pt x="171979" y="209815"/>
                  </a:lnTo>
                  <a:lnTo>
                    <a:pt x="171979" y="92869"/>
                  </a:lnTo>
                  <a:lnTo>
                    <a:pt x="199496" y="92869"/>
                  </a:lnTo>
                  <a:lnTo>
                    <a:pt x="199496" y="209815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64" name="Graphic 151" descr="Building">
            <a:extLst>
              <a:ext uri="{FF2B5EF4-FFF2-40B4-BE49-F238E27FC236}">
                <a16:creationId xmlns:a16="http://schemas.microsoft.com/office/drawing/2014/main" id="{51E0007F-A628-4B19-B8D4-E1D91BF8AD98}"/>
              </a:ext>
            </a:extLst>
          </p:cNvPr>
          <p:cNvSpPr/>
          <p:nvPr/>
        </p:nvSpPr>
        <p:spPr>
          <a:xfrm>
            <a:off x="9842914" y="3152854"/>
            <a:ext cx="90867" cy="136300"/>
          </a:xfrm>
          <a:custGeom>
            <a:avLst/>
            <a:gdLst>
              <a:gd name="connsiteX0" fmla="*/ 154781 w 192616"/>
              <a:gd name="connsiteY0" fmla="*/ 79110 h 288925"/>
              <a:gd name="connsiteX1" fmla="*/ 134144 w 192616"/>
              <a:gd name="connsiteY1" fmla="*/ 79110 h 288925"/>
              <a:gd name="connsiteX2" fmla="*/ 134144 w 192616"/>
              <a:gd name="connsiteY2" fmla="*/ 58473 h 288925"/>
              <a:gd name="connsiteX3" fmla="*/ 154781 w 192616"/>
              <a:gd name="connsiteY3" fmla="*/ 58473 h 288925"/>
              <a:gd name="connsiteX4" fmla="*/ 154781 w 192616"/>
              <a:gd name="connsiteY4" fmla="*/ 79110 h 288925"/>
              <a:gd name="connsiteX5" fmla="*/ 154781 w 192616"/>
              <a:gd name="connsiteY5" fmla="*/ 134144 h 288925"/>
              <a:gd name="connsiteX6" fmla="*/ 134144 w 192616"/>
              <a:gd name="connsiteY6" fmla="*/ 134144 h 288925"/>
              <a:gd name="connsiteX7" fmla="*/ 134144 w 192616"/>
              <a:gd name="connsiteY7" fmla="*/ 113506 h 288925"/>
              <a:gd name="connsiteX8" fmla="*/ 154781 w 192616"/>
              <a:gd name="connsiteY8" fmla="*/ 113506 h 288925"/>
              <a:gd name="connsiteX9" fmla="*/ 154781 w 192616"/>
              <a:gd name="connsiteY9" fmla="*/ 134144 h 288925"/>
              <a:gd name="connsiteX10" fmla="*/ 154781 w 192616"/>
              <a:gd name="connsiteY10" fmla="*/ 189177 h 288925"/>
              <a:gd name="connsiteX11" fmla="*/ 134144 w 192616"/>
              <a:gd name="connsiteY11" fmla="*/ 189177 h 288925"/>
              <a:gd name="connsiteX12" fmla="*/ 134144 w 192616"/>
              <a:gd name="connsiteY12" fmla="*/ 168540 h 288925"/>
              <a:gd name="connsiteX13" fmla="*/ 154781 w 192616"/>
              <a:gd name="connsiteY13" fmla="*/ 168540 h 288925"/>
              <a:gd name="connsiteX14" fmla="*/ 154781 w 192616"/>
              <a:gd name="connsiteY14" fmla="*/ 189177 h 288925"/>
              <a:gd name="connsiteX15" fmla="*/ 154781 w 192616"/>
              <a:gd name="connsiteY15" fmla="*/ 244210 h 288925"/>
              <a:gd name="connsiteX16" fmla="*/ 134144 w 192616"/>
              <a:gd name="connsiteY16" fmla="*/ 244210 h 288925"/>
              <a:gd name="connsiteX17" fmla="*/ 134144 w 192616"/>
              <a:gd name="connsiteY17" fmla="*/ 223573 h 288925"/>
              <a:gd name="connsiteX18" fmla="*/ 154781 w 192616"/>
              <a:gd name="connsiteY18" fmla="*/ 223573 h 288925"/>
              <a:gd name="connsiteX19" fmla="*/ 154781 w 192616"/>
              <a:gd name="connsiteY19" fmla="*/ 244210 h 288925"/>
              <a:gd name="connsiteX20" fmla="*/ 106627 w 192616"/>
              <a:gd name="connsiteY20" fmla="*/ 79110 h 288925"/>
              <a:gd name="connsiteX21" fmla="*/ 85990 w 192616"/>
              <a:gd name="connsiteY21" fmla="*/ 79110 h 288925"/>
              <a:gd name="connsiteX22" fmla="*/ 85990 w 192616"/>
              <a:gd name="connsiteY22" fmla="*/ 58473 h 288925"/>
              <a:gd name="connsiteX23" fmla="*/ 106627 w 192616"/>
              <a:gd name="connsiteY23" fmla="*/ 58473 h 288925"/>
              <a:gd name="connsiteX24" fmla="*/ 106627 w 192616"/>
              <a:gd name="connsiteY24" fmla="*/ 79110 h 288925"/>
              <a:gd name="connsiteX25" fmla="*/ 106627 w 192616"/>
              <a:gd name="connsiteY25" fmla="*/ 134144 h 288925"/>
              <a:gd name="connsiteX26" fmla="*/ 85990 w 192616"/>
              <a:gd name="connsiteY26" fmla="*/ 134144 h 288925"/>
              <a:gd name="connsiteX27" fmla="*/ 85990 w 192616"/>
              <a:gd name="connsiteY27" fmla="*/ 113506 h 288925"/>
              <a:gd name="connsiteX28" fmla="*/ 106627 w 192616"/>
              <a:gd name="connsiteY28" fmla="*/ 113506 h 288925"/>
              <a:gd name="connsiteX29" fmla="*/ 106627 w 192616"/>
              <a:gd name="connsiteY29" fmla="*/ 134144 h 288925"/>
              <a:gd name="connsiteX30" fmla="*/ 106627 w 192616"/>
              <a:gd name="connsiteY30" fmla="*/ 189177 h 288925"/>
              <a:gd name="connsiteX31" fmla="*/ 85990 w 192616"/>
              <a:gd name="connsiteY31" fmla="*/ 189177 h 288925"/>
              <a:gd name="connsiteX32" fmla="*/ 85990 w 192616"/>
              <a:gd name="connsiteY32" fmla="*/ 168540 h 288925"/>
              <a:gd name="connsiteX33" fmla="*/ 106627 w 192616"/>
              <a:gd name="connsiteY33" fmla="*/ 168540 h 288925"/>
              <a:gd name="connsiteX34" fmla="*/ 106627 w 192616"/>
              <a:gd name="connsiteY34" fmla="*/ 189177 h 288925"/>
              <a:gd name="connsiteX35" fmla="*/ 106627 w 192616"/>
              <a:gd name="connsiteY35" fmla="*/ 264848 h 288925"/>
              <a:gd name="connsiteX36" fmla="*/ 85990 w 192616"/>
              <a:gd name="connsiteY36" fmla="*/ 264848 h 288925"/>
              <a:gd name="connsiteX37" fmla="*/ 85990 w 192616"/>
              <a:gd name="connsiteY37" fmla="*/ 223573 h 288925"/>
              <a:gd name="connsiteX38" fmla="*/ 106627 w 192616"/>
              <a:gd name="connsiteY38" fmla="*/ 223573 h 288925"/>
              <a:gd name="connsiteX39" fmla="*/ 106627 w 192616"/>
              <a:gd name="connsiteY39" fmla="*/ 264848 h 288925"/>
              <a:gd name="connsiteX40" fmla="*/ 58473 w 192616"/>
              <a:gd name="connsiteY40" fmla="*/ 79110 h 288925"/>
              <a:gd name="connsiteX41" fmla="*/ 37835 w 192616"/>
              <a:gd name="connsiteY41" fmla="*/ 79110 h 288925"/>
              <a:gd name="connsiteX42" fmla="*/ 37835 w 192616"/>
              <a:gd name="connsiteY42" fmla="*/ 58473 h 288925"/>
              <a:gd name="connsiteX43" fmla="*/ 58473 w 192616"/>
              <a:gd name="connsiteY43" fmla="*/ 58473 h 288925"/>
              <a:gd name="connsiteX44" fmla="*/ 58473 w 192616"/>
              <a:gd name="connsiteY44" fmla="*/ 79110 h 288925"/>
              <a:gd name="connsiteX45" fmla="*/ 58473 w 192616"/>
              <a:gd name="connsiteY45" fmla="*/ 134144 h 288925"/>
              <a:gd name="connsiteX46" fmla="*/ 37835 w 192616"/>
              <a:gd name="connsiteY46" fmla="*/ 134144 h 288925"/>
              <a:gd name="connsiteX47" fmla="*/ 37835 w 192616"/>
              <a:gd name="connsiteY47" fmla="*/ 113506 h 288925"/>
              <a:gd name="connsiteX48" fmla="*/ 58473 w 192616"/>
              <a:gd name="connsiteY48" fmla="*/ 113506 h 288925"/>
              <a:gd name="connsiteX49" fmla="*/ 58473 w 192616"/>
              <a:gd name="connsiteY49" fmla="*/ 134144 h 288925"/>
              <a:gd name="connsiteX50" fmla="*/ 58473 w 192616"/>
              <a:gd name="connsiteY50" fmla="*/ 189177 h 288925"/>
              <a:gd name="connsiteX51" fmla="*/ 37835 w 192616"/>
              <a:gd name="connsiteY51" fmla="*/ 189177 h 288925"/>
              <a:gd name="connsiteX52" fmla="*/ 37835 w 192616"/>
              <a:gd name="connsiteY52" fmla="*/ 168540 h 288925"/>
              <a:gd name="connsiteX53" fmla="*/ 58473 w 192616"/>
              <a:gd name="connsiteY53" fmla="*/ 168540 h 288925"/>
              <a:gd name="connsiteX54" fmla="*/ 58473 w 192616"/>
              <a:gd name="connsiteY54" fmla="*/ 189177 h 288925"/>
              <a:gd name="connsiteX55" fmla="*/ 58473 w 192616"/>
              <a:gd name="connsiteY55" fmla="*/ 244210 h 288925"/>
              <a:gd name="connsiteX56" fmla="*/ 37835 w 192616"/>
              <a:gd name="connsiteY56" fmla="*/ 244210 h 288925"/>
              <a:gd name="connsiteX57" fmla="*/ 37835 w 192616"/>
              <a:gd name="connsiteY57" fmla="*/ 223573 h 288925"/>
              <a:gd name="connsiteX58" fmla="*/ 58473 w 192616"/>
              <a:gd name="connsiteY58" fmla="*/ 223573 h 288925"/>
              <a:gd name="connsiteX59" fmla="*/ 58473 w 192616"/>
              <a:gd name="connsiteY59" fmla="*/ 244210 h 288925"/>
              <a:gd name="connsiteX60" fmla="*/ 178858 w 192616"/>
              <a:gd name="connsiteY60" fmla="*/ 264848 h 288925"/>
              <a:gd name="connsiteX61" fmla="*/ 178858 w 192616"/>
              <a:gd name="connsiteY61" fmla="*/ 34396 h 288925"/>
              <a:gd name="connsiteX62" fmla="*/ 168540 w 192616"/>
              <a:gd name="connsiteY62" fmla="*/ 34396 h 288925"/>
              <a:gd name="connsiteX63" fmla="*/ 168540 w 192616"/>
              <a:gd name="connsiteY63" fmla="*/ 13758 h 288925"/>
              <a:gd name="connsiteX64" fmla="*/ 158221 w 192616"/>
              <a:gd name="connsiteY64" fmla="*/ 13758 h 288925"/>
              <a:gd name="connsiteX65" fmla="*/ 158221 w 192616"/>
              <a:gd name="connsiteY65" fmla="*/ 0 h 288925"/>
              <a:gd name="connsiteX66" fmla="*/ 34396 w 192616"/>
              <a:gd name="connsiteY66" fmla="*/ 0 h 288925"/>
              <a:gd name="connsiteX67" fmla="*/ 34396 w 192616"/>
              <a:gd name="connsiteY67" fmla="*/ 13758 h 288925"/>
              <a:gd name="connsiteX68" fmla="*/ 24077 w 192616"/>
              <a:gd name="connsiteY68" fmla="*/ 13758 h 288925"/>
              <a:gd name="connsiteX69" fmla="*/ 24077 w 192616"/>
              <a:gd name="connsiteY69" fmla="*/ 34396 h 288925"/>
              <a:gd name="connsiteX70" fmla="*/ 13758 w 192616"/>
              <a:gd name="connsiteY70" fmla="*/ 34396 h 288925"/>
              <a:gd name="connsiteX71" fmla="*/ 13758 w 192616"/>
              <a:gd name="connsiteY71" fmla="*/ 264848 h 288925"/>
              <a:gd name="connsiteX72" fmla="*/ 0 w 192616"/>
              <a:gd name="connsiteY72" fmla="*/ 264848 h 288925"/>
              <a:gd name="connsiteX73" fmla="*/ 0 w 192616"/>
              <a:gd name="connsiteY73" fmla="*/ 288925 h 288925"/>
              <a:gd name="connsiteX74" fmla="*/ 192617 w 192616"/>
              <a:gd name="connsiteY74" fmla="*/ 288925 h 288925"/>
              <a:gd name="connsiteX75" fmla="*/ 192617 w 192616"/>
              <a:gd name="connsiteY75" fmla="*/ 264848 h 288925"/>
              <a:gd name="connsiteX76" fmla="*/ 178858 w 192616"/>
              <a:gd name="connsiteY76" fmla="*/ 264848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2616" h="288925">
                <a:moveTo>
                  <a:pt x="154781" y="79110"/>
                </a:moveTo>
                <a:lnTo>
                  <a:pt x="134144" y="79110"/>
                </a:lnTo>
                <a:lnTo>
                  <a:pt x="134144" y="58473"/>
                </a:lnTo>
                <a:lnTo>
                  <a:pt x="154781" y="58473"/>
                </a:lnTo>
                <a:lnTo>
                  <a:pt x="154781" y="79110"/>
                </a:lnTo>
                <a:close/>
                <a:moveTo>
                  <a:pt x="154781" y="134144"/>
                </a:moveTo>
                <a:lnTo>
                  <a:pt x="134144" y="134144"/>
                </a:lnTo>
                <a:lnTo>
                  <a:pt x="134144" y="113506"/>
                </a:lnTo>
                <a:lnTo>
                  <a:pt x="154781" y="113506"/>
                </a:lnTo>
                <a:lnTo>
                  <a:pt x="154781" y="134144"/>
                </a:lnTo>
                <a:close/>
                <a:moveTo>
                  <a:pt x="154781" y="189177"/>
                </a:moveTo>
                <a:lnTo>
                  <a:pt x="134144" y="189177"/>
                </a:lnTo>
                <a:lnTo>
                  <a:pt x="134144" y="168540"/>
                </a:lnTo>
                <a:lnTo>
                  <a:pt x="154781" y="168540"/>
                </a:lnTo>
                <a:lnTo>
                  <a:pt x="154781" y="189177"/>
                </a:lnTo>
                <a:close/>
                <a:moveTo>
                  <a:pt x="154781" y="244210"/>
                </a:moveTo>
                <a:lnTo>
                  <a:pt x="134144" y="244210"/>
                </a:lnTo>
                <a:lnTo>
                  <a:pt x="134144" y="223573"/>
                </a:lnTo>
                <a:lnTo>
                  <a:pt x="154781" y="223573"/>
                </a:lnTo>
                <a:lnTo>
                  <a:pt x="154781" y="244210"/>
                </a:lnTo>
                <a:close/>
                <a:moveTo>
                  <a:pt x="106627" y="79110"/>
                </a:moveTo>
                <a:lnTo>
                  <a:pt x="85990" y="79110"/>
                </a:lnTo>
                <a:lnTo>
                  <a:pt x="85990" y="58473"/>
                </a:lnTo>
                <a:lnTo>
                  <a:pt x="106627" y="58473"/>
                </a:lnTo>
                <a:lnTo>
                  <a:pt x="106627" y="79110"/>
                </a:lnTo>
                <a:close/>
                <a:moveTo>
                  <a:pt x="106627" y="134144"/>
                </a:moveTo>
                <a:lnTo>
                  <a:pt x="85990" y="134144"/>
                </a:lnTo>
                <a:lnTo>
                  <a:pt x="85990" y="113506"/>
                </a:lnTo>
                <a:lnTo>
                  <a:pt x="106627" y="113506"/>
                </a:lnTo>
                <a:lnTo>
                  <a:pt x="106627" y="134144"/>
                </a:lnTo>
                <a:close/>
                <a:moveTo>
                  <a:pt x="106627" y="189177"/>
                </a:moveTo>
                <a:lnTo>
                  <a:pt x="85990" y="189177"/>
                </a:lnTo>
                <a:lnTo>
                  <a:pt x="85990" y="168540"/>
                </a:lnTo>
                <a:lnTo>
                  <a:pt x="106627" y="168540"/>
                </a:lnTo>
                <a:lnTo>
                  <a:pt x="106627" y="189177"/>
                </a:lnTo>
                <a:close/>
                <a:moveTo>
                  <a:pt x="106627" y="264848"/>
                </a:moveTo>
                <a:lnTo>
                  <a:pt x="85990" y="264848"/>
                </a:lnTo>
                <a:lnTo>
                  <a:pt x="85990" y="223573"/>
                </a:lnTo>
                <a:lnTo>
                  <a:pt x="106627" y="223573"/>
                </a:lnTo>
                <a:lnTo>
                  <a:pt x="106627" y="264848"/>
                </a:lnTo>
                <a:close/>
                <a:moveTo>
                  <a:pt x="58473" y="79110"/>
                </a:moveTo>
                <a:lnTo>
                  <a:pt x="37835" y="79110"/>
                </a:lnTo>
                <a:lnTo>
                  <a:pt x="37835" y="58473"/>
                </a:lnTo>
                <a:lnTo>
                  <a:pt x="58473" y="58473"/>
                </a:lnTo>
                <a:lnTo>
                  <a:pt x="58473" y="79110"/>
                </a:lnTo>
                <a:close/>
                <a:moveTo>
                  <a:pt x="58473" y="134144"/>
                </a:moveTo>
                <a:lnTo>
                  <a:pt x="37835" y="134144"/>
                </a:lnTo>
                <a:lnTo>
                  <a:pt x="37835" y="113506"/>
                </a:lnTo>
                <a:lnTo>
                  <a:pt x="58473" y="113506"/>
                </a:lnTo>
                <a:lnTo>
                  <a:pt x="58473" y="134144"/>
                </a:lnTo>
                <a:close/>
                <a:moveTo>
                  <a:pt x="58473" y="189177"/>
                </a:moveTo>
                <a:lnTo>
                  <a:pt x="37835" y="189177"/>
                </a:lnTo>
                <a:lnTo>
                  <a:pt x="37835" y="168540"/>
                </a:lnTo>
                <a:lnTo>
                  <a:pt x="58473" y="168540"/>
                </a:lnTo>
                <a:lnTo>
                  <a:pt x="58473" y="189177"/>
                </a:lnTo>
                <a:close/>
                <a:moveTo>
                  <a:pt x="58473" y="244210"/>
                </a:moveTo>
                <a:lnTo>
                  <a:pt x="37835" y="244210"/>
                </a:lnTo>
                <a:lnTo>
                  <a:pt x="37835" y="223573"/>
                </a:lnTo>
                <a:lnTo>
                  <a:pt x="58473" y="223573"/>
                </a:lnTo>
                <a:lnTo>
                  <a:pt x="58473" y="244210"/>
                </a:lnTo>
                <a:close/>
                <a:moveTo>
                  <a:pt x="178858" y="264848"/>
                </a:moveTo>
                <a:lnTo>
                  <a:pt x="178858" y="34396"/>
                </a:lnTo>
                <a:lnTo>
                  <a:pt x="168540" y="34396"/>
                </a:lnTo>
                <a:lnTo>
                  <a:pt x="168540" y="13758"/>
                </a:lnTo>
                <a:lnTo>
                  <a:pt x="158221" y="13758"/>
                </a:lnTo>
                <a:lnTo>
                  <a:pt x="158221" y="0"/>
                </a:lnTo>
                <a:lnTo>
                  <a:pt x="34396" y="0"/>
                </a:lnTo>
                <a:lnTo>
                  <a:pt x="34396" y="13758"/>
                </a:lnTo>
                <a:lnTo>
                  <a:pt x="24077" y="13758"/>
                </a:lnTo>
                <a:lnTo>
                  <a:pt x="24077" y="34396"/>
                </a:lnTo>
                <a:lnTo>
                  <a:pt x="13758" y="34396"/>
                </a:lnTo>
                <a:lnTo>
                  <a:pt x="13758" y="264848"/>
                </a:lnTo>
                <a:lnTo>
                  <a:pt x="0" y="264848"/>
                </a:lnTo>
                <a:lnTo>
                  <a:pt x="0" y="288925"/>
                </a:lnTo>
                <a:lnTo>
                  <a:pt x="192617" y="288925"/>
                </a:lnTo>
                <a:lnTo>
                  <a:pt x="192617" y="264848"/>
                </a:lnTo>
                <a:lnTo>
                  <a:pt x="178858" y="264848"/>
                </a:ln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grpSp>
        <p:nvGrpSpPr>
          <p:cNvPr id="65" name="Graphic 149" descr="City">
            <a:extLst>
              <a:ext uri="{FF2B5EF4-FFF2-40B4-BE49-F238E27FC236}">
                <a16:creationId xmlns:a16="http://schemas.microsoft.com/office/drawing/2014/main" id="{477C3AB8-89D5-4AF4-8BEE-38AE0C887056}"/>
              </a:ext>
            </a:extLst>
          </p:cNvPr>
          <p:cNvGrpSpPr/>
          <p:nvPr/>
        </p:nvGrpSpPr>
        <p:grpSpPr>
          <a:xfrm>
            <a:off x="9138422" y="3993298"/>
            <a:ext cx="78635" cy="60942"/>
            <a:chOff x="378295" y="2721169"/>
            <a:chExt cx="275166" cy="213254"/>
          </a:xfrm>
          <a:solidFill>
            <a:schemeClr val="bg2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3B44BE8-CB2B-4DD5-A61D-7E0DE641EDBB}"/>
                </a:ext>
              </a:extLst>
            </p:cNvPr>
            <p:cNvSpPr/>
            <p:nvPr/>
          </p:nvSpPr>
          <p:spPr>
            <a:xfrm>
              <a:off x="378295" y="2810598"/>
              <a:ext cx="82550" cy="123825"/>
            </a:xfrm>
            <a:custGeom>
              <a:avLst/>
              <a:gdLst>
                <a:gd name="connsiteX0" fmla="*/ 20638 w 82550"/>
                <a:gd name="connsiteY0" fmla="*/ 75671 h 123825"/>
                <a:gd name="connsiteX1" fmla="*/ 34396 w 82550"/>
                <a:gd name="connsiteY1" fmla="*/ 75671 h 123825"/>
                <a:gd name="connsiteX2" fmla="*/ 34396 w 82550"/>
                <a:gd name="connsiteY2" fmla="*/ 89429 h 123825"/>
                <a:gd name="connsiteX3" fmla="*/ 20638 w 82550"/>
                <a:gd name="connsiteY3" fmla="*/ 89429 h 123825"/>
                <a:gd name="connsiteX4" fmla="*/ 20638 w 82550"/>
                <a:gd name="connsiteY4" fmla="*/ 75671 h 123825"/>
                <a:gd name="connsiteX5" fmla="*/ 20638 w 82550"/>
                <a:gd name="connsiteY5" fmla="*/ 48154 h 123825"/>
                <a:gd name="connsiteX6" fmla="*/ 34396 w 82550"/>
                <a:gd name="connsiteY6" fmla="*/ 48154 h 123825"/>
                <a:gd name="connsiteX7" fmla="*/ 34396 w 82550"/>
                <a:gd name="connsiteY7" fmla="*/ 61913 h 123825"/>
                <a:gd name="connsiteX8" fmla="*/ 20638 w 82550"/>
                <a:gd name="connsiteY8" fmla="*/ 61913 h 123825"/>
                <a:gd name="connsiteX9" fmla="*/ 20638 w 82550"/>
                <a:gd name="connsiteY9" fmla="*/ 48154 h 123825"/>
                <a:gd name="connsiteX10" fmla="*/ 20638 w 82550"/>
                <a:gd name="connsiteY10" fmla="*/ 20638 h 123825"/>
                <a:gd name="connsiteX11" fmla="*/ 34396 w 82550"/>
                <a:gd name="connsiteY11" fmla="*/ 20638 h 123825"/>
                <a:gd name="connsiteX12" fmla="*/ 34396 w 82550"/>
                <a:gd name="connsiteY12" fmla="*/ 34396 h 123825"/>
                <a:gd name="connsiteX13" fmla="*/ 20638 w 82550"/>
                <a:gd name="connsiteY13" fmla="*/ 34396 h 123825"/>
                <a:gd name="connsiteX14" fmla="*/ 20638 w 82550"/>
                <a:gd name="connsiteY14" fmla="*/ 20638 h 123825"/>
                <a:gd name="connsiteX15" fmla="*/ 48154 w 82550"/>
                <a:gd name="connsiteY15" fmla="*/ 75671 h 123825"/>
                <a:gd name="connsiteX16" fmla="*/ 61913 w 82550"/>
                <a:gd name="connsiteY16" fmla="*/ 75671 h 123825"/>
                <a:gd name="connsiteX17" fmla="*/ 61913 w 82550"/>
                <a:gd name="connsiteY17" fmla="*/ 89429 h 123825"/>
                <a:gd name="connsiteX18" fmla="*/ 48154 w 82550"/>
                <a:gd name="connsiteY18" fmla="*/ 89429 h 123825"/>
                <a:gd name="connsiteX19" fmla="*/ 48154 w 82550"/>
                <a:gd name="connsiteY19" fmla="*/ 75671 h 123825"/>
                <a:gd name="connsiteX20" fmla="*/ 48154 w 82550"/>
                <a:gd name="connsiteY20" fmla="*/ 48154 h 123825"/>
                <a:gd name="connsiteX21" fmla="*/ 61913 w 82550"/>
                <a:gd name="connsiteY21" fmla="*/ 48154 h 123825"/>
                <a:gd name="connsiteX22" fmla="*/ 61913 w 82550"/>
                <a:gd name="connsiteY22" fmla="*/ 61913 h 123825"/>
                <a:gd name="connsiteX23" fmla="*/ 48154 w 82550"/>
                <a:gd name="connsiteY23" fmla="*/ 61913 h 123825"/>
                <a:gd name="connsiteX24" fmla="*/ 48154 w 82550"/>
                <a:gd name="connsiteY24" fmla="*/ 48154 h 123825"/>
                <a:gd name="connsiteX25" fmla="*/ 48154 w 82550"/>
                <a:gd name="connsiteY25" fmla="*/ 20638 h 123825"/>
                <a:gd name="connsiteX26" fmla="*/ 61913 w 82550"/>
                <a:gd name="connsiteY26" fmla="*/ 20638 h 123825"/>
                <a:gd name="connsiteX27" fmla="*/ 61913 w 82550"/>
                <a:gd name="connsiteY27" fmla="*/ 34396 h 123825"/>
                <a:gd name="connsiteX28" fmla="*/ 48154 w 82550"/>
                <a:gd name="connsiteY28" fmla="*/ 34396 h 123825"/>
                <a:gd name="connsiteX29" fmla="*/ 48154 w 82550"/>
                <a:gd name="connsiteY29" fmla="*/ 20638 h 123825"/>
                <a:gd name="connsiteX30" fmla="*/ 0 w 82550"/>
                <a:gd name="connsiteY30" fmla="*/ 123825 h 123825"/>
                <a:gd name="connsiteX31" fmla="*/ 34396 w 82550"/>
                <a:gd name="connsiteY31" fmla="*/ 123825 h 123825"/>
                <a:gd name="connsiteX32" fmla="*/ 34396 w 82550"/>
                <a:gd name="connsiteY32" fmla="*/ 103188 h 123825"/>
                <a:gd name="connsiteX33" fmla="*/ 48154 w 82550"/>
                <a:gd name="connsiteY33" fmla="*/ 103188 h 123825"/>
                <a:gd name="connsiteX34" fmla="*/ 48154 w 82550"/>
                <a:gd name="connsiteY34" fmla="*/ 123825 h 123825"/>
                <a:gd name="connsiteX35" fmla="*/ 82550 w 82550"/>
                <a:gd name="connsiteY35" fmla="*/ 123825 h 123825"/>
                <a:gd name="connsiteX36" fmla="*/ 82550 w 82550"/>
                <a:gd name="connsiteY36" fmla="*/ 0 h 123825"/>
                <a:gd name="connsiteX37" fmla="*/ 0 w 82550"/>
                <a:gd name="connsiteY37" fmla="*/ 0 h 123825"/>
                <a:gd name="connsiteX38" fmla="*/ 0 w 82550"/>
                <a:gd name="connsiteY3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550" h="123825">
                  <a:moveTo>
                    <a:pt x="20638" y="75671"/>
                  </a:moveTo>
                  <a:lnTo>
                    <a:pt x="34396" y="75671"/>
                  </a:lnTo>
                  <a:lnTo>
                    <a:pt x="34396" y="89429"/>
                  </a:lnTo>
                  <a:lnTo>
                    <a:pt x="20638" y="89429"/>
                  </a:lnTo>
                  <a:lnTo>
                    <a:pt x="20638" y="75671"/>
                  </a:lnTo>
                  <a:close/>
                  <a:moveTo>
                    <a:pt x="20638" y="48154"/>
                  </a:moveTo>
                  <a:lnTo>
                    <a:pt x="34396" y="48154"/>
                  </a:lnTo>
                  <a:lnTo>
                    <a:pt x="34396" y="61913"/>
                  </a:lnTo>
                  <a:lnTo>
                    <a:pt x="20638" y="61913"/>
                  </a:lnTo>
                  <a:lnTo>
                    <a:pt x="20638" y="48154"/>
                  </a:lnTo>
                  <a:close/>
                  <a:moveTo>
                    <a:pt x="20638" y="20638"/>
                  </a:moveTo>
                  <a:lnTo>
                    <a:pt x="34396" y="20638"/>
                  </a:lnTo>
                  <a:lnTo>
                    <a:pt x="34396" y="34396"/>
                  </a:lnTo>
                  <a:lnTo>
                    <a:pt x="20638" y="34396"/>
                  </a:lnTo>
                  <a:lnTo>
                    <a:pt x="20638" y="20638"/>
                  </a:lnTo>
                  <a:close/>
                  <a:moveTo>
                    <a:pt x="48154" y="75671"/>
                  </a:moveTo>
                  <a:lnTo>
                    <a:pt x="61913" y="75671"/>
                  </a:lnTo>
                  <a:lnTo>
                    <a:pt x="61913" y="89429"/>
                  </a:lnTo>
                  <a:lnTo>
                    <a:pt x="48154" y="89429"/>
                  </a:lnTo>
                  <a:lnTo>
                    <a:pt x="48154" y="75671"/>
                  </a:lnTo>
                  <a:close/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0" y="123825"/>
                  </a:moveTo>
                  <a:lnTo>
                    <a:pt x="34396" y="123825"/>
                  </a:lnTo>
                  <a:lnTo>
                    <a:pt x="34396" y="103188"/>
                  </a:lnTo>
                  <a:lnTo>
                    <a:pt x="48154" y="103188"/>
                  </a:lnTo>
                  <a:lnTo>
                    <a:pt x="48154" y="123825"/>
                  </a:lnTo>
                  <a:lnTo>
                    <a:pt x="82550" y="123825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8FC243-ABDA-463F-90D5-A798766F6608}"/>
                </a:ext>
              </a:extLst>
            </p:cNvPr>
            <p:cNvSpPr/>
            <p:nvPr/>
          </p:nvSpPr>
          <p:spPr>
            <a:xfrm>
              <a:off x="474603" y="2838115"/>
              <a:ext cx="82550" cy="96308"/>
            </a:xfrm>
            <a:custGeom>
              <a:avLst/>
              <a:gdLst>
                <a:gd name="connsiteX0" fmla="*/ 20638 w 82550"/>
                <a:gd name="connsiteY0" fmla="*/ 48154 h 96308"/>
                <a:gd name="connsiteX1" fmla="*/ 34396 w 82550"/>
                <a:gd name="connsiteY1" fmla="*/ 48154 h 96308"/>
                <a:gd name="connsiteX2" fmla="*/ 34396 w 82550"/>
                <a:gd name="connsiteY2" fmla="*/ 61913 h 96308"/>
                <a:gd name="connsiteX3" fmla="*/ 20638 w 82550"/>
                <a:gd name="connsiteY3" fmla="*/ 61913 h 96308"/>
                <a:gd name="connsiteX4" fmla="*/ 20638 w 82550"/>
                <a:gd name="connsiteY4" fmla="*/ 48154 h 96308"/>
                <a:gd name="connsiteX5" fmla="*/ 20638 w 82550"/>
                <a:gd name="connsiteY5" fmla="*/ 20638 h 96308"/>
                <a:gd name="connsiteX6" fmla="*/ 34396 w 82550"/>
                <a:gd name="connsiteY6" fmla="*/ 20638 h 96308"/>
                <a:gd name="connsiteX7" fmla="*/ 34396 w 82550"/>
                <a:gd name="connsiteY7" fmla="*/ 34396 h 96308"/>
                <a:gd name="connsiteX8" fmla="*/ 20638 w 82550"/>
                <a:gd name="connsiteY8" fmla="*/ 34396 h 96308"/>
                <a:gd name="connsiteX9" fmla="*/ 20638 w 82550"/>
                <a:gd name="connsiteY9" fmla="*/ 20638 h 96308"/>
                <a:gd name="connsiteX10" fmla="*/ 48154 w 82550"/>
                <a:gd name="connsiteY10" fmla="*/ 48154 h 96308"/>
                <a:gd name="connsiteX11" fmla="*/ 61913 w 82550"/>
                <a:gd name="connsiteY11" fmla="*/ 48154 h 96308"/>
                <a:gd name="connsiteX12" fmla="*/ 61913 w 82550"/>
                <a:gd name="connsiteY12" fmla="*/ 61913 h 96308"/>
                <a:gd name="connsiteX13" fmla="*/ 48154 w 82550"/>
                <a:gd name="connsiteY13" fmla="*/ 61913 h 96308"/>
                <a:gd name="connsiteX14" fmla="*/ 48154 w 82550"/>
                <a:gd name="connsiteY14" fmla="*/ 48154 h 96308"/>
                <a:gd name="connsiteX15" fmla="*/ 48154 w 82550"/>
                <a:gd name="connsiteY15" fmla="*/ 20638 h 96308"/>
                <a:gd name="connsiteX16" fmla="*/ 61913 w 82550"/>
                <a:gd name="connsiteY16" fmla="*/ 20638 h 96308"/>
                <a:gd name="connsiteX17" fmla="*/ 61913 w 82550"/>
                <a:gd name="connsiteY17" fmla="*/ 34396 h 96308"/>
                <a:gd name="connsiteX18" fmla="*/ 48154 w 82550"/>
                <a:gd name="connsiteY18" fmla="*/ 34396 h 96308"/>
                <a:gd name="connsiteX19" fmla="*/ 48154 w 82550"/>
                <a:gd name="connsiteY19" fmla="*/ 20638 h 96308"/>
                <a:gd name="connsiteX20" fmla="*/ 0 w 82550"/>
                <a:gd name="connsiteY20" fmla="*/ 96308 h 96308"/>
                <a:gd name="connsiteX21" fmla="*/ 34396 w 82550"/>
                <a:gd name="connsiteY21" fmla="*/ 96308 h 96308"/>
                <a:gd name="connsiteX22" fmla="*/ 34396 w 82550"/>
                <a:gd name="connsiteY22" fmla="*/ 75671 h 96308"/>
                <a:gd name="connsiteX23" fmla="*/ 48154 w 82550"/>
                <a:gd name="connsiteY23" fmla="*/ 75671 h 96308"/>
                <a:gd name="connsiteX24" fmla="*/ 48154 w 82550"/>
                <a:gd name="connsiteY24" fmla="*/ 96308 h 96308"/>
                <a:gd name="connsiteX25" fmla="*/ 82550 w 82550"/>
                <a:gd name="connsiteY25" fmla="*/ 96308 h 96308"/>
                <a:gd name="connsiteX26" fmla="*/ 82550 w 82550"/>
                <a:gd name="connsiteY26" fmla="*/ 0 h 96308"/>
                <a:gd name="connsiteX27" fmla="*/ 0 w 82550"/>
                <a:gd name="connsiteY27" fmla="*/ 0 h 96308"/>
                <a:gd name="connsiteX28" fmla="*/ 0 w 82550"/>
                <a:gd name="connsiteY28" fmla="*/ 96308 h 9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550" h="96308">
                  <a:moveTo>
                    <a:pt x="20638" y="48154"/>
                  </a:moveTo>
                  <a:lnTo>
                    <a:pt x="34396" y="48154"/>
                  </a:lnTo>
                  <a:lnTo>
                    <a:pt x="34396" y="61913"/>
                  </a:lnTo>
                  <a:lnTo>
                    <a:pt x="20638" y="61913"/>
                  </a:lnTo>
                  <a:lnTo>
                    <a:pt x="20638" y="48154"/>
                  </a:lnTo>
                  <a:close/>
                  <a:moveTo>
                    <a:pt x="20638" y="20638"/>
                  </a:moveTo>
                  <a:lnTo>
                    <a:pt x="34396" y="20638"/>
                  </a:lnTo>
                  <a:lnTo>
                    <a:pt x="34396" y="34396"/>
                  </a:lnTo>
                  <a:lnTo>
                    <a:pt x="20638" y="34396"/>
                  </a:lnTo>
                  <a:lnTo>
                    <a:pt x="20638" y="20638"/>
                  </a:lnTo>
                  <a:close/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0" y="96308"/>
                  </a:moveTo>
                  <a:lnTo>
                    <a:pt x="34396" y="96308"/>
                  </a:lnTo>
                  <a:lnTo>
                    <a:pt x="34396" y="75671"/>
                  </a:lnTo>
                  <a:lnTo>
                    <a:pt x="48154" y="75671"/>
                  </a:lnTo>
                  <a:lnTo>
                    <a:pt x="48154" y="96308"/>
                  </a:lnTo>
                  <a:lnTo>
                    <a:pt x="82550" y="96308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96308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AACEAB3-8CBC-45AE-970E-AD0D32FDE2FC}"/>
                </a:ext>
              </a:extLst>
            </p:cNvPr>
            <p:cNvSpPr/>
            <p:nvPr/>
          </p:nvSpPr>
          <p:spPr>
            <a:xfrm>
              <a:off x="570911" y="2728048"/>
              <a:ext cx="82550" cy="206375"/>
            </a:xfrm>
            <a:custGeom>
              <a:avLst/>
              <a:gdLst>
                <a:gd name="connsiteX0" fmla="*/ 61913 w 82550"/>
                <a:gd name="connsiteY0" fmla="*/ 37835 h 206375"/>
                <a:gd name="connsiteX1" fmla="*/ 48154 w 82550"/>
                <a:gd name="connsiteY1" fmla="*/ 37835 h 206375"/>
                <a:gd name="connsiteX2" fmla="*/ 48154 w 82550"/>
                <a:gd name="connsiteY2" fmla="*/ 24077 h 206375"/>
                <a:gd name="connsiteX3" fmla="*/ 61913 w 82550"/>
                <a:gd name="connsiteY3" fmla="*/ 24077 h 206375"/>
                <a:gd name="connsiteX4" fmla="*/ 61913 w 82550"/>
                <a:gd name="connsiteY4" fmla="*/ 37835 h 206375"/>
                <a:gd name="connsiteX5" fmla="*/ 61913 w 82550"/>
                <a:gd name="connsiteY5" fmla="*/ 61913 h 206375"/>
                <a:gd name="connsiteX6" fmla="*/ 48154 w 82550"/>
                <a:gd name="connsiteY6" fmla="*/ 61913 h 206375"/>
                <a:gd name="connsiteX7" fmla="*/ 48154 w 82550"/>
                <a:gd name="connsiteY7" fmla="*/ 48154 h 206375"/>
                <a:gd name="connsiteX8" fmla="*/ 61913 w 82550"/>
                <a:gd name="connsiteY8" fmla="*/ 48154 h 206375"/>
                <a:gd name="connsiteX9" fmla="*/ 61913 w 82550"/>
                <a:gd name="connsiteY9" fmla="*/ 61913 h 206375"/>
                <a:gd name="connsiteX10" fmla="*/ 61913 w 82550"/>
                <a:gd name="connsiteY10" fmla="*/ 89429 h 206375"/>
                <a:gd name="connsiteX11" fmla="*/ 48154 w 82550"/>
                <a:gd name="connsiteY11" fmla="*/ 89429 h 206375"/>
                <a:gd name="connsiteX12" fmla="*/ 48154 w 82550"/>
                <a:gd name="connsiteY12" fmla="*/ 75671 h 206375"/>
                <a:gd name="connsiteX13" fmla="*/ 61913 w 82550"/>
                <a:gd name="connsiteY13" fmla="*/ 75671 h 206375"/>
                <a:gd name="connsiteX14" fmla="*/ 61913 w 82550"/>
                <a:gd name="connsiteY14" fmla="*/ 89429 h 206375"/>
                <a:gd name="connsiteX15" fmla="*/ 61913 w 82550"/>
                <a:gd name="connsiteY15" fmla="*/ 116946 h 206375"/>
                <a:gd name="connsiteX16" fmla="*/ 48154 w 82550"/>
                <a:gd name="connsiteY16" fmla="*/ 116946 h 206375"/>
                <a:gd name="connsiteX17" fmla="*/ 48154 w 82550"/>
                <a:gd name="connsiteY17" fmla="*/ 103188 h 206375"/>
                <a:gd name="connsiteX18" fmla="*/ 61913 w 82550"/>
                <a:gd name="connsiteY18" fmla="*/ 103188 h 206375"/>
                <a:gd name="connsiteX19" fmla="*/ 61913 w 82550"/>
                <a:gd name="connsiteY19" fmla="*/ 116946 h 206375"/>
                <a:gd name="connsiteX20" fmla="*/ 61913 w 82550"/>
                <a:gd name="connsiteY20" fmla="*/ 144463 h 206375"/>
                <a:gd name="connsiteX21" fmla="*/ 48154 w 82550"/>
                <a:gd name="connsiteY21" fmla="*/ 144463 h 206375"/>
                <a:gd name="connsiteX22" fmla="*/ 48154 w 82550"/>
                <a:gd name="connsiteY22" fmla="*/ 130704 h 206375"/>
                <a:gd name="connsiteX23" fmla="*/ 61913 w 82550"/>
                <a:gd name="connsiteY23" fmla="*/ 130704 h 206375"/>
                <a:gd name="connsiteX24" fmla="*/ 61913 w 82550"/>
                <a:gd name="connsiteY24" fmla="*/ 144463 h 206375"/>
                <a:gd name="connsiteX25" fmla="*/ 61913 w 82550"/>
                <a:gd name="connsiteY25" fmla="*/ 171979 h 206375"/>
                <a:gd name="connsiteX26" fmla="*/ 48154 w 82550"/>
                <a:gd name="connsiteY26" fmla="*/ 171979 h 206375"/>
                <a:gd name="connsiteX27" fmla="*/ 48154 w 82550"/>
                <a:gd name="connsiteY27" fmla="*/ 158221 h 206375"/>
                <a:gd name="connsiteX28" fmla="*/ 61913 w 82550"/>
                <a:gd name="connsiteY28" fmla="*/ 158221 h 206375"/>
                <a:gd name="connsiteX29" fmla="*/ 61913 w 82550"/>
                <a:gd name="connsiteY29" fmla="*/ 171979 h 206375"/>
                <a:gd name="connsiteX30" fmla="*/ 34396 w 82550"/>
                <a:gd name="connsiteY30" fmla="*/ 37835 h 206375"/>
                <a:gd name="connsiteX31" fmla="*/ 20638 w 82550"/>
                <a:gd name="connsiteY31" fmla="*/ 37835 h 206375"/>
                <a:gd name="connsiteX32" fmla="*/ 20638 w 82550"/>
                <a:gd name="connsiteY32" fmla="*/ 24077 h 206375"/>
                <a:gd name="connsiteX33" fmla="*/ 34396 w 82550"/>
                <a:gd name="connsiteY33" fmla="*/ 24077 h 206375"/>
                <a:gd name="connsiteX34" fmla="*/ 34396 w 82550"/>
                <a:gd name="connsiteY34" fmla="*/ 37835 h 206375"/>
                <a:gd name="connsiteX35" fmla="*/ 34396 w 82550"/>
                <a:gd name="connsiteY35" fmla="*/ 61913 h 206375"/>
                <a:gd name="connsiteX36" fmla="*/ 20638 w 82550"/>
                <a:gd name="connsiteY36" fmla="*/ 61913 h 206375"/>
                <a:gd name="connsiteX37" fmla="*/ 20638 w 82550"/>
                <a:gd name="connsiteY37" fmla="*/ 48154 h 206375"/>
                <a:gd name="connsiteX38" fmla="*/ 34396 w 82550"/>
                <a:gd name="connsiteY38" fmla="*/ 48154 h 206375"/>
                <a:gd name="connsiteX39" fmla="*/ 34396 w 82550"/>
                <a:gd name="connsiteY39" fmla="*/ 61913 h 206375"/>
                <a:gd name="connsiteX40" fmla="*/ 34396 w 82550"/>
                <a:gd name="connsiteY40" fmla="*/ 89429 h 206375"/>
                <a:gd name="connsiteX41" fmla="*/ 20638 w 82550"/>
                <a:gd name="connsiteY41" fmla="*/ 89429 h 206375"/>
                <a:gd name="connsiteX42" fmla="*/ 20638 w 82550"/>
                <a:gd name="connsiteY42" fmla="*/ 75671 h 206375"/>
                <a:gd name="connsiteX43" fmla="*/ 34396 w 82550"/>
                <a:gd name="connsiteY43" fmla="*/ 75671 h 206375"/>
                <a:gd name="connsiteX44" fmla="*/ 34396 w 82550"/>
                <a:gd name="connsiteY44" fmla="*/ 89429 h 206375"/>
                <a:gd name="connsiteX45" fmla="*/ 34396 w 82550"/>
                <a:gd name="connsiteY45" fmla="*/ 116946 h 206375"/>
                <a:gd name="connsiteX46" fmla="*/ 20638 w 82550"/>
                <a:gd name="connsiteY46" fmla="*/ 116946 h 206375"/>
                <a:gd name="connsiteX47" fmla="*/ 20638 w 82550"/>
                <a:gd name="connsiteY47" fmla="*/ 103188 h 206375"/>
                <a:gd name="connsiteX48" fmla="*/ 34396 w 82550"/>
                <a:gd name="connsiteY48" fmla="*/ 103188 h 206375"/>
                <a:gd name="connsiteX49" fmla="*/ 34396 w 82550"/>
                <a:gd name="connsiteY49" fmla="*/ 116946 h 206375"/>
                <a:gd name="connsiteX50" fmla="*/ 34396 w 82550"/>
                <a:gd name="connsiteY50" fmla="*/ 144463 h 206375"/>
                <a:gd name="connsiteX51" fmla="*/ 20638 w 82550"/>
                <a:gd name="connsiteY51" fmla="*/ 144463 h 206375"/>
                <a:gd name="connsiteX52" fmla="*/ 20638 w 82550"/>
                <a:gd name="connsiteY52" fmla="*/ 130704 h 206375"/>
                <a:gd name="connsiteX53" fmla="*/ 34396 w 82550"/>
                <a:gd name="connsiteY53" fmla="*/ 130704 h 206375"/>
                <a:gd name="connsiteX54" fmla="*/ 34396 w 82550"/>
                <a:gd name="connsiteY54" fmla="*/ 144463 h 206375"/>
                <a:gd name="connsiteX55" fmla="*/ 34396 w 82550"/>
                <a:gd name="connsiteY55" fmla="*/ 171979 h 206375"/>
                <a:gd name="connsiteX56" fmla="*/ 20638 w 82550"/>
                <a:gd name="connsiteY56" fmla="*/ 171979 h 206375"/>
                <a:gd name="connsiteX57" fmla="*/ 20638 w 82550"/>
                <a:gd name="connsiteY57" fmla="*/ 158221 h 206375"/>
                <a:gd name="connsiteX58" fmla="*/ 34396 w 82550"/>
                <a:gd name="connsiteY58" fmla="*/ 158221 h 206375"/>
                <a:gd name="connsiteX59" fmla="*/ 34396 w 82550"/>
                <a:gd name="connsiteY59" fmla="*/ 171979 h 206375"/>
                <a:gd name="connsiteX60" fmla="*/ 0 w 82550"/>
                <a:gd name="connsiteY60" fmla="*/ 0 h 206375"/>
                <a:gd name="connsiteX61" fmla="*/ 0 w 82550"/>
                <a:gd name="connsiteY61" fmla="*/ 206375 h 206375"/>
                <a:gd name="connsiteX62" fmla="*/ 34396 w 82550"/>
                <a:gd name="connsiteY62" fmla="*/ 206375 h 206375"/>
                <a:gd name="connsiteX63" fmla="*/ 34396 w 82550"/>
                <a:gd name="connsiteY63" fmla="*/ 185738 h 206375"/>
                <a:gd name="connsiteX64" fmla="*/ 48154 w 82550"/>
                <a:gd name="connsiteY64" fmla="*/ 185738 h 206375"/>
                <a:gd name="connsiteX65" fmla="*/ 48154 w 82550"/>
                <a:gd name="connsiteY65" fmla="*/ 206375 h 206375"/>
                <a:gd name="connsiteX66" fmla="*/ 82550 w 82550"/>
                <a:gd name="connsiteY66" fmla="*/ 206375 h 206375"/>
                <a:gd name="connsiteX67" fmla="*/ 82550 w 82550"/>
                <a:gd name="connsiteY67" fmla="*/ 10319 h 206375"/>
                <a:gd name="connsiteX68" fmla="*/ 0 w 82550"/>
                <a:gd name="connsiteY68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2550" h="206375">
                  <a:moveTo>
                    <a:pt x="61913" y="37835"/>
                  </a:moveTo>
                  <a:lnTo>
                    <a:pt x="48154" y="37835"/>
                  </a:lnTo>
                  <a:lnTo>
                    <a:pt x="48154" y="24077"/>
                  </a:lnTo>
                  <a:lnTo>
                    <a:pt x="61913" y="24077"/>
                  </a:lnTo>
                  <a:lnTo>
                    <a:pt x="61913" y="37835"/>
                  </a:lnTo>
                  <a:close/>
                  <a:moveTo>
                    <a:pt x="61913" y="61913"/>
                  </a:moveTo>
                  <a:lnTo>
                    <a:pt x="48154" y="61913"/>
                  </a:lnTo>
                  <a:lnTo>
                    <a:pt x="48154" y="48154"/>
                  </a:lnTo>
                  <a:lnTo>
                    <a:pt x="61913" y="48154"/>
                  </a:lnTo>
                  <a:lnTo>
                    <a:pt x="61913" y="61913"/>
                  </a:lnTo>
                  <a:close/>
                  <a:moveTo>
                    <a:pt x="61913" y="89429"/>
                  </a:moveTo>
                  <a:lnTo>
                    <a:pt x="48154" y="89429"/>
                  </a:lnTo>
                  <a:lnTo>
                    <a:pt x="48154" y="75671"/>
                  </a:lnTo>
                  <a:lnTo>
                    <a:pt x="61913" y="75671"/>
                  </a:lnTo>
                  <a:lnTo>
                    <a:pt x="61913" y="89429"/>
                  </a:lnTo>
                  <a:close/>
                  <a:moveTo>
                    <a:pt x="61913" y="116946"/>
                  </a:moveTo>
                  <a:lnTo>
                    <a:pt x="48154" y="116946"/>
                  </a:lnTo>
                  <a:lnTo>
                    <a:pt x="48154" y="103188"/>
                  </a:lnTo>
                  <a:lnTo>
                    <a:pt x="61913" y="103188"/>
                  </a:lnTo>
                  <a:lnTo>
                    <a:pt x="61913" y="116946"/>
                  </a:lnTo>
                  <a:close/>
                  <a:moveTo>
                    <a:pt x="61913" y="144463"/>
                  </a:moveTo>
                  <a:lnTo>
                    <a:pt x="48154" y="144463"/>
                  </a:lnTo>
                  <a:lnTo>
                    <a:pt x="48154" y="130704"/>
                  </a:lnTo>
                  <a:lnTo>
                    <a:pt x="61913" y="130704"/>
                  </a:lnTo>
                  <a:lnTo>
                    <a:pt x="61913" y="144463"/>
                  </a:lnTo>
                  <a:close/>
                  <a:moveTo>
                    <a:pt x="61913" y="171979"/>
                  </a:moveTo>
                  <a:lnTo>
                    <a:pt x="48154" y="171979"/>
                  </a:lnTo>
                  <a:lnTo>
                    <a:pt x="48154" y="158221"/>
                  </a:lnTo>
                  <a:lnTo>
                    <a:pt x="61913" y="158221"/>
                  </a:lnTo>
                  <a:lnTo>
                    <a:pt x="61913" y="171979"/>
                  </a:lnTo>
                  <a:close/>
                  <a:moveTo>
                    <a:pt x="34396" y="37835"/>
                  </a:moveTo>
                  <a:lnTo>
                    <a:pt x="20638" y="37835"/>
                  </a:lnTo>
                  <a:lnTo>
                    <a:pt x="20638" y="24077"/>
                  </a:lnTo>
                  <a:lnTo>
                    <a:pt x="34396" y="24077"/>
                  </a:lnTo>
                  <a:lnTo>
                    <a:pt x="34396" y="37835"/>
                  </a:lnTo>
                  <a:close/>
                  <a:moveTo>
                    <a:pt x="34396" y="61913"/>
                  </a:moveTo>
                  <a:lnTo>
                    <a:pt x="20638" y="61913"/>
                  </a:lnTo>
                  <a:lnTo>
                    <a:pt x="20638" y="48154"/>
                  </a:lnTo>
                  <a:lnTo>
                    <a:pt x="34396" y="48154"/>
                  </a:lnTo>
                  <a:lnTo>
                    <a:pt x="34396" y="61913"/>
                  </a:lnTo>
                  <a:close/>
                  <a:moveTo>
                    <a:pt x="34396" y="89429"/>
                  </a:moveTo>
                  <a:lnTo>
                    <a:pt x="20638" y="89429"/>
                  </a:lnTo>
                  <a:lnTo>
                    <a:pt x="20638" y="75671"/>
                  </a:lnTo>
                  <a:lnTo>
                    <a:pt x="34396" y="75671"/>
                  </a:lnTo>
                  <a:lnTo>
                    <a:pt x="34396" y="89429"/>
                  </a:lnTo>
                  <a:close/>
                  <a:moveTo>
                    <a:pt x="34396" y="116946"/>
                  </a:moveTo>
                  <a:lnTo>
                    <a:pt x="20638" y="116946"/>
                  </a:lnTo>
                  <a:lnTo>
                    <a:pt x="20638" y="103188"/>
                  </a:lnTo>
                  <a:lnTo>
                    <a:pt x="34396" y="103188"/>
                  </a:lnTo>
                  <a:lnTo>
                    <a:pt x="34396" y="116946"/>
                  </a:lnTo>
                  <a:close/>
                  <a:moveTo>
                    <a:pt x="34396" y="144463"/>
                  </a:moveTo>
                  <a:lnTo>
                    <a:pt x="20638" y="144463"/>
                  </a:lnTo>
                  <a:lnTo>
                    <a:pt x="20638" y="130704"/>
                  </a:lnTo>
                  <a:lnTo>
                    <a:pt x="34396" y="130704"/>
                  </a:lnTo>
                  <a:lnTo>
                    <a:pt x="34396" y="144463"/>
                  </a:lnTo>
                  <a:close/>
                  <a:moveTo>
                    <a:pt x="34396" y="171979"/>
                  </a:moveTo>
                  <a:lnTo>
                    <a:pt x="20638" y="171979"/>
                  </a:lnTo>
                  <a:lnTo>
                    <a:pt x="20638" y="158221"/>
                  </a:lnTo>
                  <a:lnTo>
                    <a:pt x="34396" y="158221"/>
                  </a:lnTo>
                  <a:lnTo>
                    <a:pt x="34396" y="171979"/>
                  </a:lnTo>
                  <a:close/>
                  <a:moveTo>
                    <a:pt x="0" y="0"/>
                  </a:moveTo>
                  <a:lnTo>
                    <a:pt x="0" y="206375"/>
                  </a:lnTo>
                  <a:lnTo>
                    <a:pt x="34396" y="206375"/>
                  </a:lnTo>
                  <a:lnTo>
                    <a:pt x="34396" y="185738"/>
                  </a:lnTo>
                  <a:lnTo>
                    <a:pt x="48154" y="185738"/>
                  </a:lnTo>
                  <a:lnTo>
                    <a:pt x="48154" y="206375"/>
                  </a:lnTo>
                  <a:lnTo>
                    <a:pt x="82550" y="206375"/>
                  </a:lnTo>
                  <a:lnTo>
                    <a:pt x="82550" y="10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FF2DF4F-095D-469D-8236-A9EDDABA3FFA}"/>
                </a:ext>
              </a:extLst>
            </p:cNvPr>
            <p:cNvSpPr/>
            <p:nvPr/>
          </p:nvSpPr>
          <p:spPr>
            <a:xfrm>
              <a:off x="426449" y="2721169"/>
              <a:ext cx="82550" cy="103188"/>
            </a:xfrm>
            <a:custGeom>
              <a:avLst/>
              <a:gdLst>
                <a:gd name="connsiteX0" fmla="*/ 48154 w 82550"/>
                <a:gd name="connsiteY0" fmla="*/ 48154 h 103187"/>
                <a:gd name="connsiteX1" fmla="*/ 61913 w 82550"/>
                <a:gd name="connsiteY1" fmla="*/ 48154 h 103187"/>
                <a:gd name="connsiteX2" fmla="*/ 61913 w 82550"/>
                <a:gd name="connsiteY2" fmla="*/ 61913 h 103187"/>
                <a:gd name="connsiteX3" fmla="*/ 48154 w 82550"/>
                <a:gd name="connsiteY3" fmla="*/ 61913 h 103187"/>
                <a:gd name="connsiteX4" fmla="*/ 48154 w 82550"/>
                <a:gd name="connsiteY4" fmla="*/ 48154 h 103187"/>
                <a:gd name="connsiteX5" fmla="*/ 48154 w 82550"/>
                <a:gd name="connsiteY5" fmla="*/ 20638 h 103187"/>
                <a:gd name="connsiteX6" fmla="*/ 61913 w 82550"/>
                <a:gd name="connsiteY6" fmla="*/ 20638 h 103187"/>
                <a:gd name="connsiteX7" fmla="*/ 61913 w 82550"/>
                <a:gd name="connsiteY7" fmla="*/ 34396 h 103187"/>
                <a:gd name="connsiteX8" fmla="*/ 48154 w 82550"/>
                <a:gd name="connsiteY8" fmla="*/ 34396 h 103187"/>
                <a:gd name="connsiteX9" fmla="*/ 48154 w 82550"/>
                <a:gd name="connsiteY9" fmla="*/ 20638 h 103187"/>
                <a:gd name="connsiteX10" fmla="*/ 34396 w 82550"/>
                <a:gd name="connsiteY10" fmla="*/ 34396 h 103187"/>
                <a:gd name="connsiteX11" fmla="*/ 20638 w 82550"/>
                <a:gd name="connsiteY11" fmla="*/ 34396 h 103187"/>
                <a:gd name="connsiteX12" fmla="*/ 20638 w 82550"/>
                <a:gd name="connsiteY12" fmla="*/ 20638 h 103187"/>
                <a:gd name="connsiteX13" fmla="*/ 34396 w 82550"/>
                <a:gd name="connsiteY13" fmla="*/ 20638 h 103187"/>
                <a:gd name="connsiteX14" fmla="*/ 34396 w 82550"/>
                <a:gd name="connsiteY14" fmla="*/ 34396 h 103187"/>
                <a:gd name="connsiteX15" fmla="*/ 34396 w 82550"/>
                <a:gd name="connsiteY15" fmla="*/ 61913 h 103187"/>
                <a:gd name="connsiteX16" fmla="*/ 20638 w 82550"/>
                <a:gd name="connsiteY16" fmla="*/ 61913 h 103187"/>
                <a:gd name="connsiteX17" fmla="*/ 20638 w 82550"/>
                <a:gd name="connsiteY17" fmla="*/ 48154 h 103187"/>
                <a:gd name="connsiteX18" fmla="*/ 34396 w 82550"/>
                <a:gd name="connsiteY18" fmla="*/ 48154 h 103187"/>
                <a:gd name="connsiteX19" fmla="*/ 34396 w 82550"/>
                <a:gd name="connsiteY19" fmla="*/ 61913 h 103187"/>
                <a:gd name="connsiteX20" fmla="*/ 48154 w 82550"/>
                <a:gd name="connsiteY20" fmla="*/ 103188 h 103187"/>
                <a:gd name="connsiteX21" fmla="*/ 82550 w 82550"/>
                <a:gd name="connsiteY21" fmla="*/ 103188 h 103187"/>
                <a:gd name="connsiteX22" fmla="*/ 82550 w 82550"/>
                <a:gd name="connsiteY22" fmla="*/ 0 h 103187"/>
                <a:gd name="connsiteX23" fmla="*/ 0 w 82550"/>
                <a:gd name="connsiteY23" fmla="*/ 0 h 103187"/>
                <a:gd name="connsiteX24" fmla="*/ 0 w 82550"/>
                <a:gd name="connsiteY24" fmla="*/ 75671 h 103187"/>
                <a:gd name="connsiteX25" fmla="*/ 48154 w 82550"/>
                <a:gd name="connsiteY25" fmla="*/ 75671 h 103187"/>
                <a:gd name="connsiteX26" fmla="*/ 48154 w 82550"/>
                <a:gd name="connsiteY26" fmla="*/ 103188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03187"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34396" y="34396"/>
                  </a:moveTo>
                  <a:lnTo>
                    <a:pt x="20638" y="34396"/>
                  </a:lnTo>
                  <a:lnTo>
                    <a:pt x="20638" y="20638"/>
                  </a:lnTo>
                  <a:lnTo>
                    <a:pt x="34396" y="20638"/>
                  </a:lnTo>
                  <a:lnTo>
                    <a:pt x="34396" y="34396"/>
                  </a:lnTo>
                  <a:close/>
                  <a:moveTo>
                    <a:pt x="34396" y="61913"/>
                  </a:moveTo>
                  <a:lnTo>
                    <a:pt x="20638" y="61913"/>
                  </a:lnTo>
                  <a:lnTo>
                    <a:pt x="20638" y="48154"/>
                  </a:lnTo>
                  <a:lnTo>
                    <a:pt x="34396" y="48154"/>
                  </a:lnTo>
                  <a:lnTo>
                    <a:pt x="34396" y="61913"/>
                  </a:lnTo>
                  <a:close/>
                  <a:moveTo>
                    <a:pt x="48154" y="103188"/>
                  </a:moveTo>
                  <a:lnTo>
                    <a:pt x="82550" y="103188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75671"/>
                  </a:lnTo>
                  <a:lnTo>
                    <a:pt x="48154" y="75671"/>
                  </a:lnTo>
                  <a:lnTo>
                    <a:pt x="48154" y="103188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70" name="Graphic 159" descr="Bank">
            <a:extLst>
              <a:ext uri="{FF2B5EF4-FFF2-40B4-BE49-F238E27FC236}">
                <a16:creationId xmlns:a16="http://schemas.microsoft.com/office/drawing/2014/main" id="{E4901216-2D84-44EC-AE85-F7C712C50BC5}"/>
              </a:ext>
            </a:extLst>
          </p:cNvPr>
          <p:cNvSpPr/>
          <p:nvPr/>
        </p:nvSpPr>
        <p:spPr>
          <a:xfrm>
            <a:off x="10434799" y="4216653"/>
            <a:ext cx="87606" cy="82995"/>
          </a:xfrm>
          <a:custGeom>
            <a:avLst/>
            <a:gdLst>
              <a:gd name="connsiteX0" fmla="*/ 237331 w 261408"/>
              <a:gd name="connsiteY0" fmla="*/ 216694 h 247650"/>
              <a:gd name="connsiteX1" fmla="*/ 237331 w 261408"/>
              <a:gd name="connsiteY1" fmla="*/ 209815 h 247650"/>
              <a:gd name="connsiteX2" fmla="*/ 223573 w 261408"/>
              <a:gd name="connsiteY2" fmla="*/ 209815 h 247650"/>
              <a:gd name="connsiteX3" fmla="*/ 223573 w 261408"/>
              <a:gd name="connsiteY3" fmla="*/ 92869 h 247650"/>
              <a:gd name="connsiteX4" fmla="*/ 237331 w 261408"/>
              <a:gd name="connsiteY4" fmla="*/ 92869 h 247650"/>
              <a:gd name="connsiteX5" fmla="*/ 237331 w 261408"/>
              <a:gd name="connsiteY5" fmla="*/ 85990 h 247650"/>
              <a:gd name="connsiteX6" fmla="*/ 247650 w 261408"/>
              <a:gd name="connsiteY6" fmla="*/ 85990 h 247650"/>
              <a:gd name="connsiteX7" fmla="*/ 247650 w 261408"/>
              <a:gd name="connsiteY7" fmla="*/ 65352 h 247650"/>
              <a:gd name="connsiteX8" fmla="*/ 237331 w 261408"/>
              <a:gd name="connsiteY8" fmla="*/ 65352 h 247650"/>
              <a:gd name="connsiteX9" fmla="*/ 130704 w 261408"/>
              <a:gd name="connsiteY9" fmla="*/ 0 h 247650"/>
              <a:gd name="connsiteX10" fmla="*/ 24077 w 261408"/>
              <a:gd name="connsiteY10" fmla="*/ 65352 h 247650"/>
              <a:gd name="connsiteX11" fmla="*/ 13758 w 261408"/>
              <a:gd name="connsiteY11" fmla="*/ 65352 h 247650"/>
              <a:gd name="connsiteX12" fmla="*/ 13758 w 261408"/>
              <a:gd name="connsiteY12" fmla="*/ 85990 h 247650"/>
              <a:gd name="connsiteX13" fmla="*/ 24077 w 261408"/>
              <a:gd name="connsiteY13" fmla="*/ 85990 h 247650"/>
              <a:gd name="connsiteX14" fmla="*/ 24077 w 261408"/>
              <a:gd name="connsiteY14" fmla="*/ 92869 h 247650"/>
              <a:gd name="connsiteX15" fmla="*/ 37835 w 261408"/>
              <a:gd name="connsiteY15" fmla="*/ 92869 h 247650"/>
              <a:gd name="connsiteX16" fmla="*/ 37835 w 261408"/>
              <a:gd name="connsiteY16" fmla="*/ 209815 h 247650"/>
              <a:gd name="connsiteX17" fmla="*/ 24077 w 261408"/>
              <a:gd name="connsiteY17" fmla="*/ 209815 h 247650"/>
              <a:gd name="connsiteX18" fmla="*/ 24077 w 261408"/>
              <a:gd name="connsiteY18" fmla="*/ 216694 h 247650"/>
              <a:gd name="connsiteX19" fmla="*/ 0 w 261408"/>
              <a:gd name="connsiteY19" fmla="*/ 233892 h 247650"/>
              <a:gd name="connsiteX20" fmla="*/ 0 w 261408"/>
              <a:gd name="connsiteY20" fmla="*/ 247650 h 247650"/>
              <a:gd name="connsiteX21" fmla="*/ 130704 w 261408"/>
              <a:gd name="connsiteY21" fmla="*/ 247650 h 247650"/>
              <a:gd name="connsiteX22" fmla="*/ 261408 w 261408"/>
              <a:gd name="connsiteY22" fmla="*/ 247650 h 247650"/>
              <a:gd name="connsiteX23" fmla="*/ 261408 w 261408"/>
              <a:gd name="connsiteY23" fmla="*/ 233892 h 247650"/>
              <a:gd name="connsiteX24" fmla="*/ 237331 w 261408"/>
              <a:gd name="connsiteY24" fmla="*/ 216694 h 247650"/>
              <a:gd name="connsiteX25" fmla="*/ 79110 w 261408"/>
              <a:gd name="connsiteY25" fmla="*/ 209815 h 247650"/>
              <a:gd name="connsiteX26" fmla="*/ 58473 w 261408"/>
              <a:gd name="connsiteY26" fmla="*/ 209815 h 247650"/>
              <a:gd name="connsiteX27" fmla="*/ 58473 w 261408"/>
              <a:gd name="connsiteY27" fmla="*/ 92869 h 247650"/>
              <a:gd name="connsiteX28" fmla="*/ 79110 w 261408"/>
              <a:gd name="connsiteY28" fmla="*/ 92869 h 247650"/>
              <a:gd name="connsiteX29" fmla="*/ 79110 w 261408"/>
              <a:gd name="connsiteY29" fmla="*/ 209815 h 247650"/>
              <a:gd name="connsiteX30" fmla="*/ 120385 w 261408"/>
              <a:gd name="connsiteY30" fmla="*/ 209815 h 247650"/>
              <a:gd name="connsiteX31" fmla="*/ 99748 w 261408"/>
              <a:gd name="connsiteY31" fmla="*/ 209815 h 247650"/>
              <a:gd name="connsiteX32" fmla="*/ 99748 w 261408"/>
              <a:gd name="connsiteY32" fmla="*/ 92869 h 247650"/>
              <a:gd name="connsiteX33" fmla="*/ 120385 w 261408"/>
              <a:gd name="connsiteY33" fmla="*/ 92869 h 247650"/>
              <a:gd name="connsiteX34" fmla="*/ 120385 w 261408"/>
              <a:gd name="connsiteY34" fmla="*/ 209815 h 247650"/>
              <a:gd name="connsiteX35" fmla="*/ 127265 w 261408"/>
              <a:gd name="connsiteY35" fmla="*/ 58473 h 247650"/>
              <a:gd name="connsiteX36" fmla="*/ 113506 w 261408"/>
              <a:gd name="connsiteY36" fmla="*/ 44715 h 247650"/>
              <a:gd name="connsiteX37" fmla="*/ 127265 w 261408"/>
              <a:gd name="connsiteY37" fmla="*/ 30956 h 247650"/>
              <a:gd name="connsiteX38" fmla="*/ 141023 w 261408"/>
              <a:gd name="connsiteY38" fmla="*/ 44715 h 247650"/>
              <a:gd name="connsiteX39" fmla="*/ 127265 w 261408"/>
              <a:gd name="connsiteY39" fmla="*/ 58473 h 247650"/>
              <a:gd name="connsiteX40" fmla="*/ 161660 w 261408"/>
              <a:gd name="connsiteY40" fmla="*/ 209815 h 247650"/>
              <a:gd name="connsiteX41" fmla="*/ 141023 w 261408"/>
              <a:gd name="connsiteY41" fmla="*/ 209815 h 247650"/>
              <a:gd name="connsiteX42" fmla="*/ 141023 w 261408"/>
              <a:gd name="connsiteY42" fmla="*/ 92869 h 247650"/>
              <a:gd name="connsiteX43" fmla="*/ 161660 w 261408"/>
              <a:gd name="connsiteY43" fmla="*/ 92869 h 247650"/>
              <a:gd name="connsiteX44" fmla="*/ 161660 w 261408"/>
              <a:gd name="connsiteY44" fmla="*/ 209815 h 247650"/>
              <a:gd name="connsiteX45" fmla="*/ 202935 w 261408"/>
              <a:gd name="connsiteY45" fmla="*/ 209815 h 247650"/>
              <a:gd name="connsiteX46" fmla="*/ 182298 w 261408"/>
              <a:gd name="connsiteY46" fmla="*/ 209815 h 247650"/>
              <a:gd name="connsiteX47" fmla="*/ 182298 w 261408"/>
              <a:gd name="connsiteY47" fmla="*/ 92869 h 247650"/>
              <a:gd name="connsiteX48" fmla="*/ 202935 w 261408"/>
              <a:gd name="connsiteY48" fmla="*/ 92869 h 247650"/>
              <a:gd name="connsiteX49" fmla="*/ 202935 w 261408"/>
              <a:gd name="connsiteY49" fmla="*/ 20981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1408" h="247650">
                <a:moveTo>
                  <a:pt x="237331" y="216694"/>
                </a:moveTo>
                <a:lnTo>
                  <a:pt x="237331" y="209815"/>
                </a:lnTo>
                <a:lnTo>
                  <a:pt x="223573" y="209815"/>
                </a:lnTo>
                <a:lnTo>
                  <a:pt x="223573" y="92869"/>
                </a:lnTo>
                <a:lnTo>
                  <a:pt x="237331" y="92869"/>
                </a:lnTo>
                <a:lnTo>
                  <a:pt x="237331" y="85990"/>
                </a:lnTo>
                <a:lnTo>
                  <a:pt x="247650" y="85990"/>
                </a:lnTo>
                <a:lnTo>
                  <a:pt x="247650" y="65352"/>
                </a:lnTo>
                <a:lnTo>
                  <a:pt x="237331" y="65352"/>
                </a:lnTo>
                <a:lnTo>
                  <a:pt x="130704" y="0"/>
                </a:lnTo>
                <a:lnTo>
                  <a:pt x="24077" y="65352"/>
                </a:lnTo>
                <a:lnTo>
                  <a:pt x="13758" y="65352"/>
                </a:lnTo>
                <a:lnTo>
                  <a:pt x="13758" y="85990"/>
                </a:lnTo>
                <a:lnTo>
                  <a:pt x="24077" y="85990"/>
                </a:lnTo>
                <a:lnTo>
                  <a:pt x="24077" y="92869"/>
                </a:lnTo>
                <a:lnTo>
                  <a:pt x="37835" y="92869"/>
                </a:lnTo>
                <a:lnTo>
                  <a:pt x="37835" y="209815"/>
                </a:lnTo>
                <a:lnTo>
                  <a:pt x="24077" y="209815"/>
                </a:lnTo>
                <a:lnTo>
                  <a:pt x="24077" y="216694"/>
                </a:lnTo>
                <a:lnTo>
                  <a:pt x="0" y="233892"/>
                </a:lnTo>
                <a:lnTo>
                  <a:pt x="0" y="247650"/>
                </a:lnTo>
                <a:lnTo>
                  <a:pt x="130704" y="247650"/>
                </a:lnTo>
                <a:lnTo>
                  <a:pt x="261408" y="247650"/>
                </a:lnTo>
                <a:lnTo>
                  <a:pt x="261408" y="233892"/>
                </a:lnTo>
                <a:lnTo>
                  <a:pt x="237331" y="216694"/>
                </a:lnTo>
                <a:close/>
                <a:moveTo>
                  <a:pt x="79110" y="209815"/>
                </a:moveTo>
                <a:lnTo>
                  <a:pt x="58473" y="209815"/>
                </a:lnTo>
                <a:lnTo>
                  <a:pt x="58473" y="92869"/>
                </a:lnTo>
                <a:lnTo>
                  <a:pt x="79110" y="92869"/>
                </a:lnTo>
                <a:lnTo>
                  <a:pt x="79110" y="209815"/>
                </a:lnTo>
                <a:close/>
                <a:moveTo>
                  <a:pt x="120385" y="209815"/>
                </a:moveTo>
                <a:lnTo>
                  <a:pt x="99748" y="209815"/>
                </a:lnTo>
                <a:lnTo>
                  <a:pt x="99748" y="92869"/>
                </a:lnTo>
                <a:lnTo>
                  <a:pt x="120385" y="92869"/>
                </a:lnTo>
                <a:lnTo>
                  <a:pt x="120385" y="209815"/>
                </a:lnTo>
                <a:close/>
                <a:moveTo>
                  <a:pt x="127265" y="58473"/>
                </a:moveTo>
                <a:cubicBezTo>
                  <a:pt x="119698" y="58473"/>
                  <a:pt x="113506" y="52282"/>
                  <a:pt x="113506" y="44715"/>
                </a:cubicBezTo>
                <a:cubicBezTo>
                  <a:pt x="113506" y="37147"/>
                  <a:pt x="119698" y="30956"/>
                  <a:pt x="127265" y="30956"/>
                </a:cubicBezTo>
                <a:cubicBezTo>
                  <a:pt x="134832" y="30956"/>
                  <a:pt x="141023" y="37147"/>
                  <a:pt x="141023" y="44715"/>
                </a:cubicBezTo>
                <a:cubicBezTo>
                  <a:pt x="141023" y="52282"/>
                  <a:pt x="134832" y="58473"/>
                  <a:pt x="127265" y="58473"/>
                </a:cubicBezTo>
                <a:close/>
                <a:moveTo>
                  <a:pt x="161660" y="209815"/>
                </a:moveTo>
                <a:lnTo>
                  <a:pt x="141023" y="209815"/>
                </a:lnTo>
                <a:lnTo>
                  <a:pt x="141023" y="92869"/>
                </a:lnTo>
                <a:lnTo>
                  <a:pt x="161660" y="92869"/>
                </a:lnTo>
                <a:lnTo>
                  <a:pt x="161660" y="209815"/>
                </a:lnTo>
                <a:close/>
                <a:moveTo>
                  <a:pt x="202935" y="209815"/>
                </a:moveTo>
                <a:lnTo>
                  <a:pt x="182298" y="209815"/>
                </a:lnTo>
                <a:lnTo>
                  <a:pt x="182298" y="92869"/>
                </a:lnTo>
                <a:lnTo>
                  <a:pt x="202935" y="92869"/>
                </a:lnTo>
                <a:lnTo>
                  <a:pt x="202935" y="209815"/>
                </a:ln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grpSp>
        <p:nvGrpSpPr>
          <p:cNvPr id="71" name="Graphic 161" descr="Court">
            <a:extLst>
              <a:ext uri="{FF2B5EF4-FFF2-40B4-BE49-F238E27FC236}">
                <a16:creationId xmlns:a16="http://schemas.microsoft.com/office/drawing/2014/main" id="{8BE6FC37-96AD-450A-ACA1-92F0CF7D9A2A}"/>
              </a:ext>
            </a:extLst>
          </p:cNvPr>
          <p:cNvGrpSpPr/>
          <p:nvPr/>
        </p:nvGrpSpPr>
        <p:grpSpPr>
          <a:xfrm>
            <a:off x="10554889" y="5120222"/>
            <a:ext cx="87156" cy="82569"/>
            <a:chOff x="2649947" y="2703971"/>
            <a:chExt cx="261408" cy="247650"/>
          </a:xfrm>
          <a:solidFill>
            <a:schemeClr val="bg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E805E89-EDDD-4E2F-9F0B-B163E0183F69}"/>
                </a:ext>
              </a:extLst>
            </p:cNvPr>
            <p:cNvSpPr/>
            <p:nvPr/>
          </p:nvSpPr>
          <p:spPr>
            <a:xfrm>
              <a:off x="2649947" y="2703971"/>
              <a:ext cx="261408" cy="247650"/>
            </a:xfrm>
            <a:custGeom>
              <a:avLst/>
              <a:gdLst>
                <a:gd name="connsiteX0" fmla="*/ 237331 w 261408"/>
                <a:gd name="connsiteY0" fmla="*/ 216694 h 247650"/>
                <a:gd name="connsiteX1" fmla="*/ 237331 w 261408"/>
                <a:gd name="connsiteY1" fmla="*/ 209815 h 247650"/>
                <a:gd name="connsiteX2" fmla="*/ 227013 w 261408"/>
                <a:gd name="connsiteY2" fmla="*/ 209815 h 247650"/>
                <a:gd name="connsiteX3" fmla="*/ 227013 w 261408"/>
                <a:gd name="connsiteY3" fmla="*/ 92869 h 247650"/>
                <a:gd name="connsiteX4" fmla="*/ 237331 w 261408"/>
                <a:gd name="connsiteY4" fmla="*/ 92869 h 247650"/>
                <a:gd name="connsiteX5" fmla="*/ 237331 w 261408"/>
                <a:gd name="connsiteY5" fmla="*/ 85990 h 247650"/>
                <a:gd name="connsiteX6" fmla="*/ 247650 w 261408"/>
                <a:gd name="connsiteY6" fmla="*/ 85990 h 247650"/>
                <a:gd name="connsiteX7" fmla="*/ 247650 w 261408"/>
                <a:gd name="connsiteY7" fmla="*/ 65352 h 247650"/>
                <a:gd name="connsiteX8" fmla="*/ 237331 w 261408"/>
                <a:gd name="connsiteY8" fmla="*/ 65352 h 247650"/>
                <a:gd name="connsiteX9" fmla="*/ 130704 w 261408"/>
                <a:gd name="connsiteY9" fmla="*/ 0 h 247650"/>
                <a:gd name="connsiteX10" fmla="*/ 24077 w 261408"/>
                <a:gd name="connsiteY10" fmla="*/ 65352 h 247650"/>
                <a:gd name="connsiteX11" fmla="*/ 13758 w 261408"/>
                <a:gd name="connsiteY11" fmla="*/ 65352 h 247650"/>
                <a:gd name="connsiteX12" fmla="*/ 13758 w 261408"/>
                <a:gd name="connsiteY12" fmla="*/ 85990 h 247650"/>
                <a:gd name="connsiteX13" fmla="*/ 24077 w 261408"/>
                <a:gd name="connsiteY13" fmla="*/ 85990 h 247650"/>
                <a:gd name="connsiteX14" fmla="*/ 24077 w 261408"/>
                <a:gd name="connsiteY14" fmla="*/ 92869 h 247650"/>
                <a:gd name="connsiteX15" fmla="*/ 34396 w 261408"/>
                <a:gd name="connsiteY15" fmla="*/ 92869 h 247650"/>
                <a:gd name="connsiteX16" fmla="*/ 34396 w 261408"/>
                <a:gd name="connsiteY16" fmla="*/ 209815 h 247650"/>
                <a:gd name="connsiteX17" fmla="*/ 24077 w 261408"/>
                <a:gd name="connsiteY17" fmla="*/ 209815 h 247650"/>
                <a:gd name="connsiteX18" fmla="*/ 24077 w 261408"/>
                <a:gd name="connsiteY18" fmla="*/ 216694 h 247650"/>
                <a:gd name="connsiteX19" fmla="*/ 0 w 261408"/>
                <a:gd name="connsiteY19" fmla="*/ 233892 h 247650"/>
                <a:gd name="connsiteX20" fmla="*/ 0 w 261408"/>
                <a:gd name="connsiteY20" fmla="*/ 247650 h 247650"/>
                <a:gd name="connsiteX21" fmla="*/ 261408 w 261408"/>
                <a:gd name="connsiteY21" fmla="*/ 247650 h 247650"/>
                <a:gd name="connsiteX22" fmla="*/ 261408 w 261408"/>
                <a:gd name="connsiteY22" fmla="*/ 233892 h 247650"/>
                <a:gd name="connsiteX23" fmla="*/ 237331 w 261408"/>
                <a:gd name="connsiteY23" fmla="*/ 216694 h 247650"/>
                <a:gd name="connsiteX24" fmla="*/ 89429 w 261408"/>
                <a:gd name="connsiteY24" fmla="*/ 209815 h 247650"/>
                <a:gd name="connsiteX25" fmla="*/ 61913 w 261408"/>
                <a:gd name="connsiteY25" fmla="*/ 209815 h 247650"/>
                <a:gd name="connsiteX26" fmla="*/ 61913 w 261408"/>
                <a:gd name="connsiteY26" fmla="*/ 92869 h 247650"/>
                <a:gd name="connsiteX27" fmla="*/ 89429 w 261408"/>
                <a:gd name="connsiteY27" fmla="*/ 92869 h 247650"/>
                <a:gd name="connsiteX28" fmla="*/ 89429 w 261408"/>
                <a:gd name="connsiteY28" fmla="*/ 209815 h 247650"/>
                <a:gd name="connsiteX29" fmla="*/ 144463 w 261408"/>
                <a:gd name="connsiteY29" fmla="*/ 209815 h 247650"/>
                <a:gd name="connsiteX30" fmla="*/ 116946 w 261408"/>
                <a:gd name="connsiteY30" fmla="*/ 209815 h 247650"/>
                <a:gd name="connsiteX31" fmla="*/ 116946 w 261408"/>
                <a:gd name="connsiteY31" fmla="*/ 92869 h 247650"/>
                <a:gd name="connsiteX32" fmla="*/ 144463 w 261408"/>
                <a:gd name="connsiteY32" fmla="*/ 92869 h 247650"/>
                <a:gd name="connsiteX33" fmla="*/ 144463 w 261408"/>
                <a:gd name="connsiteY33" fmla="*/ 209815 h 247650"/>
                <a:gd name="connsiteX34" fmla="*/ 199496 w 261408"/>
                <a:gd name="connsiteY34" fmla="*/ 209815 h 247650"/>
                <a:gd name="connsiteX35" fmla="*/ 171979 w 261408"/>
                <a:gd name="connsiteY35" fmla="*/ 209815 h 247650"/>
                <a:gd name="connsiteX36" fmla="*/ 171979 w 261408"/>
                <a:gd name="connsiteY36" fmla="*/ 92869 h 247650"/>
                <a:gd name="connsiteX37" fmla="*/ 199496 w 261408"/>
                <a:gd name="connsiteY37" fmla="*/ 92869 h 247650"/>
                <a:gd name="connsiteX38" fmla="*/ 199496 w 261408"/>
                <a:gd name="connsiteY38" fmla="*/ 20981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1408" h="247650">
                  <a:moveTo>
                    <a:pt x="237331" y="216694"/>
                  </a:moveTo>
                  <a:lnTo>
                    <a:pt x="237331" y="209815"/>
                  </a:lnTo>
                  <a:lnTo>
                    <a:pt x="227013" y="209815"/>
                  </a:lnTo>
                  <a:lnTo>
                    <a:pt x="227013" y="92869"/>
                  </a:lnTo>
                  <a:lnTo>
                    <a:pt x="237331" y="92869"/>
                  </a:lnTo>
                  <a:lnTo>
                    <a:pt x="237331" y="85990"/>
                  </a:lnTo>
                  <a:lnTo>
                    <a:pt x="247650" y="85990"/>
                  </a:lnTo>
                  <a:lnTo>
                    <a:pt x="247650" y="65352"/>
                  </a:lnTo>
                  <a:lnTo>
                    <a:pt x="237331" y="65352"/>
                  </a:lnTo>
                  <a:lnTo>
                    <a:pt x="130704" y="0"/>
                  </a:lnTo>
                  <a:lnTo>
                    <a:pt x="24077" y="65352"/>
                  </a:lnTo>
                  <a:lnTo>
                    <a:pt x="13758" y="65352"/>
                  </a:lnTo>
                  <a:lnTo>
                    <a:pt x="13758" y="85990"/>
                  </a:lnTo>
                  <a:lnTo>
                    <a:pt x="24077" y="85990"/>
                  </a:lnTo>
                  <a:lnTo>
                    <a:pt x="24077" y="92869"/>
                  </a:lnTo>
                  <a:lnTo>
                    <a:pt x="34396" y="92869"/>
                  </a:lnTo>
                  <a:lnTo>
                    <a:pt x="34396" y="209815"/>
                  </a:lnTo>
                  <a:lnTo>
                    <a:pt x="24077" y="209815"/>
                  </a:lnTo>
                  <a:lnTo>
                    <a:pt x="24077" y="216694"/>
                  </a:lnTo>
                  <a:lnTo>
                    <a:pt x="0" y="233892"/>
                  </a:lnTo>
                  <a:lnTo>
                    <a:pt x="0" y="247650"/>
                  </a:lnTo>
                  <a:lnTo>
                    <a:pt x="261408" y="247650"/>
                  </a:lnTo>
                  <a:lnTo>
                    <a:pt x="261408" y="233892"/>
                  </a:lnTo>
                  <a:lnTo>
                    <a:pt x="237331" y="216694"/>
                  </a:lnTo>
                  <a:close/>
                  <a:moveTo>
                    <a:pt x="89429" y="209815"/>
                  </a:moveTo>
                  <a:lnTo>
                    <a:pt x="61913" y="209815"/>
                  </a:lnTo>
                  <a:lnTo>
                    <a:pt x="61913" y="92869"/>
                  </a:lnTo>
                  <a:lnTo>
                    <a:pt x="89429" y="92869"/>
                  </a:lnTo>
                  <a:lnTo>
                    <a:pt x="89429" y="209815"/>
                  </a:lnTo>
                  <a:close/>
                  <a:moveTo>
                    <a:pt x="144463" y="209815"/>
                  </a:moveTo>
                  <a:lnTo>
                    <a:pt x="116946" y="209815"/>
                  </a:lnTo>
                  <a:lnTo>
                    <a:pt x="116946" y="92869"/>
                  </a:lnTo>
                  <a:lnTo>
                    <a:pt x="144463" y="92869"/>
                  </a:lnTo>
                  <a:lnTo>
                    <a:pt x="144463" y="209815"/>
                  </a:lnTo>
                  <a:close/>
                  <a:moveTo>
                    <a:pt x="199496" y="209815"/>
                  </a:moveTo>
                  <a:lnTo>
                    <a:pt x="171979" y="209815"/>
                  </a:lnTo>
                  <a:lnTo>
                    <a:pt x="171979" y="92869"/>
                  </a:lnTo>
                  <a:lnTo>
                    <a:pt x="199496" y="92869"/>
                  </a:lnTo>
                  <a:lnTo>
                    <a:pt x="199496" y="209815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835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9" grpId="0" animBg="1"/>
      <p:bldP spid="40" grpId="0" animBg="1"/>
      <p:bldP spid="41" grpId="0" animBg="1"/>
      <p:bldP spid="42" grpId="0" animBg="1"/>
      <p:bldP spid="80" grpId="0"/>
      <p:bldP spid="81" grpId="0"/>
      <p:bldP spid="82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7" grpId="0" animBg="1"/>
      <p:bldP spid="108" grpId="0" animBg="1"/>
      <p:bldP spid="64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1EB9FB0-E960-4F60-8382-A0BD10DE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11810" r="4597" b="11810"/>
          <a:stretch>
            <a:fillRect/>
          </a:stretch>
        </p:blipFill>
        <p:spPr>
          <a:xfrm>
            <a:off x="3" y="-1"/>
            <a:ext cx="8210551" cy="6858000"/>
          </a:xfrm>
          <a:custGeom>
            <a:avLst/>
            <a:gdLst>
              <a:gd name="connsiteX0" fmla="*/ 0 w 8210551"/>
              <a:gd name="connsiteY0" fmla="*/ 0 h 6858000"/>
              <a:gd name="connsiteX1" fmla="*/ 7814641 w 8210551"/>
              <a:gd name="connsiteY1" fmla="*/ 0 h 6858000"/>
              <a:gd name="connsiteX2" fmla="*/ 7822670 w 8210551"/>
              <a:gd name="connsiteY2" fmla="*/ 18666 h 6858000"/>
              <a:gd name="connsiteX3" fmla="*/ 8210551 w 8210551"/>
              <a:gd name="connsiteY3" fmla="*/ 2069121 h 6858000"/>
              <a:gd name="connsiteX4" fmla="*/ 5855679 w 8210551"/>
              <a:gd name="connsiteY4" fmla="*/ 6629447 h 6858000"/>
              <a:gd name="connsiteX5" fmla="*/ 5506135 w 8210551"/>
              <a:gd name="connsiteY5" fmla="*/ 6858000 h 6858000"/>
              <a:gd name="connsiteX6" fmla="*/ 0 w 821055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0551" h="6858000">
                <a:moveTo>
                  <a:pt x="0" y="0"/>
                </a:moveTo>
                <a:lnTo>
                  <a:pt x="7814641" y="0"/>
                </a:lnTo>
                <a:lnTo>
                  <a:pt x="7822670" y="18666"/>
                </a:lnTo>
                <a:cubicBezTo>
                  <a:pt x="8073023" y="653560"/>
                  <a:pt x="8210551" y="1345280"/>
                  <a:pt x="8210551" y="2069121"/>
                </a:cubicBezTo>
                <a:cubicBezTo>
                  <a:pt x="8210551" y="3951109"/>
                  <a:pt x="7280856" y="5615954"/>
                  <a:pt x="5855679" y="6629447"/>
                </a:cubicBezTo>
                <a:lnTo>
                  <a:pt x="55061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9F15611-59B8-4E8B-A726-A3ECDEF4355B}"/>
              </a:ext>
            </a:extLst>
          </p:cNvPr>
          <p:cNvSpPr/>
          <p:nvPr/>
        </p:nvSpPr>
        <p:spPr>
          <a:xfrm>
            <a:off x="1" y="-1"/>
            <a:ext cx="8210551" cy="6858000"/>
          </a:xfrm>
          <a:custGeom>
            <a:avLst/>
            <a:gdLst>
              <a:gd name="connsiteX0" fmla="*/ 0 w 8210551"/>
              <a:gd name="connsiteY0" fmla="*/ 0 h 6858000"/>
              <a:gd name="connsiteX1" fmla="*/ 7814641 w 8210551"/>
              <a:gd name="connsiteY1" fmla="*/ 0 h 6858000"/>
              <a:gd name="connsiteX2" fmla="*/ 7822670 w 8210551"/>
              <a:gd name="connsiteY2" fmla="*/ 18666 h 6858000"/>
              <a:gd name="connsiteX3" fmla="*/ 8210551 w 8210551"/>
              <a:gd name="connsiteY3" fmla="*/ 2069121 h 6858000"/>
              <a:gd name="connsiteX4" fmla="*/ 5855679 w 8210551"/>
              <a:gd name="connsiteY4" fmla="*/ 6629447 h 6858000"/>
              <a:gd name="connsiteX5" fmla="*/ 5506135 w 8210551"/>
              <a:gd name="connsiteY5" fmla="*/ 6858000 h 6858000"/>
              <a:gd name="connsiteX6" fmla="*/ 0 w 8210551"/>
              <a:gd name="connsiteY6" fmla="*/ 6858000 h 6858000"/>
              <a:gd name="connsiteX7" fmla="*/ 0 w 821055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0551" h="6858000">
                <a:moveTo>
                  <a:pt x="0" y="0"/>
                </a:moveTo>
                <a:lnTo>
                  <a:pt x="7814641" y="0"/>
                </a:lnTo>
                <a:lnTo>
                  <a:pt x="7822670" y="18666"/>
                </a:lnTo>
                <a:cubicBezTo>
                  <a:pt x="8073023" y="653560"/>
                  <a:pt x="8210551" y="1345280"/>
                  <a:pt x="8210551" y="2069121"/>
                </a:cubicBezTo>
                <a:cubicBezTo>
                  <a:pt x="8210551" y="3951109"/>
                  <a:pt x="7280856" y="5615954"/>
                  <a:pt x="5855679" y="6629447"/>
                </a:cubicBezTo>
                <a:lnTo>
                  <a:pt x="55061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B3730-702C-4897-A02D-3E37A67833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Best Package Lists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5525153-4647-4891-83C0-14D056B9000F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CA2D5-23C8-41E6-BE2B-EE1785720548}"/>
              </a:ext>
            </a:extLst>
          </p:cNvPr>
          <p:cNvSpPr/>
          <p:nvPr/>
        </p:nvSpPr>
        <p:spPr>
          <a:xfrm>
            <a:off x="1320800" y="2525485"/>
            <a:ext cx="2926693" cy="3543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ADF775-DB81-43D6-8B35-7FC6748F1785}"/>
              </a:ext>
            </a:extLst>
          </p:cNvPr>
          <p:cNvSpPr/>
          <p:nvPr/>
        </p:nvSpPr>
        <p:spPr>
          <a:xfrm>
            <a:off x="4632653" y="2525485"/>
            <a:ext cx="2926693" cy="3543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8DA099-65D3-4FCF-94E0-6008D267730E}"/>
              </a:ext>
            </a:extLst>
          </p:cNvPr>
          <p:cNvSpPr/>
          <p:nvPr/>
        </p:nvSpPr>
        <p:spPr>
          <a:xfrm>
            <a:off x="7944507" y="2525485"/>
            <a:ext cx="2926693" cy="3543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2D634-FBA4-4EEC-BCC5-A7697BD25676}"/>
              </a:ext>
            </a:extLst>
          </p:cNvPr>
          <p:cNvSpPr txBox="1"/>
          <p:nvPr/>
        </p:nvSpPr>
        <p:spPr>
          <a:xfrm>
            <a:off x="2181925" y="4586440"/>
            <a:ext cx="121379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67" dirty="0">
                <a:solidFill>
                  <a:schemeClr val="bg2"/>
                </a:solidFill>
                <a:latin typeface="+mj-lt"/>
              </a:rPr>
              <a:t>Private Plan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CE1220-3365-494C-A166-A884E22B344F}"/>
              </a:ext>
            </a:extLst>
          </p:cNvPr>
          <p:cNvSpPr txBox="1"/>
          <p:nvPr/>
        </p:nvSpPr>
        <p:spPr>
          <a:xfrm>
            <a:off x="1867738" y="2823771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>
                <a:solidFill>
                  <a:schemeClr val="bg2"/>
                </a:solidFill>
                <a:latin typeface="+mj-lt"/>
              </a:rPr>
              <a:t>Private Plan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3071AB-1E07-497E-847B-B23E7C86FD5F}"/>
              </a:ext>
            </a:extLst>
          </p:cNvPr>
          <p:cNvSpPr txBox="1"/>
          <p:nvPr/>
        </p:nvSpPr>
        <p:spPr>
          <a:xfrm>
            <a:off x="1743504" y="5106702"/>
            <a:ext cx="231709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</a:t>
            </a:r>
          </a:p>
        </p:txBody>
      </p:sp>
      <p:sp>
        <p:nvSpPr>
          <p:cNvPr id="27" name="Graphic 159" descr="Bank">
            <a:extLst>
              <a:ext uri="{FF2B5EF4-FFF2-40B4-BE49-F238E27FC236}">
                <a16:creationId xmlns:a16="http://schemas.microsoft.com/office/drawing/2014/main" id="{7A946276-71C7-4DFA-9BF3-7E8775E97D17}"/>
              </a:ext>
            </a:extLst>
          </p:cNvPr>
          <p:cNvSpPr/>
          <p:nvPr/>
        </p:nvSpPr>
        <p:spPr>
          <a:xfrm>
            <a:off x="2164941" y="4042862"/>
            <a:ext cx="1890621" cy="1791115"/>
          </a:xfrm>
          <a:custGeom>
            <a:avLst/>
            <a:gdLst>
              <a:gd name="connsiteX0" fmla="*/ 237331 w 261408"/>
              <a:gd name="connsiteY0" fmla="*/ 216694 h 247650"/>
              <a:gd name="connsiteX1" fmla="*/ 237331 w 261408"/>
              <a:gd name="connsiteY1" fmla="*/ 209815 h 247650"/>
              <a:gd name="connsiteX2" fmla="*/ 223573 w 261408"/>
              <a:gd name="connsiteY2" fmla="*/ 209815 h 247650"/>
              <a:gd name="connsiteX3" fmla="*/ 223573 w 261408"/>
              <a:gd name="connsiteY3" fmla="*/ 92869 h 247650"/>
              <a:gd name="connsiteX4" fmla="*/ 237331 w 261408"/>
              <a:gd name="connsiteY4" fmla="*/ 92869 h 247650"/>
              <a:gd name="connsiteX5" fmla="*/ 237331 w 261408"/>
              <a:gd name="connsiteY5" fmla="*/ 85990 h 247650"/>
              <a:gd name="connsiteX6" fmla="*/ 247650 w 261408"/>
              <a:gd name="connsiteY6" fmla="*/ 85990 h 247650"/>
              <a:gd name="connsiteX7" fmla="*/ 247650 w 261408"/>
              <a:gd name="connsiteY7" fmla="*/ 65352 h 247650"/>
              <a:gd name="connsiteX8" fmla="*/ 237331 w 261408"/>
              <a:gd name="connsiteY8" fmla="*/ 65352 h 247650"/>
              <a:gd name="connsiteX9" fmla="*/ 130704 w 261408"/>
              <a:gd name="connsiteY9" fmla="*/ 0 h 247650"/>
              <a:gd name="connsiteX10" fmla="*/ 24077 w 261408"/>
              <a:gd name="connsiteY10" fmla="*/ 65352 h 247650"/>
              <a:gd name="connsiteX11" fmla="*/ 13758 w 261408"/>
              <a:gd name="connsiteY11" fmla="*/ 65352 h 247650"/>
              <a:gd name="connsiteX12" fmla="*/ 13758 w 261408"/>
              <a:gd name="connsiteY12" fmla="*/ 85990 h 247650"/>
              <a:gd name="connsiteX13" fmla="*/ 24077 w 261408"/>
              <a:gd name="connsiteY13" fmla="*/ 85990 h 247650"/>
              <a:gd name="connsiteX14" fmla="*/ 24077 w 261408"/>
              <a:gd name="connsiteY14" fmla="*/ 92869 h 247650"/>
              <a:gd name="connsiteX15" fmla="*/ 37835 w 261408"/>
              <a:gd name="connsiteY15" fmla="*/ 92869 h 247650"/>
              <a:gd name="connsiteX16" fmla="*/ 37835 w 261408"/>
              <a:gd name="connsiteY16" fmla="*/ 209815 h 247650"/>
              <a:gd name="connsiteX17" fmla="*/ 24077 w 261408"/>
              <a:gd name="connsiteY17" fmla="*/ 209815 h 247650"/>
              <a:gd name="connsiteX18" fmla="*/ 24077 w 261408"/>
              <a:gd name="connsiteY18" fmla="*/ 216694 h 247650"/>
              <a:gd name="connsiteX19" fmla="*/ 0 w 261408"/>
              <a:gd name="connsiteY19" fmla="*/ 233892 h 247650"/>
              <a:gd name="connsiteX20" fmla="*/ 0 w 261408"/>
              <a:gd name="connsiteY20" fmla="*/ 247650 h 247650"/>
              <a:gd name="connsiteX21" fmla="*/ 130704 w 261408"/>
              <a:gd name="connsiteY21" fmla="*/ 247650 h 247650"/>
              <a:gd name="connsiteX22" fmla="*/ 261408 w 261408"/>
              <a:gd name="connsiteY22" fmla="*/ 247650 h 247650"/>
              <a:gd name="connsiteX23" fmla="*/ 261408 w 261408"/>
              <a:gd name="connsiteY23" fmla="*/ 233892 h 247650"/>
              <a:gd name="connsiteX24" fmla="*/ 237331 w 261408"/>
              <a:gd name="connsiteY24" fmla="*/ 216694 h 247650"/>
              <a:gd name="connsiteX25" fmla="*/ 79110 w 261408"/>
              <a:gd name="connsiteY25" fmla="*/ 209815 h 247650"/>
              <a:gd name="connsiteX26" fmla="*/ 58473 w 261408"/>
              <a:gd name="connsiteY26" fmla="*/ 209815 h 247650"/>
              <a:gd name="connsiteX27" fmla="*/ 58473 w 261408"/>
              <a:gd name="connsiteY27" fmla="*/ 92869 h 247650"/>
              <a:gd name="connsiteX28" fmla="*/ 79110 w 261408"/>
              <a:gd name="connsiteY28" fmla="*/ 92869 h 247650"/>
              <a:gd name="connsiteX29" fmla="*/ 79110 w 261408"/>
              <a:gd name="connsiteY29" fmla="*/ 209815 h 247650"/>
              <a:gd name="connsiteX30" fmla="*/ 120385 w 261408"/>
              <a:gd name="connsiteY30" fmla="*/ 209815 h 247650"/>
              <a:gd name="connsiteX31" fmla="*/ 99748 w 261408"/>
              <a:gd name="connsiteY31" fmla="*/ 209815 h 247650"/>
              <a:gd name="connsiteX32" fmla="*/ 99748 w 261408"/>
              <a:gd name="connsiteY32" fmla="*/ 92869 h 247650"/>
              <a:gd name="connsiteX33" fmla="*/ 120385 w 261408"/>
              <a:gd name="connsiteY33" fmla="*/ 92869 h 247650"/>
              <a:gd name="connsiteX34" fmla="*/ 120385 w 261408"/>
              <a:gd name="connsiteY34" fmla="*/ 209815 h 247650"/>
              <a:gd name="connsiteX35" fmla="*/ 127265 w 261408"/>
              <a:gd name="connsiteY35" fmla="*/ 58473 h 247650"/>
              <a:gd name="connsiteX36" fmla="*/ 113506 w 261408"/>
              <a:gd name="connsiteY36" fmla="*/ 44715 h 247650"/>
              <a:gd name="connsiteX37" fmla="*/ 127265 w 261408"/>
              <a:gd name="connsiteY37" fmla="*/ 30956 h 247650"/>
              <a:gd name="connsiteX38" fmla="*/ 141023 w 261408"/>
              <a:gd name="connsiteY38" fmla="*/ 44715 h 247650"/>
              <a:gd name="connsiteX39" fmla="*/ 127265 w 261408"/>
              <a:gd name="connsiteY39" fmla="*/ 58473 h 247650"/>
              <a:gd name="connsiteX40" fmla="*/ 161660 w 261408"/>
              <a:gd name="connsiteY40" fmla="*/ 209815 h 247650"/>
              <a:gd name="connsiteX41" fmla="*/ 141023 w 261408"/>
              <a:gd name="connsiteY41" fmla="*/ 209815 h 247650"/>
              <a:gd name="connsiteX42" fmla="*/ 141023 w 261408"/>
              <a:gd name="connsiteY42" fmla="*/ 92869 h 247650"/>
              <a:gd name="connsiteX43" fmla="*/ 161660 w 261408"/>
              <a:gd name="connsiteY43" fmla="*/ 92869 h 247650"/>
              <a:gd name="connsiteX44" fmla="*/ 161660 w 261408"/>
              <a:gd name="connsiteY44" fmla="*/ 209815 h 247650"/>
              <a:gd name="connsiteX45" fmla="*/ 202935 w 261408"/>
              <a:gd name="connsiteY45" fmla="*/ 209815 h 247650"/>
              <a:gd name="connsiteX46" fmla="*/ 182298 w 261408"/>
              <a:gd name="connsiteY46" fmla="*/ 209815 h 247650"/>
              <a:gd name="connsiteX47" fmla="*/ 182298 w 261408"/>
              <a:gd name="connsiteY47" fmla="*/ 92869 h 247650"/>
              <a:gd name="connsiteX48" fmla="*/ 202935 w 261408"/>
              <a:gd name="connsiteY48" fmla="*/ 92869 h 247650"/>
              <a:gd name="connsiteX49" fmla="*/ 202935 w 261408"/>
              <a:gd name="connsiteY49" fmla="*/ 20981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1408" h="247650">
                <a:moveTo>
                  <a:pt x="237331" y="216694"/>
                </a:moveTo>
                <a:lnTo>
                  <a:pt x="237331" y="209815"/>
                </a:lnTo>
                <a:lnTo>
                  <a:pt x="223573" y="209815"/>
                </a:lnTo>
                <a:lnTo>
                  <a:pt x="223573" y="92869"/>
                </a:lnTo>
                <a:lnTo>
                  <a:pt x="237331" y="92869"/>
                </a:lnTo>
                <a:lnTo>
                  <a:pt x="237331" y="85990"/>
                </a:lnTo>
                <a:lnTo>
                  <a:pt x="247650" y="85990"/>
                </a:lnTo>
                <a:lnTo>
                  <a:pt x="247650" y="65352"/>
                </a:lnTo>
                <a:lnTo>
                  <a:pt x="237331" y="65352"/>
                </a:lnTo>
                <a:lnTo>
                  <a:pt x="130704" y="0"/>
                </a:lnTo>
                <a:lnTo>
                  <a:pt x="24077" y="65352"/>
                </a:lnTo>
                <a:lnTo>
                  <a:pt x="13758" y="65352"/>
                </a:lnTo>
                <a:lnTo>
                  <a:pt x="13758" y="85990"/>
                </a:lnTo>
                <a:lnTo>
                  <a:pt x="24077" y="85990"/>
                </a:lnTo>
                <a:lnTo>
                  <a:pt x="24077" y="92869"/>
                </a:lnTo>
                <a:lnTo>
                  <a:pt x="37835" y="92869"/>
                </a:lnTo>
                <a:lnTo>
                  <a:pt x="37835" y="209815"/>
                </a:lnTo>
                <a:lnTo>
                  <a:pt x="24077" y="209815"/>
                </a:lnTo>
                <a:lnTo>
                  <a:pt x="24077" y="216694"/>
                </a:lnTo>
                <a:lnTo>
                  <a:pt x="0" y="233892"/>
                </a:lnTo>
                <a:lnTo>
                  <a:pt x="0" y="247650"/>
                </a:lnTo>
                <a:lnTo>
                  <a:pt x="130704" y="247650"/>
                </a:lnTo>
                <a:lnTo>
                  <a:pt x="261408" y="247650"/>
                </a:lnTo>
                <a:lnTo>
                  <a:pt x="261408" y="233892"/>
                </a:lnTo>
                <a:lnTo>
                  <a:pt x="237331" y="216694"/>
                </a:lnTo>
                <a:close/>
                <a:moveTo>
                  <a:pt x="79110" y="209815"/>
                </a:moveTo>
                <a:lnTo>
                  <a:pt x="58473" y="209815"/>
                </a:lnTo>
                <a:lnTo>
                  <a:pt x="58473" y="92869"/>
                </a:lnTo>
                <a:lnTo>
                  <a:pt x="79110" y="92869"/>
                </a:lnTo>
                <a:lnTo>
                  <a:pt x="79110" y="209815"/>
                </a:lnTo>
                <a:close/>
                <a:moveTo>
                  <a:pt x="120385" y="209815"/>
                </a:moveTo>
                <a:lnTo>
                  <a:pt x="99748" y="209815"/>
                </a:lnTo>
                <a:lnTo>
                  <a:pt x="99748" y="92869"/>
                </a:lnTo>
                <a:lnTo>
                  <a:pt x="120385" y="92869"/>
                </a:lnTo>
                <a:lnTo>
                  <a:pt x="120385" y="209815"/>
                </a:lnTo>
                <a:close/>
                <a:moveTo>
                  <a:pt x="127265" y="58473"/>
                </a:moveTo>
                <a:cubicBezTo>
                  <a:pt x="119698" y="58473"/>
                  <a:pt x="113506" y="52282"/>
                  <a:pt x="113506" y="44715"/>
                </a:cubicBezTo>
                <a:cubicBezTo>
                  <a:pt x="113506" y="37147"/>
                  <a:pt x="119698" y="30956"/>
                  <a:pt x="127265" y="30956"/>
                </a:cubicBezTo>
                <a:cubicBezTo>
                  <a:pt x="134832" y="30956"/>
                  <a:pt x="141023" y="37147"/>
                  <a:pt x="141023" y="44715"/>
                </a:cubicBezTo>
                <a:cubicBezTo>
                  <a:pt x="141023" y="52282"/>
                  <a:pt x="134832" y="58473"/>
                  <a:pt x="127265" y="58473"/>
                </a:cubicBezTo>
                <a:close/>
                <a:moveTo>
                  <a:pt x="161660" y="209815"/>
                </a:moveTo>
                <a:lnTo>
                  <a:pt x="141023" y="209815"/>
                </a:lnTo>
                <a:lnTo>
                  <a:pt x="141023" y="92869"/>
                </a:lnTo>
                <a:lnTo>
                  <a:pt x="161660" y="92869"/>
                </a:lnTo>
                <a:lnTo>
                  <a:pt x="161660" y="209815"/>
                </a:lnTo>
                <a:close/>
                <a:moveTo>
                  <a:pt x="202935" y="209815"/>
                </a:moveTo>
                <a:lnTo>
                  <a:pt x="182298" y="209815"/>
                </a:lnTo>
                <a:lnTo>
                  <a:pt x="182298" y="92869"/>
                </a:lnTo>
                <a:lnTo>
                  <a:pt x="202935" y="92869"/>
                </a:lnTo>
                <a:lnTo>
                  <a:pt x="202935" y="209815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DCF64-5030-44B8-9930-D5FE60560939}"/>
              </a:ext>
            </a:extLst>
          </p:cNvPr>
          <p:cNvSpPr txBox="1"/>
          <p:nvPr/>
        </p:nvSpPr>
        <p:spPr>
          <a:xfrm>
            <a:off x="5403342" y="4586440"/>
            <a:ext cx="138531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>
                <a:solidFill>
                  <a:schemeClr val="bg2"/>
                </a:solidFill>
                <a:latin typeface="+mj-lt"/>
              </a:rPr>
              <a:t>Business</a:t>
            </a:r>
            <a:r>
              <a:rPr lang="id-ID" sz="1467" dirty="0">
                <a:solidFill>
                  <a:schemeClr val="bg2"/>
                </a:solidFill>
                <a:latin typeface="+mj-lt"/>
              </a:rPr>
              <a:t> Plan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8DBBC6-3542-4DD9-BD33-90EC9C605B80}"/>
              </a:ext>
            </a:extLst>
          </p:cNvPr>
          <p:cNvGrpSpPr/>
          <p:nvPr/>
        </p:nvGrpSpPr>
        <p:grpSpPr>
          <a:xfrm>
            <a:off x="5421826" y="3540096"/>
            <a:ext cx="1363042" cy="1077218"/>
            <a:chOff x="1396473" y="1599772"/>
            <a:chExt cx="1022281" cy="8079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62B24E-A041-4752-847A-F76608E3A0EA}"/>
                </a:ext>
              </a:extLst>
            </p:cNvPr>
            <p:cNvSpPr txBox="1"/>
            <p:nvPr/>
          </p:nvSpPr>
          <p:spPr>
            <a:xfrm>
              <a:off x="1555296" y="1599772"/>
              <a:ext cx="863458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2"/>
                  </a:solidFill>
                  <a:latin typeface="+mj-lt"/>
                </a:rPr>
                <a:t>2</a:t>
              </a:r>
              <a:r>
                <a:rPr lang="id-ID" sz="6400" b="1" dirty="0">
                  <a:solidFill>
                    <a:schemeClr val="bg2"/>
                  </a:solidFill>
                  <a:latin typeface="+mj-lt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DD88CA-923D-4B25-9A57-9527332EBFEB}"/>
                </a:ext>
              </a:extLst>
            </p:cNvPr>
            <p:cNvSpPr txBox="1"/>
            <p:nvPr/>
          </p:nvSpPr>
          <p:spPr>
            <a:xfrm>
              <a:off x="1396473" y="1599772"/>
              <a:ext cx="285174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2"/>
                  </a:solidFill>
                  <a:latin typeface="+mj-lt"/>
                </a:rPr>
                <a:t>$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701D8B0-404C-4E25-8AAE-04BEB1B8B3FF}"/>
              </a:ext>
            </a:extLst>
          </p:cNvPr>
          <p:cNvSpPr txBox="1"/>
          <p:nvPr/>
        </p:nvSpPr>
        <p:spPr>
          <a:xfrm>
            <a:off x="5054690" y="2823771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+mj-lt"/>
              </a:rPr>
              <a:t>Business</a:t>
            </a:r>
            <a:r>
              <a:rPr lang="id-ID" sz="2400" dirty="0">
                <a:solidFill>
                  <a:schemeClr val="bg2"/>
                </a:solidFill>
                <a:latin typeface="+mj-lt"/>
              </a:rPr>
              <a:t> Plan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29C49B-9588-4F79-922B-EE6E74C51B89}"/>
              </a:ext>
            </a:extLst>
          </p:cNvPr>
          <p:cNvSpPr txBox="1"/>
          <p:nvPr/>
        </p:nvSpPr>
        <p:spPr>
          <a:xfrm>
            <a:off x="4937453" y="5106702"/>
            <a:ext cx="231709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</a:t>
            </a:r>
          </a:p>
        </p:txBody>
      </p:sp>
      <p:grpSp>
        <p:nvGrpSpPr>
          <p:cNvPr id="38" name="Graphic 149" descr="City">
            <a:extLst>
              <a:ext uri="{FF2B5EF4-FFF2-40B4-BE49-F238E27FC236}">
                <a16:creationId xmlns:a16="http://schemas.microsoft.com/office/drawing/2014/main" id="{1CFC1DE9-B804-45A1-B7AF-F21FA1CF3EBE}"/>
              </a:ext>
            </a:extLst>
          </p:cNvPr>
          <p:cNvGrpSpPr/>
          <p:nvPr/>
        </p:nvGrpSpPr>
        <p:grpSpPr>
          <a:xfrm>
            <a:off x="5782620" y="4503538"/>
            <a:ext cx="1556550" cy="1206328"/>
            <a:chOff x="378295" y="2721169"/>
            <a:chExt cx="275166" cy="213254"/>
          </a:xfrm>
          <a:solidFill>
            <a:schemeClr val="tx2">
              <a:alpha val="10000"/>
            </a:schemeClr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2F6ECF-4BDD-4904-AFF9-998F6942625C}"/>
                </a:ext>
              </a:extLst>
            </p:cNvPr>
            <p:cNvSpPr/>
            <p:nvPr/>
          </p:nvSpPr>
          <p:spPr>
            <a:xfrm>
              <a:off x="378295" y="2810598"/>
              <a:ext cx="82550" cy="123825"/>
            </a:xfrm>
            <a:custGeom>
              <a:avLst/>
              <a:gdLst>
                <a:gd name="connsiteX0" fmla="*/ 20638 w 82550"/>
                <a:gd name="connsiteY0" fmla="*/ 75671 h 123825"/>
                <a:gd name="connsiteX1" fmla="*/ 34396 w 82550"/>
                <a:gd name="connsiteY1" fmla="*/ 75671 h 123825"/>
                <a:gd name="connsiteX2" fmla="*/ 34396 w 82550"/>
                <a:gd name="connsiteY2" fmla="*/ 89429 h 123825"/>
                <a:gd name="connsiteX3" fmla="*/ 20638 w 82550"/>
                <a:gd name="connsiteY3" fmla="*/ 89429 h 123825"/>
                <a:gd name="connsiteX4" fmla="*/ 20638 w 82550"/>
                <a:gd name="connsiteY4" fmla="*/ 75671 h 123825"/>
                <a:gd name="connsiteX5" fmla="*/ 20638 w 82550"/>
                <a:gd name="connsiteY5" fmla="*/ 48154 h 123825"/>
                <a:gd name="connsiteX6" fmla="*/ 34396 w 82550"/>
                <a:gd name="connsiteY6" fmla="*/ 48154 h 123825"/>
                <a:gd name="connsiteX7" fmla="*/ 34396 w 82550"/>
                <a:gd name="connsiteY7" fmla="*/ 61913 h 123825"/>
                <a:gd name="connsiteX8" fmla="*/ 20638 w 82550"/>
                <a:gd name="connsiteY8" fmla="*/ 61913 h 123825"/>
                <a:gd name="connsiteX9" fmla="*/ 20638 w 82550"/>
                <a:gd name="connsiteY9" fmla="*/ 48154 h 123825"/>
                <a:gd name="connsiteX10" fmla="*/ 20638 w 82550"/>
                <a:gd name="connsiteY10" fmla="*/ 20638 h 123825"/>
                <a:gd name="connsiteX11" fmla="*/ 34396 w 82550"/>
                <a:gd name="connsiteY11" fmla="*/ 20638 h 123825"/>
                <a:gd name="connsiteX12" fmla="*/ 34396 w 82550"/>
                <a:gd name="connsiteY12" fmla="*/ 34396 h 123825"/>
                <a:gd name="connsiteX13" fmla="*/ 20638 w 82550"/>
                <a:gd name="connsiteY13" fmla="*/ 34396 h 123825"/>
                <a:gd name="connsiteX14" fmla="*/ 20638 w 82550"/>
                <a:gd name="connsiteY14" fmla="*/ 20638 h 123825"/>
                <a:gd name="connsiteX15" fmla="*/ 48154 w 82550"/>
                <a:gd name="connsiteY15" fmla="*/ 75671 h 123825"/>
                <a:gd name="connsiteX16" fmla="*/ 61913 w 82550"/>
                <a:gd name="connsiteY16" fmla="*/ 75671 h 123825"/>
                <a:gd name="connsiteX17" fmla="*/ 61913 w 82550"/>
                <a:gd name="connsiteY17" fmla="*/ 89429 h 123825"/>
                <a:gd name="connsiteX18" fmla="*/ 48154 w 82550"/>
                <a:gd name="connsiteY18" fmla="*/ 89429 h 123825"/>
                <a:gd name="connsiteX19" fmla="*/ 48154 w 82550"/>
                <a:gd name="connsiteY19" fmla="*/ 75671 h 123825"/>
                <a:gd name="connsiteX20" fmla="*/ 48154 w 82550"/>
                <a:gd name="connsiteY20" fmla="*/ 48154 h 123825"/>
                <a:gd name="connsiteX21" fmla="*/ 61913 w 82550"/>
                <a:gd name="connsiteY21" fmla="*/ 48154 h 123825"/>
                <a:gd name="connsiteX22" fmla="*/ 61913 w 82550"/>
                <a:gd name="connsiteY22" fmla="*/ 61913 h 123825"/>
                <a:gd name="connsiteX23" fmla="*/ 48154 w 82550"/>
                <a:gd name="connsiteY23" fmla="*/ 61913 h 123825"/>
                <a:gd name="connsiteX24" fmla="*/ 48154 w 82550"/>
                <a:gd name="connsiteY24" fmla="*/ 48154 h 123825"/>
                <a:gd name="connsiteX25" fmla="*/ 48154 w 82550"/>
                <a:gd name="connsiteY25" fmla="*/ 20638 h 123825"/>
                <a:gd name="connsiteX26" fmla="*/ 61913 w 82550"/>
                <a:gd name="connsiteY26" fmla="*/ 20638 h 123825"/>
                <a:gd name="connsiteX27" fmla="*/ 61913 w 82550"/>
                <a:gd name="connsiteY27" fmla="*/ 34396 h 123825"/>
                <a:gd name="connsiteX28" fmla="*/ 48154 w 82550"/>
                <a:gd name="connsiteY28" fmla="*/ 34396 h 123825"/>
                <a:gd name="connsiteX29" fmla="*/ 48154 w 82550"/>
                <a:gd name="connsiteY29" fmla="*/ 20638 h 123825"/>
                <a:gd name="connsiteX30" fmla="*/ 0 w 82550"/>
                <a:gd name="connsiteY30" fmla="*/ 123825 h 123825"/>
                <a:gd name="connsiteX31" fmla="*/ 34396 w 82550"/>
                <a:gd name="connsiteY31" fmla="*/ 123825 h 123825"/>
                <a:gd name="connsiteX32" fmla="*/ 34396 w 82550"/>
                <a:gd name="connsiteY32" fmla="*/ 103188 h 123825"/>
                <a:gd name="connsiteX33" fmla="*/ 48154 w 82550"/>
                <a:gd name="connsiteY33" fmla="*/ 103188 h 123825"/>
                <a:gd name="connsiteX34" fmla="*/ 48154 w 82550"/>
                <a:gd name="connsiteY34" fmla="*/ 123825 h 123825"/>
                <a:gd name="connsiteX35" fmla="*/ 82550 w 82550"/>
                <a:gd name="connsiteY35" fmla="*/ 123825 h 123825"/>
                <a:gd name="connsiteX36" fmla="*/ 82550 w 82550"/>
                <a:gd name="connsiteY36" fmla="*/ 0 h 123825"/>
                <a:gd name="connsiteX37" fmla="*/ 0 w 82550"/>
                <a:gd name="connsiteY37" fmla="*/ 0 h 123825"/>
                <a:gd name="connsiteX38" fmla="*/ 0 w 82550"/>
                <a:gd name="connsiteY3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550" h="123825">
                  <a:moveTo>
                    <a:pt x="20638" y="75671"/>
                  </a:moveTo>
                  <a:lnTo>
                    <a:pt x="34396" y="75671"/>
                  </a:lnTo>
                  <a:lnTo>
                    <a:pt x="34396" y="89429"/>
                  </a:lnTo>
                  <a:lnTo>
                    <a:pt x="20638" y="89429"/>
                  </a:lnTo>
                  <a:lnTo>
                    <a:pt x="20638" y="75671"/>
                  </a:lnTo>
                  <a:close/>
                  <a:moveTo>
                    <a:pt x="20638" y="48154"/>
                  </a:moveTo>
                  <a:lnTo>
                    <a:pt x="34396" y="48154"/>
                  </a:lnTo>
                  <a:lnTo>
                    <a:pt x="34396" y="61913"/>
                  </a:lnTo>
                  <a:lnTo>
                    <a:pt x="20638" y="61913"/>
                  </a:lnTo>
                  <a:lnTo>
                    <a:pt x="20638" y="48154"/>
                  </a:lnTo>
                  <a:close/>
                  <a:moveTo>
                    <a:pt x="20638" y="20638"/>
                  </a:moveTo>
                  <a:lnTo>
                    <a:pt x="34396" y="20638"/>
                  </a:lnTo>
                  <a:lnTo>
                    <a:pt x="34396" y="34396"/>
                  </a:lnTo>
                  <a:lnTo>
                    <a:pt x="20638" y="34396"/>
                  </a:lnTo>
                  <a:lnTo>
                    <a:pt x="20638" y="20638"/>
                  </a:lnTo>
                  <a:close/>
                  <a:moveTo>
                    <a:pt x="48154" y="75671"/>
                  </a:moveTo>
                  <a:lnTo>
                    <a:pt x="61913" y="75671"/>
                  </a:lnTo>
                  <a:lnTo>
                    <a:pt x="61913" y="89429"/>
                  </a:lnTo>
                  <a:lnTo>
                    <a:pt x="48154" y="89429"/>
                  </a:lnTo>
                  <a:lnTo>
                    <a:pt x="48154" y="75671"/>
                  </a:lnTo>
                  <a:close/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0" y="123825"/>
                  </a:moveTo>
                  <a:lnTo>
                    <a:pt x="34396" y="123825"/>
                  </a:lnTo>
                  <a:lnTo>
                    <a:pt x="34396" y="103188"/>
                  </a:lnTo>
                  <a:lnTo>
                    <a:pt x="48154" y="103188"/>
                  </a:lnTo>
                  <a:lnTo>
                    <a:pt x="48154" y="123825"/>
                  </a:lnTo>
                  <a:lnTo>
                    <a:pt x="82550" y="123825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solidFill>
                  <a:schemeClr val="bg2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08D42A-B076-4B56-9094-7A914586FB7A}"/>
                </a:ext>
              </a:extLst>
            </p:cNvPr>
            <p:cNvSpPr/>
            <p:nvPr/>
          </p:nvSpPr>
          <p:spPr>
            <a:xfrm>
              <a:off x="474603" y="2838115"/>
              <a:ext cx="82550" cy="96308"/>
            </a:xfrm>
            <a:custGeom>
              <a:avLst/>
              <a:gdLst>
                <a:gd name="connsiteX0" fmla="*/ 20638 w 82550"/>
                <a:gd name="connsiteY0" fmla="*/ 48154 h 96308"/>
                <a:gd name="connsiteX1" fmla="*/ 34396 w 82550"/>
                <a:gd name="connsiteY1" fmla="*/ 48154 h 96308"/>
                <a:gd name="connsiteX2" fmla="*/ 34396 w 82550"/>
                <a:gd name="connsiteY2" fmla="*/ 61913 h 96308"/>
                <a:gd name="connsiteX3" fmla="*/ 20638 w 82550"/>
                <a:gd name="connsiteY3" fmla="*/ 61913 h 96308"/>
                <a:gd name="connsiteX4" fmla="*/ 20638 w 82550"/>
                <a:gd name="connsiteY4" fmla="*/ 48154 h 96308"/>
                <a:gd name="connsiteX5" fmla="*/ 20638 w 82550"/>
                <a:gd name="connsiteY5" fmla="*/ 20638 h 96308"/>
                <a:gd name="connsiteX6" fmla="*/ 34396 w 82550"/>
                <a:gd name="connsiteY6" fmla="*/ 20638 h 96308"/>
                <a:gd name="connsiteX7" fmla="*/ 34396 w 82550"/>
                <a:gd name="connsiteY7" fmla="*/ 34396 h 96308"/>
                <a:gd name="connsiteX8" fmla="*/ 20638 w 82550"/>
                <a:gd name="connsiteY8" fmla="*/ 34396 h 96308"/>
                <a:gd name="connsiteX9" fmla="*/ 20638 w 82550"/>
                <a:gd name="connsiteY9" fmla="*/ 20638 h 96308"/>
                <a:gd name="connsiteX10" fmla="*/ 48154 w 82550"/>
                <a:gd name="connsiteY10" fmla="*/ 48154 h 96308"/>
                <a:gd name="connsiteX11" fmla="*/ 61913 w 82550"/>
                <a:gd name="connsiteY11" fmla="*/ 48154 h 96308"/>
                <a:gd name="connsiteX12" fmla="*/ 61913 w 82550"/>
                <a:gd name="connsiteY12" fmla="*/ 61913 h 96308"/>
                <a:gd name="connsiteX13" fmla="*/ 48154 w 82550"/>
                <a:gd name="connsiteY13" fmla="*/ 61913 h 96308"/>
                <a:gd name="connsiteX14" fmla="*/ 48154 w 82550"/>
                <a:gd name="connsiteY14" fmla="*/ 48154 h 96308"/>
                <a:gd name="connsiteX15" fmla="*/ 48154 w 82550"/>
                <a:gd name="connsiteY15" fmla="*/ 20638 h 96308"/>
                <a:gd name="connsiteX16" fmla="*/ 61913 w 82550"/>
                <a:gd name="connsiteY16" fmla="*/ 20638 h 96308"/>
                <a:gd name="connsiteX17" fmla="*/ 61913 w 82550"/>
                <a:gd name="connsiteY17" fmla="*/ 34396 h 96308"/>
                <a:gd name="connsiteX18" fmla="*/ 48154 w 82550"/>
                <a:gd name="connsiteY18" fmla="*/ 34396 h 96308"/>
                <a:gd name="connsiteX19" fmla="*/ 48154 w 82550"/>
                <a:gd name="connsiteY19" fmla="*/ 20638 h 96308"/>
                <a:gd name="connsiteX20" fmla="*/ 0 w 82550"/>
                <a:gd name="connsiteY20" fmla="*/ 96308 h 96308"/>
                <a:gd name="connsiteX21" fmla="*/ 34396 w 82550"/>
                <a:gd name="connsiteY21" fmla="*/ 96308 h 96308"/>
                <a:gd name="connsiteX22" fmla="*/ 34396 w 82550"/>
                <a:gd name="connsiteY22" fmla="*/ 75671 h 96308"/>
                <a:gd name="connsiteX23" fmla="*/ 48154 w 82550"/>
                <a:gd name="connsiteY23" fmla="*/ 75671 h 96308"/>
                <a:gd name="connsiteX24" fmla="*/ 48154 w 82550"/>
                <a:gd name="connsiteY24" fmla="*/ 96308 h 96308"/>
                <a:gd name="connsiteX25" fmla="*/ 82550 w 82550"/>
                <a:gd name="connsiteY25" fmla="*/ 96308 h 96308"/>
                <a:gd name="connsiteX26" fmla="*/ 82550 w 82550"/>
                <a:gd name="connsiteY26" fmla="*/ 0 h 96308"/>
                <a:gd name="connsiteX27" fmla="*/ 0 w 82550"/>
                <a:gd name="connsiteY27" fmla="*/ 0 h 96308"/>
                <a:gd name="connsiteX28" fmla="*/ 0 w 82550"/>
                <a:gd name="connsiteY28" fmla="*/ 96308 h 9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550" h="96308">
                  <a:moveTo>
                    <a:pt x="20638" y="48154"/>
                  </a:moveTo>
                  <a:lnTo>
                    <a:pt x="34396" y="48154"/>
                  </a:lnTo>
                  <a:lnTo>
                    <a:pt x="34396" y="61913"/>
                  </a:lnTo>
                  <a:lnTo>
                    <a:pt x="20638" y="61913"/>
                  </a:lnTo>
                  <a:lnTo>
                    <a:pt x="20638" y="48154"/>
                  </a:lnTo>
                  <a:close/>
                  <a:moveTo>
                    <a:pt x="20638" y="20638"/>
                  </a:moveTo>
                  <a:lnTo>
                    <a:pt x="34396" y="20638"/>
                  </a:lnTo>
                  <a:lnTo>
                    <a:pt x="34396" y="34396"/>
                  </a:lnTo>
                  <a:lnTo>
                    <a:pt x="20638" y="34396"/>
                  </a:lnTo>
                  <a:lnTo>
                    <a:pt x="20638" y="20638"/>
                  </a:lnTo>
                  <a:close/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0" y="96308"/>
                  </a:moveTo>
                  <a:lnTo>
                    <a:pt x="34396" y="96308"/>
                  </a:lnTo>
                  <a:lnTo>
                    <a:pt x="34396" y="75671"/>
                  </a:lnTo>
                  <a:lnTo>
                    <a:pt x="48154" y="75671"/>
                  </a:lnTo>
                  <a:lnTo>
                    <a:pt x="48154" y="96308"/>
                  </a:lnTo>
                  <a:lnTo>
                    <a:pt x="82550" y="96308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96308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solidFill>
                  <a:schemeClr val="bg2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19FDA3-CA6D-4FEB-97B9-42A38E77F250}"/>
                </a:ext>
              </a:extLst>
            </p:cNvPr>
            <p:cNvSpPr/>
            <p:nvPr/>
          </p:nvSpPr>
          <p:spPr>
            <a:xfrm>
              <a:off x="570911" y="2728048"/>
              <a:ext cx="82550" cy="206375"/>
            </a:xfrm>
            <a:custGeom>
              <a:avLst/>
              <a:gdLst>
                <a:gd name="connsiteX0" fmla="*/ 61913 w 82550"/>
                <a:gd name="connsiteY0" fmla="*/ 37835 h 206375"/>
                <a:gd name="connsiteX1" fmla="*/ 48154 w 82550"/>
                <a:gd name="connsiteY1" fmla="*/ 37835 h 206375"/>
                <a:gd name="connsiteX2" fmla="*/ 48154 w 82550"/>
                <a:gd name="connsiteY2" fmla="*/ 24077 h 206375"/>
                <a:gd name="connsiteX3" fmla="*/ 61913 w 82550"/>
                <a:gd name="connsiteY3" fmla="*/ 24077 h 206375"/>
                <a:gd name="connsiteX4" fmla="*/ 61913 w 82550"/>
                <a:gd name="connsiteY4" fmla="*/ 37835 h 206375"/>
                <a:gd name="connsiteX5" fmla="*/ 61913 w 82550"/>
                <a:gd name="connsiteY5" fmla="*/ 61913 h 206375"/>
                <a:gd name="connsiteX6" fmla="*/ 48154 w 82550"/>
                <a:gd name="connsiteY6" fmla="*/ 61913 h 206375"/>
                <a:gd name="connsiteX7" fmla="*/ 48154 w 82550"/>
                <a:gd name="connsiteY7" fmla="*/ 48154 h 206375"/>
                <a:gd name="connsiteX8" fmla="*/ 61913 w 82550"/>
                <a:gd name="connsiteY8" fmla="*/ 48154 h 206375"/>
                <a:gd name="connsiteX9" fmla="*/ 61913 w 82550"/>
                <a:gd name="connsiteY9" fmla="*/ 61913 h 206375"/>
                <a:gd name="connsiteX10" fmla="*/ 61913 w 82550"/>
                <a:gd name="connsiteY10" fmla="*/ 89429 h 206375"/>
                <a:gd name="connsiteX11" fmla="*/ 48154 w 82550"/>
                <a:gd name="connsiteY11" fmla="*/ 89429 h 206375"/>
                <a:gd name="connsiteX12" fmla="*/ 48154 w 82550"/>
                <a:gd name="connsiteY12" fmla="*/ 75671 h 206375"/>
                <a:gd name="connsiteX13" fmla="*/ 61913 w 82550"/>
                <a:gd name="connsiteY13" fmla="*/ 75671 h 206375"/>
                <a:gd name="connsiteX14" fmla="*/ 61913 w 82550"/>
                <a:gd name="connsiteY14" fmla="*/ 89429 h 206375"/>
                <a:gd name="connsiteX15" fmla="*/ 61913 w 82550"/>
                <a:gd name="connsiteY15" fmla="*/ 116946 h 206375"/>
                <a:gd name="connsiteX16" fmla="*/ 48154 w 82550"/>
                <a:gd name="connsiteY16" fmla="*/ 116946 h 206375"/>
                <a:gd name="connsiteX17" fmla="*/ 48154 w 82550"/>
                <a:gd name="connsiteY17" fmla="*/ 103188 h 206375"/>
                <a:gd name="connsiteX18" fmla="*/ 61913 w 82550"/>
                <a:gd name="connsiteY18" fmla="*/ 103188 h 206375"/>
                <a:gd name="connsiteX19" fmla="*/ 61913 w 82550"/>
                <a:gd name="connsiteY19" fmla="*/ 116946 h 206375"/>
                <a:gd name="connsiteX20" fmla="*/ 61913 w 82550"/>
                <a:gd name="connsiteY20" fmla="*/ 144463 h 206375"/>
                <a:gd name="connsiteX21" fmla="*/ 48154 w 82550"/>
                <a:gd name="connsiteY21" fmla="*/ 144463 h 206375"/>
                <a:gd name="connsiteX22" fmla="*/ 48154 w 82550"/>
                <a:gd name="connsiteY22" fmla="*/ 130704 h 206375"/>
                <a:gd name="connsiteX23" fmla="*/ 61913 w 82550"/>
                <a:gd name="connsiteY23" fmla="*/ 130704 h 206375"/>
                <a:gd name="connsiteX24" fmla="*/ 61913 w 82550"/>
                <a:gd name="connsiteY24" fmla="*/ 144463 h 206375"/>
                <a:gd name="connsiteX25" fmla="*/ 61913 w 82550"/>
                <a:gd name="connsiteY25" fmla="*/ 171979 h 206375"/>
                <a:gd name="connsiteX26" fmla="*/ 48154 w 82550"/>
                <a:gd name="connsiteY26" fmla="*/ 171979 h 206375"/>
                <a:gd name="connsiteX27" fmla="*/ 48154 w 82550"/>
                <a:gd name="connsiteY27" fmla="*/ 158221 h 206375"/>
                <a:gd name="connsiteX28" fmla="*/ 61913 w 82550"/>
                <a:gd name="connsiteY28" fmla="*/ 158221 h 206375"/>
                <a:gd name="connsiteX29" fmla="*/ 61913 w 82550"/>
                <a:gd name="connsiteY29" fmla="*/ 171979 h 206375"/>
                <a:gd name="connsiteX30" fmla="*/ 34396 w 82550"/>
                <a:gd name="connsiteY30" fmla="*/ 37835 h 206375"/>
                <a:gd name="connsiteX31" fmla="*/ 20638 w 82550"/>
                <a:gd name="connsiteY31" fmla="*/ 37835 h 206375"/>
                <a:gd name="connsiteX32" fmla="*/ 20638 w 82550"/>
                <a:gd name="connsiteY32" fmla="*/ 24077 h 206375"/>
                <a:gd name="connsiteX33" fmla="*/ 34396 w 82550"/>
                <a:gd name="connsiteY33" fmla="*/ 24077 h 206375"/>
                <a:gd name="connsiteX34" fmla="*/ 34396 w 82550"/>
                <a:gd name="connsiteY34" fmla="*/ 37835 h 206375"/>
                <a:gd name="connsiteX35" fmla="*/ 34396 w 82550"/>
                <a:gd name="connsiteY35" fmla="*/ 61913 h 206375"/>
                <a:gd name="connsiteX36" fmla="*/ 20638 w 82550"/>
                <a:gd name="connsiteY36" fmla="*/ 61913 h 206375"/>
                <a:gd name="connsiteX37" fmla="*/ 20638 w 82550"/>
                <a:gd name="connsiteY37" fmla="*/ 48154 h 206375"/>
                <a:gd name="connsiteX38" fmla="*/ 34396 w 82550"/>
                <a:gd name="connsiteY38" fmla="*/ 48154 h 206375"/>
                <a:gd name="connsiteX39" fmla="*/ 34396 w 82550"/>
                <a:gd name="connsiteY39" fmla="*/ 61913 h 206375"/>
                <a:gd name="connsiteX40" fmla="*/ 34396 w 82550"/>
                <a:gd name="connsiteY40" fmla="*/ 89429 h 206375"/>
                <a:gd name="connsiteX41" fmla="*/ 20638 w 82550"/>
                <a:gd name="connsiteY41" fmla="*/ 89429 h 206375"/>
                <a:gd name="connsiteX42" fmla="*/ 20638 w 82550"/>
                <a:gd name="connsiteY42" fmla="*/ 75671 h 206375"/>
                <a:gd name="connsiteX43" fmla="*/ 34396 w 82550"/>
                <a:gd name="connsiteY43" fmla="*/ 75671 h 206375"/>
                <a:gd name="connsiteX44" fmla="*/ 34396 w 82550"/>
                <a:gd name="connsiteY44" fmla="*/ 89429 h 206375"/>
                <a:gd name="connsiteX45" fmla="*/ 34396 w 82550"/>
                <a:gd name="connsiteY45" fmla="*/ 116946 h 206375"/>
                <a:gd name="connsiteX46" fmla="*/ 20638 w 82550"/>
                <a:gd name="connsiteY46" fmla="*/ 116946 h 206375"/>
                <a:gd name="connsiteX47" fmla="*/ 20638 w 82550"/>
                <a:gd name="connsiteY47" fmla="*/ 103188 h 206375"/>
                <a:gd name="connsiteX48" fmla="*/ 34396 w 82550"/>
                <a:gd name="connsiteY48" fmla="*/ 103188 h 206375"/>
                <a:gd name="connsiteX49" fmla="*/ 34396 w 82550"/>
                <a:gd name="connsiteY49" fmla="*/ 116946 h 206375"/>
                <a:gd name="connsiteX50" fmla="*/ 34396 w 82550"/>
                <a:gd name="connsiteY50" fmla="*/ 144463 h 206375"/>
                <a:gd name="connsiteX51" fmla="*/ 20638 w 82550"/>
                <a:gd name="connsiteY51" fmla="*/ 144463 h 206375"/>
                <a:gd name="connsiteX52" fmla="*/ 20638 w 82550"/>
                <a:gd name="connsiteY52" fmla="*/ 130704 h 206375"/>
                <a:gd name="connsiteX53" fmla="*/ 34396 w 82550"/>
                <a:gd name="connsiteY53" fmla="*/ 130704 h 206375"/>
                <a:gd name="connsiteX54" fmla="*/ 34396 w 82550"/>
                <a:gd name="connsiteY54" fmla="*/ 144463 h 206375"/>
                <a:gd name="connsiteX55" fmla="*/ 34396 w 82550"/>
                <a:gd name="connsiteY55" fmla="*/ 171979 h 206375"/>
                <a:gd name="connsiteX56" fmla="*/ 20638 w 82550"/>
                <a:gd name="connsiteY56" fmla="*/ 171979 h 206375"/>
                <a:gd name="connsiteX57" fmla="*/ 20638 w 82550"/>
                <a:gd name="connsiteY57" fmla="*/ 158221 h 206375"/>
                <a:gd name="connsiteX58" fmla="*/ 34396 w 82550"/>
                <a:gd name="connsiteY58" fmla="*/ 158221 h 206375"/>
                <a:gd name="connsiteX59" fmla="*/ 34396 w 82550"/>
                <a:gd name="connsiteY59" fmla="*/ 171979 h 206375"/>
                <a:gd name="connsiteX60" fmla="*/ 0 w 82550"/>
                <a:gd name="connsiteY60" fmla="*/ 0 h 206375"/>
                <a:gd name="connsiteX61" fmla="*/ 0 w 82550"/>
                <a:gd name="connsiteY61" fmla="*/ 206375 h 206375"/>
                <a:gd name="connsiteX62" fmla="*/ 34396 w 82550"/>
                <a:gd name="connsiteY62" fmla="*/ 206375 h 206375"/>
                <a:gd name="connsiteX63" fmla="*/ 34396 w 82550"/>
                <a:gd name="connsiteY63" fmla="*/ 185738 h 206375"/>
                <a:gd name="connsiteX64" fmla="*/ 48154 w 82550"/>
                <a:gd name="connsiteY64" fmla="*/ 185738 h 206375"/>
                <a:gd name="connsiteX65" fmla="*/ 48154 w 82550"/>
                <a:gd name="connsiteY65" fmla="*/ 206375 h 206375"/>
                <a:gd name="connsiteX66" fmla="*/ 82550 w 82550"/>
                <a:gd name="connsiteY66" fmla="*/ 206375 h 206375"/>
                <a:gd name="connsiteX67" fmla="*/ 82550 w 82550"/>
                <a:gd name="connsiteY67" fmla="*/ 10319 h 206375"/>
                <a:gd name="connsiteX68" fmla="*/ 0 w 82550"/>
                <a:gd name="connsiteY68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2550" h="206375">
                  <a:moveTo>
                    <a:pt x="61913" y="37835"/>
                  </a:moveTo>
                  <a:lnTo>
                    <a:pt x="48154" y="37835"/>
                  </a:lnTo>
                  <a:lnTo>
                    <a:pt x="48154" y="24077"/>
                  </a:lnTo>
                  <a:lnTo>
                    <a:pt x="61913" y="24077"/>
                  </a:lnTo>
                  <a:lnTo>
                    <a:pt x="61913" y="37835"/>
                  </a:lnTo>
                  <a:close/>
                  <a:moveTo>
                    <a:pt x="61913" y="61913"/>
                  </a:moveTo>
                  <a:lnTo>
                    <a:pt x="48154" y="61913"/>
                  </a:lnTo>
                  <a:lnTo>
                    <a:pt x="48154" y="48154"/>
                  </a:lnTo>
                  <a:lnTo>
                    <a:pt x="61913" y="48154"/>
                  </a:lnTo>
                  <a:lnTo>
                    <a:pt x="61913" y="61913"/>
                  </a:lnTo>
                  <a:close/>
                  <a:moveTo>
                    <a:pt x="61913" y="89429"/>
                  </a:moveTo>
                  <a:lnTo>
                    <a:pt x="48154" y="89429"/>
                  </a:lnTo>
                  <a:lnTo>
                    <a:pt x="48154" y="75671"/>
                  </a:lnTo>
                  <a:lnTo>
                    <a:pt x="61913" y="75671"/>
                  </a:lnTo>
                  <a:lnTo>
                    <a:pt x="61913" y="89429"/>
                  </a:lnTo>
                  <a:close/>
                  <a:moveTo>
                    <a:pt x="61913" y="116946"/>
                  </a:moveTo>
                  <a:lnTo>
                    <a:pt x="48154" y="116946"/>
                  </a:lnTo>
                  <a:lnTo>
                    <a:pt x="48154" y="103188"/>
                  </a:lnTo>
                  <a:lnTo>
                    <a:pt x="61913" y="103188"/>
                  </a:lnTo>
                  <a:lnTo>
                    <a:pt x="61913" y="116946"/>
                  </a:lnTo>
                  <a:close/>
                  <a:moveTo>
                    <a:pt x="61913" y="144463"/>
                  </a:moveTo>
                  <a:lnTo>
                    <a:pt x="48154" y="144463"/>
                  </a:lnTo>
                  <a:lnTo>
                    <a:pt x="48154" y="130704"/>
                  </a:lnTo>
                  <a:lnTo>
                    <a:pt x="61913" y="130704"/>
                  </a:lnTo>
                  <a:lnTo>
                    <a:pt x="61913" y="144463"/>
                  </a:lnTo>
                  <a:close/>
                  <a:moveTo>
                    <a:pt x="61913" y="171979"/>
                  </a:moveTo>
                  <a:lnTo>
                    <a:pt x="48154" y="171979"/>
                  </a:lnTo>
                  <a:lnTo>
                    <a:pt x="48154" y="158221"/>
                  </a:lnTo>
                  <a:lnTo>
                    <a:pt x="61913" y="158221"/>
                  </a:lnTo>
                  <a:lnTo>
                    <a:pt x="61913" y="171979"/>
                  </a:lnTo>
                  <a:close/>
                  <a:moveTo>
                    <a:pt x="34396" y="37835"/>
                  </a:moveTo>
                  <a:lnTo>
                    <a:pt x="20638" y="37835"/>
                  </a:lnTo>
                  <a:lnTo>
                    <a:pt x="20638" y="24077"/>
                  </a:lnTo>
                  <a:lnTo>
                    <a:pt x="34396" y="24077"/>
                  </a:lnTo>
                  <a:lnTo>
                    <a:pt x="34396" y="37835"/>
                  </a:lnTo>
                  <a:close/>
                  <a:moveTo>
                    <a:pt x="34396" y="61913"/>
                  </a:moveTo>
                  <a:lnTo>
                    <a:pt x="20638" y="61913"/>
                  </a:lnTo>
                  <a:lnTo>
                    <a:pt x="20638" y="48154"/>
                  </a:lnTo>
                  <a:lnTo>
                    <a:pt x="34396" y="48154"/>
                  </a:lnTo>
                  <a:lnTo>
                    <a:pt x="34396" y="61913"/>
                  </a:lnTo>
                  <a:close/>
                  <a:moveTo>
                    <a:pt x="34396" y="89429"/>
                  </a:moveTo>
                  <a:lnTo>
                    <a:pt x="20638" y="89429"/>
                  </a:lnTo>
                  <a:lnTo>
                    <a:pt x="20638" y="75671"/>
                  </a:lnTo>
                  <a:lnTo>
                    <a:pt x="34396" y="75671"/>
                  </a:lnTo>
                  <a:lnTo>
                    <a:pt x="34396" y="89429"/>
                  </a:lnTo>
                  <a:close/>
                  <a:moveTo>
                    <a:pt x="34396" y="116946"/>
                  </a:moveTo>
                  <a:lnTo>
                    <a:pt x="20638" y="116946"/>
                  </a:lnTo>
                  <a:lnTo>
                    <a:pt x="20638" y="103188"/>
                  </a:lnTo>
                  <a:lnTo>
                    <a:pt x="34396" y="103188"/>
                  </a:lnTo>
                  <a:lnTo>
                    <a:pt x="34396" y="116946"/>
                  </a:lnTo>
                  <a:close/>
                  <a:moveTo>
                    <a:pt x="34396" y="144463"/>
                  </a:moveTo>
                  <a:lnTo>
                    <a:pt x="20638" y="144463"/>
                  </a:lnTo>
                  <a:lnTo>
                    <a:pt x="20638" y="130704"/>
                  </a:lnTo>
                  <a:lnTo>
                    <a:pt x="34396" y="130704"/>
                  </a:lnTo>
                  <a:lnTo>
                    <a:pt x="34396" y="144463"/>
                  </a:lnTo>
                  <a:close/>
                  <a:moveTo>
                    <a:pt x="34396" y="171979"/>
                  </a:moveTo>
                  <a:lnTo>
                    <a:pt x="20638" y="171979"/>
                  </a:lnTo>
                  <a:lnTo>
                    <a:pt x="20638" y="158221"/>
                  </a:lnTo>
                  <a:lnTo>
                    <a:pt x="34396" y="158221"/>
                  </a:lnTo>
                  <a:lnTo>
                    <a:pt x="34396" y="171979"/>
                  </a:lnTo>
                  <a:close/>
                  <a:moveTo>
                    <a:pt x="0" y="0"/>
                  </a:moveTo>
                  <a:lnTo>
                    <a:pt x="0" y="206375"/>
                  </a:lnTo>
                  <a:lnTo>
                    <a:pt x="34396" y="206375"/>
                  </a:lnTo>
                  <a:lnTo>
                    <a:pt x="34396" y="185738"/>
                  </a:lnTo>
                  <a:lnTo>
                    <a:pt x="48154" y="185738"/>
                  </a:lnTo>
                  <a:lnTo>
                    <a:pt x="48154" y="206375"/>
                  </a:lnTo>
                  <a:lnTo>
                    <a:pt x="82550" y="206375"/>
                  </a:lnTo>
                  <a:lnTo>
                    <a:pt x="82550" y="10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solidFill>
                  <a:schemeClr val="bg2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8932DC4-E761-4364-BBBF-3945F4D28523}"/>
                </a:ext>
              </a:extLst>
            </p:cNvPr>
            <p:cNvSpPr/>
            <p:nvPr/>
          </p:nvSpPr>
          <p:spPr>
            <a:xfrm>
              <a:off x="426449" y="2721169"/>
              <a:ext cx="82550" cy="103188"/>
            </a:xfrm>
            <a:custGeom>
              <a:avLst/>
              <a:gdLst>
                <a:gd name="connsiteX0" fmla="*/ 48154 w 82550"/>
                <a:gd name="connsiteY0" fmla="*/ 48154 h 103187"/>
                <a:gd name="connsiteX1" fmla="*/ 61913 w 82550"/>
                <a:gd name="connsiteY1" fmla="*/ 48154 h 103187"/>
                <a:gd name="connsiteX2" fmla="*/ 61913 w 82550"/>
                <a:gd name="connsiteY2" fmla="*/ 61913 h 103187"/>
                <a:gd name="connsiteX3" fmla="*/ 48154 w 82550"/>
                <a:gd name="connsiteY3" fmla="*/ 61913 h 103187"/>
                <a:gd name="connsiteX4" fmla="*/ 48154 w 82550"/>
                <a:gd name="connsiteY4" fmla="*/ 48154 h 103187"/>
                <a:gd name="connsiteX5" fmla="*/ 48154 w 82550"/>
                <a:gd name="connsiteY5" fmla="*/ 20638 h 103187"/>
                <a:gd name="connsiteX6" fmla="*/ 61913 w 82550"/>
                <a:gd name="connsiteY6" fmla="*/ 20638 h 103187"/>
                <a:gd name="connsiteX7" fmla="*/ 61913 w 82550"/>
                <a:gd name="connsiteY7" fmla="*/ 34396 h 103187"/>
                <a:gd name="connsiteX8" fmla="*/ 48154 w 82550"/>
                <a:gd name="connsiteY8" fmla="*/ 34396 h 103187"/>
                <a:gd name="connsiteX9" fmla="*/ 48154 w 82550"/>
                <a:gd name="connsiteY9" fmla="*/ 20638 h 103187"/>
                <a:gd name="connsiteX10" fmla="*/ 34396 w 82550"/>
                <a:gd name="connsiteY10" fmla="*/ 34396 h 103187"/>
                <a:gd name="connsiteX11" fmla="*/ 20638 w 82550"/>
                <a:gd name="connsiteY11" fmla="*/ 34396 h 103187"/>
                <a:gd name="connsiteX12" fmla="*/ 20638 w 82550"/>
                <a:gd name="connsiteY12" fmla="*/ 20638 h 103187"/>
                <a:gd name="connsiteX13" fmla="*/ 34396 w 82550"/>
                <a:gd name="connsiteY13" fmla="*/ 20638 h 103187"/>
                <a:gd name="connsiteX14" fmla="*/ 34396 w 82550"/>
                <a:gd name="connsiteY14" fmla="*/ 34396 h 103187"/>
                <a:gd name="connsiteX15" fmla="*/ 34396 w 82550"/>
                <a:gd name="connsiteY15" fmla="*/ 61913 h 103187"/>
                <a:gd name="connsiteX16" fmla="*/ 20638 w 82550"/>
                <a:gd name="connsiteY16" fmla="*/ 61913 h 103187"/>
                <a:gd name="connsiteX17" fmla="*/ 20638 w 82550"/>
                <a:gd name="connsiteY17" fmla="*/ 48154 h 103187"/>
                <a:gd name="connsiteX18" fmla="*/ 34396 w 82550"/>
                <a:gd name="connsiteY18" fmla="*/ 48154 h 103187"/>
                <a:gd name="connsiteX19" fmla="*/ 34396 w 82550"/>
                <a:gd name="connsiteY19" fmla="*/ 61913 h 103187"/>
                <a:gd name="connsiteX20" fmla="*/ 48154 w 82550"/>
                <a:gd name="connsiteY20" fmla="*/ 103188 h 103187"/>
                <a:gd name="connsiteX21" fmla="*/ 82550 w 82550"/>
                <a:gd name="connsiteY21" fmla="*/ 103188 h 103187"/>
                <a:gd name="connsiteX22" fmla="*/ 82550 w 82550"/>
                <a:gd name="connsiteY22" fmla="*/ 0 h 103187"/>
                <a:gd name="connsiteX23" fmla="*/ 0 w 82550"/>
                <a:gd name="connsiteY23" fmla="*/ 0 h 103187"/>
                <a:gd name="connsiteX24" fmla="*/ 0 w 82550"/>
                <a:gd name="connsiteY24" fmla="*/ 75671 h 103187"/>
                <a:gd name="connsiteX25" fmla="*/ 48154 w 82550"/>
                <a:gd name="connsiteY25" fmla="*/ 75671 h 103187"/>
                <a:gd name="connsiteX26" fmla="*/ 48154 w 82550"/>
                <a:gd name="connsiteY26" fmla="*/ 103188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03187">
                  <a:moveTo>
                    <a:pt x="48154" y="48154"/>
                  </a:moveTo>
                  <a:lnTo>
                    <a:pt x="61913" y="48154"/>
                  </a:lnTo>
                  <a:lnTo>
                    <a:pt x="61913" y="61913"/>
                  </a:lnTo>
                  <a:lnTo>
                    <a:pt x="48154" y="61913"/>
                  </a:lnTo>
                  <a:lnTo>
                    <a:pt x="48154" y="48154"/>
                  </a:lnTo>
                  <a:close/>
                  <a:moveTo>
                    <a:pt x="48154" y="20638"/>
                  </a:moveTo>
                  <a:lnTo>
                    <a:pt x="61913" y="20638"/>
                  </a:lnTo>
                  <a:lnTo>
                    <a:pt x="61913" y="34396"/>
                  </a:lnTo>
                  <a:lnTo>
                    <a:pt x="48154" y="34396"/>
                  </a:lnTo>
                  <a:lnTo>
                    <a:pt x="48154" y="20638"/>
                  </a:lnTo>
                  <a:close/>
                  <a:moveTo>
                    <a:pt x="34396" y="34396"/>
                  </a:moveTo>
                  <a:lnTo>
                    <a:pt x="20638" y="34396"/>
                  </a:lnTo>
                  <a:lnTo>
                    <a:pt x="20638" y="20638"/>
                  </a:lnTo>
                  <a:lnTo>
                    <a:pt x="34396" y="20638"/>
                  </a:lnTo>
                  <a:lnTo>
                    <a:pt x="34396" y="34396"/>
                  </a:lnTo>
                  <a:close/>
                  <a:moveTo>
                    <a:pt x="34396" y="61913"/>
                  </a:moveTo>
                  <a:lnTo>
                    <a:pt x="20638" y="61913"/>
                  </a:lnTo>
                  <a:lnTo>
                    <a:pt x="20638" y="48154"/>
                  </a:lnTo>
                  <a:lnTo>
                    <a:pt x="34396" y="48154"/>
                  </a:lnTo>
                  <a:lnTo>
                    <a:pt x="34396" y="61913"/>
                  </a:lnTo>
                  <a:close/>
                  <a:moveTo>
                    <a:pt x="48154" y="103188"/>
                  </a:moveTo>
                  <a:lnTo>
                    <a:pt x="82550" y="103188"/>
                  </a:lnTo>
                  <a:lnTo>
                    <a:pt x="82550" y="0"/>
                  </a:lnTo>
                  <a:lnTo>
                    <a:pt x="0" y="0"/>
                  </a:lnTo>
                  <a:lnTo>
                    <a:pt x="0" y="75671"/>
                  </a:lnTo>
                  <a:lnTo>
                    <a:pt x="48154" y="75671"/>
                  </a:lnTo>
                  <a:lnTo>
                    <a:pt x="48154" y="103188"/>
                  </a:lnTo>
                  <a:close/>
                </a:path>
              </a:pathLst>
            </a:custGeom>
            <a:grpFill/>
            <a:ln w="3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1106531-887E-43DD-98B2-64626D99422B}"/>
              </a:ext>
            </a:extLst>
          </p:cNvPr>
          <p:cNvSpPr txBox="1"/>
          <p:nvPr/>
        </p:nvSpPr>
        <p:spPr>
          <a:xfrm>
            <a:off x="8716799" y="4586440"/>
            <a:ext cx="138210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7" dirty="0">
                <a:solidFill>
                  <a:schemeClr val="bg2"/>
                </a:solidFill>
                <a:latin typeface="+mj-lt"/>
              </a:rPr>
              <a:t>Platinum</a:t>
            </a:r>
            <a:r>
              <a:rPr lang="id-ID" sz="1467" dirty="0">
                <a:solidFill>
                  <a:schemeClr val="bg2"/>
                </a:solidFill>
                <a:latin typeface="+mj-lt"/>
              </a:rPr>
              <a:t> Plan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83E798-1478-4076-83A2-2E14EF040C43}"/>
              </a:ext>
            </a:extLst>
          </p:cNvPr>
          <p:cNvSpPr txBox="1"/>
          <p:nvPr/>
        </p:nvSpPr>
        <p:spPr>
          <a:xfrm>
            <a:off x="8345705" y="2823771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+mj-lt"/>
              </a:rPr>
              <a:t>Platinum</a:t>
            </a:r>
            <a:r>
              <a:rPr lang="id-ID" sz="2400" dirty="0">
                <a:solidFill>
                  <a:schemeClr val="bg2"/>
                </a:solidFill>
                <a:latin typeface="+mj-lt"/>
              </a:rPr>
              <a:t> Plan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126ADA-2060-4CDB-8CAD-C56BCE6B1A6C}"/>
              </a:ext>
            </a:extLst>
          </p:cNvPr>
          <p:cNvSpPr txBox="1"/>
          <p:nvPr/>
        </p:nvSpPr>
        <p:spPr>
          <a:xfrm>
            <a:off x="8249306" y="5106702"/>
            <a:ext cx="231709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</a:t>
            </a:r>
          </a:p>
        </p:txBody>
      </p:sp>
      <p:sp>
        <p:nvSpPr>
          <p:cNvPr id="43" name="Graphic 151" descr="Building">
            <a:extLst>
              <a:ext uri="{FF2B5EF4-FFF2-40B4-BE49-F238E27FC236}">
                <a16:creationId xmlns:a16="http://schemas.microsoft.com/office/drawing/2014/main" id="{8F68E4C8-F1C1-4175-A69F-AB82669CF2E0}"/>
              </a:ext>
            </a:extLst>
          </p:cNvPr>
          <p:cNvSpPr/>
          <p:nvPr/>
        </p:nvSpPr>
        <p:spPr>
          <a:xfrm>
            <a:off x="9426796" y="4004148"/>
            <a:ext cx="1157104" cy="1735652"/>
          </a:xfrm>
          <a:custGeom>
            <a:avLst/>
            <a:gdLst>
              <a:gd name="connsiteX0" fmla="*/ 154781 w 192616"/>
              <a:gd name="connsiteY0" fmla="*/ 79110 h 288925"/>
              <a:gd name="connsiteX1" fmla="*/ 134144 w 192616"/>
              <a:gd name="connsiteY1" fmla="*/ 79110 h 288925"/>
              <a:gd name="connsiteX2" fmla="*/ 134144 w 192616"/>
              <a:gd name="connsiteY2" fmla="*/ 58473 h 288925"/>
              <a:gd name="connsiteX3" fmla="*/ 154781 w 192616"/>
              <a:gd name="connsiteY3" fmla="*/ 58473 h 288925"/>
              <a:gd name="connsiteX4" fmla="*/ 154781 w 192616"/>
              <a:gd name="connsiteY4" fmla="*/ 79110 h 288925"/>
              <a:gd name="connsiteX5" fmla="*/ 154781 w 192616"/>
              <a:gd name="connsiteY5" fmla="*/ 134144 h 288925"/>
              <a:gd name="connsiteX6" fmla="*/ 134144 w 192616"/>
              <a:gd name="connsiteY6" fmla="*/ 134144 h 288925"/>
              <a:gd name="connsiteX7" fmla="*/ 134144 w 192616"/>
              <a:gd name="connsiteY7" fmla="*/ 113506 h 288925"/>
              <a:gd name="connsiteX8" fmla="*/ 154781 w 192616"/>
              <a:gd name="connsiteY8" fmla="*/ 113506 h 288925"/>
              <a:gd name="connsiteX9" fmla="*/ 154781 w 192616"/>
              <a:gd name="connsiteY9" fmla="*/ 134144 h 288925"/>
              <a:gd name="connsiteX10" fmla="*/ 154781 w 192616"/>
              <a:gd name="connsiteY10" fmla="*/ 189177 h 288925"/>
              <a:gd name="connsiteX11" fmla="*/ 134144 w 192616"/>
              <a:gd name="connsiteY11" fmla="*/ 189177 h 288925"/>
              <a:gd name="connsiteX12" fmla="*/ 134144 w 192616"/>
              <a:gd name="connsiteY12" fmla="*/ 168540 h 288925"/>
              <a:gd name="connsiteX13" fmla="*/ 154781 w 192616"/>
              <a:gd name="connsiteY13" fmla="*/ 168540 h 288925"/>
              <a:gd name="connsiteX14" fmla="*/ 154781 w 192616"/>
              <a:gd name="connsiteY14" fmla="*/ 189177 h 288925"/>
              <a:gd name="connsiteX15" fmla="*/ 154781 w 192616"/>
              <a:gd name="connsiteY15" fmla="*/ 244210 h 288925"/>
              <a:gd name="connsiteX16" fmla="*/ 134144 w 192616"/>
              <a:gd name="connsiteY16" fmla="*/ 244210 h 288925"/>
              <a:gd name="connsiteX17" fmla="*/ 134144 w 192616"/>
              <a:gd name="connsiteY17" fmla="*/ 223573 h 288925"/>
              <a:gd name="connsiteX18" fmla="*/ 154781 w 192616"/>
              <a:gd name="connsiteY18" fmla="*/ 223573 h 288925"/>
              <a:gd name="connsiteX19" fmla="*/ 154781 w 192616"/>
              <a:gd name="connsiteY19" fmla="*/ 244210 h 288925"/>
              <a:gd name="connsiteX20" fmla="*/ 106627 w 192616"/>
              <a:gd name="connsiteY20" fmla="*/ 79110 h 288925"/>
              <a:gd name="connsiteX21" fmla="*/ 85990 w 192616"/>
              <a:gd name="connsiteY21" fmla="*/ 79110 h 288925"/>
              <a:gd name="connsiteX22" fmla="*/ 85990 w 192616"/>
              <a:gd name="connsiteY22" fmla="*/ 58473 h 288925"/>
              <a:gd name="connsiteX23" fmla="*/ 106627 w 192616"/>
              <a:gd name="connsiteY23" fmla="*/ 58473 h 288925"/>
              <a:gd name="connsiteX24" fmla="*/ 106627 w 192616"/>
              <a:gd name="connsiteY24" fmla="*/ 79110 h 288925"/>
              <a:gd name="connsiteX25" fmla="*/ 106627 w 192616"/>
              <a:gd name="connsiteY25" fmla="*/ 134144 h 288925"/>
              <a:gd name="connsiteX26" fmla="*/ 85990 w 192616"/>
              <a:gd name="connsiteY26" fmla="*/ 134144 h 288925"/>
              <a:gd name="connsiteX27" fmla="*/ 85990 w 192616"/>
              <a:gd name="connsiteY27" fmla="*/ 113506 h 288925"/>
              <a:gd name="connsiteX28" fmla="*/ 106627 w 192616"/>
              <a:gd name="connsiteY28" fmla="*/ 113506 h 288925"/>
              <a:gd name="connsiteX29" fmla="*/ 106627 w 192616"/>
              <a:gd name="connsiteY29" fmla="*/ 134144 h 288925"/>
              <a:gd name="connsiteX30" fmla="*/ 106627 w 192616"/>
              <a:gd name="connsiteY30" fmla="*/ 189177 h 288925"/>
              <a:gd name="connsiteX31" fmla="*/ 85990 w 192616"/>
              <a:gd name="connsiteY31" fmla="*/ 189177 h 288925"/>
              <a:gd name="connsiteX32" fmla="*/ 85990 w 192616"/>
              <a:gd name="connsiteY32" fmla="*/ 168540 h 288925"/>
              <a:gd name="connsiteX33" fmla="*/ 106627 w 192616"/>
              <a:gd name="connsiteY33" fmla="*/ 168540 h 288925"/>
              <a:gd name="connsiteX34" fmla="*/ 106627 w 192616"/>
              <a:gd name="connsiteY34" fmla="*/ 189177 h 288925"/>
              <a:gd name="connsiteX35" fmla="*/ 106627 w 192616"/>
              <a:gd name="connsiteY35" fmla="*/ 264848 h 288925"/>
              <a:gd name="connsiteX36" fmla="*/ 85990 w 192616"/>
              <a:gd name="connsiteY36" fmla="*/ 264848 h 288925"/>
              <a:gd name="connsiteX37" fmla="*/ 85990 w 192616"/>
              <a:gd name="connsiteY37" fmla="*/ 223573 h 288925"/>
              <a:gd name="connsiteX38" fmla="*/ 106627 w 192616"/>
              <a:gd name="connsiteY38" fmla="*/ 223573 h 288925"/>
              <a:gd name="connsiteX39" fmla="*/ 106627 w 192616"/>
              <a:gd name="connsiteY39" fmla="*/ 264848 h 288925"/>
              <a:gd name="connsiteX40" fmla="*/ 58473 w 192616"/>
              <a:gd name="connsiteY40" fmla="*/ 79110 h 288925"/>
              <a:gd name="connsiteX41" fmla="*/ 37835 w 192616"/>
              <a:gd name="connsiteY41" fmla="*/ 79110 h 288925"/>
              <a:gd name="connsiteX42" fmla="*/ 37835 w 192616"/>
              <a:gd name="connsiteY42" fmla="*/ 58473 h 288925"/>
              <a:gd name="connsiteX43" fmla="*/ 58473 w 192616"/>
              <a:gd name="connsiteY43" fmla="*/ 58473 h 288925"/>
              <a:gd name="connsiteX44" fmla="*/ 58473 w 192616"/>
              <a:gd name="connsiteY44" fmla="*/ 79110 h 288925"/>
              <a:gd name="connsiteX45" fmla="*/ 58473 w 192616"/>
              <a:gd name="connsiteY45" fmla="*/ 134144 h 288925"/>
              <a:gd name="connsiteX46" fmla="*/ 37835 w 192616"/>
              <a:gd name="connsiteY46" fmla="*/ 134144 h 288925"/>
              <a:gd name="connsiteX47" fmla="*/ 37835 w 192616"/>
              <a:gd name="connsiteY47" fmla="*/ 113506 h 288925"/>
              <a:gd name="connsiteX48" fmla="*/ 58473 w 192616"/>
              <a:gd name="connsiteY48" fmla="*/ 113506 h 288925"/>
              <a:gd name="connsiteX49" fmla="*/ 58473 w 192616"/>
              <a:gd name="connsiteY49" fmla="*/ 134144 h 288925"/>
              <a:gd name="connsiteX50" fmla="*/ 58473 w 192616"/>
              <a:gd name="connsiteY50" fmla="*/ 189177 h 288925"/>
              <a:gd name="connsiteX51" fmla="*/ 37835 w 192616"/>
              <a:gd name="connsiteY51" fmla="*/ 189177 h 288925"/>
              <a:gd name="connsiteX52" fmla="*/ 37835 w 192616"/>
              <a:gd name="connsiteY52" fmla="*/ 168540 h 288925"/>
              <a:gd name="connsiteX53" fmla="*/ 58473 w 192616"/>
              <a:gd name="connsiteY53" fmla="*/ 168540 h 288925"/>
              <a:gd name="connsiteX54" fmla="*/ 58473 w 192616"/>
              <a:gd name="connsiteY54" fmla="*/ 189177 h 288925"/>
              <a:gd name="connsiteX55" fmla="*/ 58473 w 192616"/>
              <a:gd name="connsiteY55" fmla="*/ 244210 h 288925"/>
              <a:gd name="connsiteX56" fmla="*/ 37835 w 192616"/>
              <a:gd name="connsiteY56" fmla="*/ 244210 h 288925"/>
              <a:gd name="connsiteX57" fmla="*/ 37835 w 192616"/>
              <a:gd name="connsiteY57" fmla="*/ 223573 h 288925"/>
              <a:gd name="connsiteX58" fmla="*/ 58473 w 192616"/>
              <a:gd name="connsiteY58" fmla="*/ 223573 h 288925"/>
              <a:gd name="connsiteX59" fmla="*/ 58473 w 192616"/>
              <a:gd name="connsiteY59" fmla="*/ 244210 h 288925"/>
              <a:gd name="connsiteX60" fmla="*/ 178858 w 192616"/>
              <a:gd name="connsiteY60" fmla="*/ 264848 h 288925"/>
              <a:gd name="connsiteX61" fmla="*/ 178858 w 192616"/>
              <a:gd name="connsiteY61" fmla="*/ 34396 h 288925"/>
              <a:gd name="connsiteX62" fmla="*/ 168540 w 192616"/>
              <a:gd name="connsiteY62" fmla="*/ 34396 h 288925"/>
              <a:gd name="connsiteX63" fmla="*/ 168540 w 192616"/>
              <a:gd name="connsiteY63" fmla="*/ 13758 h 288925"/>
              <a:gd name="connsiteX64" fmla="*/ 158221 w 192616"/>
              <a:gd name="connsiteY64" fmla="*/ 13758 h 288925"/>
              <a:gd name="connsiteX65" fmla="*/ 158221 w 192616"/>
              <a:gd name="connsiteY65" fmla="*/ 0 h 288925"/>
              <a:gd name="connsiteX66" fmla="*/ 34396 w 192616"/>
              <a:gd name="connsiteY66" fmla="*/ 0 h 288925"/>
              <a:gd name="connsiteX67" fmla="*/ 34396 w 192616"/>
              <a:gd name="connsiteY67" fmla="*/ 13758 h 288925"/>
              <a:gd name="connsiteX68" fmla="*/ 24077 w 192616"/>
              <a:gd name="connsiteY68" fmla="*/ 13758 h 288925"/>
              <a:gd name="connsiteX69" fmla="*/ 24077 w 192616"/>
              <a:gd name="connsiteY69" fmla="*/ 34396 h 288925"/>
              <a:gd name="connsiteX70" fmla="*/ 13758 w 192616"/>
              <a:gd name="connsiteY70" fmla="*/ 34396 h 288925"/>
              <a:gd name="connsiteX71" fmla="*/ 13758 w 192616"/>
              <a:gd name="connsiteY71" fmla="*/ 264848 h 288925"/>
              <a:gd name="connsiteX72" fmla="*/ 0 w 192616"/>
              <a:gd name="connsiteY72" fmla="*/ 264848 h 288925"/>
              <a:gd name="connsiteX73" fmla="*/ 0 w 192616"/>
              <a:gd name="connsiteY73" fmla="*/ 288925 h 288925"/>
              <a:gd name="connsiteX74" fmla="*/ 192617 w 192616"/>
              <a:gd name="connsiteY74" fmla="*/ 288925 h 288925"/>
              <a:gd name="connsiteX75" fmla="*/ 192617 w 192616"/>
              <a:gd name="connsiteY75" fmla="*/ 264848 h 288925"/>
              <a:gd name="connsiteX76" fmla="*/ 178858 w 192616"/>
              <a:gd name="connsiteY76" fmla="*/ 264848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2616" h="288925">
                <a:moveTo>
                  <a:pt x="154781" y="79110"/>
                </a:moveTo>
                <a:lnTo>
                  <a:pt x="134144" y="79110"/>
                </a:lnTo>
                <a:lnTo>
                  <a:pt x="134144" y="58473"/>
                </a:lnTo>
                <a:lnTo>
                  <a:pt x="154781" y="58473"/>
                </a:lnTo>
                <a:lnTo>
                  <a:pt x="154781" y="79110"/>
                </a:lnTo>
                <a:close/>
                <a:moveTo>
                  <a:pt x="154781" y="134144"/>
                </a:moveTo>
                <a:lnTo>
                  <a:pt x="134144" y="134144"/>
                </a:lnTo>
                <a:lnTo>
                  <a:pt x="134144" y="113506"/>
                </a:lnTo>
                <a:lnTo>
                  <a:pt x="154781" y="113506"/>
                </a:lnTo>
                <a:lnTo>
                  <a:pt x="154781" y="134144"/>
                </a:lnTo>
                <a:close/>
                <a:moveTo>
                  <a:pt x="154781" y="189177"/>
                </a:moveTo>
                <a:lnTo>
                  <a:pt x="134144" y="189177"/>
                </a:lnTo>
                <a:lnTo>
                  <a:pt x="134144" y="168540"/>
                </a:lnTo>
                <a:lnTo>
                  <a:pt x="154781" y="168540"/>
                </a:lnTo>
                <a:lnTo>
                  <a:pt x="154781" y="189177"/>
                </a:lnTo>
                <a:close/>
                <a:moveTo>
                  <a:pt x="154781" y="244210"/>
                </a:moveTo>
                <a:lnTo>
                  <a:pt x="134144" y="244210"/>
                </a:lnTo>
                <a:lnTo>
                  <a:pt x="134144" y="223573"/>
                </a:lnTo>
                <a:lnTo>
                  <a:pt x="154781" y="223573"/>
                </a:lnTo>
                <a:lnTo>
                  <a:pt x="154781" y="244210"/>
                </a:lnTo>
                <a:close/>
                <a:moveTo>
                  <a:pt x="106627" y="79110"/>
                </a:moveTo>
                <a:lnTo>
                  <a:pt x="85990" y="79110"/>
                </a:lnTo>
                <a:lnTo>
                  <a:pt x="85990" y="58473"/>
                </a:lnTo>
                <a:lnTo>
                  <a:pt x="106627" y="58473"/>
                </a:lnTo>
                <a:lnTo>
                  <a:pt x="106627" y="79110"/>
                </a:lnTo>
                <a:close/>
                <a:moveTo>
                  <a:pt x="106627" y="134144"/>
                </a:moveTo>
                <a:lnTo>
                  <a:pt x="85990" y="134144"/>
                </a:lnTo>
                <a:lnTo>
                  <a:pt x="85990" y="113506"/>
                </a:lnTo>
                <a:lnTo>
                  <a:pt x="106627" y="113506"/>
                </a:lnTo>
                <a:lnTo>
                  <a:pt x="106627" y="134144"/>
                </a:lnTo>
                <a:close/>
                <a:moveTo>
                  <a:pt x="106627" y="189177"/>
                </a:moveTo>
                <a:lnTo>
                  <a:pt x="85990" y="189177"/>
                </a:lnTo>
                <a:lnTo>
                  <a:pt x="85990" y="168540"/>
                </a:lnTo>
                <a:lnTo>
                  <a:pt x="106627" y="168540"/>
                </a:lnTo>
                <a:lnTo>
                  <a:pt x="106627" y="189177"/>
                </a:lnTo>
                <a:close/>
                <a:moveTo>
                  <a:pt x="106627" y="264848"/>
                </a:moveTo>
                <a:lnTo>
                  <a:pt x="85990" y="264848"/>
                </a:lnTo>
                <a:lnTo>
                  <a:pt x="85990" y="223573"/>
                </a:lnTo>
                <a:lnTo>
                  <a:pt x="106627" y="223573"/>
                </a:lnTo>
                <a:lnTo>
                  <a:pt x="106627" y="264848"/>
                </a:lnTo>
                <a:close/>
                <a:moveTo>
                  <a:pt x="58473" y="79110"/>
                </a:moveTo>
                <a:lnTo>
                  <a:pt x="37835" y="79110"/>
                </a:lnTo>
                <a:lnTo>
                  <a:pt x="37835" y="58473"/>
                </a:lnTo>
                <a:lnTo>
                  <a:pt x="58473" y="58473"/>
                </a:lnTo>
                <a:lnTo>
                  <a:pt x="58473" y="79110"/>
                </a:lnTo>
                <a:close/>
                <a:moveTo>
                  <a:pt x="58473" y="134144"/>
                </a:moveTo>
                <a:lnTo>
                  <a:pt x="37835" y="134144"/>
                </a:lnTo>
                <a:lnTo>
                  <a:pt x="37835" y="113506"/>
                </a:lnTo>
                <a:lnTo>
                  <a:pt x="58473" y="113506"/>
                </a:lnTo>
                <a:lnTo>
                  <a:pt x="58473" y="134144"/>
                </a:lnTo>
                <a:close/>
                <a:moveTo>
                  <a:pt x="58473" y="189177"/>
                </a:moveTo>
                <a:lnTo>
                  <a:pt x="37835" y="189177"/>
                </a:lnTo>
                <a:lnTo>
                  <a:pt x="37835" y="168540"/>
                </a:lnTo>
                <a:lnTo>
                  <a:pt x="58473" y="168540"/>
                </a:lnTo>
                <a:lnTo>
                  <a:pt x="58473" y="189177"/>
                </a:lnTo>
                <a:close/>
                <a:moveTo>
                  <a:pt x="58473" y="244210"/>
                </a:moveTo>
                <a:lnTo>
                  <a:pt x="37835" y="244210"/>
                </a:lnTo>
                <a:lnTo>
                  <a:pt x="37835" y="223573"/>
                </a:lnTo>
                <a:lnTo>
                  <a:pt x="58473" y="223573"/>
                </a:lnTo>
                <a:lnTo>
                  <a:pt x="58473" y="244210"/>
                </a:lnTo>
                <a:close/>
                <a:moveTo>
                  <a:pt x="178858" y="264848"/>
                </a:moveTo>
                <a:lnTo>
                  <a:pt x="178858" y="34396"/>
                </a:lnTo>
                <a:lnTo>
                  <a:pt x="168540" y="34396"/>
                </a:lnTo>
                <a:lnTo>
                  <a:pt x="168540" y="13758"/>
                </a:lnTo>
                <a:lnTo>
                  <a:pt x="158221" y="13758"/>
                </a:lnTo>
                <a:lnTo>
                  <a:pt x="158221" y="0"/>
                </a:lnTo>
                <a:lnTo>
                  <a:pt x="34396" y="0"/>
                </a:lnTo>
                <a:lnTo>
                  <a:pt x="34396" y="13758"/>
                </a:lnTo>
                <a:lnTo>
                  <a:pt x="24077" y="13758"/>
                </a:lnTo>
                <a:lnTo>
                  <a:pt x="24077" y="34396"/>
                </a:lnTo>
                <a:lnTo>
                  <a:pt x="13758" y="34396"/>
                </a:lnTo>
                <a:lnTo>
                  <a:pt x="13758" y="264848"/>
                </a:lnTo>
                <a:lnTo>
                  <a:pt x="0" y="264848"/>
                </a:lnTo>
                <a:lnTo>
                  <a:pt x="0" y="288925"/>
                </a:lnTo>
                <a:lnTo>
                  <a:pt x="192617" y="288925"/>
                </a:lnTo>
                <a:lnTo>
                  <a:pt x="192617" y="264848"/>
                </a:lnTo>
                <a:lnTo>
                  <a:pt x="178858" y="264848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solidFill>
                <a:schemeClr val="bg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A7D7A-455E-4538-9DEB-81098584CB78}"/>
              </a:ext>
            </a:extLst>
          </p:cNvPr>
          <p:cNvGrpSpPr/>
          <p:nvPr/>
        </p:nvGrpSpPr>
        <p:grpSpPr>
          <a:xfrm>
            <a:off x="2114649" y="3540096"/>
            <a:ext cx="1301324" cy="1077218"/>
            <a:chOff x="1396473" y="1599772"/>
            <a:chExt cx="975993" cy="8079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856363-3DDB-45D4-8473-7F306AC75AD6}"/>
                </a:ext>
              </a:extLst>
            </p:cNvPr>
            <p:cNvSpPr txBox="1"/>
            <p:nvPr/>
          </p:nvSpPr>
          <p:spPr>
            <a:xfrm>
              <a:off x="1601582" y="1599772"/>
              <a:ext cx="770884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2"/>
                  </a:solidFill>
                  <a:latin typeface="+mj-lt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46B3A5-F8A6-455B-89AF-2EB52B20FDB2}"/>
                </a:ext>
              </a:extLst>
            </p:cNvPr>
            <p:cNvSpPr txBox="1"/>
            <p:nvPr/>
          </p:nvSpPr>
          <p:spPr>
            <a:xfrm>
              <a:off x="1396473" y="1599772"/>
              <a:ext cx="285174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2"/>
                  </a:solidFill>
                  <a:latin typeface="+mj-lt"/>
                </a:rPr>
                <a:t>$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DAB887-68C1-41A3-A21E-D0F3FFD6AE81}"/>
              </a:ext>
            </a:extLst>
          </p:cNvPr>
          <p:cNvGrpSpPr/>
          <p:nvPr/>
        </p:nvGrpSpPr>
        <p:grpSpPr>
          <a:xfrm>
            <a:off x="8733680" y="3540096"/>
            <a:ext cx="1360636" cy="1077218"/>
            <a:chOff x="1396473" y="1599772"/>
            <a:chExt cx="1020477" cy="8079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8A7AC4-7DA0-422C-B819-694C35763D90}"/>
                </a:ext>
              </a:extLst>
            </p:cNvPr>
            <p:cNvSpPr txBox="1"/>
            <p:nvPr/>
          </p:nvSpPr>
          <p:spPr>
            <a:xfrm>
              <a:off x="1557099" y="1599772"/>
              <a:ext cx="85985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2"/>
                  </a:solidFill>
                  <a:latin typeface="+mj-lt"/>
                </a:rPr>
                <a:t>3</a:t>
              </a:r>
              <a:r>
                <a:rPr lang="id-ID" sz="6400" b="1" dirty="0">
                  <a:solidFill>
                    <a:schemeClr val="bg2"/>
                  </a:solidFill>
                  <a:latin typeface="+mj-lt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CE29FD-EF22-4216-8E61-7180AD0CD2A9}"/>
                </a:ext>
              </a:extLst>
            </p:cNvPr>
            <p:cNvSpPr txBox="1"/>
            <p:nvPr/>
          </p:nvSpPr>
          <p:spPr>
            <a:xfrm>
              <a:off x="1396473" y="1599772"/>
              <a:ext cx="285174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2"/>
                  </a:solidFill>
                  <a:latin typeface="+mj-lt"/>
                </a:rPr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84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7" grpId="0" animBg="1"/>
      <p:bldP spid="10" grpId="0" animBg="1"/>
      <p:bldP spid="11" grpId="0" animBg="1"/>
      <p:bldP spid="13" grpId="0" animBg="1"/>
      <p:bldP spid="15" grpId="0"/>
      <p:bldP spid="30" grpId="0"/>
      <p:bldP spid="35" grpId="0"/>
      <p:bldP spid="27" grpId="0" animBg="1"/>
      <p:bldP spid="19" grpId="0"/>
      <p:bldP spid="31" grpId="0"/>
      <p:bldP spid="34" grpId="0"/>
      <p:bldP spid="20" grpId="0"/>
      <p:bldP spid="32" grpId="0"/>
      <p:bldP spid="33" grpId="0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950F2B0-6E23-4825-AA37-BF2B4FD9FE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6" b="17516"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DAB748-9EDF-42F6-B3AE-0E5BDB623E6A}"/>
              </a:ext>
            </a:extLst>
          </p:cNvPr>
          <p:cNvSpPr/>
          <p:nvPr/>
        </p:nvSpPr>
        <p:spPr>
          <a:xfrm>
            <a:off x="5919421" y="1509624"/>
            <a:ext cx="5139644" cy="3338422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D6415-63AB-4F4F-A9BD-79417C659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People Say?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1D4481A-9468-4137-B4EC-527023DB7C1F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7DB77-608B-498E-976B-77F43D86585D}"/>
              </a:ext>
            </a:extLst>
          </p:cNvPr>
          <p:cNvSpPr txBox="1"/>
          <p:nvPr/>
        </p:nvSpPr>
        <p:spPr>
          <a:xfrm>
            <a:off x="1975448" y="4849925"/>
            <a:ext cx="1811548" cy="3398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Great customer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3FE45-85C4-43B5-B3C7-1E449F9F56CA}"/>
              </a:ext>
            </a:extLst>
          </p:cNvPr>
          <p:cNvSpPr txBox="1"/>
          <p:nvPr/>
        </p:nvSpPr>
        <p:spPr>
          <a:xfrm>
            <a:off x="1746661" y="4508739"/>
            <a:ext cx="226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Fernando 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gustav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F47C8D-9F42-46A8-9BF2-CC7599037878}"/>
              </a:ext>
            </a:extLst>
          </p:cNvPr>
          <p:cNvSpPr/>
          <p:nvPr/>
        </p:nvSpPr>
        <p:spPr>
          <a:xfrm>
            <a:off x="2134284" y="5314145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A4383-4318-410E-B141-A13530C8C774}"/>
              </a:ext>
            </a:extLst>
          </p:cNvPr>
          <p:cNvSpPr/>
          <p:nvPr/>
        </p:nvSpPr>
        <p:spPr>
          <a:xfrm>
            <a:off x="2676198" y="5314145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7DE18-B258-4F68-84C4-2624CA157679}"/>
              </a:ext>
            </a:extLst>
          </p:cNvPr>
          <p:cNvSpPr/>
          <p:nvPr/>
        </p:nvSpPr>
        <p:spPr>
          <a:xfrm>
            <a:off x="3207434" y="5314145"/>
            <a:ext cx="433606" cy="4336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AC3C48A-D55C-43C1-8785-F7354D95B7F0}"/>
              </a:ext>
            </a:extLst>
          </p:cNvPr>
          <p:cNvSpPr>
            <a:spLocks/>
          </p:cNvSpPr>
          <p:nvPr/>
        </p:nvSpPr>
        <p:spPr bwMode="auto">
          <a:xfrm>
            <a:off x="2307431" y="5445223"/>
            <a:ext cx="87313" cy="171450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1E5ECAC-FC48-4EAA-AA65-AA6D2F3E2280}"/>
              </a:ext>
            </a:extLst>
          </p:cNvPr>
          <p:cNvSpPr>
            <a:spLocks/>
          </p:cNvSpPr>
          <p:nvPr/>
        </p:nvSpPr>
        <p:spPr bwMode="auto">
          <a:xfrm>
            <a:off x="2813626" y="5465861"/>
            <a:ext cx="158750" cy="130175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E32CE9-4A04-4C49-BBA8-0C84C43D676F}"/>
              </a:ext>
            </a:extLst>
          </p:cNvPr>
          <p:cNvGrpSpPr/>
          <p:nvPr/>
        </p:nvGrpSpPr>
        <p:grpSpPr>
          <a:xfrm>
            <a:off x="3317081" y="5462686"/>
            <a:ext cx="214312" cy="136525"/>
            <a:chOff x="4017963" y="2965451"/>
            <a:chExt cx="214312" cy="136525"/>
          </a:xfrm>
          <a:solidFill>
            <a:schemeClr val="bg2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B13EA3-E173-4200-990A-775B8799F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09448B6-034E-4266-B647-21A8CA58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C590DBA-5E1A-4BF0-B78B-AF03E63D4BE0}"/>
              </a:ext>
            </a:extLst>
          </p:cNvPr>
          <p:cNvSpPr/>
          <p:nvPr/>
        </p:nvSpPr>
        <p:spPr>
          <a:xfrm>
            <a:off x="6485518" y="2644170"/>
            <a:ext cx="400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+mj-lt"/>
              </a:rPr>
              <a:t>I see everything through a spiritual lens.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341EE0-523D-42B1-A950-F61FBD14E073}"/>
              </a:ext>
            </a:extLst>
          </p:cNvPr>
          <p:cNvGrpSpPr/>
          <p:nvPr/>
        </p:nvGrpSpPr>
        <p:grpSpPr>
          <a:xfrm>
            <a:off x="8107493" y="1950885"/>
            <a:ext cx="763497" cy="520247"/>
            <a:chOff x="763899" y="556078"/>
            <a:chExt cx="1210812" cy="825047"/>
          </a:xfrm>
          <a:solidFill>
            <a:schemeClr val="accent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3DFE6A7-BB3C-4320-B34E-027F10F3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9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BDD3CBE-7167-4E45-B523-21AEED20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10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D12356-F06B-4003-A450-070688CF79DF}"/>
              </a:ext>
            </a:extLst>
          </p:cNvPr>
          <p:cNvSpPr txBox="1"/>
          <p:nvPr/>
        </p:nvSpPr>
        <p:spPr>
          <a:xfrm>
            <a:off x="5839108" y="5019843"/>
            <a:ext cx="5219956" cy="1170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A25A126-6195-4366-B936-4E1C58D36ACA}"/>
              </a:ext>
            </a:extLst>
          </p:cNvPr>
          <p:cNvSpPr>
            <a:spLocks/>
          </p:cNvSpPr>
          <p:nvPr/>
        </p:nvSpPr>
        <p:spPr bwMode="auto">
          <a:xfrm>
            <a:off x="10638601" y="1161085"/>
            <a:ext cx="840926" cy="1310047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00BD3FD-E3EE-4A88-B904-EAC160587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157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build="p"/>
      <p:bldP spid="3" grpId="0" animBg="1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5" grpId="0"/>
      <p:bldP spid="30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91DBD4-EC03-4A6B-AC7A-72D426EF83CB}"/>
              </a:ext>
            </a:extLst>
          </p:cNvPr>
          <p:cNvSpPr/>
          <p:nvPr/>
        </p:nvSpPr>
        <p:spPr>
          <a:xfrm>
            <a:off x="3910841" y="1727200"/>
            <a:ext cx="2527456" cy="1852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D43C65-F7B2-40A8-8B7D-3774123BB7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C92DD61-482B-4170-8DDD-9647035C44DA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A1940-0BA1-4CA8-864B-1617A012CA8F}"/>
              </a:ext>
            </a:extLst>
          </p:cNvPr>
          <p:cNvSpPr txBox="1"/>
          <p:nvPr/>
        </p:nvSpPr>
        <p:spPr>
          <a:xfrm>
            <a:off x="7829076" y="2142097"/>
            <a:ext cx="275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  <a:ea typeface="Kozuka Gothic Pr6N EL" panose="020B0200000000000000" pitchFamily="34" charset="-128"/>
              </a:rPr>
              <a:t>Send your message here:</a:t>
            </a:r>
            <a:endParaRPr lang="id-ID" sz="1400" b="1" dirty="0">
              <a:latin typeface="+mj-lt"/>
              <a:ea typeface="Kozuka Gothic Pr6N EL" panose="020B02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B38AB1-F8EA-4CB6-9D15-1E44D4164D33}"/>
              </a:ext>
            </a:extLst>
          </p:cNvPr>
          <p:cNvSpPr txBox="1"/>
          <p:nvPr/>
        </p:nvSpPr>
        <p:spPr>
          <a:xfrm>
            <a:off x="7829076" y="2423735"/>
            <a:ext cx="196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Kozuka Gothic Pr6N EL" panose="020B0200000000000000" pitchFamily="34" charset="-128"/>
              </a:rPr>
              <a:t>youremail@gmail.com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ea typeface="Kozuka Gothic Pr6N EL" panose="020B02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3D12A3-21A8-4FA3-B460-33B17A03F945}"/>
              </a:ext>
            </a:extLst>
          </p:cNvPr>
          <p:cNvSpPr txBox="1"/>
          <p:nvPr/>
        </p:nvSpPr>
        <p:spPr>
          <a:xfrm>
            <a:off x="7829075" y="2934456"/>
            <a:ext cx="305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  <a:ea typeface="Kozuka Gothic Pr6N EL" panose="020B0200000000000000" pitchFamily="34" charset="-128"/>
              </a:rPr>
              <a:t>Come visit us at</a:t>
            </a:r>
            <a:endParaRPr lang="id-ID" sz="1400" b="1" dirty="0">
              <a:latin typeface="+mj-lt"/>
              <a:ea typeface="Kozuka Gothic Pr6N EL" panose="020B02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16CB9-37CD-4FF1-860B-AA462A610D9D}"/>
              </a:ext>
            </a:extLst>
          </p:cNvPr>
          <p:cNvSpPr txBox="1"/>
          <p:nvPr/>
        </p:nvSpPr>
        <p:spPr>
          <a:xfrm>
            <a:off x="7829076" y="3215357"/>
            <a:ext cx="262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Streets, Block C No. 43 London 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ea typeface="Kozuka Gothic Pr6N EL" panose="020B0200000000000000" pitchFamily="34" charset="-128"/>
            </a:endParaRP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8BF4E7D4-1EC8-4FBD-985D-64E29465680C}"/>
              </a:ext>
            </a:extLst>
          </p:cNvPr>
          <p:cNvSpPr>
            <a:spLocks noEditPoints="1"/>
          </p:cNvSpPr>
          <p:nvPr/>
        </p:nvSpPr>
        <p:spPr bwMode="auto">
          <a:xfrm>
            <a:off x="7457123" y="2232434"/>
            <a:ext cx="284480" cy="17019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44D1AC-A366-4A8B-8A1B-206D6CE62C49}"/>
              </a:ext>
            </a:extLst>
          </p:cNvPr>
          <p:cNvGrpSpPr/>
          <p:nvPr/>
        </p:nvGrpSpPr>
        <p:grpSpPr>
          <a:xfrm>
            <a:off x="7507338" y="2945019"/>
            <a:ext cx="213945" cy="283432"/>
            <a:chOff x="6351" y="0"/>
            <a:chExt cx="371475" cy="492125"/>
          </a:xfrm>
          <a:solidFill>
            <a:schemeClr val="accent1"/>
          </a:solidFill>
        </p:grpSpPr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B90051F0-45E5-4615-828B-C661910E2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6" y="88900"/>
              <a:ext cx="185738" cy="18415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52485F1B-770B-4C48-A688-481A1C3AE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" y="0"/>
              <a:ext cx="371475" cy="492125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1742BB-9930-49D4-A9C1-B3658844FBD5}"/>
              </a:ext>
            </a:extLst>
          </p:cNvPr>
          <p:cNvCxnSpPr/>
          <p:nvPr/>
        </p:nvCxnSpPr>
        <p:spPr>
          <a:xfrm>
            <a:off x="7432835" y="2825240"/>
            <a:ext cx="345076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66BCF6-9737-48CB-AD91-8E777B3E4B8F}"/>
              </a:ext>
            </a:extLst>
          </p:cNvPr>
          <p:cNvCxnSpPr/>
          <p:nvPr/>
        </p:nvCxnSpPr>
        <p:spPr>
          <a:xfrm>
            <a:off x="7432835" y="3579620"/>
            <a:ext cx="345076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DE265F8-752A-43BB-B2FC-81B9E5227CF3}"/>
              </a:ext>
            </a:extLst>
          </p:cNvPr>
          <p:cNvSpPr txBox="1"/>
          <p:nvPr/>
        </p:nvSpPr>
        <p:spPr>
          <a:xfrm>
            <a:off x="7432835" y="3773257"/>
            <a:ext cx="3882866" cy="1447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8E0CF-2D8E-4FF1-991A-91D6ADF0A82D}"/>
              </a:ext>
            </a:extLst>
          </p:cNvPr>
          <p:cNvSpPr/>
          <p:nvPr/>
        </p:nvSpPr>
        <p:spPr>
          <a:xfrm>
            <a:off x="769546" y="5228355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13135-8A62-4581-9699-139AE0AF060D}"/>
              </a:ext>
            </a:extLst>
          </p:cNvPr>
          <p:cNvSpPr txBox="1"/>
          <p:nvPr/>
        </p:nvSpPr>
        <p:spPr>
          <a:xfrm>
            <a:off x="769546" y="5344832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59BFD8-7D20-42D8-AEFB-7D625B3C1E03}"/>
              </a:ext>
            </a:extLst>
          </p:cNvPr>
          <p:cNvSpPr txBox="1"/>
          <p:nvPr/>
        </p:nvSpPr>
        <p:spPr>
          <a:xfrm>
            <a:off x="2460111" y="5344832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204A82-7184-454B-B270-8FCD7E24F103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86FA8AF-864F-435E-BD6C-32F0ECB765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b="24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8004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build="p"/>
      <p:bldP spid="3" grpId="0" animBg="1"/>
      <p:bldP spid="12" grpId="0"/>
      <p:bldP spid="13" grpId="0"/>
      <p:bldP spid="15" grpId="0"/>
      <p:bldP spid="16" grpId="0"/>
      <p:bldP spid="18" grpId="0" animBg="1"/>
      <p:bldP spid="27" grpId="0"/>
      <p:bldP spid="28" grpId="0" animBg="1"/>
      <p:bldP spid="29" grpId="0"/>
      <p:bldP spid="3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76F2944-6303-4214-94B0-0C832723C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42517" r="2428" b="3964"/>
          <a:stretch>
            <a:fillRect/>
          </a:stretch>
        </p:blipFill>
        <p:spPr>
          <a:xfrm>
            <a:off x="0" y="1"/>
            <a:ext cx="12192000" cy="6858001"/>
          </a:xfrm>
          <a:custGeom>
            <a:avLst/>
            <a:gdLst>
              <a:gd name="connsiteX0" fmla="*/ 0 w 12192000"/>
              <a:gd name="connsiteY0" fmla="*/ 4791737 h 6858001"/>
              <a:gd name="connsiteX1" fmla="*/ 12192000 w 12192000"/>
              <a:gd name="connsiteY1" fmla="*/ 4791737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  <a:gd name="connsiteX4" fmla="*/ 0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2066264 h 6858001"/>
              <a:gd name="connsiteX7" fmla="*/ 0 w 12192000"/>
              <a:gd name="connsiteY7" fmla="*/ 20662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1">
                <a:moveTo>
                  <a:pt x="0" y="4791737"/>
                </a:moveTo>
                <a:lnTo>
                  <a:pt x="12192000" y="4791737"/>
                </a:lnTo>
                <a:lnTo>
                  <a:pt x="12192000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066264"/>
                </a:lnTo>
                <a:lnTo>
                  <a:pt x="0" y="2066264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431D1D3-1B15-4AC0-A423-9DD55E739023}"/>
              </a:ext>
            </a:extLst>
          </p:cNvPr>
          <p:cNvSpPr/>
          <p:nvPr/>
        </p:nvSpPr>
        <p:spPr>
          <a:xfrm>
            <a:off x="0" y="0"/>
            <a:ext cx="12192000" cy="2066264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37516-8802-474B-BBE9-3738A01CD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F309C24-5524-4D34-9147-45ED323EE8F0}"/>
              </a:ext>
            </a:extLst>
          </p:cNvPr>
          <p:cNvSpPr>
            <a:spLocks/>
          </p:cNvSpPr>
          <p:nvPr/>
        </p:nvSpPr>
        <p:spPr bwMode="auto">
          <a:xfrm>
            <a:off x="830084" y="265117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CF16E-14C0-46CA-9C51-11D0E7962E5D}"/>
              </a:ext>
            </a:extLst>
          </p:cNvPr>
          <p:cNvSpPr/>
          <p:nvPr/>
        </p:nvSpPr>
        <p:spPr>
          <a:xfrm>
            <a:off x="4464465" y="2864128"/>
            <a:ext cx="386080" cy="38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C92B1-10DD-4702-80B4-2C6AE41952D2}"/>
              </a:ext>
            </a:extLst>
          </p:cNvPr>
          <p:cNvSpPr txBox="1"/>
          <p:nvPr/>
        </p:nvSpPr>
        <p:spPr>
          <a:xfrm>
            <a:off x="4464464" y="2897469"/>
            <a:ext cx="3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30523-D414-4025-988C-25FD24491A3A}"/>
              </a:ext>
            </a:extLst>
          </p:cNvPr>
          <p:cNvSpPr/>
          <p:nvPr/>
        </p:nvSpPr>
        <p:spPr>
          <a:xfrm>
            <a:off x="4464465" y="3607793"/>
            <a:ext cx="386080" cy="38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608C1-B71E-4C7D-9DDA-F7019848D0CA}"/>
              </a:ext>
            </a:extLst>
          </p:cNvPr>
          <p:cNvSpPr txBox="1"/>
          <p:nvPr/>
        </p:nvSpPr>
        <p:spPr>
          <a:xfrm>
            <a:off x="4464464" y="3641134"/>
            <a:ext cx="3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7AC4F-E239-4716-AE76-217BFE23D987}"/>
              </a:ext>
            </a:extLst>
          </p:cNvPr>
          <p:cNvSpPr txBox="1"/>
          <p:nvPr/>
        </p:nvSpPr>
        <p:spPr>
          <a:xfrm>
            <a:off x="5040316" y="2879544"/>
            <a:ext cx="2132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Welcome Message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ABDB5-3D90-492B-9235-44BD2FB97E2E}"/>
              </a:ext>
            </a:extLst>
          </p:cNvPr>
          <p:cNvSpPr txBox="1"/>
          <p:nvPr/>
        </p:nvSpPr>
        <p:spPr>
          <a:xfrm>
            <a:off x="5040316" y="3623209"/>
            <a:ext cx="111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About Us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A49FA2-D2CF-4A48-8B6A-6C94ACEFC3D3}"/>
              </a:ext>
            </a:extLst>
          </p:cNvPr>
          <p:cNvSpPr/>
          <p:nvPr/>
        </p:nvSpPr>
        <p:spPr>
          <a:xfrm>
            <a:off x="7261005" y="2864128"/>
            <a:ext cx="386080" cy="38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3DE45-B48D-4062-9B26-6F3C610CDCE9}"/>
              </a:ext>
            </a:extLst>
          </p:cNvPr>
          <p:cNvSpPr txBox="1"/>
          <p:nvPr/>
        </p:nvSpPr>
        <p:spPr>
          <a:xfrm>
            <a:off x="7261004" y="2897469"/>
            <a:ext cx="3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311BFE-E189-4004-8E46-B62449BE5E16}"/>
              </a:ext>
            </a:extLst>
          </p:cNvPr>
          <p:cNvSpPr/>
          <p:nvPr/>
        </p:nvSpPr>
        <p:spPr>
          <a:xfrm>
            <a:off x="7261005" y="3607793"/>
            <a:ext cx="386080" cy="38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CE26F5-0380-4DA7-9745-7F9CC62A0F7B}"/>
              </a:ext>
            </a:extLst>
          </p:cNvPr>
          <p:cNvSpPr txBox="1"/>
          <p:nvPr/>
        </p:nvSpPr>
        <p:spPr>
          <a:xfrm>
            <a:off x="7261004" y="3641134"/>
            <a:ext cx="3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FC3738-3310-4813-B3C0-1F917FC8056D}"/>
              </a:ext>
            </a:extLst>
          </p:cNvPr>
          <p:cNvSpPr txBox="1"/>
          <p:nvPr/>
        </p:nvSpPr>
        <p:spPr>
          <a:xfrm>
            <a:off x="7836856" y="2879544"/>
            <a:ext cx="1226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Portfolio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71FFDE-F285-4003-A612-169D8207CD36}"/>
              </a:ext>
            </a:extLst>
          </p:cNvPr>
          <p:cNvSpPr txBox="1"/>
          <p:nvPr/>
        </p:nvSpPr>
        <p:spPr>
          <a:xfrm>
            <a:off x="7836856" y="3623209"/>
            <a:ext cx="189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Chart &amp; Diagram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E656D6-8837-4596-BDDA-0A5B7A2A107B}"/>
              </a:ext>
            </a:extLst>
          </p:cNvPr>
          <p:cNvSpPr/>
          <p:nvPr/>
        </p:nvSpPr>
        <p:spPr>
          <a:xfrm>
            <a:off x="9891716" y="2864128"/>
            <a:ext cx="386080" cy="38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1125EA-C087-487F-94CD-B5B6BC706334}"/>
              </a:ext>
            </a:extLst>
          </p:cNvPr>
          <p:cNvSpPr txBox="1"/>
          <p:nvPr/>
        </p:nvSpPr>
        <p:spPr>
          <a:xfrm>
            <a:off x="9891715" y="2897469"/>
            <a:ext cx="3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970B64-29E0-4835-814A-A4A711072D0E}"/>
              </a:ext>
            </a:extLst>
          </p:cNvPr>
          <p:cNvSpPr/>
          <p:nvPr/>
        </p:nvSpPr>
        <p:spPr>
          <a:xfrm>
            <a:off x="9891716" y="3607793"/>
            <a:ext cx="386080" cy="38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4B5946-9678-43CF-93A3-E9A642E6803A}"/>
              </a:ext>
            </a:extLst>
          </p:cNvPr>
          <p:cNvSpPr txBox="1"/>
          <p:nvPr/>
        </p:nvSpPr>
        <p:spPr>
          <a:xfrm>
            <a:off x="9891715" y="3641134"/>
            <a:ext cx="38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C16707-F8FF-4109-8A31-CA1AC4638924}"/>
              </a:ext>
            </a:extLst>
          </p:cNvPr>
          <p:cNvSpPr txBox="1"/>
          <p:nvPr/>
        </p:nvSpPr>
        <p:spPr>
          <a:xfrm>
            <a:off x="10467567" y="2879544"/>
            <a:ext cx="1226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The Team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A81223-9DC7-4D3F-9F7A-BEE9C59B60EF}"/>
              </a:ext>
            </a:extLst>
          </p:cNvPr>
          <p:cNvSpPr txBox="1"/>
          <p:nvPr/>
        </p:nvSpPr>
        <p:spPr>
          <a:xfrm>
            <a:off x="10467567" y="3642468"/>
            <a:ext cx="189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j-lt"/>
              </a:rPr>
              <a:t>Thank You</a:t>
            </a:r>
            <a:endParaRPr lang="en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EA6540-678B-4B2C-BB02-4D60E96CEE7C}"/>
              </a:ext>
            </a:extLst>
          </p:cNvPr>
          <p:cNvSpPr/>
          <p:nvPr/>
        </p:nvSpPr>
        <p:spPr>
          <a:xfrm>
            <a:off x="0" y="4791737"/>
            <a:ext cx="12192000" cy="2066264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98D2C5-695C-4E16-9720-3756F317A992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EF0E5AB-AF2B-43B7-8EC2-E6B89BA436E4}"/>
              </a:ext>
            </a:extLst>
          </p:cNvPr>
          <p:cNvSpPr>
            <a:spLocks/>
          </p:cNvSpPr>
          <p:nvPr/>
        </p:nvSpPr>
        <p:spPr bwMode="auto">
          <a:xfrm>
            <a:off x="1507648" y="4787575"/>
            <a:ext cx="9176705" cy="1241496"/>
          </a:xfrm>
          <a:custGeom>
            <a:avLst/>
            <a:gdLst>
              <a:gd name="T0" fmla="*/ 7436 w 7436"/>
              <a:gd name="T1" fmla="*/ 1006 h 1006"/>
              <a:gd name="T2" fmla="*/ 0 w 7436"/>
              <a:gd name="T3" fmla="*/ 1006 h 1006"/>
              <a:gd name="T4" fmla="*/ 0 w 7436"/>
              <a:gd name="T5" fmla="*/ 0 h 1006"/>
              <a:gd name="T6" fmla="*/ 151 w 7436"/>
              <a:gd name="T7" fmla="*/ 0 h 1006"/>
              <a:gd name="T8" fmla="*/ 151 w 7436"/>
              <a:gd name="T9" fmla="*/ 854 h 1006"/>
              <a:gd name="T10" fmla="*/ 7285 w 7436"/>
              <a:gd name="T11" fmla="*/ 854 h 1006"/>
              <a:gd name="T12" fmla="*/ 7285 w 7436"/>
              <a:gd name="T13" fmla="*/ 0 h 1006"/>
              <a:gd name="T14" fmla="*/ 7436 w 7436"/>
              <a:gd name="T15" fmla="*/ 0 h 1006"/>
              <a:gd name="T16" fmla="*/ 7436 w 7436"/>
              <a:gd name="T17" fmla="*/ 1006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36" h="1006">
                <a:moveTo>
                  <a:pt x="7436" y="1006"/>
                </a:moveTo>
                <a:lnTo>
                  <a:pt x="0" y="1006"/>
                </a:lnTo>
                <a:lnTo>
                  <a:pt x="0" y="0"/>
                </a:lnTo>
                <a:lnTo>
                  <a:pt x="151" y="0"/>
                </a:lnTo>
                <a:lnTo>
                  <a:pt x="151" y="854"/>
                </a:lnTo>
                <a:lnTo>
                  <a:pt x="7285" y="854"/>
                </a:lnTo>
                <a:lnTo>
                  <a:pt x="7285" y="0"/>
                </a:lnTo>
                <a:lnTo>
                  <a:pt x="7436" y="0"/>
                </a:lnTo>
                <a:lnTo>
                  <a:pt x="7436" y="1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9805F904-715B-4612-8405-F01DE8293B0A}"/>
              </a:ext>
            </a:extLst>
          </p:cNvPr>
          <p:cNvSpPr>
            <a:spLocks/>
          </p:cNvSpPr>
          <p:nvPr/>
        </p:nvSpPr>
        <p:spPr bwMode="auto">
          <a:xfrm>
            <a:off x="1507648" y="823994"/>
            <a:ext cx="9176705" cy="1241496"/>
          </a:xfrm>
          <a:custGeom>
            <a:avLst/>
            <a:gdLst>
              <a:gd name="T0" fmla="*/ 7436 w 7436"/>
              <a:gd name="T1" fmla="*/ 1006 h 1006"/>
              <a:gd name="T2" fmla="*/ 7285 w 7436"/>
              <a:gd name="T3" fmla="*/ 1006 h 1006"/>
              <a:gd name="T4" fmla="*/ 7285 w 7436"/>
              <a:gd name="T5" fmla="*/ 152 h 1006"/>
              <a:gd name="T6" fmla="*/ 151 w 7436"/>
              <a:gd name="T7" fmla="*/ 152 h 1006"/>
              <a:gd name="T8" fmla="*/ 151 w 7436"/>
              <a:gd name="T9" fmla="*/ 1006 h 1006"/>
              <a:gd name="T10" fmla="*/ 0 w 7436"/>
              <a:gd name="T11" fmla="*/ 1006 h 1006"/>
              <a:gd name="T12" fmla="*/ 0 w 7436"/>
              <a:gd name="T13" fmla="*/ 0 h 1006"/>
              <a:gd name="T14" fmla="*/ 7436 w 7436"/>
              <a:gd name="T15" fmla="*/ 0 h 1006"/>
              <a:gd name="T16" fmla="*/ 7436 w 7436"/>
              <a:gd name="T17" fmla="*/ 1006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36" h="1006">
                <a:moveTo>
                  <a:pt x="7436" y="1006"/>
                </a:moveTo>
                <a:lnTo>
                  <a:pt x="7285" y="1006"/>
                </a:lnTo>
                <a:lnTo>
                  <a:pt x="7285" y="152"/>
                </a:lnTo>
                <a:lnTo>
                  <a:pt x="151" y="152"/>
                </a:lnTo>
                <a:lnTo>
                  <a:pt x="151" y="1006"/>
                </a:lnTo>
                <a:lnTo>
                  <a:pt x="0" y="1006"/>
                </a:lnTo>
                <a:lnTo>
                  <a:pt x="0" y="0"/>
                </a:lnTo>
                <a:lnTo>
                  <a:pt x="7436" y="0"/>
                </a:lnTo>
                <a:lnTo>
                  <a:pt x="7436" y="10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5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build="p"/>
      <p:bldP spid="6" grpId="0" animBg="1"/>
      <p:bldP spid="7" grpId="0" animBg="1"/>
      <p:bldP spid="9" grpId="0"/>
      <p:bldP spid="10" grpId="0" animBg="1"/>
      <p:bldP spid="11" grpId="0"/>
      <p:bldP spid="12" grpId="0"/>
      <p:bldP spid="14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  <p:bldP spid="33" grpId="0" animBg="1"/>
      <p:bldP spid="39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50C91E1-0441-4B3B-83B7-28D7110DF9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5ADF47-0D72-4A14-AD8E-ABDFC263E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106616-7EF9-4460-8C44-452484E248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4D6E1-B880-4385-92E4-952886DFD28D}"/>
              </a:ext>
            </a:extLst>
          </p:cNvPr>
          <p:cNvSpPr txBox="1"/>
          <p:nvPr/>
        </p:nvSpPr>
        <p:spPr>
          <a:xfrm>
            <a:off x="4154567" y="3557357"/>
            <a:ext cx="3882866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B8C851-B594-4285-A725-8826BCEB202B}"/>
              </a:ext>
            </a:extLst>
          </p:cNvPr>
          <p:cNvGrpSpPr/>
          <p:nvPr/>
        </p:nvGrpSpPr>
        <p:grpSpPr>
          <a:xfrm>
            <a:off x="3175" y="4113886"/>
            <a:ext cx="12188825" cy="2744114"/>
            <a:chOff x="3175" y="2169741"/>
            <a:chExt cx="12188825" cy="2744114"/>
          </a:xfrm>
          <a:solidFill>
            <a:schemeClr val="tx2"/>
          </a:solidFill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98A954E6-FF3E-45D0-858D-F36B3A7E7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502" y="3431366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2E99D54-6FA8-4E28-B85B-8AA0559E4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058" y="2409672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F984649-BD50-47D8-B484-B88CBB427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382" y="3018240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4F9E40DC-BC6B-44BE-98F2-88C27FAD3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883" y="2652781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CE2D6A8-A595-4581-A558-D3F39F1E2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441" y="2169741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35458E88-795D-4825-821F-340D383CF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2258722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908215-CB45-45E8-AE84-7BDE185D8434}"/>
              </a:ext>
            </a:extLst>
          </p:cNvPr>
          <p:cNvGrpSpPr/>
          <p:nvPr/>
        </p:nvGrpSpPr>
        <p:grpSpPr>
          <a:xfrm>
            <a:off x="5714252" y="1212423"/>
            <a:ext cx="763497" cy="520247"/>
            <a:chOff x="763899" y="556078"/>
            <a:chExt cx="1210812" cy="825047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5217FF7-0EB5-4BE4-B326-BE4263D9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9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43E9429-53F7-4EE1-85C3-6E068A85F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109" y="556078"/>
              <a:ext cx="529602" cy="825047"/>
            </a:xfrm>
            <a:custGeom>
              <a:avLst/>
              <a:gdLst>
                <a:gd name="T0" fmla="*/ 0 w 126"/>
                <a:gd name="T1" fmla="*/ 0 h 198"/>
                <a:gd name="T2" fmla="*/ 0 w 126"/>
                <a:gd name="T3" fmla="*/ 127 h 198"/>
                <a:gd name="T4" fmla="*/ 55 w 126"/>
                <a:gd name="T5" fmla="*/ 127 h 198"/>
                <a:gd name="T6" fmla="*/ 55 w 126"/>
                <a:gd name="T7" fmla="*/ 198 h 198"/>
                <a:gd name="T8" fmla="*/ 126 w 126"/>
                <a:gd name="T9" fmla="*/ 127 h 198"/>
                <a:gd name="T10" fmla="*/ 126 w 126"/>
                <a:gd name="T11" fmla="*/ 0 h 198"/>
                <a:gd name="T12" fmla="*/ 0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0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95" y="198"/>
                    <a:pt x="126" y="166"/>
                    <a:pt x="126" y="12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E40AA1-E078-428E-9B1A-E2CE6B9BDF22}"/>
              </a:ext>
            </a:extLst>
          </p:cNvPr>
          <p:cNvSpPr txBox="1"/>
          <p:nvPr/>
        </p:nvSpPr>
        <p:spPr>
          <a:xfrm>
            <a:off x="4972050" y="4344769"/>
            <a:ext cx="22479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257290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C70B56A-1951-4964-A5E2-0A6A0BBB2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113" r="5316" b="12405"/>
          <a:stretch>
            <a:fillRect/>
          </a:stretch>
        </p:blipFill>
        <p:spPr>
          <a:xfrm>
            <a:off x="740229" y="1219202"/>
            <a:ext cx="3077030" cy="4419599"/>
          </a:xfrm>
          <a:custGeom>
            <a:avLst/>
            <a:gdLst>
              <a:gd name="connsiteX0" fmla="*/ 0 w 3077030"/>
              <a:gd name="connsiteY0" fmla="*/ 0 h 4419599"/>
              <a:gd name="connsiteX1" fmla="*/ 2278743 w 3077030"/>
              <a:gd name="connsiteY1" fmla="*/ 0 h 4419599"/>
              <a:gd name="connsiteX2" fmla="*/ 2278743 w 3077030"/>
              <a:gd name="connsiteY2" fmla="*/ 2151742 h 4419599"/>
              <a:gd name="connsiteX3" fmla="*/ 3077030 w 3077030"/>
              <a:gd name="connsiteY3" fmla="*/ 2151742 h 4419599"/>
              <a:gd name="connsiteX4" fmla="*/ 3077030 w 3077030"/>
              <a:gd name="connsiteY4" fmla="*/ 4419599 h 4419599"/>
              <a:gd name="connsiteX5" fmla="*/ 1567544 w 3077030"/>
              <a:gd name="connsiteY5" fmla="*/ 4419599 h 4419599"/>
              <a:gd name="connsiteX6" fmla="*/ 1567544 w 3077030"/>
              <a:gd name="connsiteY6" fmla="*/ 2946400 h 4419599"/>
              <a:gd name="connsiteX7" fmla="*/ 0 w 3077030"/>
              <a:gd name="connsiteY7" fmla="*/ 2946400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7030" h="4419599">
                <a:moveTo>
                  <a:pt x="0" y="0"/>
                </a:moveTo>
                <a:lnTo>
                  <a:pt x="2278743" y="0"/>
                </a:lnTo>
                <a:lnTo>
                  <a:pt x="2278743" y="2151742"/>
                </a:lnTo>
                <a:lnTo>
                  <a:pt x="3077030" y="2151742"/>
                </a:lnTo>
                <a:lnTo>
                  <a:pt x="3077030" y="4419599"/>
                </a:lnTo>
                <a:lnTo>
                  <a:pt x="1567544" y="4419599"/>
                </a:lnTo>
                <a:lnTo>
                  <a:pt x="1567544" y="2946400"/>
                </a:lnTo>
                <a:lnTo>
                  <a:pt x="0" y="2946400"/>
                </a:lnTo>
                <a:close/>
              </a:path>
            </a:pathLst>
          </a:cu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DC3DC0D8-3340-4A1D-ABA4-E84CF8BB9BD7}"/>
              </a:ext>
            </a:extLst>
          </p:cNvPr>
          <p:cNvGrpSpPr/>
          <p:nvPr/>
        </p:nvGrpSpPr>
        <p:grpSpPr>
          <a:xfrm>
            <a:off x="6350" y="3657440"/>
            <a:ext cx="12177713" cy="3200559"/>
            <a:chOff x="6350" y="6183313"/>
            <a:chExt cx="12177713" cy="3830638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0149C178-8871-4FB4-883C-89192E912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207376"/>
              <a:ext cx="8575675" cy="1739900"/>
            </a:xfrm>
            <a:custGeom>
              <a:avLst/>
              <a:gdLst>
                <a:gd name="T0" fmla="*/ 559 w 3392"/>
                <a:gd name="T1" fmla="*/ 192 h 687"/>
                <a:gd name="T2" fmla="*/ 597 w 3392"/>
                <a:gd name="T3" fmla="*/ 209 h 687"/>
                <a:gd name="T4" fmla="*/ 1941 w 3392"/>
                <a:gd name="T5" fmla="*/ 411 h 687"/>
                <a:gd name="T6" fmla="*/ 2899 w 3392"/>
                <a:gd name="T7" fmla="*/ 436 h 687"/>
                <a:gd name="T8" fmla="*/ 3267 w 3392"/>
                <a:gd name="T9" fmla="*/ 687 h 687"/>
                <a:gd name="T10" fmla="*/ 3392 w 3392"/>
                <a:gd name="T11" fmla="*/ 687 h 687"/>
                <a:gd name="T12" fmla="*/ 2992 w 3392"/>
                <a:gd name="T13" fmla="*/ 415 h 687"/>
                <a:gd name="T14" fmla="*/ 2046 w 3392"/>
                <a:gd name="T15" fmla="*/ 334 h 687"/>
                <a:gd name="T16" fmla="*/ 687 w 3392"/>
                <a:gd name="T17" fmla="*/ 157 h 687"/>
                <a:gd name="T18" fmla="*/ 649 w 3392"/>
                <a:gd name="T19" fmla="*/ 138 h 687"/>
                <a:gd name="T20" fmla="*/ 0 w 3392"/>
                <a:gd name="T21" fmla="*/ 48 h 687"/>
                <a:gd name="T22" fmla="*/ 0 w 3392"/>
                <a:gd name="T23" fmla="*/ 100 h 687"/>
                <a:gd name="T24" fmla="*/ 559 w 3392"/>
                <a:gd name="T25" fmla="*/ 19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2" h="687">
                  <a:moveTo>
                    <a:pt x="559" y="192"/>
                  </a:moveTo>
                  <a:cubicBezTo>
                    <a:pt x="571" y="199"/>
                    <a:pt x="585" y="204"/>
                    <a:pt x="597" y="209"/>
                  </a:cubicBezTo>
                  <a:cubicBezTo>
                    <a:pt x="1233" y="544"/>
                    <a:pt x="1570" y="439"/>
                    <a:pt x="1941" y="411"/>
                  </a:cubicBezTo>
                  <a:cubicBezTo>
                    <a:pt x="2218" y="390"/>
                    <a:pt x="2558" y="245"/>
                    <a:pt x="2899" y="436"/>
                  </a:cubicBezTo>
                  <a:cubicBezTo>
                    <a:pt x="3015" y="500"/>
                    <a:pt x="3133" y="601"/>
                    <a:pt x="3267" y="687"/>
                  </a:cubicBezTo>
                  <a:cubicBezTo>
                    <a:pt x="3392" y="687"/>
                    <a:pt x="3392" y="687"/>
                    <a:pt x="3392" y="687"/>
                  </a:cubicBezTo>
                  <a:cubicBezTo>
                    <a:pt x="3246" y="599"/>
                    <a:pt x="3117" y="488"/>
                    <a:pt x="2992" y="415"/>
                  </a:cubicBezTo>
                  <a:cubicBezTo>
                    <a:pt x="2650" y="214"/>
                    <a:pt x="2316" y="315"/>
                    <a:pt x="2046" y="334"/>
                  </a:cubicBezTo>
                  <a:cubicBezTo>
                    <a:pt x="1676" y="359"/>
                    <a:pt x="1339" y="516"/>
                    <a:pt x="687" y="157"/>
                  </a:cubicBezTo>
                  <a:cubicBezTo>
                    <a:pt x="675" y="150"/>
                    <a:pt x="661" y="144"/>
                    <a:pt x="649" y="138"/>
                  </a:cubicBezTo>
                  <a:cubicBezTo>
                    <a:pt x="403" y="4"/>
                    <a:pt x="182" y="0"/>
                    <a:pt x="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4" y="71"/>
                    <a:pt x="353" y="87"/>
                    <a:pt x="559" y="19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D3299BAF-1B48-43A5-8A6F-1A1969B6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386763"/>
              <a:ext cx="8259763" cy="1560513"/>
            </a:xfrm>
            <a:custGeom>
              <a:avLst/>
              <a:gdLst>
                <a:gd name="T0" fmla="*/ 2899 w 3267"/>
                <a:gd name="T1" fmla="*/ 365 h 616"/>
                <a:gd name="T2" fmla="*/ 1941 w 3267"/>
                <a:gd name="T3" fmla="*/ 340 h 616"/>
                <a:gd name="T4" fmla="*/ 597 w 3267"/>
                <a:gd name="T5" fmla="*/ 138 h 616"/>
                <a:gd name="T6" fmla="*/ 559 w 3267"/>
                <a:gd name="T7" fmla="*/ 121 h 616"/>
                <a:gd name="T8" fmla="*/ 0 w 3267"/>
                <a:gd name="T9" fmla="*/ 29 h 616"/>
                <a:gd name="T10" fmla="*/ 0 w 3267"/>
                <a:gd name="T11" fmla="*/ 67 h 616"/>
                <a:gd name="T12" fmla="*/ 482 w 3267"/>
                <a:gd name="T13" fmla="*/ 157 h 616"/>
                <a:gd name="T14" fmla="*/ 519 w 3267"/>
                <a:gd name="T15" fmla="*/ 173 h 616"/>
                <a:gd name="T16" fmla="*/ 1833 w 3267"/>
                <a:gd name="T17" fmla="*/ 403 h 616"/>
                <a:gd name="T18" fmla="*/ 2791 w 3267"/>
                <a:gd name="T19" fmla="*/ 372 h 616"/>
                <a:gd name="T20" fmla="*/ 3138 w 3267"/>
                <a:gd name="T21" fmla="*/ 616 h 616"/>
                <a:gd name="T22" fmla="*/ 3267 w 3267"/>
                <a:gd name="T23" fmla="*/ 616 h 616"/>
                <a:gd name="T24" fmla="*/ 2899 w 3267"/>
                <a:gd name="T25" fmla="*/ 3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7" h="616">
                  <a:moveTo>
                    <a:pt x="2899" y="365"/>
                  </a:moveTo>
                  <a:cubicBezTo>
                    <a:pt x="2558" y="174"/>
                    <a:pt x="2218" y="319"/>
                    <a:pt x="1941" y="340"/>
                  </a:cubicBezTo>
                  <a:cubicBezTo>
                    <a:pt x="1570" y="368"/>
                    <a:pt x="1233" y="473"/>
                    <a:pt x="597" y="138"/>
                  </a:cubicBezTo>
                  <a:cubicBezTo>
                    <a:pt x="585" y="133"/>
                    <a:pt x="571" y="128"/>
                    <a:pt x="559" y="121"/>
                  </a:cubicBezTo>
                  <a:cubicBezTo>
                    <a:pt x="353" y="16"/>
                    <a:pt x="164" y="0"/>
                    <a:pt x="0" y="2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6" y="50"/>
                    <a:pt x="309" y="71"/>
                    <a:pt x="482" y="157"/>
                  </a:cubicBezTo>
                  <a:cubicBezTo>
                    <a:pt x="494" y="162"/>
                    <a:pt x="507" y="166"/>
                    <a:pt x="519" y="173"/>
                  </a:cubicBezTo>
                  <a:cubicBezTo>
                    <a:pt x="1133" y="489"/>
                    <a:pt x="1466" y="435"/>
                    <a:pt x="1833" y="403"/>
                  </a:cubicBezTo>
                  <a:cubicBezTo>
                    <a:pt x="2112" y="378"/>
                    <a:pt x="2455" y="188"/>
                    <a:pt x="2791" y="372"/>
                  </a:cubicBezTo>
                  <a:cubicBezTo>
                    <a:pt x="2901" y="432"/>
                    <a:pt x="3013" y="529"/>
                    <a:pt x="3138" y="616"/>
                  </a:cubicBezTo>
                  <a:cubicBezTo>
                    <a:pt x="3267" y="616"/>
                    <a:pt x="3267" y="616"/>
                    <a:pt x="3267" y="616"/>
                  </a:cubicBezTo>
                  <a:cubicBezTo>
                    <a:pt x="3133" y="530"/>
                    <a:pt x="3015" y="429"/>
                    <a:pt x="2899" y="365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7E73EBCD-D43D-4787-860C-89A159D5C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513763"/>
              <a:ext cx="7932738" cy="1433513"/>
            </a:xfrm>
            <a:custGeom>
              <a:avLst/>
              <a:gdLst>
                <a:gd name="T0" fmla="*/ 1833 w 3138"/>
                <a:gd name="T1" fmla="*/ 353 h 566"/>
                <a:gd name="T2" fmla="*/ 519 w 3138"/>
                <a:gd name="T3" fmla="*/ 123 h 566"/>
                <a:gd name="T4" fmla="*/ 482 w 3138"/>
                <a:gd name="T5" fmla="*/ 107 h 566"/>
                <a:gd name="T6" fmla="*/ 0 w 3138"/>
                <a:gd name="T7" fmla="*/ 17 h 566"/>
                <a:gd name="T8" fmla="*/ 0 w 3138"/>
                <a:gd name="T9" fmla="*/ 79 h 566"/>
                <a:gd name="T10" fmla="*/ 392 w 3138"/>
                <a:gd name="T11" fmla="*/ 162 h 566"/>
                <a:gd name="T12" fmla="*/ 428 w 3138"/>
                <a:gd name="T13" fmla="*/ 177 h 566"/>
                <a:gd name="T14" fmla="*/ 1728 w 3138"/>
                <a:gd name="T15" fmla="*/ 429 h 566"/>
                <a:gd name="T16" fmla="*/ 2697 w 3138"/>
                <a:gd name="T17" fmla="*/ 345 h 566"/>
                <a:gd name="T18" fmla="*/ 3015 w 3138"/>
                <a:gd name="T19" fmla="*/ 566 h 566"/>
                <a:gd name="T20" fmla="*/ 3138 w 3138"/>
                <a:gd name="T21" fmla="*/ 566 h 566"/>
                <a:gd name="T22" fmla="*/ 2791 w 3138"/>
                <a:gd name="T23" fmla="*/ 322 h 566"/>
                <a:gd name="T24" fmla="*/ 1833 w 3138"/>
                <a:gd name="T25" fmla="*/ 353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8" h="566">
                  <a:moveTo>
                    <a:pt x="1833" y="353"/>
                  </a:moveTo>
                  <a:cubicBezTo>
                    <a:pt x="1466" y="385"/>
                    <a:pt x="1133" y="439"/>
                    <a:pt x="519" y="123"/>
                  </a:cubicBezTo>
                  <a:cubicBezTo>
                    <a:pt x="507" y="116"/>
                    <a:pt x="494" y="112"/>
                    <a:pt x="482" y="107"/>
                  </a:cubicBezTo>
                  <a:cubicBezTo>
                    <a:pt x="309" y="21"/>
                    <a:pt x="146" y="0"/>
                    <a:pt x="0" y="1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22" y="76"/>
                    <a:pt x="254" y="98"/>
                    <a:pt x="392" y="162"/>
                  </a:cubicBezTo>
                  <a:cubicBezTo>
                    <a:pt x="404" y="167"/>
                    <a:pt x="417" y="171"/>
                    <a:pt x="428" y="177"/>
                  </a:cubicBezTo>
                  <a:cubicBezTo>
                    <a:pt x="1027" y="468"/>
                    <a:pt x="1361" y="465"/>
                    <a:pt x="1728" y="429"/>
                  </a:cubicBezTo>
                  <a:cubicBezTo>
                    <a:pt x="2014" y="403"/>
                    <a:pt x="2362" y="171"/>
                    <a:pt x="2697" y="345"/>
                  </a:cubicBezTo>
                  <a:cubicBezTo>
                    <a:pt x="2799" y="398"/>
                    <a:pt x="2902" y="484"/>
                    <a:pt x="3015" y="566"/>
                  </a:cubicBezTo>
                  <a:cubicBezTo>
                    <a:pt x="3138" y="566"/>
                    <a:pt x="3138" y="566"/>
                    <a:pt x="3138" y="566"/>
                  </a:cubicBezTo>
                  <a:cubicBezTo>
                    <a:pt x="3013" y="479"/>
                    <a:pt x="2901" y="382"/>
                    <a:pt x="2791" y="322"/>
                  </a:cubicBezTo>
                  <a:cubicBezTo>
                    <a:pt x="2455" y="138"/>
                    <a:pt x="2112" y="328"/>
                    <a:pt x="1833" y="353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2E038ED8-D63E-4A79-83AE-F89881FBA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" y="7410451"/>
              <a:ext cx="10623550" cy="2603500"/>
            </a:xfrm>
            <a:custGeom>
              <a:avLst/>
              <a:gdLst>
                <a:gd name="T0" fmla="*/ 3334 w 4202"/>
                <a:gd name="T1" fmla="*/ 642 h 1028"/>
                <a:gd name="T2" fmla="*/ 2422 w 4202"/>
                <a:gd name="T3" fmla="*/ 282 h 1028"/>
                <a:gd name="T4" fmla="*/ 956 w 4202"/>
                <a:gd name="T5" fmla="*/ 238 h 1028"/>
                <a:gd name="T6" fmla="*/ 919 w 4202"/>
                <a:gd name="T7" fmla="*/ 216 h 1028"/>
                <a:gd name="T8" fmla="*/ 100 w 4202"/>
                <a:gd name="T9" fmla="*/ 86 h 1028"/>
                <a:gd name="T10" fmla="*/ 83 w 4202"/>
                <a:gd name="T11" fmla="*/ 113 h 1028"/>
                <a:gd name="T12" fmla="*/ 100 w 4202"/>
                <a:gd name="T13" fmla="*/ 86 h 1028"/>
                <a:gd name="T14" fmla="*/ 47 w 4202"/>
                <a:gd name="T15" fmla="*/ 109 h 1028"/>
                <a:gd name="T16" fmla="*/ 0 w 4202"/>
                <a:gd name="T17" fmla="*/ 174 h 1028"/>
                <a:gd name="T18" fmla="*/ 849 w 4202"/>
                <a:gd name="T19" fmla="*/ 268 h 1028"/>
                <a:gd name="T20" fmla="*/ 886 w 4202"/>
                <a:gd name="T21" fmla="*/ 289 h 1028"/>
                <a:gd name="T22" fmla="*/ 2330 w 4202"/>
                <a:gd name="T23" fmla="*/ 359 h 1028"/>
                <a:gd name="T24" fmla="*/ 3247 w 4202"/>
                <a:gd name="T25" fmla="*/ 660 h 1028"/>
                <a:gd name="T26" fmla="*/ 3916 w 4202"/>
                <a:gd name="T27" fmla="*/ 1002 h 1028"/>
                <a:gd name="T28" fmla="*/ 4128 w 4202"/>
                <a:gd name="T29" fmla="*/ 1002 h 1028"/>
                <a:gd name="T30" fmla="*/ 4149 w 4202"/>
                <a:gd name="T31" fmla="*/ 999 h 1028"/>
                <a:gd name="T32" fmla="*/ 4202 w 4202"/>
                <a:gd name="T33" fmla="*/ 976 h 1028"/>
                <a:gd name="T34" fmla="*/ 3334 w 4202"/>
                <a:gd name="T35" fmla="*/ 64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02" h="1028">
                  <a:moveTo>
                    <a:pt x="3334" y="642"/>
                  </a:moveTo>
                  <a:cubicBezTo>
                    <a:pt x="2979" y="401"/>
                    <a:pt x="2668" y="269"/>
                    <a:pt x="2422" y="282"/>
                  </a:cubicBezTo>
                  <a:cubicBezTo>
                    <a:pt x="2046" y="299"/>
                    <a:pt x="1697" y="706"/>
                    <a:pt x="956" y="238"/>
                  </a:cubicBezTo>
                  <a:cubicBezTo>
                    <a:pt x="944" y="230"/>
                    <a:pt x="931" y="224"/>
                    <a:pt x="919" y="216"/>
                  </a:cubicBezTo>
                  <a:cubicBezTo>
                    <a:pt x="582" y="0"/>
                    <a:pt x="305" y="8"/>
                    <a:pt x="100" y="86"/>
                  </a:cubicBezTo>
                  <a:cubicBezTo>
                    <a:pt x="89" y="103"/>
                    <a:pt x="83" y="113"/>
                    <a:pt x="83" y="113"/>
                  </a:cubicBezTo>
                  <a:cubicBezTo>
                    <a:pt x="83" y="113"/>
                    <a:pt x="89" y="103"/>
                    <a:pt x="100" y="86"/>
                  </a:cubicBezTo>
                  <a:cubicBezTo>
                    <a:pt x="82" y="93"/>
                    <a:pt x="64" y="101"/>
                    <a:pt x="47" y="109"/>
                  </a:cubicBezTo>
                  <a:cubicBezTo>
                    <a:pt x="19" y="143"/>
                    <a:pt x="4" y="168"/>
                    <a:pt x="0" y="174"/>
                  </a:cubicBezTo>
                  <a:cubicBezTo>
                    <a:pt x="207" y="81"/>
                    <a:pt x="496" y="51"/>
                    <a:pt x="849" y="268"/>
                  </a:cubicBezTo>
                  <a:cubicBezTo>
                    <a:pt x="861" y="276"/>
                    <a:pt x="874" y="283"/>
                    <a:pt x="886" y="289"/>
                  </a:cubicBezTo>
                  <a:cubicBezTo>
                    <a:pt x="1609" y="730"/>
                    <a:pt x="1955" y="368"/>
                    <a:pt x="2330" y="359"/>
                  </a:cubicBezTo>
                  <a:cubicBezTo>
                    <a:pt x="2579" y="353"/>
                    <a:pt x="2895" y="430"/>
                    <a:pt x="3247" y="660"/>
                  </a:cubicBezTo>
                  <a:cubicBezTo>
                    <a:pt x="3443" y="788"/>
                    <a:pt x="3653" y="963"/>
                    <a:pt x="3916" y="1002"/>
                  </a:cubicBezTo>
                  <a:cubicBezTo>
                    <a:pt x="4128" y="1002"/>
                    <a:pt x="4128" y="1002"/>
                    <a:pt x="4128" y="1002"/>
                  </a:cubicBezTo>
                  <a:cubicBezTo>
                    <a:pt x="4135" y="1001"/>
                    <a:pt x="4142" y="1000"/>
                    <a:pt x="4149" y="999"/>
                  </a:cubicBezTo>
                  <a:cubicBezTo>
                    <a:pt x="4166" y="992"/>
                    <a:pt x="4184" y="984"/>
                    <a:pt x="4202" y="976"/>
                  </a:cubicBezTo>
                  <a:cubicBezTo>
                    <a:pt x="3845" y="1028"/>
                    <a:pt x="3577" y="807"/>
                    <a:pt x="3334" y="64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D5156B25-2B93-43F5-8BC9-8373A55B3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7645401"/>
              <a:ext cx="9805988" cy="2301875"/>
            </a:xfrm>
            <a:custGeom>
              <a:avLst/>
              <a:gdLst>
                <a:gd name="T0" fmla="*/ 3311 w 3879"/>
                <a:gd name="T1" fmla="*/ 586 h 909"/>
                <a:gd name="T2" fmla="*/ 2382 w 3879"/>
                <a:gd name="T3" fmla="*/ 344 h 909"/>
                <a:gd name="T4" fmla="*/ 953 w 3879"/>
                <a:gd name="T5" fmla="*/ 249 h 909"/>
                <a:gd name="T6" fmla="*/ 915 w 3879"/>
                <a:gd name="T7" fmla="*/ 228 h 909"/>
                <a:gd name="T8" fmla="*/ 0 w 3879"/>
                <a:gd name="T9" fmla="*/ 187 h 909"/>
                <a:gd name="T10" fmla="*/ 0 w 3879"/>
                <a:gd name="T11" fmla="*/ 194 h 909"/>
                <a:gd name="T12" fmla="*/ 817 w 3879"/>
                <a:gd name="T13" fmla="*/ 264 h 909"/>
                <a:gd name="T14" fmla="*/ 854 w 3879"/>
                <a:gd name="T15" fmla="*/ 282 h 909"/>
                <a:gd name="T16" fmla="*/ 2260 w 3879"/>
                <a:gd name="T17" fmla="*/ 404 h 909"/>
                <a:gd name="T18" fmla="*/ 3195 w 3879"/>
                <a:gd name="T19" fmla="*/ 594 h 909"/>
                <a:gd name="T20" fmla="*/ 3712 w 3879"/>
                <a:gd name="T21" fmla="*/ 909 h 909"/>
                <a:gd name="T22" fmla="*/ 3879 w 3879"/>
                <a:gd name="T23" fmla="*/ 909 h 909"/>
                <a:gd name="T24" fmla="*/ 3311 w 3879"/>
                <a:gd name="T25" fmla="*/ 586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9" h="909">
                  <a:moveTo>
                    <a:pt x="3311" y="586"/>
                  </a:moveTo>
                  <a:cubicBezTo>
                    <a:pt x="2960" y="367"/>
                    <a:pt x="2638" y="334"/>
                    <a:pt x="2382" y="344"/>
                  </a:cubicBezTo>
                  <a:cubicBezTo>
                    <a:pt x="2007" y="355"/>
                    <a:pt x="1662" y="662"/>
                    <a:pt x="953" y="249"/>
                  </a:cubicBezTo>
                  <a:cubicBezTo>
                    <a:pt x="941" y="241"/>
                    <a:pt x="927" y="236"/>
                    <a:pt x="915" y="228"/>
                  </a:cubicBezTo>
                  <a:cubicBezTo>
                    <a:pt x="525" y="0"/>
                    <a:pt x="210" y="70"/>
                    <a:pt x="0" y="1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205" y="105"/>
                    <a:pt x="485" y="73"/>
                    <a:pt x="817" y="264"/>
                  </a:cubicBezTo>
                  <a:cubicBezTo>
                    <a:pt x="829" y="270"/>
                    <a:pt x="842" y="275"/>
                    <a:pt x="854" y="282"/>
                  </a:cubicBezTo>
                  <a:cubicBezTo>
                    <a:pt x="1544" y="678"/>
                    <a:pt x="1887" y="421"/>
                    <a:pt x="2260" y="404"/>
                  </a:cubicBezTo>
                  <a:cubicBezTo>
                    <a:pt x="2520" y="393"/>
                    <a:pt x="2846" y="381"/>
                    <a:pt x="3195" y="594"/>
                  </a:cubicBezTo>
                  <a:cubicBezTo>
                    <a:pt x="3352" y="690"/>
                    <a:pt x="3516" y="831"/>
                    <a:pt x="3712" y="909"/>
                  </a:cubicBezTo>
                  <a:cubicBezTo>
                    <a:pt x="3879" y="909"/>
                    <a:pt x="3879" y="909"/>
                    <a:pt x="3879" y="909"/>
                  </a:cubicBezTo>
                  <a:cubicBezTo>
                    <a:pt x="3661" y="842"/>
                    <a:pt x="3481" y="692"/>
                    <a:pt x="3311" y="586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5E0D8B70-B96A-4749-A40C-72316E7DE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8" y="6183313"/>
              <a:ext cx="5780088" cy="2198688"/>
            </a:xfrm>
            <a:custGeom>
              <a:avLst/>
              <a:gdLst>
                <a:gd name="T0" fmla="*/ 1090 w 2286"/>
                <a:gd name="T1" fmla="*/ 464 h 868"/>
                <a:gd name="T2" fmla="*/ 1128 w 2286"/>
                <a:gd name="T3" fmla="*/ 493 h 868"/>
                <a:gd name="T4" fmla="*/ 2286 w 2286"/>
                <a:gd name="T5" fmla="*/ 556 h 868"/>
                <a:gd name="T6" fmla="*/ 1199 w 2286"/>
                <a:gd name="T7" fmla="*/ 458 h 868"/>
                <a:gd name="T8" fmla="*/ 1160 w 2286"/>
                <a:gd name="T9" fmla="*/ 430 h 868"/>
                <a:gd name="T10" fmla="*/ 0 w 2286"/>
                <a:gd name="T11" fmla="*/ 378 h 868"/>
                <a:gd name="T12" fmla="*/ 1090 w 2286"/>
                <a:gd name="T13" fmla="*/ 464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6" h="868">
                  <a:moveTo>
                    <a:pt x="1090" y="464"/>
                  </a:moveTo>
                  <a:cubicBezTo>
                    <a:pt x="1103" y="474"/>
                    <a:pt x="1116" y="483"/>
                    <a:pt x="1128" y="493"/>
                  </a:cubicBezTo>
                  <a:cubicBezTo>
                    <a:pt x="1667" y="868"/>
                    <a:pt x="2008" y="708"/>
                    <a:pt x="2286" y="556"/>
                  </a:cubicBezTo>
                  <a:cubicBezTo>
                    <a:pt x="2021" y="699"/>
                    <a:pt x="1691" y="804"/>
                    <a:pt x="1199" y="458"/>
                  </a:cubicBezTo>
                  <a:cubicBezTo>
                    <a:pt x="1187" y="449"/>
                    <a:pt x="1173" y="439"/>
                    <a:pt x="1160" y="430"/>
                  </a:cubicBezTo>
                  <a:cubicBezTo>
                    <a:pt x="577" y="0"/>
                    <a:pt x="192" y="199"/>
                    <a:pt x="0" y="378"/>
                  </a:cubicBezTo>
                  <a:cubicBezTo>
                    <a:pt x="205" y="217"/>
                    <a:pt x="569" y="86"/>
                    <a:pt x="1090" y="464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839E8F2F-7E87-41D8-AD34-A9B66DB3C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38" y="6402388"/>
              <a:ext cx="11147425" cy="3379788"/>
            </a:xfrm>
            <a:custGeom>
              <a:avLst/>
              <a:gdLst>
                <a:gd name="T0" fmla="*/ 0 w 4409"/>
                <a:gd name="T1" fmla="*/ 322 h 1335"/>
                <a:gd name="T2" fmla="*/ 1022 w 4409"/>
                <a:gd name="T3" fmla="*/ 431 h 1335"/>
                <a:gd name="T4" fmla="*/ 1061 w 4409"/>
                <a:gd name="T5" fmla="*/ 456 h 1335"/>
                <a:gd name="T6" fmla="*/ 2610 w 4409"/>
                <a:gd name="T7" fmla="*/ 392 h 1335"/>
                <a:gd name="T8" fmla="*/ 3494 w 4409"/>
                <a:gd name="T9" fmla="*/ 970 h 1335"/>
                <a:gd name="T10" fmla="*/ 4409 w 4409"/>
                <a:gd name="T11" fmla="*/ 1228 h 1335"/>
                <a:gd name="T12" fmla="*/ 4409 w 4409"/>
                <a:gd name="T13" fmla="*/ 1226 h 1335"/>
                <a:gd name="T14" fmla="*/ 3608 w 4409"/>
                <a:gd name="T15" fmla="*/ 954 h 1335"/>
                <a:gd name="T16" fmla="*/ 2730 w 4409"/>
                <a:gd name="T17" fmla="*/ 315 h 1335"/>
                <a:gd name="T18" fmla="*/ 2345 w 4409"/>
                <a:gd name="T19" fmla="*/ 454 h 1335"/>
                <a:gd name="T20" fmla="*/ 2316 w 4409"/>
                <a:gd name="T21" fmla="*/ 470 h 1335"/>
                <a:gd name="T22" fmla="*/ 1158 w 4409"/>
                <a:gd name="T23" fmla="*/ 407 h 1335"/>
                <a:gd name="T24" fmla="*/ 1120 w 4409"/>
                <a:gd name="T25" fmla="*/ 378 h 1335"/>
                <a:gd name="T26" fmla="*/ 30 w 4409"/>
                <a:gd name="T27" fmla="*/ 292 h 1335"/>
                <a:gd name="T28" fmla="*/ 0 w 4409"/>
                <a:gd name="T29" fmla="*/ 322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09" h="1335">
                  <a:moveTo>
                    <a:pt x="0" y="322"/>
                  </a:moveTo>
                  <a:cubicBezTo>
                    <a:pt x="211" y="184"/>
                    <a:pt x="554" y="100"/>
                    <a:pt x="1022" y="431"/>
                  </a:cubicBezTo>
                  <a:cubicBezTo>
                    <a:pt x="1036" y="439"/>
                    <a:pt x="1049" y="448"/>
                    <a:pt x="1061" y="456"/>
                  </a:cubicBezTo>
                  <a:cubicBezTo>
                    <a:pt x="1870" y="1006"/>
                    <a:pt x="2229" y="379"/>
                    <a:pt x="2610" y="392"/>
                  </a:cubicBezTo>
                  <a:cubicBezTo>
                    <a:pt x="2837" y="402"/>
                    <a:pt x="3130" y="702"/>
                    <a:pt x="3494" y="970"/>
                  </a:cubicBezTo>
                  <a:cubicBezTo>
                    <a:pt x="3750" y="1159"/>
                    <a:pt x="4043" y="1335"/>
                    <a:pt x="4409" y="1228"/>
                  </a:cubicBezTo>
                  <a:cubicBezTo>
                    <a:pt x="4409" y="1226"/>
                    <a:pt x="4409" y="1226"/>
                    <a:pt x="4409" y="1226"/>
                  </a:cubicBezTo>
                  <a:cubicBezTo>
                    <a:pt x="4099" y="1277"/>
                    <a:pt x="3838" y="1128"/>
                    <a:pt x="3608" y="954"/>
                  </a:cubicBezTo>
                  <a:cubicBezTo>
                    <a:pt x="3243" y="673"/>
                    <a:pt x="2953" y="326"/>
                    <a:pt x="2730" y="315"/>
                  </a:cubicBezTo>
                  <a:cubicBezTo>
                    <a:pt x="2605" y="309"/>
                    <a:pt x="2483" y="378"/>
                    <a:pt x="2345" y="454"/>
                  </a:cubicBezTo>
                  <a:cubicBezTo>
                    <a:pt x="2335" y="459"/>
                    <a:pt x="2326" y="465"/>
                    <a:pt x="2316" y="470"/>
                  </a:cubicBezTo>
                  <a:cubicBezTo>
                    <a:pt x="2038" y="622"/>
                    <a:pt x="1697" y="782"/>
                    <a:pt x="1158" y="407"/>
                  </a:cubicBezTo>
                  <a:cubicBezTo>
                    <a:pt x="1146" y="397"/>
                    <a:pt x="1133" y="388"/>
                    <a:pt x="1120" y="378"/>
                  </a:cubicBezTo>
                  <a:cubicBezTo>
                    <a:pt x="599" y="0"/>
                    <a:pt x="235" y="131"/>
                    <a:pt x="30" y="292"/>
                  </a:cubicBezTo>
                  <a:cubicBezTo>
                    <a:pt x="19" y="302"/>
                    <a:pt x="9" y="312"/>
                    <a:pt x="0" y="32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36CBB18F-A9DD-4FF8-8F16-D8D282FDF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6654801"/>
              <a:ext cx="11241088" cy="3127375"/>
            </a:xfrm>
            <a:custGeom>
              <a:avLst/>
              <a:gdLst>
                <a:gd name="T0" fmla="*/ 3531 w 4446"/>
                <a:gd name="T1" fmla="*/ 870 h 1235"/>
                <a:gd name="T2" fmla="*/ 2647 w 4446"/>
                <a:gd name="T3" fmla="*/ 292 h 1235"/>
                <a:gd name="T4" fmla="*/ 1098 w 4446"/>
                <a:gd name="T5" fmla="*/ 356 h 1235"/>
                <a:gd name="T6" fmla="*/ 1059 w 4446"/>
                <a:gd name="T7" fmla="*/ 331 h 1235"/>
                <a:gd name="T8" fmla="*/ 37 w 4446"/>
                <a:gd name="T9" fmla="*/ 222 h 1235"/>
                <a:gd name="T10" fmla="*/ 0 w 4446"/>
                <a:gd name="T11" fmla="*/ 262 h 1235"/>
                <a:gd name="T12" fmla="*/ 968 w 4446"/>
                <a:gd name="T13" fmla="*/ 382 h 1235"/>
                <a:gd name="T14" fmla="*/ 1007 w 4446"/>
                <a:gd name="T15" fmla="*/ 407 h 1235"/>
                <a:gd name="T16" fmla="*/ 2542 w 4446"/>
                <a:gd name="T17" fmla="*/ 370 h 1235"/>
                <a:gd name="T18" fmla="*/ 3436 w 4446"/>
                <a:gd name="T19" fmla="*/ 887 h 1235"/>
                <a:gd name="T20" fmla="*/ 4279 w 4446"/>
                <a:gd name="T21" fmla="*/ 1175 h 1235"/>
                <a:gd name="T22" fmla="*/ 4285 w 4446"/>
                <a:gd name="T23" fmla="*/ 1172 h 1235"/>
                <a:gd name="T24" fmla="*/ 4279 w 4446"/>
                <a:gd name="T25" fmla="*/ 1175 h 1235"/>
                <a:gd name="T26" fmla="*/ 4380 w 4446"/>
                <a:gd name="T27" fmla="*/ 1151 h 1235"/>
                <a:gd name="T28" fmla="*/ 4397 w 4446"/>
                <a:gd name="T29" fmla="*/ 1142 h 1235"/>
                <a:gd name="T30" fmla="*/ 4380 w 4446"/>
                <a:gd name="T31" fmla="*/ 1151 h 1235"/>
                <a:gd name="T32" fmla="*/ 4446 w 4446"/>
                <a:gd name="T33" fmla="*/ 1129 h 1235"/>
                <a:gd name="T34" fmla="*/ 4446 w 4446"/>
                <a:gd name="T35" fmla="*/ 1128 h 1235"/>
                <a:gd name="T36" fmla="*/ 3531 w 4446"/>
                <a:gd name="T37" fmla="*/ 87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6" h="1235">
                  <a:moveTo>
                    <a:pt x="3531" y="870"/>
                  </a:moveTo>
                  <a:cubicBezTo>
                    <a:pt x="3167" y="602"/>
                    <a:pt x="2874" y="302"/>
                    <a:pt x="2647" y="292"/>
                  </a:cubicBezTo>
                  <a:cubicBezTo>
                    <a:pt x="2266" y="279"/>
                    <a:pt x="1907" y="906"/>
                    <a:pt x="1098" y="356"/>
                  </a:cubicBezTo>
                  <a:cubicBezTo>
                    <a:pt x="1086" y="348"/>
                    <a:pt x="1073" y="339"/>
                    <a:pt x="1059" y="331"/>
                  </a:cubicBezTo>
                  <a:cubicBezTo>
                    <a:pt x="591" y="0"/>
                    <a:pt x="248" y="84"/>
                    <a:pt x="37" y="222"/>
                  </a:cubicBezTo>
                  <a:cubicBezTo>
                    <a:pt x="23" y="236"/>
                    <a:pt x="11" y="249"/>
                    <a:pt x="0" y="262"/>
                  </a:cubicBezTo>
                  <a:cubicBezTo>
                    <a:pt x="214" y="145"/>
                    <a:pt x="539" y="92"/>
                    <a:pt x="968" y="382"/>
                  </a:cubicBezTo>
                  <a:cubicBezTo>
                    <a:pt x="982" y="390"/>
                    <a:pt x="995" y="399"/>
                    <a:pt x="1007" y="407"/>
                  </a:cubicBezTo>
                  <a:cubicBezTo>
                    <a:pt x="1804" y="927"/>
                    <a:pt x="2160" y="361"/>
                    <a:pt x="2542" y="370"/>
                  </a:cubicBezTo>
                  <a:cubicBezTo>
                    <a:pt x="2775" y="376"/>
                    <a:pt x="3073" y="629"/>
                    <a:pt x="3436" y="887"/>
                  </a:cubicBezTo>
                  <a:cubicBezTo>
                    <a:pt x="3676" y="1056"/>
                    <a:pt x="3944" y="1230"/>
                    <a:pt x="4279" y="1175"/>
                  </a:cubicBezTo>
                  <a:cubicBezTo>
                    <a:pt x="4281" y="1174"/>
                    <a:pt x="4283" y="1173"/>
                    <a:pt x="4285" y="1172"/>
                  </a:cubicBezTo>
                  <a:cubicBezTo>
                    <a:pt x="4283" y="1173"/>
                    <a:pt x="4281" y="1174"/>
                    <a:pt x="4279" y="1175"/>
                  </a:cubicBezTo>
                  <a:cubicBezTo>
                    <a:pt x="4312" y="1169"/>
                    <a:pt x="4346" y="1161"/>
                    <a:pt x="4380" y="1151"/>
                  </a:cubicBezTo>
                  <a:cubicBezTo>
                    <a:pt x="4385" y="1148"/>
                    <a:pt x="4391" y="1145"/>
                    <a:pt x="4397" y="1142"/>
                  </a:cubicBezTo>
                  <a:cubicBezTo>
                    <a:pt x="4391" y="1145"/>
                    <a:pt x="4385" y="1148"/>
                    <a:pt x="4380" y="1151"/>
                  </a:cubicBezTo>
                  <a:cubicBezTo>
                    <a:pt x="4402" y="1145"/>
                    <a:pt x="4424" y="1137"/>
                    <a:pt x="4446" y="1129"/>
                  </a:cubicBezTo>
                  <a:cubicBezTo>
                    <a:pt x="4446" y="1128"/>
                    <a:pt x="4446" y="1128"/>
                    <a:pt x="4446" y="1128"/>
                  </a:cubicBezTo>
                  <a:cubicBezTo>
                    <a:pt x="4080" y="1235"/>
                    <a:pt x="3787" y="1059"/>
                    <a:pt x="3531" y="870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507C0273-3016-4C48-8BB1-A16D271D8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7539038"/>
              <a:ext cx="10296525" cy="2408238"/>
            </a:xfrm>
            <a:custGeom>
              <a:avLst/>
              <a:gdLst>
                <a:gd name="T0" fmla="*/ 2487 w 4073"/>
                <a:gd name="T1" fmla="*/ 308 h 951"/>
                <a:gd name="T2" fmla="*/ 1043 w 4073"/>
                <a:gd name="T3" fmla="*/ 238 h 951"/>
                <a:gd name="T4" fmla="*/ 1006 w 4073"/>
                <a:gd name="T5" fmla="*/ 217 h 951"/>
                <a:gd name="T6" fmla="*/ 157 w 4073"/>
                <a:gd name="T7" fmla="*/ 123 h 951"/>
                <a:gd name="T8" fmla="*/ 156 w 4073"/>
                <a:gd name="T9" fmla="*/ 124 h 951"/>
                <a:gd name="T10" fmla="*/ 157 w 4073"/>
                <a:gd name="T11" fmla="*/ 123 h 951"/>
                <a:gd name="T12" fmla="*/ 93 w 4073"/>
                <a:gd name="T13" fmla="*/ 154 h 951"/>
                <a:gd name="T14" fmla="*/ 72 w 4073"/>
                <a:gd name="T15" fmla="*/ 184 h 951"/>
                <a:gd name="T16" fmla="*/ 93 w 4073"/>
                <a:gd name="T17" fmla="*/ 154 h 951"/>
                <a:gd name="T18" fmla="*/ 25 w 4073"/>
                <a:gd name="T19" fmla="*/ 196 h 951"/>
                <a:gd name="T20" fmla="*/ 16 w 4073"/>
                <a:gd name="T21" fmla="*/ 205 h 951"/>
                <a:gd name="T22" fmla="*/ 0 w 4073"/>
                <a:gd name="T23" fmla="*/ 226 h 951"/>
                <a:gd name="T24" fmla="*/ 0 w 4073"/>
                <a:gd name="T25" fmla="*/ 229 h 951"/>
                <a:gd name="T26" fmla="*/ 915 w 4073"/>
                <a:gd name="T27" fmla="*/ 270 h 951"/>
                <a:gd name="T28" fmla="*/ 953 w 4073"/>
                <a:gd name="T29" fmla="*/ 291 h 951"/>
                <a:gd name="T30" fmla="*/ 2382 w 4073"/>
                <a:gd name="T31" fmla="*/ 386 h 951"/>
                <a:gd name="T32" fmla="*/ 3311 w 4073"/>
                <a:gd name="T33" fmla="*/ 628 h 951"/>
                <a:gd name="T34" fmla="*/ 3879 w 4073"/>
                <a:gd name="T35" fmla="*/ 951 h 951"/>
                <a:gd name="T36" fmla="*/ 4073 w 4073"/>
                <a:gd name="T37" fmla="*/ 951 h 951"/>
                <a:gd name="T38" fmla="*/ 3404 w 4073"/>
                <a:gd name="T39" fmla="*/ 609 h 951"/>
                <a:gd name="T40" fmla="*/ 2487 w 4073"/>
                <a:gd name="T41" fmla="*/ 308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3" h="951">
                  <a:moveTo>
                    <a:pt x="2487" y="308"/>
                  </a:moveTo>
                  <a:cubicBezTo>
                    <a:pt x="2112" y="317"/>
                    <a:pt x="1766" y="679"/>
                    <a:pt x="1043" y="238"/>
                  </a:cubicBezTo>
                  <a:cubicBezTo>
                    <a:pt x="1031" y="232"/>
                    <a:pt x="1018" y="225"/>
                    <a:pt x="1006" y="217"/>
                  </a:cubicBezTo>
                  <a:cubicBezTo>
                    <a:pt x="653" y="0"/>
                    <a:pt x="364" y="30"/>
                    <a:pt x="157" y="123"/>
                  </a:cubicBezTo>
                  <a:cubicBezTo>
                    <a:pt x="156" y="123"/>
                    <a:pt x="156" y="124"/>
                    <a:pt x="156" y="124"/>
                  </a:cubicBezTo>
                  <a:cubicBezTo>
                    <a:pt x="156" y="124"/>
                    <a:pt x="156" y="123"/>
                    <a:pt x="157" y="123"/>
                  </a:cubicBezTo>
                  <a:cubicBezTo>
                    <a:pt x="135" y="132"/>
                    <a:pt x="114" y="143"/>
                    <a:pt x="93" y="154"/>
                  </a:cubicBezTo>
                  <a:cubicBezTo>
                    <a:pt x="79" y="173"/>
                    <a:pt x="72" y="184"/>
                    <a:pt x="72" y="184"/>
                  </a:cubicBezTo>
                  <a:cubicBezTo>
                    <a:pt x="72" y="184"/>
                    <a:pt x="79" y="173"/>
                    <a:pt x="93" y="154"/>
                  </a:cubicBezTo>
                  <a:cubicBezTo>
                    <a:pt x="69" y="167"/>
                    <a:pt x="46" y="181"/>
                    <a:pt x="25" y="196"/>
                  </a:cubicBezTo>
                  <a:cubicBezTo>
                    <a:pt x="22" y="199"/>
                    <a:pt x="19" y="202"/>
                    <a:pt x="16" y="205"/>
                  </a:cubicBezTo>
                  <a:cubicBezTo>
                    <a:pt x="9" y="213"/>
                    <a:pt x="4" y="220"/>
                    <a:pt x="0" y="226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10" y="112"/>
                    <a:pt x="525" y="42"/>
                    <a:pt x="915" y="270"/>
                  </a:cubicBezTo>
                  <a:cubicBezTo>
                    <a:pt x="927" y="278"/>
                    <a:pt x="941" y="283"/>
                    <a:pt x="953" y="291"/>
                  </a:cubicBezTo>
                  <a:cubicBezTo>
                    <a:pt x="1662" y="704"/>
                    <a:pt x="2007" y="397"/>
                    <a:pt x="2382" y="386"/>
                  </a:cubicBezTo>
                  <a:cubicBezTo>
                    <a:pt x="2638" y="376"/>
                    <a:pt x="2960" y="409"/>
                    <a:pt x="3311" y="628"/>
                  </a:cubicBezTo>
                  <a:cubicBezTo>
                    <a:pt x="3481" y="734"/>
                    <a:pt x="3661" y="884"/>
                    <a:pt x="3879" y="951"/>
                  </a:cubicBezTo>
                  <a:cubicBezTo>
                    <a:pt x="4073" y="951"/>
                    <a:pt x="4073" y="951"/>
                    <a:pt x="4073" y="951"/>
                  </a:cubicBezTo>
                  <a:cubicBezTo>
                    <a:pt x="3810" y="912"/>
                    <a:pt x="3600" y="737"/>
                    <a:pt x="3404" y="609"/>
                  </a:cubicBezTo>
                  <a:cubicBezTo>
                    <a:pt x="3052" y="379"/>
                    <a:pt x="2736" y="302"/>
                    <a:pt x="2487" y="308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C5AD3095-9821-4317-BD0E-ED2FEF13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705851"/>
              <a:ext cx="7621588" cy="1241425"/>
            </a:xfrm>
            <a:custGeom>
              <a:avLst/>
              <a:gdLst>
                <a:gd name="T0" fmla="*/ 2697 w 3015"/>
                <a:gd name="T1" fmla="*/ 269 h 490"/>
                <a:gd name="T2" fmla="*/ 1728 w 3015"/>
                <a:gd name="T3" fmla="*/ 353 h 490"/>
                <a:gd name="T4" fmla="*/ 428 w 3015"/>
                <a:gd name="T5" fmla="*/ 101 h 490"/>
                <a:gd name="T6" fmla="*/ 392 w 3015"/>
                <a:gd name="T7" fmla="*/ 86 h 490"/>
                <a:gd name="T8" fmla="*/ 0 w 3015"/>
                <a:gd name="T9" fmla="*/ 3 h 490"/>
                <a:gd name="T10" fmla="*/ 0 w 3015"/>
                <a:gd name="T11" fmla="*/ 48 h 490"/>
                <a:gd name="T12" fmla="*/ 293 w 3015"/>
                <a:gd name="T13" fmla="*/ 121 h 490"/>
                <a:gd name="T14" fmla="*/ 329 w 3015"/>
                <a:gd name="T15" fmla="*/ 135 h 490"/>
                <a:gd name="T16" fmla="*/ 1607 w 3015"/>
                <a:gd name="T17" fmla="*/ 417 h 490"/>
                <a:gd name="T18" fmla="*/ 2582 w 3015"/>
                <a:gd name="T19" fmla="*/ 276 h 490"/>
                <a:gd name="T20" fmla="*/ 2885 w 3015"/>
                <a:gd name="T21" fmla="*/ 490 h 490"/>
                <a:gd name="T22" fmla="*/ 3015 w 3015"/>
                <a:gd name="T23" fmla="*/ 490 h 490"/>
                <a:gd name="T24" fmla="*/ 2697 w 3015"/>
                <a:gd name="T25" fmla="*/ 26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5" h="490">
                  <a:moveTo>
                    <a:pt x="2697" y="269"/>
                  </a:moveTo>
                  <a:cubicBezTo>
                    <a:pt x="2362" y="95"/>
                    <a:pt x="2014" y="327"/>
                    <a:pt x="1728" y="353"/>
                  </a:cubicBezTo>
                  <a:cubicBezTo>
                    <a:pt x="1361" y="389"/>
                    <a:pt x="1027" y="392"/>
                    <a:pt x="428" y="101"/>
                  </a:cubicBezTo>
                  <a:cubicBezTo>
                    <a:pt x="417" y="95"/>
                    <a:pt x="404" y="91"/>
                    <a:pt x="392" y="86"/>
                  </a:cubicBezTo>
                  <a:cubicBezTo>
                    <a:pt x="254" y="22"/>
                    <a:pt x="122" y="0"/>
                    <a:pt x="0" y="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4" y="54"/>
                    <a:pt x="192" y="76"/>
                    <a:pt x="293" y="121"/>
                  </a:cubicBezTo>
                  <a:cubicBezTo>
                    <a:pt x="305" y="126"/>
                    <a:pt x="319" y="130"/>
                    <a:pt x="329" y="135"/>
                  </a:cubicBezTo>
                  <a:cubicBezTo>
                    <a:pt x="909" y="409"/>
                    <a:pt x="1241" y="455"/>
                    <a:pt x="1607" y="417"/>
                  </a:cubicBezTo>
                  <a:cubicBezTo>
                    <a:pt x="1896" y="386"/>
                    <a:pt x="2248" y="109"/>
                    <a:pt x="2582" y="276"/>
                  </a:cubicBezTo>
                  <a:cubicBezTo>
                    <a:pt x="2679" y="325"/>
                    <a:pt x="2777" y="408"/>
                    <a:pt x="2885" y="490"/>
                  </a:cubicBezTo>
                  <a:cubicBezTo>
                    <a:pt x="3015" y="490"/>
                    <a:pt x="3015" y="490"/>
                    <a:pt x="3015" y="490"/>
                  </a:cubicBezTo>
                  <a:cubicBezTo>
                    <a:pt x="2902" y="408"/>
                    <a:pt x="2799" y="322"/>
                    <a:pt x="2697" y="269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81B1136E-1BB7-493B-9CC3-AF183258C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7829551"/>
              <a:ext cx="9383713" cy="2117725"/>
            </a:xfrm>
            <a:custGeom>
              <a:avLst/>
              <a:gdLst>
                <a:gd name="T0" fmla="*/ 2260 w 3712"/>
                <a:gd name="T1" fmla="*/ 331 h 836"/>
                <a:gd name="T2" fmla="*/ 854 w 3712"/>
                <a:gd name="T3" fmla="*/ 209 h 836"/>
                <a:gd name="T4" fmla="*/ 817 w 3712"/>
                <a:gd name="T5" fmla="*/ 191 h 836"/>
                <a:gd name="T6" fmla="*/ 0 w 3712"/>
                <a:gd name="T7" fmla="*/ 121 h 836"/>
                <a:gd name="T8" fmla="*/ 0 w 3712"/>
                <a:gd name="T9" fmla="*/ 176 h 836"/>
                <a:gd name="T10" fmla="*/ 748 w 3712"/>
                <a:gd name="T11" fmla="*/ 253 h 836"/>
                <a:gd name="T12" fmla="*/ 785 w 3712"/>
                <a:gd name="T13" fmla="*/ 272 h 836"/>
                <a:gd name="T14" fmla="*/ 2168 w 3712"/>
                <a:gd name="T15" fmla="*/ 421 h 836"/>
                <a:gd name="T16" fmla="*/ 3107 w 3712"/>
                <a:gd name="T17" fmla="*/ 557 h 836"/>
                <a:gd name="T18" fmla="*/ 3532 w 3712"/>
                <a:gd name="T19" fmla="*/ 836 h 836"/>
                <a:gd name="T20" fmla="*/ 3712 w 3712"/>
                <a:gd name="T21" fmla="*/ 836 h 836"/>
                <a:gd name="T22" fmla="*/ 3195 w 3712"/>
                <a:gd name="T23" fmla="*/ 521 h 836"/>
                <a:gd name="T24" fmla="*/ 2260 w 3712"/>
                <a:gd name="T25" fmla="*/ 331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2" h="836">
                  <a:moveTo>
                    <a:pt x="2260" y="331"/>
                  </a:moveTo>
                  <a:cubicBezTo>
                    <a:pt x="1887" y="348"/>
                    <a:pt x="1544" y="605"/>
                    <a:pt x="854" y="209"/>
                  </a:cubicBezTo>
                  <a:cubicBezTo>
                    <a:pt x="842" y="202"/>
                    <a:pt x="829" y="197"/>
                    <a:pt x="817" y="191"/>
                  </a:cubicBezTo>
                  <a:cubicBezTo>
                    <a:pt x="485" y="0"/>
                    <a:pt x="205" y="32"/>
                    <a:pt x="0" y="12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97" y="104"/>
                    <a:pt x="453" y="89"/>
                    <a:pt x="748" y="253"/>
                  </a:cubicBezTo>
                  <a:cubicBezTo>
                    <a:pt x="760" y="260"/>
                    <a:pt x="773" y="265"/>
                    <a:pt x="785" y="272"/>
                  </a:cubicBezTo>
                  <a:cubicBezTo>
                    <a:pt x="1457" y="649"/>
                    <a:pt x="1795" y="441"/>
                    <a:pt x="2168" y="421"/>
                  </a:cubicBezTo>
                  <a:cubicBezTo>
                    <a:pt x="2433" y="406"/>
                    <a:pt x="2762" y="350"/>
                    <a:pt x="3107" y="557"/>
                  </a:cubicBezTo>
                  <a:cubicBezTo>
                    <a:pt x="3239" y="636"/>
                    <a:pt x="3375" y="751"/>
                    <a:pt x="3532" y="836"/>
                  </a:cubicBezTo>
                  <a:cubicBezTo>
                    <a:pt x="3712" y="836"/>
                    <a:pt x="3712" y="836"/>
                    <a:pt x="3712" y="836"/>
                  </a:cubicBezTo>
                  <a:cubicBezTo>
                    <a:pt x="3516" y="758"/>
                    <a:pt x="3352" y="617"/>
                    <a:pt x="3195" y="521"/>
                  </a:cubicBezTo>
                  <a:cubicBezTo>
                    <a:pt x="2846" y="308"/>
                    <a:pt x="2520" y="320"/>
                    <a:pt x="2260" y="331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4A17B37F-8D9F-407D-A95B-1B496843C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054976"/>
              <a:ext cx="8929688" cy="1892300"/>
            </a:xfrm>
            <a:custGeom>
              <a:avLst/>
              <a:gdLst>
                <a:gd name="T0" fmla="*/ 2168 w 3532"/>
                <a:gd name="T1" fmla="*/ 332 h 747"/>
                <a:gd name="T2" fmla="*/ 785 w 3532"/>
                <a:gd name="T3" fmla="*/ 183 h 747"/>
                <a:gd name="T4" fmla="*/ 748 w 3532"/>
                <a:gd name="T5" fmla="*/ 164 h 747"/>
                <a:gd name="T6" fmla="*/ 0 w 3532"/>
                <a:gd name="T7" fmla="*/ 87 h 747"/>
                <a:gd name="T8" fmla="*/ 0 w 3532"/>
                <a:gd name="T9" fmla="*/ 108 h 747"/>
                <a:gd name="T10" fmla="*/ 649 w 3532"/>
                <a:gd name="T11" fmla="*/ 198 h 747"/>
                <a:gd name="T12" fmla="*/ 687 w 3532"/>
                <a:gd name="T13" fmla="*/ 217 h 747"/>
                <a:gd name="T14" fmla="*/ 2046 w 3532"/>
                <a:gd name="T15" fmla="*/ 394 h 747"/>
                <a:gd name="T16" fmla="*/ 2992 w 3532"/>
                <a:gd name="T17" fmla="*/ 475 h 747"/>
                <a:gd name="T18" fmla="*/ 3392 w 3532"/>
                <a:gd name="T19" fmla="*/ 747 h 747"/>
                <a:gd name="T20" fmla="*/ 3532 w 3532"/>
                <a:gd name="T21" fmla="*/ 747 h 747"/>
                <a:gd name="T22" fmla="*/ 3107 w 3532"/>
                <a:gd name="T23" fmla="*/ 468 h 747"/>
                <a:gd name="T24" fmla="*/ 2168 w 3532"/>
                <a:gd name="T25" fmla="*/ 33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2" h="747">
                  <a:moveTo>
                    <a:pt x="2168" y="332"/>
                  </a:moveTo>
                  <a:cubicBezTo>
                    <a:pt x="1795" y="352"/>
                    <a:pt x="1457" y="560"/>
                    <a:pt x="785" y="183"/>
                  </a:cubicBezTo>
                  <a:cubicBezTo>
                    <a:pt x="773" y="176"/>
                    <a:pt x="760" y="171"/>
                    <a:pt x="748" y="164"/>
                  </a:cubicBezTo>
                  <a:cubicBezTo>
                    <a:pt x="453" y="0"/>
                    <a:pt x="197" y="15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82" y="60"/>
                    <a:pt x="403" y="64"/>
                    <a:pt x="649" y="198"/>
                  </a:cubicBezTo>
                  <a:cubicBezTo>
                    <a:pt x="661" y="204"/>
                    <a:pt x="675" y="210"/>
                    <a:pt x="687" y="217"/>
                  </a:cubicBezTo>
                  <a:cubicBezTo>
                    <a:pt x="1339" y="576"/>
                    <a:pt x="1676" y="419"/>
                    <a:pt x="2046" y="394"/>
                  </a:cubicBezTo>
                  <a:cubicBezTo>
                    <a:pt x="2316" y="375"/>
                    <a:pt x="2650" y="274"/>
                    <a:pt x="2992" y="475"/>
                  </a:cubicBezTo>
                  <a:cubicBezTo>
                    <a:pt x="3117" y="548"/>
                    <a:pt x="3246" y="659"/>
                    <a:pt x="3392" y="747"/>
                  </a:cubicBezTo>
                  <a:cubicBezTo>
                    <a:pt x="3532" y="747"/>
                    <a:pt x="3532" y="747"/>
                    <a:pt x="3532" y="747"/>
                  </a:cubicBezTo>
                  <a:cubicBezTo>
                    <a:pt x="3375" y="662"/>
                    <a:pt x="3239" y="547"/>
                    <a:pt x="3107" y="468"/>
                  </a:cubicBezTo>
                  <a:cubicBezTo>
                    <a:pt x="2762" y="261"/>
                    <a:pt x="2433" y="317"/>
                    <a:pt x="2168" y="33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80561D2E-5D0C-40B0-BA7B-02A8D083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828088"/>
              <a:ext cx="7292975" cy="1119188"/>
            </a:xfrm>
            <a:custGeom>
              <a:avLst/>
              <a:gdLst>
                <a:gd name="T0" fmla="*/ 1607 w 2885"/>
                <a:gd name="T1" fmla="*/ 369 h 442"/>
                <a:gd name="T2" fmla="*/ 329 w 2885"/>
                <a:gd name="T3" fmla="*/ 87 h 442"/>
                <a:gd name="T4" fmla="*/ 293 w 2885"/>
                <a:gd name="T5" fmla="*/ 73 h 442"/>
                <a:gd name="T6" fmla="*/ 0 w 2885"/>
                <a:gd name="T7" fmla="*/ 0 h 442"/>
                <a:gd name="T8" fmla="*/ 0 w 2885"/>
                <a:gd name="T9" fmla="*/ 76 h 442"/>
                <a:gd name="T10" fmla="*/ 224 w 2885"/>
                <a:gd name="T11" fmla="*/ 135 h 442"/>
                <a:gd name="T12" fmla="*/ 260 w 2885"/>
                <a:gd name="T13" fmla="*/ 150 h 442"/>
                <a:gd name="T14" fmla="*/ 1077 w 2885"/>
                <a:gd name="T15" fmla="*/ 442 h 442"/>
                <a:gd name="T16" fmla="*/ 1279 w 2885"/>
                <a:gd name="T17" fmla="*/ 442 h 442"/>
                <a:gd name="T18" fmla="*/ 1323 w 2885"/>
                <a:gd name="T19" fmla="*/ 439 h 442"/>
                <a:gd name="T20" fmla="*/ 1405 w 2885"/>
                <a:gd name="T21" fmla="*/ 417 h 442"/>
                <a:gd name="T22" fmla="*/ 1502 w 2885"/>
                <a:gd name="T23" fmla="*/ 394 h 442"/>
                <a:gd name="T24" fmla="*/ 1658 w 2885"/>
                <a:gd name="T25" fmla="*/ 378 h 442"/>
                <a:gd name="T26" fmla="*/ 1678 w 2885"/>
                <a:gd name="T27" fmla="*/ 376 h 442"/>
                <a:gd name="T28" fmla="*/ 1729 w 2885"/>
                <a:gd name="T29" fmla="*/ 360 h 442"/>
                <a:gd name="T30" fmla="*/ 1823 w 2885"/>
                <a:gd name="T31" fmla="*/ 334 h 442"/>
                <a:gd name="T32" fmla="*/ 1966 w 2885"/>
                <a:gd name="T33" fmla="*/ 285 h 442"/>
                <a:gd name="T34" fmla="*/ 2161 w 2885"/>
                <a:gd name="T35" fmla="*/ 233 h 442"/>
                <a:gd name="T36" fmla="*/ 2495 w 2885"/>
                <a:gd name="T37" fmla="*/ 262 h 442"/>
                <a:gd name="T38" fmla="*/ 2750 w 2885"/>
                <a:gd name="T39" fmla="*/ 442 h 442"/>
                <a:gd name="T40" fmla="*/ 2885 w 2885"/>
                <a:gd name="T41" fmla="*/ 442 h 442"/>
                <a:gd name="T42" fmla="*/ 2582 w 2885"/>
                <a:gd name="T43" fmla="*/ 228 h 442"/>
                <a:gd name="T44" fmla="*/ 1607 w 2885"/>
                <a:gd name="T45" fmla="*/ 36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5" h="442">
                  <a:moveTo>
                    <a:pt x="1607" y="369"/>
                  </a:moveTo>
                  <a:cubicBezTo>
                    <a:pt x="1241" y="407"/>
                    <a:pt x="909" y="361"/>
                    <a:pt x="329" y="87"/>
                  </a:cubicBezTo>
                  <a:cubicBezTo>
                    <a:pt x="319" y="82"/>
                    <a:pt x="305" y="78"/>
                    <a:pt x="293" y="73"/>
                  </a:cubicBezTo>
                  <a:cubicBezTo>
                    <a:pt x="192" y="28"/>
                    <a:pt x="94" y="6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3" y="84"/>
                    <a:pt x="148" y="103"/>
                    <a:pt x="224" y="135"/>
                  </a:cubicBezTo>
                  <a:cubicBezTo>
                    <a:pt x="236" y="140"/>
                    <a:pt x="249" y="144"/>
                    <a:pt x="260" y="150"/>
                  </a:cubicBezTo>
                  <a:cubicBezTo>
                    <a:pt x="596" y="302"/>
                    <a:pt x="849" y="399"/>
                    <a:pt x="1077" y="442"/>
                  </a:cubicBezTo>
                  <a:cubicBezTo>
                    <a:pt x="1279" y="442"/>
                    <a:pt x="1279" y="442"/>
                    <a:pt x="1279" y="442"/>
                  </a:cubicBezTo>
                  <a:cubicBezTo>
                    <a:pt x="1294" y="440"/>
                    <a:pt x="1309" y="438"/>
                    <a:pt x="1323" y="439"/>
                  </a:cubicBezTo>
                  <a:cubicBezTo>
                    <a:pt x="1351" y="427"/>
                    <a:pt x="1379" y="419"/>
                    <a:pt x="1405" y="417"/>
                  </a:cubicBezTo>
                  <a:cubicBezTo>
                    <a:pt x="1438" y="403"/>
                    <a:pt x="1471" y="395"/>
                    <a:pt x="1502" y="394"/>
                  </a:cubicBezTo>
                  <a:cubicBezTo>
                    <a:pt x="1556" y="373"/>
                    <a:pt x="1608" y="365"/>
                    <a:pt x="1658" y="378"/>
                  </a:cubicBezTo>
                  <a:cubicBezTo>
                    <a:pt x="1665" y="377"/>
                    <a:pt x="1672" y="376"/>
                    <a:pt x="1678" y="376"/>
                  </a:cubicBezTo>
                  <a:cubicBezTo>
                    <a:pt x="1695" y="369"/>
                    <a:pt x="1712" y="364"/>
                    <a:pt x="1729" y="360"/>
                  </a:cubicBezTo>
                  <a:cubicBezTo>
                    <a:pt x="1760" y="348"/>
                    <a:pt x="1792" y="339"/>
                    <a:pt x="1823" y="334"/>
                  </a:cubicBezTo>
                  <a:cubicBezTo>
                    <a:pt x="1871" y="312"/>
                    <a:pt x="1919" y="294"/>
                    <a:pt x="1966" y="285"/>
                  </a:cubicBezTo>
                  <a:cubicBezTo>
                    <a:pt x="2031" y="259"/>
                    <a:pt x="2097" y="240"/>
                    <a:pt x="2161" y="233"/>
                  </a:cubicBezTo>
                  <a:cubicBezTo>
                    <a:pt x="2273" y="208"/>
                    <a:pt x="2386" y="208"/>
                    <a:pt x="2495" y="262"/>
                  </a:cubicBezTo>
                  <a:cubicBezTo>
                    <a:pt x="2578" y="302"/>
                    <a:pt x="2661" y="370"/>
                    <a:pt x="2750" y="442"/>
                  </a:cubicBezTo>
                  <a:cubicBezTo>
                    <a:pt x="2885" y="442"/>
                    <a:pt x="2885" y="442"/>
                    <a:pt x="2885" y="442"/>
                  </a:cubicBezTo>
                  <a:cubicBezTo>
                    <a:pt x="2777" y="360"/>
                    <a:pt x="2679" y="277"/>
                    <a:pt x="2582" y="228"/>
                  </a:cubicBezTo>
                  <a:cubicBezTo>
                    <a:pt x="2248" y="61"/>
                    <a:pt x="1896" y="338"/>
                    <a:pt x="1607" y="369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E535FB6A-6133-4574-87E1-007135C8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7080251"/>
              <a:ext cx="10661650" cy="2874963"/>
            </a:xfrm>
            <a:custGeom>
              <a:avLst/>
              <a:gdLst>
                <a:gd name="T0" fmla="*/ 3410 w 4217"/>
                <a:gd name="T1" fmla="*/ 746 h 1135"/>
                <a:gd name="T2" fmla="*/ 2505 w 4217"/>
                <a:gd name="T3" fmla="*/ 273 h 1135"/>
                <a:gd name="T4" fmla="*/ 984 w 4217"/>
                <a:gd name="T5" fmla="*/ 282 h 1135"/>
                <a:gd name="T6" fmla="*/ 945 w 4217"/>
                <a:gd name="T7" fmla="*/ 258 h 1135"/>
                <a:gd name="T8" fmla="*/ 46 w 4217"/>
                <a:gd name="T9" fmla="*/ 119 h 1135"/>
                <a:gd name="T10" fmla="*/ 0 w 4217"/>
                <a:gd name="T11" fmla="*/ 183 h 1135"/>
                <a:gd name="T12" fmla="*/ 868 w 4217"/>
                <a:gd name="T13" fmla="*/ 310 h 1135"/>
                <a:gd name="T14" fmla="*/ 906 w 4217"/>
                <a:gd name="T15" fmla="*/ 334 h 1135"/>
                <a:gd name="T16" fmla="*/ 2396 w 4217"/>
                <a:gd name="T17" fmla="*/ 350 h 1135"/>
                <a:gd name="T18" fmla="*/ 3302 w 4217"/>
                <a:gd name="T19" fmla="*/ 764 h 1135"/>
                <a:gd name="T20" fmla="*/ 4162 w 4217"/>
                <a:gd name="T21" fmla="*/ 1081 h 1135"/>
                <a:gd name="T22" fmla="*/ 4184 w 4217"/>
                <a:gd name="T23" fmla="*/ 1070 h 1135"/>
                <a:gd name="T24" fmla="*/ 4162 w 4217"/>
                <a:gd name="T25" fmla="*/ 1081 h 1135"/>
                <a:gd name="T26" fmla="*/ 4171 w 4217"/>
                <a:gd name="T27" fmla="*/ 1079 h 1135"/>
                <a:gd name="T28" fmla="*/ 4181 w 4217"/>
                <a:gd name="T29" fmla="*/ 1076 h 1135"/>
                <a:gd name="T30" fmla="*/ 4217 w 4217"/>
                <a:gd name="T31" fmla="*/ 1061 h 1135"/>
                <a:gd name="T32" fmla="*/ 3410 w 4217"/>
                <a:gd name="T33" fmla="*/ 746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7" h="1135">
                  <a:moveTo>
                    <a:pt x="3410" y="746"/>
                  </a:moveTo>
                  <a:cubicBezTo>
                    <a:pt x="3048" y="490"/>
                    <a:pt x="2743" y="269"/>
                    <a:pt x="2505" y="273"/>
                  </a:cubicBezTo>
                  <a:cubicBezTo>
                    <a:pt x="2122" y="278"/>
                    <a:pt x="1767" y="796"/>
                    <a:pt x="984" y="282"/>
                  </a:cubicBezTo>
                  <a:cubicBezTo>
                    <a:pt x="972" y="274"/>
                    <a:pt x="959" y="268"/>
                    <a:pt x="945" y="258"/>
                  </a:cubicBezTo>
                  <a:cubicBezTo>
                    <a:pt x="562" y="0"/>
                    <a:pt x="259" y="23"/>
                    <a:pt x="46" y="119"/>
                  </a:cubicBezTo>
                  <a:cubicBezTo>
                    <a:pt x="24" y="147"/>
                    <a:pt x="9" y="169"/>
                    <a:pt x="0" y="183"/>
                  </a:cubicBezTo>
                  <a:cubicBezTo>
                    <a:pt x="210" y="92"/>
                    <a:pt x="503" y="72"/>
                    <a:pt x="868" y="310"/>
                  </a:cubicBezTo>
                  <a:cubicBezTo>
                    <a:pt x="881" y="320"/>
                    <a:pt x="894" y="326"/>
                    <a:pt x="906" y="334"/>
                  </a:cubicBezTo>
                  <a:cubicBezTo>
                    <a:pt x="1667" y="820"/>
                    <a:pt x="2017" y="362"/>
                    <a:pt x="2396" y="350"/>
                  </a:cubicBezTo>
                  <a:cubicBezTo>
                    <a:pt x="2636" y="342"/>
                    <a:pt x="2944" y="517"/>
                    <a:pt x="3302" y="764"/>
                  </a:cubicBezTo>
                  <a:cubicBezTo>
                    <a:pt x="3544" y="930"/>
                    <a:pt x="3813" y="1135"/>
                    <a:pt x="4162" y="1081"/>
                  </a:cubicBezTo>
                  <a:cubicBezTo>
                    <a:pt x="4170" y="1077"/>
                    <a:pt x="4177" y="1074"/>
                    <a:pt x="4184" y="1070"/>
                  </a:cubicBezTo>
                  <a:cubicBezTo>
                    <a:pt x="4177" y="1074"/>
                    <a:pt x="4170" y="1077"/>
                    <a:pt x="4162" y="1081"/>
                  </a:cubicBezTo>
                  <a:cubicBezTo>
                    <a:pt x="4165" y="1080"/>
                    <a:pt x="4168" y="1080"/>
                    <a:pt x="4171" y="1079"/>
                  </a:cubicBezTo>
                  <a:cubicBezTo>
                    <a:pt x="4175" y="1078"/>
                    <a:pt x="4178" y="1077"/>
                    <a:pt x="4181" y="1076"/>
                  </a:cubicBezTo>
                  <a:cubicBezTo>
                    <a:pt x="4193" y="1072"/>
                    <a:pt x="4205" y="1066"/>
                    <a:pt x="4217" y="1061"/>
                  </a:cubicBezTo>
                  <a:cubicBezTo>
                    <a:pt x="3896" y="1092"/>
                    <a:pt x="3640" y="910"/>
                    <a:pt x="3410" y="746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83E61FDB-CED3-4956-9CA4-8EA4A025E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" y="6888163"/>
              <a:ext cx="10871200" cy="2957513"/>
            </a:xfrm>
            <a:custGeom>
              <a:avLst/>
              <a:gdLst>
                <a:gd name="T0" fmla="*/ 899 w 4300"/>
                <a:gd name="T1" fmla="*/ 334 h 1168"/>
                <a:gd name="T2" fmla="*/ 938 w 4300"/>
                <a:gd name="T3" fmla="*/ 358 h 1168"/>
                <a:gd name="T4" fmla="*/ 2459 w 4300"/>
                <a:gd name="T5" fmla="*/ 349 h 1168"/>
                <a:gd name="T6" fmla="*/ 3364 w 4300"/>
                <a:gd name="T7" fmla="*/ 822 h 1168"/>
                <a:gd name="T8" fmla="*/ 4171 w 4300"/>
                <a:gd name="T9" fmla="*/ 1137 h 1168"/>
                <a:gd name="T10" fmla="*/ 4222 w 4300"/>
                <a:gd name="T11" fmla="*/ 1112 h 1168"/>
                <a:gd name="T12" fmla="*/ 4171 w 4300"/>
                <a:gd name="T13" fmla="*/ 1137 h 1168"/>
                <a:gd name="T14" fmla="*/ 4183 w 4300"/>
                <a:gd name="T15" fmla="*/ 1136 h 1168"/>
                <a:gd name="T16" fmla="*/ 4300 w 4300"/>
                <a:gd name="T17" fmla="*/ 1083 h 1168"/>
                <a:gd name="T18" fmla="*/ 3457 w 4300"/>
                <a:gd name="T19" fmla="*/ 795 h 1168"/>
                <a:gd name="T20" fmla="*/ 2563 w 4300"/>
                <a:gd name="T21" fmla="*/ 278 h 1168"/>
                <a:gd name="T22" fmla="*/ 1028 w 4300"/>
                <a:gd name="T23" fmla="*/ 315 h 1168"/>
                <a:gd name="T24" fmla="*/ 989 w 4300"/>
                <a:gd name="T25" fmla="*/ 290 h 1168"/>
                <a:gd name="T26" fmla="*/ 21 w 4300"/>
                <a:gd name="T27" fmla="*/ 170 h 1168"/>
                <a:gd name="T28" fmla="*/ 0 w 4300"/>
                <a:gd name="T29" fmla="*/ 195 h 1168"/>
                <a:gd name="T30" fmla="*/ 899 w 4300"/>
                <a:gd name="T31" fmla="*/ 33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0" h="1168">
                  <a:moveTo>
                    <a:pt x="899" y="334"/>
                  </a:moveTo>
                  <a:cubicBezTo>
                    <a:pt x="913" y="344"/>
                    <a:pt x="926" y="350"/>
                    <a:pt x="938" y="358"/>
                  </a:cubicBezTo>
                  <a:cubicBezTo>
                    <a:pt x="1721" y="872"/>
                    <a:pt x="2076" y="354"/>
                    <a:pt x="2459" y="349"/>
                  </a:cubicBezTo>
                  <a:cubicBezTo>
                    <a:pt x="2697" y="345"/>
                    <a:pt x="3002" y="566"/>
                    <a:pt x="3364" y="822"/>
                  </a:cubicBezTo>
                  <a:cubicBezTo>
                    <a:pt x="3594" y="986"/>
                    <a:pt x="3850" y="1168"/>
                    <a:pt x="4171" y="1137"/>
                  </a:cubicBezTo>
                  <a:cubicBezTo>
                    <a:pt x="4188" y="1129"/>
                    <a:pt x="4205" y="1121"/>
                    <a:pt x="4222" y="1112"/>
                  </a:cubicBezTo>
                  <a:cubicBezTo>
                    <a:pt x="4205" y="1121"/>
                    <a:pt x="4188" y="1129"/>
                    <a:pt x="4171" y="1137"/>
                  </a:cubicBezTo>
                  <a:cubicBezTo>
                    <a:pt x="4175" y="1137"/>
                    <a:pt x="4179" y="1136"/>
                    <a:pt x="4183" y="1136"/>
                  </a:cubicBezTo>
                  <a:cubicBezTo>
                    <a:pt x="4221" y="1121"/>
                    <a:pt x="4260" y="1104"/>
                    <a:pt x="4300" y="1083"/>
                  </a:cubicBezTo>
                  <a:cubicBezTo>
                    <a:pt x="3965" y="1138"/>
                    <a:pt x="3697" y="964"/>
                    <a:pt x="3457" y="795"/>
                  </a:cubicBezTo>
                  <a:cubicBezTo>
                    <a:pt x="3094" y="537"/>
                    <a:pt x="2796" y="284"/>
                    <a:pt x="2563" y="278"/>
                  </a:cubicBezTo>
                  <a:cubicBezTo>
                    <a:pt x="2181" y="269"/>
                    <a:pt x="1825" y="835"/>
                    <a:pt x="1028" y="315"/>
                  </a:cubicBezTo>
                  <a:cubicBezTo>
                    <a:pt x="1016" y="307"/>
                    <a:pt x="1003" y="298"/>
                    <a:pt x="989" y="290"/>
                  </a:cubicBezTo>
                  <a:cubicBezTo>
                    <a:pt x="560" y="0"/>
                    <a:pt x="235" y="53"/>
                    <a:pt x="21" y="170"/>
                  </a:cubicBezTo>
                  <a:cubicBezTo>
                    <a:pt x="14" y="179"/>
                    <a:pt x="7" y="187"/>
                    <a:pt x="0" y="195"/>
                  </a:cubicBezTo>
                  <a:cubicBezTo>
                    <a:pt x="213" y="99"/>
                    <a:pt x="516" y="76"/>
                    <a:pt x="899" y="334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04C13530-DCFF-48A4-98C8-E449792B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8" y="7262813"/>
              <a:ext cx="10641013" cy="2751138"/>
            </a:xfrm>
            <a:custGeom>
              <a:avLst/>
              <a:gdLst>
                <a:gd name="T0" fmla="*/ 3349 w 4209"/>
                <a:gd name="T1" fmla="*/ 692 h 1086"/>
                <a:gd name="T2" fmla="*/ 2443 w 4209"/>
                <a:gd name="T3" fmla="*/ 278 h 1086"/>
                <a:gd name="T4" fmla="*/ 953 w 4209"/>
                <a:gd name="T5" fmla="*/ 262 h 1086"/>
                <a:gd name="T6" fmla="*/ 915 w 4209"/>
                <a:gd name="T7" fmla="*/ 238 h 1086"/>
                <a:gd name="T8" fmla="*/ 47 w 4209"/>
                <a:gd name="T9" fmla="*/ 111 h 1086"/>
                <a:gd name="T10" fmla="*/ 39 w 4209"/>
                <a:gd name="T11" fmla="*/ 125 h 1086"/>
                <a:gd name="T12" fmla="*/ 47 w 4209"/>
                <a:gd name="T13" fmla="*/ 111 h 1086"/>
                <a:gd name="T14" fmla="*/ 12 w 4209"/>
                <a:gd name="T15" fmla="*/ 127 h 1086"/>
                <a:gd name="T16" fmla="*/ 0 w 4209"/>
                <a:gd name="T17" fmla="*/ 144 h 1086"/>
                <a:gd name="T18" fmla="*/ 819 w 4209"/>
                <a:gd name="T19" fmla="*/ 274 h 1086"/>
                <a:gd name="T20" fmla="*/ 856 w 4209"/>
                <a:gd name="T21" fmla="*/ 296 h 1086"/>
                <a:gd name="T22" fmla="*/ 2322 w 4209"/>
                <a:gd name="T23" fmla="*/ 340 h 1086"/>
                <a:gd name="T24" fmla="*/ 3234 w 4209"/>
                <a:gd name="T25" fmla="*/ 700 h 1086"/>
                <a:gd name="T26" fmla="*/ 4102 w 4209"/>
                <a:gd name="T27" fmla="*/ 1034 h 1086"/>
                <a:gd name="T28" fmla="*/ 4119 w 4209"/>
                <a:gd name="T29" fmla="*/ 1026 h 1086"/>
                <a:gd name="T30" fmla="*/ 4102 w 4209"/>
                <a:gd name="T31" fmla="*/ 1034 h 1086"/>
                <a:gd name="T32" fmla="*/ 4202 w 4209"/>
                <a:gd name="T33" fmla="*/ 1012 h 1086"/>
                <a:gd name="T34" fmla="*/ 4209 w 4209"/>
                <a:gd name="T35" fmla="*/ 1009 h 1086"/>
                <a:gd name="T36" fmla="*/ 3349 w 4209"/>
                <a:gd name="T37" fmla="*/ 69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9" h="1086">
                  <a:moveTo>
                    <a:pt x="3349" y="692"/>
                  </a:moveTo>
                  <a:cubicBezTo>
                    <a:pt x="2991" y="445"/>
                    <a:pt x="2683" y="270"/>
                    <a:pt x="2443" y="278"/>
                  </a:cubicBezTo>
                  <a:cubicBezTo>
                    <a:pt x="2064" y="290"/>
                    <a:pt x="1714" y="748"/>
                    <a:pt x="953" y="262"/>
                  </a:cubicBezTo>
                  <a:cubicBezTo>
                    <a:pt x="941" y="254"/>
                    <a:pt x="928" y="248"/>
                    <a:pt x="915" y="238"/>
                  </a:cubicBezTo>
                  <a:cubicBezTo>
                    <a:pt x="550" y="0"/>
                    <a:pt x="257" y="20"/>
                    <a:pt x="47" y="111"/>
                  </a:cubicBezTo>
                  <a:cubicBezTo>
                    <a:pt x="42" y="120"/>
                    <a:pt x="39" y="125"/>
                    <a:pt x="39" y="125"/>
                  </a:cubicBezTo>
                  <a:cubicBezTo>
                    <a:pt x="39" y="125"/>
                    <a:pt x="42" y="120"/>
                    <a:pt x="47" y="111"/>
                  </a:cubicBezTo>
                  <a:cubicBezTo>
                    <a:pt x="35" y="116"/>
                    <a:pt x="24" y="122"/>
                    <a:pt x="12" y="127"/>
                  </a:cubicBezTo>
                  <a:cubicBezTo>
                    <a:pt x="8" y="134"/>
                    <a:pt x="4" y="139"/>
                    <a:pt x="0" y="144"/>
                  </a:cubicBezTo>
                  <a:cubicBezTo>
                    <a:pt x="205" y="66"/>
                    <a:pt x="482" y="58"/>
                    <a:pt x="819" y="274"/>
                  </a:cubicBezTo>
                  <a:cubicBezTo>
                    <a:pt x="831" y="282"/>
                    <a:pt x="844" y="288"/>
                    <a:pt x="856" y="296"/>
                  </a:cubicBezTo>
                  <a:cubicBezTo>
                    <a:pt x="1597" y="764"/>
                    <a:pt x="1946" y="357"/>
                    <a:pt x="2322" y="340"/>
                  </a:cubicBezTo>
                  <a:cubicBezTo>
                    <a:pt x="2568" y="327"/>
                    <a:pt x="2879" y="459"/>
                    <a:pt x="3234" y="700"/>
                  </a:cubicBezTo>
                  <a:cubicBezTo>
                    <a:pt x="3477" y="865"/>
                    <a:pt x="3745" y="1086"/>
                    <a:pt x="4102" y="1034"/>
                  </a:cubicBezTo>
                  <a:cubicBezTo>
                    <a:pt x="4108" y="1031"/>
                    <a:pt x="4114" y="1028"/>
                    <a:pt x="4119" y="1026"/>
                  </a:cubicBezTo>
                  <a:cubicBezTo>
                    <a:pt x="4114" y="1028"/>
                    <a:pt x="4108" y="1031"/>
                    <a:pt x="4102" y="1034"/>
                  </a:cubicBezTo>
                  <a:cubicBezTo>
                    <a:pt x="4135" y="1029"/>
                    <a:pt x="4168" y="1022"/>
                    <a:pt x="4202" y="1012"/>
                  </a:cubicBezTo>
                  <a:cubicBezTo>
                    <a:pt x="4205" y="1011"/>
                    <a:pt x="4207" y="1010"/>
                    <a:pt x="4209" y="1009"/>
                  </a:cubicBezTo>
                  <a:cubicBezTo>
                    <a:pt x="3860" y="1063"/>
                    <a:pt x="3591" y="858"/>
                    <a:pt x="3349" y="69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7A9A3ED-5EF3-48B3-8A4B-A039C98A2050}"/>
              </a:ext>
            </a:extLst>
          </p:cNvPr>
          <p:cNvSpPr/>
          <p:nvPr/>
        </p:nvSpPr>
        <p:spPr>
          <a:xfrm>
            <a:off x="740229" y="1219201"/>
            <a:ext cx="2278743" cy="2946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5031F-6195-4CC1-9A93-EF6FE2B6E9E5}"/>
              </a:ext>
            </a:extLst>
          </p:cNvPr>
          <p:cNvSpPr/>
          <p:nvPr/>
        </p:nvSpPr>
        <p:spPr>
          <a:xfrm>
            <a:off x="2307773" y="3370943"/>
            <a:ext cx="1509486" cy="226785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2DCED-6292-4D07-ABC7-0E2B62C2CE42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AE358F-4148-4B1A-9793-067CB4E3AC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F1D0A-81A6-4F7C-B8A7-6F864433841E}"/>
              </a:ext>
            </a:extLst>
          </p:cNvPr>
          <p:cNvSpPr txBox="1"/>
          <p:nvPr/>
        </p:nvSpPr>
        <p:spPr>
          <a:xfrm>
            <a:off x="4891313" y="2982083"/>
            <a:ext cx="4753430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71ACB-ED88-498E-8AE0-53765B1BF706}"/>
              </a:ext>
            </a:extLst>
          </p:cNvPr>
          <p:cNvSpPr txBox="1"/>
          <p:nvPr/>
        </p:nvSpPr>
        <p:spPr>
          <a:xfrm>
            <a:off x="4891313" y="3888602"/>
            <a:ext cx="196578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www.yourwebsite.com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96574C-E484-4BA9-B30A-B848B4ACEAAE}"/>
              </a:ext>
            </a:extLst>
          </p:cNvPr>
          <p:cNvSpPr>
            <a:spLocks/>
          </p:cNvSpPr>
          <p:nvPr/>
        </p:nvSpPr>
        <p:spPr bwMode="auto">
          <a:xfrm>
            <a:off x="10108431" y="1354182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build="p"/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CCBA207-E55C-43DC-97E3-FA7DF0D6EE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5596"/>
          <a:stretch>
            <a:fillRect/>
          </a:stretch>
        </p:blipFill>
        <p:spPr/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C51D998-642C-49B2-BF91-2065FCA0E7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see everything through a </a:t>
            </a:r>
            <a:r>
              <a:rPr lang="en-US" dirty="0" err="1"/>
              <a:t>aspiritual</a:t>
            </a:r>
            <a:r>
              <a:rPr lang="en-US" dirty="0"/>
              <a:t> lens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7B5A84-E529-41AD-BF4E-BBD670A9C997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DCE6D05-A153-4C95-B95A-E33AC9399809}"/>
              </a:ext>
            </a:extLst>
          </p:cNvPr>
          <p:cNvSpPr>
            <a:spLocks/>
          </p:cNvSpPr>
          <p:nvPr/>
        </p:nvSpPr>
        <p:spPr bwMode="auto">
          <a:xfrm>
            <a:off x="606426" y="1261650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608E1-932F-4456-9FF9-739B90AB4FA0}"/>
              </a:ext>
            </a:extLst>
          </p:cNvPr>
          <p:cNvSpPr/>
          <p:nvPr/>
        </p:nvSpPr>
        <p:spPr>
          <a:xfrm>
            <a:off x="8064500" y="2057400"/>
            <a:ext cx="3670300" cy="3155950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E9654-294D-4442-A2C3-B557C9D7EC13}"/>
              </a:ext>
            </a:extLst>
          </p:cNvPr>
          <p:cNvSpPr txBox="1"/>
          <p:nvPr/>
        </p:nvSpPr>
        <p:spPr>
          <a:xfrm>
            <a:off x="1093284" y="3560995"/>
            <a:ext cx="5310323" cy="1170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18" name="Graphic 207" descr="Syncing cloud">
            <a:extLst>
              <a:ext uri="{FF2B5EF4-FFF2-40B4-BE49-F238E27FC236}">
                <a16:creationId xmlns:a16="http://schemas.microsoft.com/office/drawing/2014/main" id="{A2AD6A0A-B5CD-4E52-A41C-39FB24E4828E}"/>
              </a:ext>
            </a:extLst>
          </p:cNvPr>
          <p:cNvGrpSpPr/>
          <p:nvPr/>
        </p:nvGrpSpPr>
        <p:grpSpPr>
          <a:xfrm>
            <a:off x="8601341" y="4012198"/>
            <a:ext cx="397593" cy="397593"/>
            <a:chOff x="8623348" y="2614868"/>
            <a:chExt cx="371399" cy="371399"/>
          </a:xfrm>
          <a:solidFill>
            <a:schemeClr val="bg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86E2DF-0214-4205-BC4F-BEA1E56FB664}"/>
                </a:ext>
              </a:extLst>
            </p:cNvPr>
            <p:cNvSpPr/>
            <p:nvPr/>
          </p:nvSpPr>
          <p:spPr>
            <a:xfrm>
              <a:off x="8764712" y="2769589"/>
              <a:ext cx="100587" cy="58031"/>
            </a:xfrm>
            <a:custGeom>
              <a:avLst/>
              <a:gdLst>
                <a:gd name="connsiteX0" fmla="*/ 104417 w 100587"/>
                <a:gd name="connsiteY0" fmla="*/ 35853 h 58031"/>
                <a:gd name="connsiteX1" fmla="*/ 79348 w 100587"/>
                <a:gd name="connsiteY1" fmla="*/ 60923 h 58031"/>
                <a:gd name="connsiteX2" fmla="*/ 54240 w 100587"/>
                <a:gd name="connsiteY2" fmla="*/ 35853 h 58031"/>
                <a:gd name="connsiteX3" fmla="*/ 68245 w 100587"/>
                <a:gd name="connsiteY3" fmla="*/ 35853 h 58031"/>
                <a:gd name="connsiteX4" fmla="*/ 43639 w 100587"/>
                <a:gd name="connsiteY4" fmla="*/ 20804 h 58031"/>
                <a:gd name="connsiteX5" fmla="*/ 25495 w 100587"/>
                <a:gd name="connsiteY5" fmla="*/ 27729 h 58031"/>
                <a:gd name="connsiteX6" fmla="*/ 0 w 100587"/>
                <a:gd name="connsiteY6" fmla="*/ 27729 h 58031"/>
                <a:gd name="connsiteX7" fmla="*/ 64248 w 100587"/>
                <a:gd name="connsiteY7" fmla="*/ 4610 h 58031"/>
                <a:gd name="connsiteX8" fmla="*/ 90335 w 100587"/>
                <a:gd name="connsiteY8" fmla="*/ 35853 h 5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7" h="58031">
                  <a:moveTo>
                    <a:pt x="104417" y="35853"/>
                  </a:moveTo>
                  <a:lnTo>
                    <a:pt x="79348" y="60923"/>
                  </a:lnTo>
                  <a:lnTo>
                    <a:pt x="54240" y="35853"/>
                  </a:lnTo>
                  <a:lnTo>
                    <a:pt x="68245" y="35853"/>
                  </a:lnTo>
                  <a:cubicBezTo>
                    <a:pt x="63507" y="26625"/>
                    <a:pt x="54012" y="20818"/>
                    <a:pt x="43639" y="20804"/>
                  </a:cubicBezTo>
                  <a:cubicBezTo>
                    <a:pt x="36947" y="20811"/>
                    <a:pt x="30490" y="23275"/>
                    <a:pt x="25495" y="27729"/>
                  </a:cubicBezTo>
                  <a:lnTo>
                    <a:pt x="0" y="27729"/>
                  </a:lnTo>
                  <a:cubicBezTo>
                    <a:pt x="11357" y="3603"/>
                    <a:pt x="40122" y="-6748"/>
                    <a:pt x="64248" y="4610"/>
                  </a:cubicBezTo>
                  <a:cubicBezTo>
                    <a:pt x="77123" y="10671"/>
                    <a:pt x="86669" y="22103"/>
                    <a:pt x="90335" y="35853"/>
                  </a:cubicBezTo>
                  <a:close/>
                </a:path>
              </a:pathLst>
            </a:custGeom>
            <a:grpFill/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8AD82D2-CB84-400A-BDEA-7A7FE0D95957}"/>
                </a:ext>
              </a:extLst>
            </p:cNvPr>
            <p:cNvSpPr/>
            <p:nvPr/>
          </p:nvSpPr>
          <p:spPr>
            <a:xfrm>
              <a:off x="8747728" y="2805442"/>
              <a:ext cx="100587" cy="58031"/>
            </a:xfrm>
            <a:custGeom>
              <a:avLst/>
              <a:gdLst>
                <a:gd name="connsiteX0" fmla="*/ 0 w 100587"/>
                <a:gd name="connsiteY0" fmla="*/ 25069 h 58031"/>
                <a:gd name="connsiteX1" fmla="*/ 25108 w 100587"/>
                <a:gd name="connsiteY1" fmla="*/ 0 h 58031"/>
                <a:gd name="connsiteX2" fmla="*/ 50178 w 100587"/>
                <a:gd name="connsiteY2" fmla="*/ 25069 h 58031"/>
                <a:gd name="connsiteX3" fmla="*/ 36057 w 100587"/>
                <a:gd name="connsiteY3" fmla="*/ 25069 h 58031"/>
                <a:gd name="connsiteX4" fmla="*/ 60623 w 100587"/>
                <a:gd name="connsiteY4" fmla="*/ 40119 h 58031"/>
                <a:gd name="connsiteX5" fmla="*/ 78806 w 100587"/>
                <a:gd name="connsiteY5" fmla="*/ 33194 h 58031"/>
                <a:gd name="connsiteX6" fmla="*/ 104417 w 100587"/>
                <a:gd name="connsiteY6" fmla="*/ 33194 h 58031"/>
                <a:gd name="connsiteX7" fmla="*/ 40048 w 100587"/>
                <a:gd name="connsiteY7" fmla="*/ 56299 h 58031"/>
                <a:gd name="connsiteX8" fmla="*/ 13966 w 100587"/>
                <a:gd name="connsiteY8" fmla="*/ 25069 h 5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7" h="58031">
                  <a:moveTo>
                    <a:pt x="0" y="25069"/>
                  </a:moveTo>
                  <a:lnTo>
                    <a:pt x="25108" y="0"/>
                  </a:lnTo>
                  <a:lnTo>
                    <a:pt x="50178" y="25069"/>
                  </a:lnTo>
                  <a:lnTo>
                    <a:pt x="36057" y="25069"/>
                  </a:lnTo>
                  <a:cubicBezTo>
                    <a:pt x="40781" y="34291"/>
                    <a:pt x="50262" y="40099"/>
                    <a:pt x="60623" y="40119"/>
                  </a:cubicBezTo>
                  <a:cubicBezTo>
                    <a:pt x="67328" y="40117"/>
                    <a:pt x="73799" y="37653"/>
                    <a:pt x="78806" y="33194"/>
                  </a:cubicBezTo>
                  <a:lnTo>
                    <a:pt x="104417" y="33194"/>
                  </a:lnTo>
                  <a:cubicBezTo>
                    <a:pt x="93023" y="57349"/>
                    <a:pt x="64204" y="67694"/>
                    <a:pt x="40048" y="56299"/>
                  </a:cubicBezTo>
                  <a:cubicBezTo>
                    <a:pt x="27185" y="50231"/>
                    <a:pt x="17645" y="38809"/>
                    <a:pt x="13966" y="25069"/>
                  </a:cubicBezTo>
                  <a:close/>
                </a:path>
              </a:pathLst>
            </a:custGeom>
            <a:grpFill/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DEF2D0-498F-41F2-81AA-4C9DD8D737DB}"/>
                </a:ext>
              </a:extLst>
            </p:cNvPr>
            <p:cNvSpPr/>
            <p:nvPr/>
          </p:nvSpPr>
          <p:spPr>
            <a:xfrm>
              <a:off x="8631142" y="2692295"/>
              <a:ext cx="352055" cy="212781"/>
            </a:xfrm>
            <a:custGeom>
              <a:avLst/>
              <a:gdLst>
                <a:gd name="connsiteX0" fmla="*/ 296792 w 352055"/>
                <a:gd name="connsiteY0" fmla="*/ 216597 h 212780"/>
                <a:gd name="connsiteX1" fmla="*/ 355851 w 352055"/>
                <a:gd name="connsiteY1" fmla="*/ 154675 h 212780"/>
                <a:gd name="connsiteX2" fmla="*/ 304143 w 352055"/>
                <a:gd name="connsiteY2" fmla="*/ 96240 h 212780"/>
                <a:gd name="connsiteX3" fmla="*/ 275204 w 352055"/>
                <a:gd name="connsiteY3" fmla="*/ 49042 h 212780"/>
                <a:gd name="connsiteX4" fmla="*/ 219997 w 352055"/>
                <a:gd name="connsiteY4" fmla="*/ 37436 h 212780"/>
                <a:gd name="connsiteX5" fmla="*/ 132022 w 352055"/>
                <a:gd name="connsiteY5" fmla="*/ 2269 h 212780"/>
                <a:gd name="connsiteX6" fmla="*/ 69581 w 352055"/>
                <a:gd name="connsiteY6" fmla="*/ 71906 h 212780"/>
                <a:gd name="connsiteX7" fmla="*/ 14026 w 352055"/>
                <a:gd name="connsiteY7" fmla="*/ 100728 h 212780"/>
                <a:gd name="connsiteX8" fmla="*/ 6598 w 352055"/>
                <a:gd name="connsiteY8" fmla="*/ 174853 h 212780"/>
                <a:gd name="connsiteX9" fmla="*/ 67492 w 352055"/>
                <a:gd name="connsiteY9" fmla="*/ 216171 h 212780"/>
                <a:gd name="connsiteX10" fmla="*/ 68536 w 352055"/>
                <a:gd name="connsiteY10" fmla="*/ 192146 h 212780"/>
                <a:gd name="connsiteX11" fmla="*/ 28031 w 352055"/>
                <a:gd name="connsiteY11" fmla="*/ 164640 h 212780"/>
                <a:gd name="connsiteX12" fmla="*/ 32944 w 352055"/>
                <a:gd name="connsiteY12" fmla="*/ 115236 h 212780"/>
                <a:gd name="connsiteX13" fmla="*/ 78440 w 352055"/>
                <a:gd name="connsiteY13" fmla="*/ 96666 h 212780"/>
                <a:gd name="connsiteX14" fmla="*/ 92174 w 352055"/>
                <a:gd name="connsiteY14" fmla="*/ 98948 h 212780"/>
                <a:gd name="connsiteX15" fmla="*/ 92174 w 352055"/>
                <a:gd name="connsiteY15" fmla="*/ 83783 h 212780"/>
                <a:gd name="connsiteX16" fmla="*/ 137477 w 352055"/>
                <a:gd name="connsiteY16" fmla="*/ 25752 h 212780"/>
                <a:gd name="connsiteX17" fmla="*/ 203865 w 352055"/>
                <a:gd name="connsiteY17" fmla="*/ 56702 h 212780"/>
                <a:gd name="connsiteX18" fmla="*/ 208546 w 352055"/>
                <a:gd name="connsiteY18" fmla="*/ 66026 h 212780"/>
                <a:gd name="connsiteX19" fmla="*/ 218257 w 352055"/>
                <a:gd name="connsiteY19" fmla="*/ 62582 h 212780"/>
                <a:gd name="connsiteX20" fmla="*/ 261470 w 352055"/>
                <a:gd name="connsiteY20" fmla="*/ 68618 h 212780"/>
                <a:gd name="connsiteX21" fmla="*/ 281394 w 352055"/>
                <a:gd name="connsiteY21" fmla="*/ 107808 h 212780"/>
                <a:gd name="connsiteX22" fmla="*/ 281394 w 352055"/>
                <a:gd name="connsiteY22" fmla="*/ 119878 h 212780"/>
                <a:gd name="connsiteX23" fmla="*/ 297179 w 352055"/>
                <a:gd name="connsiteY23" fmla="*/ 119878 h 212780"/>
                <a:gd name="connsiteX24" fmla="*/ 332118 w 352055"/>
                <a:gd name="connsiteY24" fmla="*/ 157543 h 212780"/>
                <a:gd name="connsiteX25" fmla="*/ 296792 w 352055"/>
                <a:gd name="connsiteY25" fmla="*/ 192495 h 2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2055" h="212780">
                  <a:moveTo>
                    <a:pt x="296792" y="216597"/>
                  </a:moveTo>
                  <a:cubicBezTo>
                    <a:pt x="330200" y="215806"/>
                    <a:pt x="356641" y="188083"/>
                    <a:pt x="355851" y="154675"/>
                  </a:cubicBezTo>
                  <a:cubicBezTo>
                    <a:pt x="355153" y="125201"/>
                    <a:pt x="333313" y="100520"/>
                    <a:pt x="304143" y="96240"/>
                  </a:cubicBezTo>
                  <a:cubicBezTo>
                    <a:pt x="301060" y="77321"/>
                    <a:pt x="290667" y="60371"/>
                    <a:pt x="275204" y="49042"/>
                  </a:cubicBezTo>
                  <a:cubicBezTo>
                    <a:pt x="259201" y="37701"/>
                    <a:pt x="239213" y="33498"/>
                    <a:pt x="219997" y="37436"/>
                  </a:cubicBezTo>
                  <a:cubicBezTo>
                    <a:pt x="201093" y="8248"/>
                    <a:pt x="165837" y="-5845"/>
                    <a:pt x="132022" y="2269"/>
                  </a:cubicBezTo>
                  <a:cubicBezTo>
                    <a:pt x="99065" y="10756"/>
                    <a:pt x="74438" y="38221"/>
                    <a:pt x="69581" y="71906"/>
                  </a:cubicBezTo>
                  <a:cubicBezTo>
                    <a:pt x="47625" y="72496"/>
                    <a:pt x="27151" y="83118"/>
                    <a:pt x="14026" y="100728"/>
                  </a:cubicBezTo>
                  <a:cubicBezTo>
                    <a:pt x="-1526" y="122331"/>
                    <a:pt x="-4358" y="150594"/>
                    <a:pt x="6598" y="174853"/>
                  </a:cubicBezTo>
                  <a:cubicBezTo>
                    <a:pt x="17766" y="198765"/>
                    <a:pt x="41145" y="214629"/>
                    <a:pt x="67492" y="216171"/>
                  </a:cubicBezTo>
                  <a:close/>
                  <a:moveTo>
                    <a:pt x="68536" y="192146"/>
                  </a:moveTo>
                  <a:cubicBezTo>
                    <a:pt x="51031" y="191044"/>
                    <a:pt x="35511" y="180505"/>
                    <a:pt x="28031" y="164640"/>
                  </a:cubicBezTo>
                  <a:cubicBezTo>
                    <a:pt x="20772" y="148469"/>
                    <a:pt x="22642" y="129660"/>
                    <a:pt x="32944" y="115236"/>
                  </a:cubicBezTo>
                  <a:cubicBezTo>
                    <a:pt x="43476" y="101067"/>
                    <a:pt x="61002" y="93914"/>
                    <a:pt x="78440" y="96666"/>
                  </a:cubicBezTo>
                  <a:lnTo>
                    <a:pt x="92174" y="98948"/>
                  </a:lnTo>
                  <a:lnTo>
                    <a:pt x="92174" y="83783"/>
                  </a:lnTo>
                  <a:cubicBezTo>
                    <a:pt x="92309" y="56383"/>
                    <a:pt x="110929" y="32531"/>
                    <a:pt x="137477" y="25752"/>
                  </a:cubicBezTo>
                  <a:cubicBezTo>
                    <a:pt x="164116" y="19329"/>
                    <a:pt x="191658" y="32169"/>
                    <a:pt x="203865" y="56702"/>
                  </a:cubicBezTo>
                  <a:lnTo>
                    <a:pt x="208546" y="66026"/>
                  </a:lnTo>
                  <a:lnTo>
                    <a:pt x="218257" y="62582"/>
                  </a:lnTo>
                  <a:cubicBezTo>
                    <a:pt x="232786" y="57449"/>
                    <a:pt x="248904" y="59700"/>
                    <a:pt x="261470" y="68618"/>
                  </a:cubicBezTo>
                  <a:cubicBezTo>
                    <a:pt x="273965" y="77770"/>
                    <a:pt x="281362" y="92320"/>
                    <a:pt x="281394" y="107808"/>
                  </a:cubicBezTo>
                  <a:lnTo>
                    <a:pt x="281394" y="119878"/>
                  </a:lnTo>
                  <a:lnTo>
                    <a:pt x="297179" y="119878"/>
                  </a:lnTo>
                  <a:cubicBezTo>
                    <a:pt x="317228" y="120631"/>
                    <a:pt x="332871" y="137494"/>
                    <a:pt x="332118" y="157543"/>
                  </a:cubicBezTo>
                  <a:cubicBezTo>
                    <a:pt x="331399" y="176685"/>
                    <a:pt x="315941" y="191980"/>
                    <a:pt x="296792" y="192495"/>
                  </a:cubicBezTo>
                  <a:close/>
                </a:path>
              </a:pathLst>
            </a:custGeom>
            <a:grpFill/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F8EF728-589C-40F2-9972-B49A5F24D925}"/>
              </a:ext>
            </a:extLst>
          </p:cNvPr>
          <p:cNvSpPr txBox="1"/>
          <p:nvPr/>
        </p:nvSpPr>
        <p:spPr>
          <a:xfrm>
            <a:off x="9148137" y="4731828"/>
            <a:ext cx="1905716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www.yourwebsite.com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BAE5A0-986D-4363-9788-1A61A3982F27}"/>
              </a:ext>
            </a:extLst>
          </p:cNvPr>
          <p:cNvSpPr txBox="1"/>
          <p:nvPr/>
        </p:nvSpPr>
        <p:spPr>
          <a:xfrm>
            <a:off x="9148137" y="4023942"/>
            <a:ext cx="236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+mj-lt"/>
              </a:rPr>
              <a:t>Based on Cloud Database</a:t>
            </a:r>
            <a:endParaRPr lang="en-ID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12A72E-641B-415C-9E60-81E490931958}"/>
              </a:ext>
            </a:extLst>
          </p:cNvPr>
          <p:cNvSpPr/>
          <p:nvPr/>
        </p:nvSpPr>
        <p:spPr>
          <a:xfrm>
            <a:off x="1163620" y="4939329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48F766-D1D8-47F7-8ECD-7A0AB9E86BC2}"/>
              </a:ext>
            </a:extLst>
          </p:cNvPr>
          <p:cNvSpPr txBox="1"/>
          <p:nvPr/>
        </p:nvSpPr>
        <p:spPr>
          <a:xfrm>
            <a:off x="1163620" y="5055806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2F1E9-0FA1-42D7-BA2B-A0722BEC19C8}"/>
              </a:ext>
            </a:extLst>
          </p:cNvPr>
          <p:cNvSpPr txBox="1"/>
          <p:nvPr/>
        </p:nvSpPr>
        <p:spPr>
          <a:xfrm>
            <a:off x="2854185" y="5055806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B661FD5-293A-49FA-818A-F4C68CA931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0" b="25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610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13" grpId="0" animBg="1"/>
      <p:bldP spid="14" grpId="0" animBg="1"/>
      <p:bldP spid="16" grpId="0" animBg="1"/>
      <p:bldP spid="17" grpId="0"/>
      <p:bldP spid="22" grpId="0"/>
      <p:bldP spid="23" grpId="0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E268DCC-7DA1-4F2A-94A0-FA8BFDA1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3066" r="4833" b="13066"/>
          <a:stretch>
            <a:fillRect/>
          </a:stretch>
        </p:blipFill>
        <p:spPr>
          <a:xfrm>
            <a:off x="78598" y="-1"/>
            <a:ext cx="5811716" cy="6858001"/>
          </a:xfrm>
          <a:custGeom>
            <a:avLst/>
            <a:gdLst>
              <a:gd name="connsiteX0" fmla="*/ 1837596 w 5811716"/>
              <a:gd name="connsiteY0" fmla="*/ 0 h 6858001"/>
              <a:gd name="connsiteX1" fmla="*/ 5811716 w 5811716"/>
              <a:gd name="connsiteY1" fmla="*/ 0 h 6858001"/>
              <a:gd name="connsiteX2" fmla="*/ 3974120 w 5811716"/>
              <a:gd name="connsiteY2" fmla="*/ 6858001 h 6858001"/>
              <a:gd name="connsiteX3" fmla="*/ 0 w 581171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1716" h="6858001">
                <a:moveTo>
                  <a:pt x="1837596" y="0"/>
                </a:moveTo>
                <a:lnTo>
                  <a:pt x="5811716" y="0"/>
                </a:lnTo>
                <a:lnTo>
                  <a:pt x="397412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610F898-6AAB-4CDE-9E7A-A5BFEB0D0CB1}"/>
              </a:ext>
            </a:extLst>
          </p:cNvPr>
          <p:cNvSpPr/>
          <p:nvPr/>
        </p:nvSpPr>
        <p:spPr>
          <a:xfrm>
            <a:off x="58325" y="-1"/>
            <a:ext cx="5831989" cy="6858000"/>
          </a:xfrm>
          <a:custGeom>
            <a:avLst/>
            <a:gdLst>
              <a:gd name="connsiteX0" fmla="*/ 1837595 w 5831989"/>
              <a:gd name="connsiteY0" fmla="*/ 0 h 6858000"/>
              <a:gd name="connsiteX1" fmla="*/ 5831989 w 5831989"/>
              <a:gd name="connsiteY1" fmla="*/ 0 h 6858000"/>
              <a:gd name="connsiteX2" fmla="*/ 3994394 w 5831989"/>
              <a:gd name="connsiteY2" fmla="*/ 6858000 h 6858000"/>
              <a:gd name="connsiteX3" fmla="*/ 0 w 5831989"/>
              <a:gd name="connsiteY3" fmla="*/ 6858000 h 6858000"/>
              <a:gd name="connsiteX4" fmla="*/ 1837595 w 583198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989" h="6858000">
                <a:moveTo>
                  <a:pt x="1837595" y="0"/>
                </a:moveTo>
                <a:lnTo>
                  <a:pt x="5831989" y="0"/>
                </a:lnTo>
                <a:lnTo>
                  <a:pt x="3994394" y="6858000"/>
                </a:lnTo>
                <a:lnTo>
                  <a:pt x="0" y="6858000"/>
                </a:lnTo>
                <a:lnTo>
                  <a:pt x="1837595" y="0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AC0483-23AF-41BB-8D41-C7F2595224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6586" r="2435" b="6586"/>
          <a:stretch>
            <a:fillRect/>
          </a:stretch>
        </p:blipFill>
        <p:spPr>
          <a:xfrm>
            <a:off x="1876429" y="582534"/>
            <a:ext cx="5491156" cy="5011897"/>
          </a:xfrm>
          <a:custGeom>
            <a:avLst/>
            <a:gdLst>
              <a:gd name="connsiteX0" fmla="*/ 1620866 w 5491156"/>
              <a:gd name="connsiteY0" fmla="*/ 0 h 5011897"/>
              <a:gd name="connsiteX1" fmla="*/ 5491156 w 5491156"/>
              <a:gd name="connsiteY1" fmla="*/ 2424977 h 5011897"/>
              <a:gd name="connsiteX2" fmla="*/ 3870289 w 5491156"/>
              <a:gd name="connsiteY2" fmla="*/ 5011897 h 5011897"/>
              <a:gd name="connsiteX3" fmla="*/ 0 w 5491156"/>
              <a:gd name="connsiteY3" fmla="*/ 2586920 h 501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156" h="5011897">
                <a:moveTo>
                  <a:pt x="1620866" y="0"/>
                </a:moveTo>
                <a:lnTo>
                  <a:pt x="5491156" y="2424977"/>
                </a:lnTo>
                <a:lnTo>
                  <a:pt x="3870289" y="5011897"/>
                </a:lnTo>
                <a:lnTo>
                  <a:pt x="0" y="258692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1467798-37DF-466B-8988-9BE1A04A5B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0" b="16440"/>
          <a:stretch>
            <a:fillRect/>
          </a:stretch>
        </p:blipFill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88C78F-96F5-47E9-B13B-BD88E60D88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Good Vision &amp; Missions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903E6-9DD9-467C-A7FB-2EEDFBA16A99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0C61E195-6CEC-417D-988E-5364210DFC9E}"/>
              </a:ext>
            </a:extLst>
          </p:cNvPr>
          <p:cNvSpPr>
            <a:spLocks/>
          </p:cNvSpPr>
          <p:nvPr/>
        </p:nvSpPr>
        <p:spPr bwMode="auto">
          <a:xfrm>
            <a:off x="7013701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A27ECE-2349-4428-8C04-C2E2474FFD78}"/>
              </a:ext>
            </a:extLst>
          </p:cNvPr>
          <p:cNvSpPr txBox="1"/>
          <p:nvPr/>
        </p:nvSpPr>
        <p:spPr>
          <a:xfrm>
            <a:off x="7579826" y="2392876"/>
            <a:ext cx="3791857" cy="8938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916AFC-F7EA-4BD5-9033-3B6A9D3F5623}"/>
              </a:ext>
            </a:extLst>
          </p:cNvPr>
          <p:cNvSpPr/>
          <p:nvPr/>
        </p:nvSpPr>
        <p:spPr>
          <a:xfrm>
            <a:off x="8973856" y="4038887"/>
            <a:ext cx="595086" cy="595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8D60D-4262-45DF-ABB2-973ACE6C87AA}"/>
              </a:ext>
            </a:extLst>
          </p:cNvPr>
          <p:cNvSpPr txBox="1"/>
          <p:nvPr/>
        </p:nvSpPr>
        <p:spPr>
          <a:xfrm>
            <a:off x="7579826" y="4138578"/>
            <a:ext cx="49212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49D3CA-F947-4902-BE2C-9E712D1FFA68}"/>
              </a:ext>
            </a:extLst>
          </p:cNvPr>
          <p:cNvSpPr txBox="1"/>
          <p:nvPr/>
        </p:nvSpPr>
        <p:spPr>
          <a:xfrm>
            <a:off x="8303745" y="4138578"/>
            <a:ext cx="49212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6E002D-6CF9-4D4A-92CA-55C3A1D861B4}"/>
              </a:ext>
            </a:extLst>
          </p:cNvPr>
          <p:cNvSpPr txBox="1"/>
          <p:nvPr/>
        </p:nvSpPr>
        <p:spPr>
          <a:xfrm>
            <a:off x="9027664" y="4138578"/>
            <a:ext cx="49212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79CAFB-433C-4860-8770-4B361BF4076D}"/>
              </a:ext>
            </a:extLst>
          </p:cNvPr>
          <p:cNvSpPr txBox="1"/>
          <p:nvPr/>
        </p:nvSpPr>
        <p:spPr>
          <a:xfrm>
            <a:off x="9751583" y="4138578"/>
            <a:ext cx="49212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XL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71916F-C1B2-4646-8CD7-C27A8D098628}"/>
              </a:ext>
            </a:extLst>
          </p:cNvPr>
          <p:cNvSpPr txBox="1"/>
          <p:nvPr/>
        </p:nvSpPr>
        <p:spPr>
          <a:xfrm>
            <a:off x="7574416" y="3515131"/>
            <a:ext cx="139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Category: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B25814-9F1E-4D9F-BC6E-2491E5728557}"/>
              </a:ext>
            </a:extLst>
          </p:cNvPr>
          <p:cNvSpPr/>
          <p:nvPr/>
        </p:nvSpPr>
        <p:spPr>
          <a:xfrm>
            <a:off x="7568983" y="5230864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FA8437-DED4-4A0E-9886-6FCD970B60DF}"/>
              </a:ext>
            </a:extLst>
          </p:cNvPr>
          <p:cNvSpPr txBox="1"/>
          <p:nvPr/>
        </p:nvSpPr>
        <p:spPr>
          <a:xfrm>
            <a:off x="7568983" y="5347341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CDF49D-56BE-4F11-BF81-4499AE47FC27}"/>
              </a:ext>
            </a:extLst>
          </p:cNvPr>
          <p:cNvSpPr txBox="1"/>
          <p:nvPr/>
        </p:nvSpPr>
        <p:spPr>
          <a:xfrm>
            <a:off x="9259548" y="5347341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1B66DE8-0C40-498A-A007-3556AED84AEC}"/>
              </a:ext>
            </a:extLst>
          </p:cNvPr>
          <p:cNvSpPr/>
          <p:nvPr/>
        </p:nvSpPr>
        <p:spPr>
          <a:xfrm>
            <a:off x="4884232" y="1506790"/>
            <a:ext cx="1233234" cy="12332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95C3389-3C58-45CD-8423-DB0064E29E26}"/>
              </a:ext>
            </a:extLst>
          </p:cNvPr>
          <p:cNvSpPr/>
          <p:nvPr/>
        </p:nvSpPr>
        <p:spPr>
          <a:xfrm>
            <a:off x="2713743" y="4491758"/>
            <a:ext cx="1711165" cy="17111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2CDAD3-76A8-4B77-A8D4-0C84006CD1D2}"/>
              </a:ext>
            </a:extLst>
          </p:cNvPr>
          <p:cNvSpPr txBox="1"/>
          <p:nvPr/>
        </p:nvSpPr>
        <p:spPr>
          <a:xfrm>
            <a:off x="2802712" y="5044461"/>
            <a:ext cx="153322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+mj-lt"/>
              </a:rPr>
              <a:t>Large camera lens size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4C56147-E050-4AD4-AAA5-978BC88417D9}"/>
              </a:ext>
            </a:extLst>
          </p:cNvPr>
          <p:cNvGrpSpPr/>
          <p:nvPr/>
        </p:nvGrpSpPr>
        <p:grpSpPr>
          <a:xfrm>
            <a:off x="3356062" y="5724058"/>
            <a:ext cx="426526" cy="102394"/>
            <a:chOff x="7927181" y="5792383"/>
            <a:chExt cx="426526" cy="102394"/>
          </a:xfrm>
        </p:grpSpPr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BCAFF5B0-9C4B-47E7-BECF-A0849AFDED1A}"/>
                </a:ext>
              </a:extLst>
            </p:cNvPr>
            <p:cNvSpPr/>
            <p:nvPr/>
          </p:nvSpPr>
          <p:spPr>
            <a:xfrm>
              <a:off x="7927181" y="5792383"/>
              <a:ext cx="102394" cy="102394"/>
            </a:xfrm>
            <a:prstGeom prst="star5">
              <a:avLst>
                <a:gd name="adj" fmla="val 29616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36C2736C-D64D-4B98-9602-49C341F56243}"/>
                </a:ext>
              </a:extLst>
            </p:cNvPr>
            <p:cNvSpPr/>
            <p:nvPr/>
          </p:nvSpPr>
          <p:spPr>
            <a:xfrm>
              <a:off x="8089247" y="5792383"/>
              <a:ext cx="102394" cy="102394"/>
            </a:xfrm>
            <a:prstGeom prst="star5">
              <a:avLst>
                <a:gd name="adj" fmla="val 29616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4E710021-E576-44B5-9263-762C96005E76}"/>
                </a:ext>
              </a:extLst>
            </p:cNvPr>
            <p:cNvSpPr/>
            <p:nvPr/>
          </p:nvSpPr>
          <p:spPr>
            <a:xfrm>
              <a:off x="8251313" y="5792383"/>
              <a:ext cx="102394" cy="102394"/>
            </a:xfrm>
            <a:prstGeom prst="star5">
              <a:avLst>
                <a:gd name="adj" fmla="val 29616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DC6C03B2-1A59-4137-B8DC-96FDAD87ED9F}"/>
              </a:ext>
            </a:extLst>
          </p:cNvPr>
          <p:cNvSpPr txBox="1"/>
          <p:nvPr/>
        </p:nvSpPr>
        <p:spPr>
          <a:xfrm>
            <a:off x="4970624" y="1778059"/>
            <a:ext cx="106045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+mj-lt"/>
              </a:rPr>
              <a:t>Medium camera lens size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26AC8A0-D5EA-4EE1-A542-B6451855CB4C}"/>
              </a:ext>
            </a:extLst>
          </p:cNvPr>
          <p:cNvGrpSpPr/>
          <p:nvPr/>
        </p:nvGrpSpPr>
        <p:grpSpPr>
          <a:xfrm>
            <a:off x="5362736" y="2412022"/>
            <a:ext cx="276226" cy="66312"/>
            <a:chOff x="7927181" y="5792383"/>
            <a:chExt cx="426526" cy="102394"/>
          </a:xfrm>
        </p:grpSpPr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AD7E9E2F-D27C-4813-8FAA-51AA991E89C8}"/>
                </a:ext>
              </a:extLst>
            </p:cNvPr>
            <p:cNvSpPr/>
            <p:nvPr/>
          </p:nvSpPr>
          <p:spPr>
            <a:xfrm>
              <a:off x="7927181" y="5792383"/>
              <a:ext cx="102394" cy="102394"/>
            </a:xfrm>
            <a:prstGeom prst="star5">
              <a:avLst>
                <a:gd name="adj" fmla="val 29616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tar: 5 Points 84">
              <a:extLst>
                <a:ext uri="{FF2B5EF4-FFF2-40B4-BE49-F238E27FC236}">
                  <a16:creationId xmlns:a16="http://schemas.microsoft.com/office/drawing/2014/main" id="{4F751993-72DB-46C2-A076-940476CB6E60}"/>
                </a:ext>
              </a:extLst>
            </p:cNvPr>
            <p:cNvSpPr/>
            <p:nvPr/>
          </p:nvSpPr>
          <p:spPr>
            <a:xfrm>
              <a:off x="8089247" y="5792383"/>
              <a:ext cx="102394" cy="102394"/>
            </a:xfrm>
            <a:prstGeom prst="star5">
              <a:avLst>
                <a:gd name="adj" fmla="val 29616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tar: 5 Points 85">
              <a:extLst>
                <a:ext uri="{FF2B5EF4-FFF2-40B4-BE49-F238E27FC236}">
                  <a16:creationId xmlns:a16="http://schemas.microsoft.com/office/drawing/2014/main" id="{0C5730A9-FBA2-4324-8DA8-B3B983740DE0}"/>
                </a:ext>
              </a:extLst>
            </p:cNvPr>
            <p:cNvSpPr/>
            <p:nvPr/>
          </p:nvSpPr>
          <p:spPr>
            <a:xfrm>
              <a:off x="8251313" y="5792383"/>
              <a:ext cx="102394" cy="102394"/>
            </a:xfrm>
            <a:prstGeom prst="star5">
              <a:avLst>
                <a:gd name="adj" fmla="val 29616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5111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build="p"/>
      <p:bldP spid="14" grpId="0" animBg="1"/>
      <p:bldP spid="34" grpId="0" animBg="1"/>
      <p:bldP spid="37" grpId="0"/>
      <p:bldP spid="39" grpId="0" animBg="1"/>
      <p:bldP spid="40" grpId="0"/>
      <p:bldP spid="41" grpId="0"/>
      <p:bldP spid="42" grpId="0"/>
      <p:bldP spid="45" grpId="0"/>
      <p:bldP spid="46" grpId="0"/>
      <p:bldP spid="48" grpId="0" animBg="1"/>
      <p:bldP spid="49" grpId="0"/>
      <p:bldP spid="50" grpId="0"/>
      <p:bldP spid="75" grpId="0" animBg="1"/>
      <p:bldP spid="76" grpId="0" animBg="1"/>
      <p:bldP spid="77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EE6A2A-BCDB-4C83-A611-C8D3AF48E8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7" b="42057"/>
          <a:stretch>
            <a:fillRect/>
          </a:stretch>
        </p:blipFill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09978C-0722-420A-99FA-6344503E66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We’ve Great Timeline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7492837-8BC1-4B8D-ADAB-A7C3A7EFF416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A6636-0BDE-41E4-8D59-6A256CFC01DE}"/>
              </a:ext>
            </a:extLst>
          </p:cNvPr>
          <p:cNvSpPr txBox="1"/>
          <p:nvPr/>
        </p:nvSpPr>
        <p:spPr>
          <a:xfrm>
            <a:off x="1041400" y="2392876"/>
            <a:ext cx="3978275" cy="1447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D9481-B7FD-4CE5-98F0-C83AAE4DB5A3}"/>
              </a:ext>
            </a:extLst>
          </p:cNvPr>
          <p:cNvSpPr/>
          <p:nvPr/>
        </p:nvSpPr>
        <p:spPr>
          <a:xfrm>
            <a:off x="1116282" y="4063023"/>
            <a:ext cx="1450730" cy="5099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20EB3-8B32-4D68-94A3-2A0918E1C1C9}"/>
              </a:ext>
            </a:extLst>
          </p:cNvPr>
          <p:cNvSpPr txBox="1"/>
          <p:nvPr/>
        </p:nvSpPr>
        <p:spPr>
          <a:xfrm>
            <a:off x="1116282" y="4179500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j-lt"/>
              </a:rPr>
              <a:t>Go next slide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BADB5-EDCB-4C09-8843-A85991B03CE2}"/>
              </a:ext>
            </a:extLst>
          </p:cNvPr>
          <p:cNvSpPr txBox="1"/>
          <p:nvPr/>
        </p:nvSpPr>
        <p:spPr>
          <a:xfrm>
            <a:off x="2806847" y="4179500"/>
            <a:ext cx="145073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More 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71E1A4-9ED9-4773-87C0-24F32A8CD72D}"/>
              </a:ext>
            </a:extLst>
          </p:cNvPr>
          <p:cNvSpPr/>
          <p:nvPr/>
        </p:nvSpPr>
        <p:spPr>
          <a:xfrm>
            <a:off x="8696324" y="5181600"/>
            <a:ext cx="514352" cy="5143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80354D-D5AF-4997-AC79-53C58E9BD121}"/>
              </a:ext>
            </a:extLst>
          </p:cNvPr>
          <p:cNvSpPr/>
          <p:nvPr/>
        </p:nvSpPr>
        <p:spPr>
          <a:xfrm>
            <a:off x="6734177" y="2362200"/>
            <a:ext cx="876300" cy="87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F23CF4-D514-4DB0-9B7A-A8094EA74CBF}"/>
              </a:ext>
            </a:extLst>
          </p:cNvPr>
          <p:cNvSpPr/>
          <p:nvPr/>
        </p:nvSpPr>
        <p:spPr>
          <a:xfrm>
            <a:off x="9616995" y="2362200"/>
            <a:ext cx="876300" cy="87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9FC06C-60B8-49DC-A17A-2FE139C8E9BB}"/>
              </a:ext>
            </a:extLst>
          </p:cNvPr>
          <p:cNvCxnSpPr/>
          <p:nvPr/>
        </p:nvCxnSpPr>
        <p:spPr>
          <a:xfrm>
            <a:off x="7258050" y="2800350"/>
            <a:ext cx="49339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CE0549-9403-4F2A-834C-2BAC7BE7777F}"/>
              </a:ext>
            </a:extLst>
          </p:cNvPr>
          <p:cNvGrpSpPr/>
          <p:nvPr/>
        </p:nvGrpSpPr>
        <p:grpSpPr>
          <a:xfrm>
            <a:off x="9940708" y="2676272"/>
            <a:ext cx="216341" cy="244975"/>
            <a:chOff x="5615542" y="1744512"/>
            <a:chExt cx="216341" cy="244975"/>
          </a:xfrm>
          <a:solidFill>
            <a:schemeClr val="bg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BB2ACD-0DC0-49BE-BFFB-19C0946BE649}"/>
                </a:ext>
              </a:extLst>
            </p:cNvPr>
            <p:cNvSpPr/>
            <p:nvPr/>
          </p:nvSpPr>
          <p:spPr>
            <a:xfrm>
              <a:off x="5717253" y="181450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4563F8-F89B-4B82-BC94-F4533AC8CB59}"/>
                </a:ext>
              </a:extLst>
            </p:cNvPr>
            <p:cNvSpPr/>
            <p:nvPr/>
          </p:nvSpPr>
          <p:spPr>
            <a:xfrm>
              <a:off x="5717253" y="194176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20F0F4-EF2A-4BE6-B69A-DD062D796655}"/>
                </a:ext>
              </a:extLst>
            </p:cNvPr>
            <p:cNvSpPr/>
            <p:nvPr/>
          </p:nvSpPr>
          <p:spPr>
            <a:xfrm>
              <a:off x="5780882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2D6C8C-CA82-4F29-9FFA-D890CAE662B7}"/>
                </a:ext>
              </a:extLst>
            </p:cNvPr>
            <p:cNvSpPr/>
            <p:nvPr/>
          </p:nvSpPr>
          <p:spPr>
            <a:xfrm>
              <a:off x="5653623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7DFA99-D24D-4397-9A29-8A9455C91895}"/>
                </a:ext>
              </a:extLst>
            </p:cNvPr>
            <p:cNvSpPr/>
            <p:nvPr/>
          </p:nvSpPr>
          <p:spPr>
            <a:xfrm>
              <a:off x="5717253" y="1836776"/>
              <a:ext cx="41359" cy="79537"/>
            </a:xfrm>
            <a:custGeom>
              <a:avLst/>
              <a:gdLst>
                <a:gd name="connsiteX0" fmla="*/ 12726 w 41359"/>
                <a:gd name="connsiteY0" fmla="*/ 0 h 79537"/>
                <a:gd name="connsiteX1" fmla="*/ 0 w 41359"/>
                <a:gd name="connsiteY1" fmla="*/ 0 h 79537"/>
                <a:gd name="connsiteX2" fmla="*/ 0 w 41359"/>
                <a:gd name="connsiteY2" fmla="*/ 44541 h 79537"/>
                <a:gd name="connsiteX3" fmla="*/ 1909 w 41359"/>
                <a:gd name="connsiteY3" fmla="*/ 48995 h 79537"/>
                <a:gd name="connsiteX4" fmla="*/ 33406 w 41359"/>
                <a:gd name="connsiteY4" fmla="*/ 80492 h 79537"/>
                <a:gd name="connsiteX5" fmla="*/ 42314 w 41359"/>
                <a:gd name="connsiteY5" fmla="*/ 71584 h 79537"/>
                <a:gd name="connsiteX6" fmla="*/ 12726 w 41359"/>
                <a:gd name="connsiteY6" fmla="*/ 41996 h 79537"/>
                <a:gd name="connsiteX7" fmla="*/ 12726 w 41359"/>
                <a:gd name="connsiteY7" fmla="*/ 0 h 7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59" h="79537">
                  <a:moveTo>
                    <a:pt x="12726" y="0"/>
                  </a:moveTo>
                  <a:lnTo>
                    <a:pt x="0" y="0"/>
                  </a:lnTo>
                  <a:lnTo>
                    <a:pt x="0" y="44541"/>
                  </a:lnTo>
                  <a:cubicBezTo>
                    <a:pt x="0" y="46132"/>
                    <a:pt x="636" y="47722"/>
                    <a:pt x="1909" y="48995"/>
                  </a:cubicBezTo>
                  <a:lnTo>
                    <a:pt x="33406" y="80492"/>
                  </a:lnTo>
                  <a:lnTo>
                    <a:pt x="42314" y="71584"/>
                  </a:lnTo>
                  <a:lnTo>
                    <a:pt x="12726" y="41996"/>
                  </a:lnTo>
                  <a:lnTo>
                    <a:pt x="12726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8059F3-8ED0-42F3-A775-5A2CC009248C}"/>
                </a:ext>
              </a:extLst>
            </p:cNvPr>
            <p:cNvSpPr/>
            <p:nvPr/>
          </p:nvSpPr>
          <p:spPr>
            <a:xfrm>
              <a:off x="5615542" y="1744512"/>
              <a:ext cx="216341" cy="244975"/>
            </a:xfrm>
            <a:custGeom>
              <a:avLst/>
              <a:gdLst>
                <a:gd name="connsiteX0" fmla="*/ 108073 w 216341"/>
                <a:gd name="connsiteY0" fmla="*/ 229067 h 244974"/>
                <a:gd name="connsiteX1" fmla="*/ 18992 w 216341"/>
                <a:gd name="connsiteY1" fmla="*/ 139986 h 244974"/>
                <a:gd name="connsiteX2" fmla="*/ 108073 w 216341"/>
                <a:gd name="connsiteY2" fmla="*/ 50904 h 244974"/>
                <a:gd name="connsiteX3" fmla="*/ 197155 w 216341"/>
                <a:gd name="connsiteY3" fmla="*/ 139986 h 244974"/>
                <a:gd name="connsiteX4" fmla="*/ 108073 w 216341"/>
                <a:gd name="connsiteY4" fmla="*/ 229067 h 244974"/>
                <a:gd name="connsiteX5" fmla="*/ 108073 w 216341"/>
                <a:gd name="connsiteY5" fmla="*/ 229067 h 244974"/>
                <a:gd name="connsiteX6" fmla="*/ 183475 w 216341"/>
                <a:gd name="connsiteY6" fmla="*/ 62357 h 244974"/>
                <a:gd name="connsiteX7" fmla="*/ 193019 w 216341"/>
                <a:gd name="connsiteY7" fmla="*/ 52813 h 244974"/>
                <a:gd name="connsiteX8" fmla="*/ 192701 w 216341"/>
                <a:gd name="connsiteY8" fmla="*/ 39450 h 244974"/>
                <a:gd name="connsiteX9" fmla="*/ 179339 w 216341"/>
                <a:gd name="connsiteY9" fmla="*/ 39132 h 244974"/>
                <a:gd name="connsiteX10" fmla="*/ 168522 w 216341"/>
                <a:gd name="connsiteY10" fmla="*/ 50268 h 244974"/>
                <a:gd name="connsiteX11" fmla="*/ 117618 w 216341"/>
                <a:gd name="connsiteY11" fmla="*/ 32451 h 244974"/>
                <a:gd name="connsiteX12" fmla="*/ 117618 w 216341"/>
                <a:gd name="connsiteY12" fmla="*/ 19089 h 244974"/>
                <a:gd name="connsiteX13" fmla="*/ 146251 w 216341"/>
                <a:gd name="connsiteY13" fmla="*/ 19089 h 244974"/>
                <a:gd name="connsiteX14" fmla="*/ 146251 w 216341"/>
                <a:gd name="connsiteY14" fmla="*/ 0 h 244974"/>
                <a:gd name="connsiteX15" fmla="*/ 69896 w 216341"/>
                <a:gd name="connsiteY15" fmla="*/ 0 h 244974"/>
                <a:gd name="connsiteX16" fmla="*/ 69896 w 216341"/>
                <a:gd name="connsiteY16" fmla="*/ 19089 h 244974"/>
                <a:gd name="connsiteX17" fmla="*/ 98529 w 216341"/>
                <a:gd name="connsiteY17" fmla="*/ 19089 h 244974"/>
                <a:gd name="connsiteX18" fmla="*/ 98529 w 216341"/>
                <a:gd name="connsiteY18" fmla="*/ 32133 h 244974"/>
                <a:gd name="connsiteX19" fmla="*/ 857 w 216341"/>
                <a:gd name="connsiteY19" fmla="*/ 126305 h 244974"/>
                <a:gd name="connsiteX20" fmla="*/ 72123 w 216341"/>
                <a:gd name="connsiteY20" fmla="*/ 241793 h 244974"/>
                <a:gd name="connsiteX21" fmla="*/ 200337 w 216341"/>
                <a:gd name="connsiteY21" fmla="*/ 196934 h 244974"/>
                <a:gd name="connsiteX22" fmla="*/ 183475 w 216341"/>
                <a:gd name="connsiteY22" fmla="*/ 62357 h 244974"/>
                <a:gd name="connsiteX23" fmla="*/ 183475 w 216341"/>
                <a:gd name="connsiteY23" fmla="*/ 62357 h 24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341" h="244974">
                  <a:moveTo>
                    <a:pt x="108073" y="229067"/>
                  </a:moveTo>
                  <a:cubicBezTo>
                    <a:pt x="58760" y="229067"/>
                    <a:pt x="18992" y="189299"/>
                    <a:pt x="18992" y="139986"/>
                  </a:cubicBezTo>
                  <a:cubicBezTo>
                    <a:pt x="18992" y="90672"/>
                    <a:pt x="58760" y="50904"/>
                    <a:pt x="108073" y="50904"/>
                  </a:cubicBezTo>
                  <a:cubicBezTo>
                    <a:pt x="157386" y="50904"/>
                    <a:pt x="197155" y="90672"/>
                    <a:pt x="197155" y="139986"/>
                  </a:cubicBezTo>
                  <a:cubicBezTo>
                    <a:pt x="197155" y="189299"/>
                    <a:pt x="157386" y="229067"/>
                    <a:pt x="108073" y="229067"/>
                  </a:cubicBezTo>
                  <a:lnTo>
                    <a:pt x="108073" y="229067"/>
                  </a:lnTo>
                  <a:close/>
                  <a:moveTo>
                    <a:pt x="183475" y="62357"/>
                  </a:moveTo>
                  <a:lnTo>
                    <a:pt x="193019" y="52813"/>
                  </a:lnTo>
                  <a:cubicBezTo>
                    <a:pt x="196519" y="48995"/>
                    <a:pt x="196519" y="43268"/>
                    <a:pt x="192701" y="39450"/>
                  </a:cubicBezTo>
                  <a:cubicBezTo>
                    <a:pt x="189201" y="35951"/>
                    <a:pt x="183157" y="35633"/>
                    <a:pt x="179339" y="39132"/>
                  </a:cubicBezTo>
                  <a:lnTo>
                    <a:pt x="168522" y="50268"/>
                  </a:lnTo>
                  <a:cubicBezTo>
                    <a:pt x="153251" y="40087"/>
                    <a:pt x="135752" y="33724"/>
                    <a:pt x="117618" y="32451"/>
                  </a:cubicBezTo>
                  <a:lnTo>
                    <a:pt x="117618" y="19089"/>
                  </a:lnTo>
                  <a:lnTo>
                    <a:pt x="146251" y="19089"/>
                  </a:lnTo>
                  <a:lnTo>
                    <a:pt x="146251" y="0"/>
                  </a:lnTo>
                  <a:lnTo>
                    <a:pt x="69896" y="0"/>
                  </a:lnTo>
                  <a:lnTo>
                    <a:pt x="69896" y="19089"/>
                  </a:lnTo>
                  <a:lnTo>
                    <a:pt x="98529" y="19089"/>
                  </a:lnTo>
                  <a:lnTo>
                    <a:pt x="98529" y="32133"/>
                  </a:lnTo>
                  <a:cubicBezTo>
                    <a:pt x="47943" y="36587"/>
                    <a:pt x="7220" y="75719"/>
                    <a:pt x="857" y="126305"/>
                  </a:cubicBezTo>
                  <a:cubicBezTo>
                    <a:pt x="-5506" y="176891"/>
                    <a:pt x="24082" y="224931"/>
                    <a:pt x="72123" y="241793"/>
                  </a:cubicBezTo>
                  <a:cubicBezTo>
                    <a:pt x="120163" y="258655"/>
                    <a:pt x="173294" y="240202"/>
                    <a:pt x="200337" y="196934"/>
                  </a:cubicBezTo>
                  <a:cubicBezTo>
                    <a:pt x="227379" y="153666"/>
                    <a:pt x="219744" y="97672"/>
                    <a:pt x="183475" y="62357"/>
                  </a:cubicBezTo>
                  <a:lnTo>
                    <a:pt x="183475" y="6235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32" name="Graphic 153" descr="Magnifying glass">
            <a:extLst>
              <a:ext uri="{FF2B5EF4-FFF2-40B4-BE49-F238E27FC236}">
                <a16:creationId xmlns:a16="http://schemas.microsoft.com/office/drawing/2014/main" id="{9ABB302E-A5F5-48BE-A2AF-EDCC04674D9E}"/>
              </a:ext>
            </a:extLst>
          </p:cNvPr>
          <p:cNvSpPr/>
          <p:nvPr/>
        </p:nvSpPr>
        <p:spPr>
          <a:xfrm>
            <a:off x="7048249" y="2676272"/>
            <a:ext cx="248156" cy="248156"/>
          </a:xfrm>
          <a:custGeom>
            <a:avLst/>
            <a:gdLst>
              <a:gd name="connsiteX0" fmla="*/ 244657 w 248156"/>
              <a:gd name="connsiteY0" fmla="*/ 213160 h 248156"/>
              <a:gd name="connsiteX1" fmla="*/ 204888 w 248156"/>
              <a:gd name="connsiteY1" fmla="*/ 173391 h 248156"/>
              <a:gd name="connsiteX2" fmla="*/ 185163 w 248156"/>
              <a:gd name="connsiteY2" fmla="*/ 167346 h 248156"/>
              <a:gd name="connsiteX3" fmla="*/ 171164 w 248156"/>
              <a:gd name="connsiteY3" fmla="*/ 153348 h 248156"/>
              <a:gd name="connsiteX4" fmla="*/ 190889 w 248156"/>
              <a:gd name="connsiteY4" fmla="*/ 95445 h 248156"/>
              <a:gd name="connsiteX5" fmla="*/ 95445 w 248156"/>
              <a:gd name="connsiteY5" fmla="*/ 0 h 248156"/>
              <a:gd name="connsiteX6" fmla="*/ 0 w 248156"/>
              <a:gd name="connsiteY6" fmla="*/ 95445 h 248156"/>
              <a:gd name="connsiteX7" fmla="*/ 95445 w 248156"/>
              <a:gd name="connsiteY7" fmla="*/ 190889 h 248156"/>
              <a:gd name="connsiteX8" fmla="*/ 153348 w 248156"/>
              <a:gd name="connsiteY8" fmla="*/ 171164 h 248156"/>
              <a:gd name="connsiteX9" fmla="*/ 167346 w 248156"/>
              <a:gd name="connsiteY9" fmla="*/ 185163 h 248156"/>
              <a:gd name="connsiteX10" fmla="*/ 173391 w 248156"/>
              <a:gd name="connsiteY10" fmla="*/ 204888 h 248156"/>
              <a:gd name="connsiteX11" fmla="*/ 213160 w 248156"/>
              <a:gd name="connsiteY11" fmla="*/ 244657 h 248156"/>
              <a:gd name="connsiteX12" fmla="*/ 229067 w 248156"/>
              <a:gd name="connsiteY12" fmla="*/ 251338 h 248156"/>
              <a:gd name="connsiteX13" fmla="*/ 244975 w 248156"/>
              <a:gd name="connsiteY13" fmla="*/ 244657 h 248156"/>
              <a:gd name="connsiteX14" fmla="*/ 244657 w 248156"/>
              <a:gd name="connsiteY14" fmla="*/ 213160 h 248156"/>
              <a:gd name="connsiteX15" fmla="*/ 95127 w 248156"/>
              <a:gd name="connsiteY15" fmla="*/ 171482 h 248156"/>
              <a:gd name="connsiteX16" fmla="*/ 18771 w 248156"/>
              <a:gd name="connsiteY16" fmla="*/ 95127 h 248156"/>
              <a:gd name="connsiteX17" fmla="*/ 95127 w 248156"/>
              <a:gd name="connsiteY17" fmla="*/ 18771 h 248156"/>
              <a:gd name="connsiteX18" fmla="*/ 171482 w 248156"/>
              <a:gd name="connsiteY18" fmla="*/ 95127 h 248156"/>
              <a:gd name="connsiteX19" fmla="*/ 95127 w 248156"/>
              <a:gd name="connsiteY19" fmla="*/ 171482 h 2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156" h="248156">
                <a:moveTo>
                  <a:pt x="244657" y="213160"/>
                </a:moveTo>
                <a:lnTo>
                  <a:pt x="204888" y="173391"/>
                </a:lnTo>
                <a:cubicBezTo>
                  <a:pt x="199479" y="167983"/>
                  <a:pt x="192162" y="166074"/>
                  <a:pt x="185163" y="167346"/>
                </a:cubicBezTo>
                <a:lnTo>
                  <a:pt x="171164" y="153348"/>
                </a:lnTo>
                <a:cubicBezTo>
                  <a:pt x="183572" y="137440"/>
                  <a:pt x="190889" y="117079"/>
                  <a:pt x="190889" y="95445"/>
                </a:cubicBezTo>
                <a:cubicBezTo>
                  <a:pt x="190889" y="42950"/>
                  <a:pt x="147939" y="0"/>
                  <a:pt x="95445" y="0"/>
                </a:cubicBezTo>
                <a:cubicBezTo>
                  <a:pt x="42950" y="0"/>
                  <a:pt x="0" y="42950"/>
                  <a:pt x="0" y="95445"/>
                </a:cubicBezTo>
                <a:cubicBezTo>
                  <a:pt x="0" y="147939"/>
                  <a:pt x="42950" y="190889"/>
                  <a:pt x="95445" y="190889"/>
                </a:cubicBezTo>
                <a:cubicBezTo>
                  <a:pt x="117079" y="190889"/>
                  <a:pt x="137122" y="183572"/>
                  <a:pt x="153348" y="171164"/>
                </a:cubicBezTo>
                <a:lnTo>
                  <a:pt x="167346" y="185163"/>
                </a:lnTo>
                <a:cubicBezTo>
                  <a:pt x="166074" y="192162"/>
                  <a:pt x="167983" y="199479"/>
                  <a:pt x="173391" y="204888"/>
                </a:cubicBezTo>
                <a:lnTo>
                  <a:pt x="213160" y="244657"/>
                </a:lnTo>
                <a:cubicBezTo>
                  <a:pt x="217614" y="249111"/>
                  <a:pt x="223341" y="251338"/>
                  <a:pt x="229067" y="251338"/>
                </a:cubicBezTo>
                <a:cubicBezTo>
                  <a:pt x="234794" y="251338"/>
                  <a:pt x="240521" y="249111"/>
                  <a:pt x="244975" y="244657"/>
                </a:cubicBezTo>
                <a:cubicBezTo>
                  <a:pt x="253247" y="235748"/>
                  <a:pt x="253247" y="221750"/>
                  <a:pt x="244657" y="213160"/>
                </a:cubicBezTo>
                <a:close/>
                <a:moveTo>
                  <a:pt x="95127" y="171482"/>
                </a:moveTo>
                <a:cubicBezTo>
                  <a:pt x="53131" y="171482"/>
                  <a:pt x="18771" y="137122"/>
                  <a:pt x="18771" y="95127"/>
                </a:cubicBezTo>
                <a:cubicBezTo>
                  <a:pt x="18771" y="53131"/>
                  <a:pt x="53131" y="18771"/>
                  <a:pt x="95127" y="18771"/>
                </a:cubicBezTo>
                <a:cubicBezTo>
                  <a:pt x="137122" y="18771"/>
                  <a:pt x="171482" y="53131"/>
                  <a:pt x="171482" y="95127"/>
                </a:cubicBezTo>
                <a:cubicBezTo>
                  <a:pt x="171482" y="137122"/>
                  <a:pt x="137122" y="171482"/>
                  <a:pt x="95127" y="171482"/>
                </a:cubicBezTo>
                <a:close/>
              </a:path>
            </a:pathLst>
          </a:custGeom>
          <a:solidFill>
            <a:schemeClr val="bg2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0FA026-BD5A-45B6-BDCF-F4B0E5E7D82D}"/>
              </a:ext>
            </a:extLst>
          </p:cNvPr>
          <p:cNvSpPr txBox="1"/>
          <p:nvPr/>
        </p:nvSpPr>
        <p:spPr>
          <a:xfrm>
            <a:off x="5858165" y="3836861"/>
            <a:ext cx="262832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4DC6E-EA94-4B83-991C-9F9B9567D4F5}"/>
              </a:ext>
            </a:extLst>
          </p:cNvPr>
          <p:cNvSpPr txBox="1"/>
          <p:nvPr/>
        </p:nvSpPr>
        <p:spPr>
          <a:xfrm>
            <a:off x="6218731" y="34956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9F41ED-EBA1-436C-9757-95FF3597DB81}"/>
              </a:ext>
            </a:extLst>
          </p:cNvPr>
          <p:cNvSpPr txBox="1"/>
          <p:nvPr/>
        </p:nvSpPr>
        <p:spPr>
          <a:xfrm>
            <a:off x="8740983" y="3836861"/>
            <a:ext cx="262832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D4B31-F5FC-47F1-B025-7738F7492F76}"/>
              </a:ext>
            </a:extLst>
          </p:cNvPr>
          <p:cNvSpPr txBox="1"/>
          <p:nvPr/>
        </p:nvSpPr>
        <p:spPr>
          <a:xfrm>
            <a:off x="9101549" y="34956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3630BD-4555-46C0-9EB5-03549CC9BFD7}"/>
              </a:ext>
            </a:extLst>
          </p:cNvPr>
          <p:cNvSpPr txBox="1"/>
          <p:nvPr/>
        </p:nvSpPr>
        <p:spPr>
          <a:xfrm>
            <a:off x="6521455" y="1651409"/>
            <a:ext cx="130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2017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2DF141-DEB0-4A8A-AAB0-541ADE5ADACA}"/>
              </a:ext>
            </a:extLst>
          </p:cNvPr>
          <p:cNvSpPr txBox="1"/>
          <p:nvPr/>
        </p:nvSpPr>
        <p:spPr>
          <a:xfrm>
            <a:off x="9404273" y="1651409"/>
            <a:ext cx="130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2018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407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9" grpId="0" animBg="1"/>
      <p:bldP spid="10" grpId="0"/>
      <p:bldP spid="11" grpId="0"/>
      <p:bldP spid="16" grpId="0" animBg="1"/>
      <p:bldP spid="17" grpId="0" animBg="1"/>
      <p:bldP spid="18" grpId="0" animBg="1"/>
      <p:bldP spid="32" grpId="0" animBg="1"/>
      <p:bldP spid="39" grpId="0"/>
      <p:bldP spid="40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48E3EF8-3A96-4284-88BA-C5FF8E2F0B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7" b="44167"/>
          <a:stretch>
            <a:fillRect/>
          </a:stretch>
        </p:blipFill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F6C7E48-EB56-41A1-AEE1-0667BA21C3AB}"/>
              </a:ext>
            </a:extLst>
          </p:cNvPr>
          <p:cNvGrpSpPr/>
          <p:nvPr/>
        </p:nvGrpSpPr>
        <p:grpSpPr>
          <a:xfrm rot="10800000">
            <a:off x="6348" y="-1"/>
            <a:ext cx="12177713" cy="1697858"/>
            <a:chOff x="6350" y="6183313"/>
            <a:chExt cx="12177713" cy="38306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33FA142-55D7-45BE-A1E2-879108D0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207376"/>
              <a:ext cx="8575675" cy="1739900"/>
            </a:xfrm>
            <a:custGeom>
              <a:avLst/>
              <a:gdLst>
                <a:gd name="T0" fmla="*/ 559 w 3392"/>
                <a:gd name="T1" fmla="*/ 192 h 687"/>
                <a:gd name="T2" fmla="*/ 597 w 3392"/>
                <a:gd name="T3" fmla="*/ 209 h 687"/>
                <a:gd name="T4" fmla="*/ 1941 w 3392"/>
                <a:gd name="T5" fmla="*/ 411 h 687"/>
                <a:gd name="T6" fmla="*/ 2899 w 3392"/>
                <a:gd name="T7" fmla="*/ 436 h 687"/>
                <a:gd name="T8" fmla="*/ 3267 w 3392"/>
                <a:gd name="T9" fmla="*/ 687 h 687"/>
                <a:gd name="T10" fmla="*/ 3392 w 3392"/>
                <a:gd name="T11" fmla="*/ 687 h 687"/>
                <a:gd name="T12" fmla="*/ 2992 w 3392"/>
                <a:gd name="T13" fmla="*/ 415 h 687"/>
                <a:gd name="T14" fmla="*/ 2046 w 3392"/>
                <a:gd name="T15" fmla="*/ 334 h 687"/>
                <a:gd name="T16" fmla="*/ 687 w 3392"/>
                <a:gd name="T17" fmla="*/ 157 h 687"/>
                <a:gd name="T18" fmla="*/ 649 w 3392"/>
                <a:gd name="T19" fmla="*/ 138 h 687"/>
                <a:gd name="T20" fmla="*/ 0 w 3392"/>
                <a:gd name="T21" fmla="*/ 48 h 687"/>
                <a:gd name="T22" fmla="*/ 0 w 3392"/>
                <a:gd name="T23" fmla="*/ 100 h 687"/>
                <a:gd name="T24" fmla="*/ 559 w 3392"/>
                <a:gd name="T25" fmla="*/ 19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2" h="687">
                  <a:moveTo>
                    <a:pt x="559" y="192"/>
                  </a:moveTo>
                  <a:cubicBezTo>
                    <a:pt x="571" y="199"/>
                    <a:pt x="585" y="204"/>
                    <a:pt x="597" y="209"/>
                  </a:cubicBezTo>
                  <a:cubicBezTo>
                    <a:pt x="1233" y="544"/>
                    <a:pt x="1570" y="439"/>
                    <a:pt x="1941" y="411"/>
                  </a:cubicBezTo>
                  <a:cubicBezTo>
                    <a:pt x="2218" y="390"/>
                    <a:pt x="2558" y="245"/>
                    <a:pt x="2899" y="436"/>
                  </a:cubicBezTo>
                  <a:cubicBezTo>
                    <a:pt x="3015" y="500"/>
                    <a:pt x="3133" y="601"/>
                    <a:pt x="3267" y="687"/>
                  </a:cubicBezTo>
                  <a:cubicBezTo>
                    <a:pt x="3392" y="687"/>
                    <a:pt x="3392" y="687"/>
                    <a:pt x="3392" y="687"/>
                  </a:cubicBezTo>
                  <a:cubicBezTo>
                    <a:pt x="3246" y="599"/>
                    <a:pt x="3117" y="488"/>
                    <a:pt x="2992" y="415"/>
                  </a:cubicBezTo>
                  <a:cubicBezTo>
                    <a:pt x="2650" y="214"/>
                    <a:pt x="2316" y="315"/>
                    <a:pt x="2046" y="334"/>
                  </a:cubicBezTo>
                  <a:cubicBezTo>
                    <a:pt x="1676" y="359"/>
                    <a:pt x="1339" y="516"/>
                    <a:pt x="687" y="157"/>
                  </a:cubicBezTo>
                  <a:cubicBezTo>
                    <a:pt x="675" y="150"/>
                    <a:pt x="661" y="144"/>
                    <a:pt x="649" y="138"/>
                  </a:cubicBezTo>
                  <a:cubicBezTo>
                    <a:pt x="403" y="4"/>
                    <a:pt x="182" y="0"/>
                    <a:pt x="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4" y="71"/>
                    <a:pt x="353" y="87"/>
                    <a:pt x="559" y="19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3DB9F47-B57F-492B-AAAC-E853462F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386763"/>
              <a:ext cx="8259763" cy="1560513"/>
            </a:xfrm>
            <a:custGeom>
              <a:avLst/>
              <a:gdLst>
                <a:gd name="T0" fmla="*/ 2899 w 3267"/>
                <a:gd name="T1" fmla="*/ 365 h 616"/>
                <a:gd name="T2" fmla="*/ 1941 w 3267"/>
                <a:gd name="T3" fmla="*/ 340 h 616"/>
                <a:gd name="T4" fmla="*/ 597 w 3267"/>
                <a:gd name="T5" fmla="*/ 138 h 616"/>
                <a:gd name="T6" fmla="*/ 559 w 3267"/>
                <a:gd name="T7" fmla="*/ 121 h 616"/>
                <a:gd name="T8" fmla="*/ 0 w 3267"/>
                <a:gd name="T9" fmla="*/ 29 h 616"/>
                <a:gd name="T10" fmla="*/ 0 w 3267"/>
                <a:gd name="T11" fmla="*/ 67 h 616"/>
                <a:gd name="T12" fmla="*/ 482 w 3267"/>
                <a:gd name="T13" fmla="*/ 157 h 616"/>
                <a:gd name="T14" fmla="*/ 519 w 3267"/>
                <a:gd name="T15" fmla="*/ 173 h 616"/>
                <a:gd name="T16" fmla="*/ 1833 w 3267"/>
                <a:gd name="T17" fmla="*/ 403 h 616"/>
                <a:gd name="T18" fmla="*/ 2791 w 3267"/>
                <a:gd name="T19" fmla="*/ 372 h 616"/>
                <a:gd name="T20" fmla="*/ 3138 w 3267"/>
                <a:gd name="T21" fmla="*/ 616 h 616"/>
                <a:gd name="T22" fmla="*/ 3267 w 3267"/>
                <a:gd name="T23" fmla="*/ 616 h 616"/>
                <a:gd name="T24" fmla="*/ 2899 w 3267"/>
                <a:gd name="T25" fmla="*/ 36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7" h="616">
                  <a:moveTo>
                    <a:pt x="2899" y="365"/>
                  </a:moveTo>
                  <a:cubicBezTo>
                    <a:pt x="2558" y="174"/>
                    <a:pt x="2218" y="319"/>
                    <a:pt x="1941" y="340"/>
                  </a:cubicBezTo>
                  <a:cubicBezTo>
                    <a:pt x="1570" y="368"/>
                    <a:pt x="1233" y="473"/>
                    <a:pt x="597" y="138"/>
                  </a:cubicBezTo>
                  <a:cubicBezTo>
                    <a:pt x="585" y="133"/>
                    <a:pt x="571" y="128"/>
                    <a:pt x="559" y="121"/>
                  </a:cubicBezTo>
                  <a:cubicBezTo>
                    <a:pt x="353" y="16"/>
                    <a:pt x="164" y="0"/>
                    <a:pt x="0" y="2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6" y="50"/>
                    <a:pt x="309" y="71"/>
                    <a:pt x="482" y="157"/>
                  </a:cubicBezTo>
                  <a:cubicBezTo>
                    <a:pt x="494" y="162"/>
                    <a:pt x="507" y="166"/>
                    <a:pt x="519" y="173"/>
                  </a:cubicBezTo>
                  <a:cubicBezTo>
                    <a:pt x="1133" y="489"/>
                    <a:pt x="1466" y="435"/>
                    <a:pt x="1833" y="403"/>
                  </a:cubicBezTo>
                  <a:cubicBezTo>
                    <a:pt x="2112" y="378"/>
                    <a:pt x="2455" y="188"/>
                    <a:pt x="2791" y="372"/>
                  </a:cubicBezTo>
                  <a:cubicBezTo>
                    <a:pt x="2901" y="432"/>
                    <a:pt x="3013" y="529"/>
                    <a:pt x="3138" y="616"/>
                  </a:cubicBezTo>
                  <a:cubicBezTo>
                    <a:pt x="3267" y="616"/>
                    <a:pt x="3267" y="616"/>
                    <a:pt x="3267" y="616"/>
                  </a:cubicBezTo>
                  <a:cubicBezTo>
                    <a:pt x="3133" y="530"/>
                    <a:pt x="3015" y="429"/>
                    <a:pt x="2899" y="365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0840DB1-C403-4593-A5F9-67442A353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513763"/>
              <a:ext cx="7932738" cy="1433513"/>
            </a:xfrm>
            <a:custGeom>
              <a:avLst/>
              <a:gdLst>
                <a:gd name="T0" fmla="*/ 1833 w 3138"/>
                <a:gd name="T1" fmla="*/ 353 h 566"/>
                <a:gd name="T2" fmla="*/ 519 w 3138"/>
                <a:gd name="T3" fmla="*/ 123 h 566"/>
                <a:gd name="T4" fmla="*/ 482 w 3138"/>
                <a:gd name="T5" fmla="*/ 107 h 566"/>
                <a:gd name="T6" fmla="*/ 0 w 3138"/>
                <a:gd name="T7" fmla="*/ 17 h 566"/>
                <a:gd name="T8" fmla="*/ 0 w 3138"/>
                <a:gd name="T9" fmla="*/ 79 h 566"/>
                <a:gd name="T10" fmla="*/ 392 w 3138"/>
                <a:gd name="T11" fmla="*/ 162 h 566"/>
                <a:gd name="T12" fmla="*/ 428 w 3138"/>
                <a:gd name="T13" fmla="*/ 177 h 566"/>
                <a:gd name="T14" fmla="*/ 1728 w 3138"/>
                <a:gd name="T15" fmla="*/ 429 h 566"/>
                <a:gd name="T16" fmla="*/ 2697 w 3138"/>
                <a:gd name="T17" fmla="*/ 345 h 566"/>
                <a:gd name="T18" fmla="*/ 3015 w 3138"/>
                <a:gd name="T19" fmla="*/ 566 h 566"/>
                <a:gd name="T20" fmla="*/ 3138 w 3138"/>
                <a:gd name="T21" fmla="*/ 566 h 566"/>
                <a:gd name="T22" fmla="*/ 2791 w 3138"/>
                <a:gd name="T23" fmla="*/ 322 h 566"/>
                <a:gd name="T24" fmla="*/ 1833 w 3138"/>
                <a:gd name="T25" fmla="*/ 353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8" h="566">
                  <a:moveTo>
                    <a:pt x="1833" y="353"/>
                  </a:moveTo>
                  <a:cubicBezTo>
                    <a:pt x="1466" y="385"/>
                    <a:pt x="1133" y="439"/>
                    <a:pt x="519" y="123"/>
                  </a:cubicBezTo>
                  <a:cubicBezTo>
                    <a:pt x="507" y="116"/>
                    <a:pt x="494" y="112"/>
                    <a:pt x="482" y="107"/>
                  </a:cubicBezTo>
                  <a:cubicBezTo>
                    <a:pt x="309" y="21"/>
                    <a:pt x="146" y="0"/>
                    <a:pt x="0" y="1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22" y="76"/>
                    <a:pt x="254" y="98"/>
                    <a:pt x="392" y="162"/>
                  </a:cubicBezTo>
                  <a:cubicBezTo>
                    <a:pt x="404" y="167"/>
                    <a:pt x="417" y="171"/>
                    <a:pt x="428" y="177"/>
                  </a:cubicBezTo>
                  <a:cubicBezTo>
                    <a:pt x="1027" y="468"/>
                    <a:pt x="1361" y="465"/>
                    <a:pt x="1728" y="429"/>
                  </a:cubicBezTo>
                  <a:cubicBezTo>
                    <a:pt x="2014" y="403"/>
                    <a:pt x="2362" y="171"/>
                    <a:pt x="2697" y="345"/>
                  </a:cubicBezTo>
                  <a:cubicBezTo>
                    <a:pt x="2799" y="398"/>
                    <a:pt x="2902" y="484"/>
                    <a:pt x="3015" y="566"/>
                  </a:cubicBezTo>
                  <a:cubicBezTo>
                    <a:pt x="3138" y="566"/>
                    <a:pt x="3138" y="566"/>
                    <a:pt x="3138" y="566"/>
                  </a:cubicBezTo>
                  <a:cubicBezTo>
                    <a:pt x="3013" y="479"/>
                    <a:pt x="2901" y="382"/>
                    <a:pt x="2791" y="322"/>
                  </a:cubicBezTo>
                  <a:cubicBezTo>
                    <a:pt x="2455" y="138"/>
                    <a:pt x="2112" y="328"/>
                    <a:pt x="1833" y="353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13E53C4-A6E1-40BD-B3C5-788201402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" y="7410451"/>
              <a:ext cx="10623550" cy="2603500"/>
            </a:xfrm>
            <a:custGeom>
              <a:avLst/>
              <a:gdLst>
                <a:gd name="T0" fmla="*/ 3334 w 4202"/>
                <a:gd name="T1" fmla="*/ 642 h 1028"/>
                <a:gd name="T2" fmla="*/ 2422 w 4202"/>
                <a:gd name="T3" fmla="*/ 282 h 1028"/>
                <a:gd name="T4" fmla="*/ 956 w 4202"/>
                <a:gd name="T5" fmla="*/ 238 h 1028"/>
                <a:gd name="T6" fmla="*/ 919 w 4202"/>
                <a:gd name="T7" fmla="*/ 216 h 1028"/>
                <a:gd name="T8" fmla="*/ 100 w 4202"/>
                <a:gd name="T9" fmla="*/ 86 h 1028"/>
                <a:gd name="T10" fmla="*/ 83 w 4202"/>
                <a:gd name="T11" fmla="*/ 113 h 1028"/>
                <a:gd name="T12" fmla="*/ 100 w 4202"/>
                <a:gd name="T13" fmla="*/ 86 h 1028"/>
                <a:gd name="T14" fmla="*/ 47 w 4202"/>
                <a:gd name="T15" fmla="*/ 109 h 1028"/>
                <a:gd name="T16" fmla="*/ 0 w 4202"/>
                <a:gd name="T17" fmla="*/ 174 h 1028"/>
                <a:gd name="T18" fmla="*/ 849 w 4202"/>
                <a:gd name="T19" fmla="*/ 268 h 1028"/>
                <a:gd name="T20" fmla="*/ 886 w 4202"/>
                <a:gd name="T21" fmla="*/ 289 h 1028"/>
                <a:gd name="T22" fmla="*/ 2330 w 4202"/>
                <a:gd name="T23" fmla="*/ 359 h 1028"/>
                <a:gd name="T24" fmla="*/ 3247 w 4202"/>
                <a:gd name="T25" fmla="*/ 660 h 1028"/>
                <a:gd name="T26" fmla="*/ 3916 w 4202"/>
                <a:gd name="T27" fmla="*/ 1002 h 1028"/>
                <a:gd name="T28" fmla="*/ 4128 w 4202"/>
                <a:gd name="T29" fmla="*/ 1002 h 1028"/>
                <a:gd name="T30" fmla="*/ 4149 w 4202"/>
                <a:gd name="T31" fmla="*/ 999 h 1028"/>
                <a:gd name="T32" fmla="*/ 4202 w 4202"/>
                <a:gd name="T33" fmla="*/ 976 h 1028"/>
                <a:gd name="T34" fmla="*/ 3334 w 4202"/>
                <a:gd name="T35" fmla="*/ 64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02" h="1028">
                  <a:moveTo>
                    <a:pt x="3334" y="642"/>
                  </a:moveTo>
                  <a:cubicBezTo>
                    <a:pt x="2979" y="401"/>
                    <a:pt x="2668" y="269"/>
                    <a:pt x="2422" y="282"/>
                  </a:cubicBezTo>
                  <a:cubicBezTo>
                    <a:pt x="2046" y="299"/>
                    <a:pt x="1697" y="706"/>
                    <a:pt x="956" y="238"/>
                  </a:cubicBezTo>
                  <a:cubicBezTo>
                    <a:pt x="944" y="230"/>
                    <a:pt x="931" y="224"/>
                    <a:pt x="919" y="216"/>
                  </a:cubicBezTo>
                  <a:cubicBezTo>
                    <a:pt x="582" y="0"/>
                    <a:pt x="305" y="8"/>
                    <a:pt x="100" y="86"/>
                  </a:cubicBezTo>
                  <a:cubicBezTo>
                    <a:pt x="89" y="103"/>
                    <a:pt x="83" y="113"/>
                    <a:pt x="83" y="113"/>
                  </a:cubicBezTo>
                  <a:cubicBezTo>
                    <a:pt x="83" y="113"/>
                    <a:pt x="89" y="103"/>
                    <a:pt x="100" y="86"/>
                  </a:cubicBezTo>
                  <a:cubicBezTo>
                    <a:pt x="82" y="93"/>
                    <a:pt x="64" y="101"/>
                    <a:pt x="47" y="109"/>
                  </a:cubicBezTo>
                  <a:cubicBezTo>
                    <a:pt x="19" y="143"/>
                    <a:pt x="4" y="168"/>
                    <a:pt x="0" y="174"/>
                  </a:cubicBezTo>
                  <a:cubicBezTo>
                    <a:pt x="207" y="81"/>
                    <a:pt x="496" y="51"/>
                    <a:pt x="849" y="268"/>
                  </a:cubicBezTo>
                  <a:cubicBezTo>
                    <a:pt x="861" y="276"/>
                    <a:pt x="874" y="283"/>
                    <a:pt x="886" y="289"/>
                  </a:cubicBezTo>
                  <a:cubicBezTo>
                    <a:pt x="1609" y="730"/>
                    <a:pt x="1955" y="368"/>
                    <a:pt x="2330" y="359"/>
                  </a:cubicBezTo>
                  <a:cubicBezTo>
                    <a:pt x="2579" y="353"/>
                    <a:pt x="2895" y="430"/>
                    <a:pt x="3247" y="660"/>
                  </a:cubicBezTo>
                  <a:cubicBezTo>
                    <a:pt x="3443" y="788"/>
                    <a:pt x="3653" y="963"/>
                    <a:pt x="3916" y="1002"/>
                  </a:cubicBezTo>
                  <a:cubicBezTo>
                    <a:pt x="4128" y="1002"/>
                    <a:pt x="4128" y="1002"/>
                    <a:pt x="4128" y="1002"/>
                  </a:cubicBezTo>
                  <a:cubicBezTo>
                    <a:pt x="4135" y="1001"/>
                    <a:pt x="4142" y="1000"/>
                    <a:pt x="4149" y="999"/>
                  </a:cubicBezTo>
                  <a:cubicBezTo>
                    <a:pt x="4166" y="992"/>
                    <a:pt x="4184" y="984"/>
                    <a:pt x="4202" y="976"/>
                  </a:cubicBezTo>
                  <a:cubicBezTo>
                    <a:pt x="3845" y="1028"/>
                    <a:pt x="3577" y="807"/>
                    <a:pt x="3334" y="64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08464E4-807F-4BDA-8F94-E736533BD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7645401"/>
              <a:ext cx="9805988" cy="2301875"/>
            </a:xfrm>
            <a:custGeom>
              <a:avLst/>
              <a:gdLst>
                <a:gd name="T0" fmla="*/ 3311 w 3879"/>
                <a:gd name="T1" fmla="*/ 586 h 909"/>
                <a:gd name="T2" fmla="*/ 2382 w 3879"/>
                <a:gd name="T3" fmla="*/ 344 h 909"/>
                <a:gd name="T4" fmla="*/ 953 w 3879"/>
                <a:gd name="T5" fmla="*/ 249 h 909"/>
                <a:gd name="T6" fmla="*/ 915 w 3879"/>
                <a:gd name="T7" fmla="*/ 228 h 909"/>
                <a:gd name="T8" fmla="*/ 0 w 3879"/>
                <a:gd name="T9" fmla="*/ 187 h 909"/>
                <a:gd name="T10" fmla="*/ 0 w 3879"/>
                <a:gd name="T11" fmla="*/ 194 h 909"/>
                <a:gd name="T12" fmla="*/ 817 w 3879"/>
                <a:gd name="T13" fmla="*/ 264 h 909"/>
                <a:gd name="T14" fmla="*/ 854 w 3879"/>
                <a:gd name="T15" fmla="*/ 282 h 909"/>
                <a:gd name="T16" fmla="*/ 2260 w 3879"/>
                <a:gd name="T17" fmla="*/ 404 h 909"/>
                <a:gd name="T18" fmla="*/ 3195 w 3879"/>
                <a:gd name="T19" fmla="*/ 594 h 909"/>
                <a:gd name="T20" fmla="*/ 3712 w 3879"/>
                <a:gd name="T21" fmla="*/ 909 h 909"/>
                <a:gd name="T22" fmla="*/ 3879 w 3879"/>
                <a:gd name="T23" fmla="*/ 909 h 909"/>
                <a:gd name="T24" fmla="*/ 3311 w 3879"/>
                <a:gd name="T25" fmla="*/ 586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9" h="909">
                  <a:moveTo>
                    <a:pt x="3311" y="586"/>
                  </a:moveTo>
                  <a:cubicBezTo>
                    <a:pt x="2960" y="367"/>
                    <a:pt x="2638" y="334"/>
                    <a:pt x="2382" y="344"/>
                  </a:cubicBezTo>
                  <a:cubicBezTo>
                    <a:pt x="2007" y="355"/>
                    <a:pt x="1662" y="662"/>
                    <a:pt x="953" y="249"/>
                  </a:cubicBezTo>
                  <a:cubicBezTo>
                    <a:pt x="941" y="241"/>
                    <a:pt x="927" y="236"/>
                    <a:pt x="915" y="228"/>
                  </a:cubicBezTo>
                  <a:cubicBezTo>
                    <a:pt x="525" y="0"/>
                    <a:pt x="210" y="70"/>
                    <a:pt x="0" y="1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205" y="105"/>
                    <a:pt x="485" y="73"/>
                    <a:pt x="817" y="264"/>
                  </a:cubicBezTo>
                  <a:cubicBezTo>
                    <a:pt x="829" y="270"/>
                    <a:pt x="842" y="275"/>
                    <a:pt x="854" y="282"/>
                  </a:cubicBezTo>
                  <a:cubicBezTo>
                    <a:pt x="1544" y="678"/>
                    <a:pt x="1887" y="421"/>
                    <a:pt x="2260" y="404"/>
                  </a:cubicBezTo>
                  <a:cubicBezTo>
                    <a:pt x="2520" y="393"/>
                    <a:pt x="2846" y="381"/>
                    <a:pt x="3195" y="594"/>
                  </a:cubicBezTo>
                  <a:cubicBezTo>
                    <a:pt x="3352" y="690"/>
                    <a:pt x="3516" y="831"/>
                    <a:pt x="3712" y="909"/>
                  </a:cubicBezTo>
                  <a:cubicBezTo>
                    <a:pt x="3879" y="909"/>
                    <a:pt x="3879" y="909"/>
                    <a:pt x="3879" y="909"/>
                  </a:cubicBezTo>
                  <a:cubicBezTo>
                    <a:pt x="3661" y="842"/>
                    <a:pt x="3481" y="692"/>
                    <a:pt x="3311" y="586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2F4A0AD3-7425-4887-A22D-BF4259761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8" y="6183313"/>
              <a:ext cx="5780088" cy="2198688"/>
            </a:xfrm>
            <a:custGeom>
              <a:avLst/>
              <a:gdLst>
                <a:gd name="T0" fmla="*/ 1090 w 2286"/>
                <a:gd name="T1" fmla="*/ 464 h 868"/>
                <a:gd name="T2" fmla="*/ 1128 w 2286"/>
                <a:gd name="T3" fmla="*/ 493 h 868"/>
                <a:gd name="T4" fmla="*/ 2286 w 2286"/>
                <a:gd name="T5" fmla="*/ 556 h 868"/>
                <a:gd name="T6" fmla="*/ 1199 w 2286"/>
                <a:gd name="T7" fmla="*/ 458 h 868"/>
                <a:gd name="T8" fmla="*/ 1160 w 2286"/>
                <a:gd name="T9" fmla="*/ 430 h 868"/>
                <a:gd name="T10" fmla="*/ 0 w 2286"/>
                <a:gd name="T11" fmla="*/ 378 h 868"/>
                <a:gd name="T12" fmla="*/ 1090 w 2286"/>
                <a:gd name="T13" fmla="*/ 464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6" h="868">
                  <a:moveTo>
                    <a:pt x="1090" y="464"/>
                  </a:moveTo>
                  <a:cubicBezTo>
                    <a:pt x="1103" y="474"/>
                    <a:pt x="1116" y="483"/>
                    <a:pt x="1128" y="493"/>
                  </a:cubicBezTo>
                  <a:cubicBezTo>
                    <a:pt x="1667" y="868"/>
                    <a:pt x="2008" y="708"/>
                    <a:pt x="2286" y="556"/>
                  </a:cubicBezTo>
                  <a:cubicBezTo>
                    <a:pt x="2021" y="699"/>
                    <a:pt x="1691" y="804"/>
                    <a:pt x="1199" y="458"/>
                  </a:cubicBezTo>
                  <a:cubicBezTo>
                    <a:pt x="1187" y="449"/>
                    <a:pt x="1173" y="439"/>
                    <a:pt x="1160" y="430"/>
                  </a:cubicBezTo>
                  <a:cubicBezTo>
                    <a:pt x="577" y="0"/>
                    <a:pt x="192" y="199"/>
                    <a:pt x="0" y="378"/>
                  </a:cubicBezTo>
                  <a:cubicBezTo>
                    <a:pt x="205" y="217"/>
                    <a:pt x="569" y="86"/>
                    <a:pt x="1090" y="464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3CB8C90-753F-4478-A3C9-07781520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38" y="6402388"/>
              <a:ext cx="11147425" cy="3379788"/>
            </a:xfrm>
            <a:custGeom>
              <a:avLst/>
              <a:gdLst>
                <a:gd name="T0" fmla="*/ 0 w 4409"/>
                <a:gd name="T1" fmla="*/ 322 h 1335"/>
                <a:gd name="T2" fmla="*/ 1022 w 4409"/>
                <a:gd name="T3" fmla="*/ 431 h 1335"/>
                <a:gd name="T4" fmla="*/ 1061 w 4409"/>
                <a:gd name="T5" fmla="*/ 456 h 1335"/>
                <a:gd name="T6" fmla="*/ 2610 w 4409"/>
                <a:gd name="T7" fmla="*/ 392 h 1335"/>
                <a:gd name="T8" fmla="*/ 3494 w 4409"/>
                <a:gd name="T9" fmla="*/ 970 h 1335"/>
                <a:gd name="T10" fmla="*/ 4409 w 4409"/>
                <a:gd name="T11" fmla="*/ 1228 h 1335"/>
                <a:gd name="T12" fmla="*/ 4409 w 4409"/>
                <a:gd name="T13" fmla="*/ 1226 h 1335"/>
                <a:gd name="T14" fmla="*/ 3608 w 4409"/>
                <a:gd name="T15" fmla="*/ 954 h 1335"/>
                <a:gd name="T16" fmla="*/ 2730 w 4409"/>
                <a:gd name="T17" fmla="*/ 315 h 1335"/>
                <a:gd name="T18" fmla="*/ 2345 w 4409"/>
                <a:gd name="T19" fmla="*/ 454 h 1335"/>
                <a:gd name="T20" fmla="*/ 2316 w 4409"/>
                <a:gd name="T21" fmla="*/ 470 h 1335"/>
                <a:gd name="T22" fmla="*/ 1158 w 4409"/>
                <a:gd name="T23" fmla="*/ 407 h 1335"/>
                <a:gd name="T24" fmla="*/ 1120 w 4409"/>
                <a:gd name="T25" fmla="*/ 378 h 1335"/>
                <a:gd name="T26" fmla="*/ 30 w 4409"/>
                <a:gd name="T27" fmla="*/ 292 h 1335"/>
                <a:gd name="T28" fmla="*/ 0 w 4409"/>
                <a:gd name="T29" fmla="*/ 322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09" h="1335">
                  <a:moveTo>
                    <a:pt x="0" y="322"/>
                  </a:moveTo>
                  <a:cubicBezTo>
                    <a:pt x="211" y="184"/>
                    <a:pt x="554" y="100"/>
                    <a:pt x="1022" y="431"/>
                  </a:cubicBezTo>
                  <a:cubicBezTo>
                    <a:pt x="1036" y="439"/>
                    <a:pt x="1049" y="448"/>
                    <a:pt x="1061" y="456"/>
                  </a:cubicBezTo>
                  <a:cubicBezTo>
                    <a:pt x="1870" y="1006"/>
                    <a:pt x="2229" y="379"/>
                    <a:pt x="2610" y="392"/>
                  </a:cubicBezTo>
                  <a:cubicBezTo>
                    <a:pt x="2837" y="402"/>
                    <a:pt x="3130" y="702"/>
                    <a:pt x="3494" y="970"/>
                  </a:cubicBezTo>
                  <a:cubicBezTo>
                    <a:pt x="3750" y="1159"/>
                    <a:pt x="4043" y="1335"/>
                    <a:pt x="4409" y="1228"/>
                  </a:cubicBezTo>
                  <a:cubicBezTo>
                    <a:pt x="4409" y="1226"/>
                    <a:pt x="4409" y="1226"/>
                    <a:pt x="4409" y="1226"/>
                  </a:cubicBezTo>
                  <a:cubicBezTo>
                    <a:pt x="4099" y="1277"/>
                    <a:pt x="3838" y="1128"/>
                    <a:pt x="3608" y="954"/>
                  </a:cubicBezTo>
                  <a:cubicBezTo>
                    <a:pt x="3243" y="673"/>
                    <a:pt x="2953" y="326"/>
                    <a:pt x="2730" y="315"/>
                  </a:cubicBezTo>
                  <a:cubicBezTo>
                    <a:pt x="2605" y="309"/>
                    <a:pt x="2483" y="378"/>
                    <a:pt x="2345" y="454"/>
                  </a:cubicBezTo>
                  <a:cubicBezTo>
                    <a:pt x="2335" y="459"/>
                    <a:pt x="2326" y="465"/>
                    <a:pt x="2316" y="470"/>
                  </a:cubicBezTo>
                  <a:cubicBezTo>
                    <a:pt x="2038" y="622"/>
                    <a:pt x="1697" y="782"/>
                    <a:pt x="1158" y="407"/>
                  </a:cubicBezTo>
                  <a:cubicBezTo>
                    <a:pt x="1146" y="397"/>
                    <a:pt x="1133" y="388"/>
                    <a:pt x="1120" y="378"/>
                  </a:cubicBezTo>
                  <a:cubicBezTo>
                    <a:pt x="599" y="0"/>
                    <a:pt x="235" y="131"/>
                    <a:pt x="30" y="292"/>
                  </a:cubicBezTo>
                  <a:cubicBezTo>
                    <a:pt x="19" y="302"/>
                    <a:pt x="9" y="312"/>
                    <a:pt x="0" y="32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7B676952-45AD-4292-9D8E-F0A5F451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6654801"/>
              <a:ext cx="11241088" cy="3127375"/>
            </a:xfrm>
            <a:custGeom>
              <a:avLst/>
              <a:gdLst>
                <a:gd name="T0" fmla="*/ 3531 w 4446"/>
                <a:gd name="T1" fmla="*/ 870 h 1235"/>
                <a:gd name="T2" fmla="*/ 2647 w 4446"/>
                <a:gd name="T3" fmla="*/ 292 h 1235"/>
                <a:gd name="T4" fmla="*/ 1098 w 4446"/>
                <a:gd name="T5" fmla="*/ 356 h 1235"/>
                <a:gd name="T6" fmla="*/ 1059 w 4446"/>
                <a:gd name="T7" fmla="*/ 331 h 1235"/>
                <a:gd name="T8" fmla="*/ 37 w 4446"/>
                <a:gd name="T9" fmla="*/ 222 h 1235"/>
                <a:gd name="T10" fmla="*/ 0 w 4446"/>
                <a:gd name="T11" fmla="*/ 262 h 1235"/>
                <a:gd name="T12" fmla="*/ 968 w 4446"/>
                <a:gd name="T13" fmla="*/ 382 h 1235"/>
                <a:gd name="T14" fmla="*/ 1007 w 4446"/>
                <a:gd name="T15" fmla="*/ 407 h 1235"/>
                <a:gd name="T16" fmla="*/ 2542 w 4446"/>
                <a:gd name="T17" fmla="*/ 370 h 1235"/>
                <a:gd name="T18" fmla="*/ 3436 w 4446"/>
                <a:gd name="T19" fmla="*/ 887 h 1235"/>
                <a:gd name="T20" fmla="*/ 4279 w 4446"/>
                <a:gd name="T21" fmla="*/ 1175 h 1235"/>
                <a:gd name="T22" fmla="*/ 4285 w 4446"/>
                <a:gd name="T23" fmla="*/ 1172 h 1235"/>
                <a:gd name="T24" fmla="*/ 4279 w 4446"/>
                <a:gd name="T25" fmla="*/ 1175 h 1235"/>
                <a:gd name="T26" fmla="*/ 4380 w 4446"/>
                <a:gd name="T27" fmla="*/ 1151 h 1235"/>
                <a:gd name="T28" fmla="*/ 4397 w 4446"/>
                <a:gd name="T29" fmla="*/ 1142 h 1235"/>
                <a:gd name="T30" fmla="*/ 4380 w 4446"/>
                <a:gd name="T31" fmla="*/ 1151 h 1235"/>
                <a:gd name="T32" fmla="*/ 4446 w 4446"/>
                <a:gd name="T33" fmla="*/ 1129 h 1235"/>
                <a:gd name="T34" fmla="*/ 4446 w 4446"/>
                <a:gd name="T35" fmla="*/ 1128 h 1235"/>
                <a:gd name="T36" fmla="*/ 3531 w 4446"/>
                <a:gd name="T37" fmla="*/ 87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6" h="1235">
                  <a:moveTo>
                    <a:pt x="3531" y="870"/>
                  </a:moveTo>
                  <a:cubicBezTo>
                    <a:pt x="3167" y="602"/>
                    <a:pt x="2874" y="302"/>
                    <a:pt x="2647" y="292"/>
                  </a:cubicBezTo>
                  <a:cubicBezTo>
                    <a:pt x="2266" y="279"/>
                    <a:pt x="1907" y="906"/>
                    <a:pt x="1098" y="356"/>
                  </a:cubicBezTo>
                  <a:cubicBezTo>
                    <a:pt x="1086" y="348"/>
                    <a:pt x="1073" y="339"/>
                    <a:pt x="1059" y="331"/>
                  </a:cubicBezTo>
                  <a:cubicBezTo>
                    <a:pt x="591" y="0"/>
                    <a:pt x="248" y="84"/>
                    <a:pt x="37" y="222"/>
                  </a:cubicBezTo>
                  <a:cubicBezTo>
                    <a:pt x="23" y="236"/>
                    <a:pt x="11" y="249"/>
                    <a:pt x="0" y="262"/>
                  </a:cubicBezTo>
                  <a:cubicBezTo>
                    <a:pt x="214" y="145"/>
                    <a:pt x="539" y="92"/>
                    <a:pt x="968" y="382"/>
                  </a:cubicBezTo>
                  <a:cubicBezTo>
                    <a:pt x="982" y="390"/>
                    <a:pt x="995" y="399"/>
                    <a:pt x="1007" y="407"/>
                  </a:cubicBezTo>
                  <a:cubicBezTo>
                    <a:pt x="1804" y="927"/>
                    <a:pt x="2160" y="361"/>
                    <a:pt x="2542" y="370"/>
                  </a:cubicBezTo>
                  <a:cubicBezTo>
                    <a:pt x="2775" y="376"/>
                    <a:pt x="3073" y="629"/>
                    <a:pt x="3436" y="887"/>
                  </a:cubicBezTo>
                  <a:cubicBezTo>
                    <a:pt x="3676" y="1056"/>
                    <a:pt x="3944" y="1230"/>
                    <a:pt x="4279" y="1175"/>
                  </a:cubicBezTo>
                  <a:cubicBezTo>
                    <a:pt x="4281" y="1174"/>
                    <a:pt x="4283" y="1173"/>
                    <a:pt x="4285" y="1172"/>
                  </a:cubicBezTo>
                  <a:cubicBezTo>
                    <a:pt x="4283" y="1173"/>
                    <a:pt x="4281" y="1174"/>
                    <a:pt x="4279" y="1175"/>
                  </a:cubicBezTo>
                  <a:cubicBezTo>
                    <a:pt x="4312" y="1169"/>
                    <a:pt x="4346" y="1161"/>
                    <a:pt x="4380" y="1151"/>
                  </a:cubicBezTo>
                  <a:cubicBezTo>
                    <a:pt x="4385" y="1148"/>
                    <a:pt x="4391" y="1145"/>
                    <a:pt x="4397" y="1142"/>
                  </a:cubicBezTo>
                  <a:cubicBezTo>
                    <a:pt x="4391" y="1145"/>
                    <a:pt x="4385" y="1148"/>
                    <a:pt x="4380" y="1151"/>
                  </a:cubicBezTo>
                  <a:cubicBezTo>
                    <a:pt x="4402" y="1145"/>
                    <a:pt x="4424" y="1137"/>
                    <a:pt x="4446" y="1129"/>
                  </a:cubicBezTo>
                  <a:cubicBezTo>
                    <a:pt x="4446" y="1128"/>
                    <a:pt x="4446" y="1128"/>
                    <a:pt x="4446" y="1128"/>
                  </a:cubicBezTo>
                  <a:cubicBezTo>
                    <a:pt x="4080" y="1235"/>
                    <a:pt x="3787" y="1059"/>
                    <a:pt x="3531" y="870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6609E7E0-12E4-49E5-8405-A7B5A3AB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7539038"/>
              <a:ext cx="10296525" cy="2408238"/>
            </a:xfrm>
            <a:custGeom>
              <a:avLst/>
              <a:gdLst>
                <a:gd name="T0" fmla="*/ 2487 w 4073"/>
                <a:gd name="T1" fmla="*/ 308 h 951"/>
                <a:gd name="T2" fmla="*/ 1043 w 4073"/>
                <a:gd name="T3" fmla="*/ 238 h 951"/>
                <a:gd name="T4" fmla="*/ 1006 w 4073"/>
                <a:gd name="T5" fmla="*/ 217 h 951"/>
                <a:gd name="T6" fmla="*/ 157 w 4073"/>
                <a:gd name="T7" fmla="*/ 123 h 951"/>
                <a:gd name="T8" fmla="*/ 156 w 4073"/>
                <a:gd name="T9" fmla="*/ 124 h 951"/>
                <a:gd name="T10" fmla="*/ 157 w 4073"/>
                <a:gd name="T11" fmla="*/ 123 h 951"/>
                <a:gd name="T12" fmla="*/ 93 w 4073"/>
                <a:gd name="T13" fmla="*/ 154 h 951"/>
                <a:gd name="T14" fmla="*/ 72 w 4073"/>
                <a:gd name="T15" fmla="*/ 184 h 951"/>
                <a:gd name="T16" fmla="*/ 93 w 4073"/>
                <a:gd name="T17" fmla="*/ 154 h 951"/>
                <a:gd name="T18" fmla="*/ 25 w 4073"/>
                <a:gd name="T19" fmla="*/ 196 h 951"/>
                <a:gd name="T20" fmla="*/ 16 w 4073"/>
                <a:gd name="T21" fmla="*/ 205 h 951"/>
                <a:gd name="T22" fmla="*/ 0 w 4073"/>
                <a:gd name="T23" fmla="*/ 226 h 951"/>
                <a:gd name="T24" fmla="*/ 0 w 4073"/>
                <a:gd name="T25" fmla="*/ 229 h 951"/>
                <a:gd name="T26" fmla="*/ 915 w 4073"/>
                <a:gd name="T27" fmla="*/ 270 h 951"/>
                <a:gd name="T28" fmla="*/ 953 w 4073"/>
                <a:gd name="T29" fmla="*/ 291 h 951"/>
                <a:gd name="T30" fmla="*/ 2382 w 4073"/>
                <a:gd name="T31" fmla="*/ 386 h 951"/>
                <a:gd name="T32" fmla="*/ 3311 w 4073"/>
                <a:gd name="T33" fmla="*/ 628 h 951"/>
                <a:gd name="T34" fmla="*/ 3879 w 4073"/>
                <a:gd name="T35" fmla="*/ 951 h 951"/>
                <a:gd name="T36" fmla="*/ 4073 w 4073"/>
                <a:gd name="T37" fmla="*/ 951 h 951"/>
                <a:gd name="T38" fmla="*/ 3404 w 4073"/>
                <a:gd name="T39" fmla="*/ 609 h 951"/>
                <a:gd name="T40" fmla="*/ 2487 w 4073"/>
                <a:gd name="T41" fmla="*/ 308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3" h="951">
                  <a:moveTo>
                    <a:pt x="2487" y="308"/>
                  </a:moveTo>
                  <a:cubicBezTo>
                    <a:pt x="2112" y="317"/>
                    <a:pt x="1766" y="679"/>
                    <a:pt x="1043" y="238"/>
                  </a:cubicBezTo>
                  <a:cubicBezTo>
                    <a:pt x="1031" y="232"/>
                    <a:pt x="1018" y="225"/>
                    <a:pt x="1006" y="217"/>
                  </a:cubicBezTo>
                  <a:cubicBezTo>
                    <a:pt x="653" y="0"/>
                    <a:pt x="364" y="30"/>
                    <a:pt x="157" y="123"/>
                  </a:cubicBezTo>
                  <a:cubicBezTo>
                    <a:pt x="156" y="123"/>
                    <a:pt x="156" y="124"/>
                    <a:pt x="156" y="124"/>
                  </a:cubicBezTo>
                  <a:cubicBezTo>
                    <a:pt x="156" y="124"/>
                    <a:pt x="156" y="123"/>
                    <a:pt x="157" y="123"/>
                  </a:cubicBezTo>
                  <a:cubicBezTo>
                    <a:pt x="135" y="132"/>
                    <a:pt x="114" y="143"/>
                    <a:pt x="93" y="154"/>
                  </a:cubicBezTo>
                  <a:cubicBezTo>
                    <a:pt x="79" y="173"/>
                    <a:pt x="72" y="184"/>
                    <a:pt x="72" y="184"/>
                  </a:cubicBezTo>
                  <a:cubicBezTo>
                    <a:pt x="72" y="184"/>
                    <a:pt x="79" y="173"/>
                    <a:pt x="93" y="154"/>
                  </a:cubicBezTo>
                  <a:cubicBezTo>
                    <a:pt x="69" y="167"/>
                    <a:pt x="46" y="181"/>
                    <a:pt x="25" y="196"/>
                  </a:cubicBezTo>
                  <a:cubicBezTo>
                    <a:pt x="22" y="199"/>
                    <a:pt x="19" y="202"/>
                    <a:pt x="16" y="205"/>
                  </a:cubicBezTo>
                  <a:cubicBezTo>
                    <a:pt x="9" y="213"/>
                    <a:pt x="4" y="220"/>
                    <a:pt x="0" y="226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10" y="112"/>
                    <a:pt x="525" y="42"/>
                    <a:pt x="915" y="270"/>
                  </a:cubicBezTo>
                  <a:cubicBezTo>
                    <a:pt x="927" y="278"/>
                    <a:pt x="941" y="283"/>
                    <a:pt x="953" y="291"/>
                  </a:cubicBezTo>
                  <a:cubicBezTo>
                    <a:pt x="1662" y="704"/>
                    <a:pt x="2007" y="397"/>
                    <a:pt x="2382" y="386"/>
                  </a:cubicBezTo>
                  <a:cubicBezTo>
                    <a:pt x="2638" y="376"/>
                    <a:pt x="2960" y="409"/>
                    <a:pt x="3311" y="628"/>
                  </a:cubicBezTo>
                  <a:cubicBezTo>
                    <a:pt x="3481" y="734"/>
                    <a:pt x="3661" y="884"/>
                    <a:pt x="3879" y="951"/>
                  </a:cubicBezTo>
                  <a:cubicBezTo>
                    <a:pt x="4073" y="951"/>
                    <a:pt x="4073" y="951"/>
                    <a:pt x="4073" y="951"/>
                  </a:cubicBezTo>
                  <a:cubicBezTo>
                    <a:pt x="3810" y="912"/>
                    <a:pt x="3600" y="737"/>
                    <a:pt x="3404" y="609"/>
                  </a:cubicBezTo>
                  <a:cubicBezTo>
                    <a:pt x="3052" y="379"/>
                    <a:pt x="2736" y="302"/>
                    <a:pt x="2487" y="308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0880237-10EE-4524-93DD-6EE5E422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705851"/>
              <a:ext cx="7621588" cy="1241425"/>
            </a:xfrm>
            <a:custGeom>
              <a:avLst/>
              <a:gdLst>
                <a:gd name="T0" fmla="*/ 2697 w 3015"/>
                <a:gd name="T1" fmla="*/ 269 h 490"/>
                <a:gd name="T2" fmla="*/ 1728 w 3015"/>
                <a:gd name="T3" fmla="*/ 353 h 490"/>
                <a:gd name="T4" fmla="*/ 428 w 3015"/>
                <a:gd name="T5" fmla="*/ 101 h 490"/>
                <a:gd name="T6" fmla="*/ 392 w 3015"/>
                <a:gd name="T7" fmla="*/ 86 h 490"/>
                <a:gd name="T8" fmla="*/ 0 w 3015"/>
                <a:gd name="T9" fmla="*/ 3 h 490"/>
                <a:gd name="T10" fmla="*/ 0 w 3015"/>
                <a:gd name="T11" fmla="*/ 48 h 490"/>
                <a:gd name="T12" fmla="*/ 293 w 3015"/>
                <a:gd name="T13" fmla="*/ 121 h 490"/>
                <a:gd name="T14" fmla="*/ 329 w 3015"/>
                <a:gd name="T15" fmla="*/ 135 h 490"/>
                <a:gd name="T16" fmla="*/ 1607 w 3015"/>
                <a:gd name="T17" fmla="*/ 417 h 490"/>
                <a:gd name="T18" fmla="*/ 2582 w 3015"/>
                <a:gd name="T19" fmla="*/ 276 h 490"/>
                <a:gd name="T20" fmla="*/ 2885 w 3015"/>
                <a:gd name="T21" fmla="*/ 490 h 490"/>
                <a:gd name="T22" fmla="*/ 3015 w 3015"/>
                <a:gd name="T23" fmla="*/ 490 h 490"/>
                <a:gd name="T24" fmla="*/ 2697 w 3015"/>
                <a:gd name="T25" fmla="*/ 26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5" h="490">
                  <a:moveTo>
                    <a:pt x="2697" y="269"/>
                  </a:moveTo>
                  <a:cubicBezTo>
                    <a:pt x="2362" y="95"/>
                    <a:pt x="2014" y="327"/>
                    <a:pt x="1728" y="353"/>
                  </a:cubicBezTo>
                  <a:cubicBezTo>
                    <a:pt x="1361" y="389"/>
                    <a:pt x="1027" y="392"/>
                    <a:pt x="428" y="101"/>
                  </a:cubicBezTo>
                  <a:cubicBezTo>
                    <a:pt x="417" y="95"/>
                    <a:pt x="404" y="91"/>
                    <a:pt x="392" y="86"/>
                  </a:cubicBezTo>
                  <a:cubicBezTo>
                    <a:pt x="254" y="22"/>
                    <a:pt x="122" y="0"/>
                    <a:pt x="0" y="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4" y="54"/>
                    <a:pt x="192" y="76"/>
                    <a:pt x="293" y="121"/>
                  </a:cubicBezTo>
                  <a:cubicBezTo>
                    <a:pt x="305" y="126"/>
                    <a:pt x="319" y="130"/>
                    <a:pt x="329" y="135"/>
                  </a:cubicBezTo>
                  <a:cubicBezTo>
                    <a:pt x="909" y="409"/>
                    <a:pt x="1241" y="455"/>
                    <a:pt x="1607" y="417"/>
                  </a:cubicBezTo>
                  <a:cubicBezTo>
                    <a:pt x="1896" y="386"/>
                    <a:pt x="2248" y="109"/>
                    <a:pt x="2582" y="276"/>
                  </a:cubicBezTo>
                  <a:cubicBezTo>
                    <a:pt x="2679" y="325"/>
                    <a:pt x="2777" y="408"/>
                    <a:pt x="2885" y="490"/>
                  </a:cubicBezTo>
                  <a:cubicBezTo>
                    <a:pt x="3015" y="490"/>
                    <a:pt x="3015" y="490"/>
                    <a:pt x="3015" y="490"/>
                  </a:cubicBezTo>
                  <a:cubicBezTo>
                    <a:pt x="2902" y="408"/>
                    <a:pt x="2799" y="322"/>
                    <a:pt x="2697" y="269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B01DFAFF-2139-460E-8D86-06E7C00EF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7829551"/>
              <a:ext cx="9383713" cy="2117725"/>
            </a:xfrm>
            <a:custGeom>
              <a:avLst/>
              <a:gdLst>
                <a:gd name="T0" fmla="*/ 2260 w 3712"/>
                <a:gd name="T1" fmla="*/ 331 h 836"/>
                <a:gd name="T2" fmla="*/ 854 w 3712"/>
                <a:gd name="T3" fmla="*/ 209 h 836"/>
                <a:gd name="T4" fmla="*/ 817 w 3712"/>
                <a:gd name="T5" fmla="*/ 191 h 836"/>
                <a:gd name="T6" fmla="*/ 0 w 3712"/>
                <a:gd name="T7" fmla="*/ 121 h 836"/>
                <a:gd name="T8" fmla="*/ 0 w 3712"/>
                <a:gd name="T9" fmla="*/ 176 h 836"/>
                <a:gd name="T10" fmla="*/ 748 w 3712"/>
                <a:gd name="T11" fmla="*/ 253 h 836"/>
                <a:gd name="T12" fmla="*/ 785 w 3712"/>
                <a:gd name="T13" fmla="*/ 272 h 836"/>
                <a:gd name="T14" fmla="*/ 2168 w 3712"/>
                <a:gd name="T15" fmla="*/ 421 h 836"/>
                <a:gd name="T16" fmla="*/ 3107 w 3712"/>
                <a:gd name="T17" fmla="*/ 557 h 836"/>
                <a:gd name="T18" fmla="*/ 3532 w 3712"/>
                <a:gd name="T19" fmla="*/ 836 h 836"/>
                <a:gd name="T20" fmla="*/ 3712 w 3712"/>
                <a:gd name="T21" fmla="*/ 836 h 836"/>
                <a:gd name="T22" fmla="*/ 3195 w 3712"/>
                <a:gd name="T23" fmla="*/ 521 h 836"/>
                <a:gd name="T24" fmla="*/ 2260 w 3712"/>
                <a:gd name="T25" fmla="*/ 331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2" h="836">
                  <a:moveTo>
                    <a:pt x="2260" y="331"/>
                  </a:moveTo>
                  <a:cubicBezTo>
                    <a:pt x="1887" y="348"/>
                    <a:pt x="1544" y="605"/>
                    <a:pt x="854" y="209"/>
                  </a:cubicBezTo>
                  <a:cubicBezTo>
                    <a:pt x="842" y="202"/>
                    <a:pt x="829" y="197"/>
                    <a:pt x="817" y="191"/>
                  </a:cubicBezTo>
                  <a:cubicBezTo>
                    <a:pt x="485" y="0"/>
                    <a:pt x="205" y="32"/>
                    <a:pt x="0" y="12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97" y="104"/>
                    <a:pt x="453" y="89"/>
                    <a:pt x="748" y="253"/>
                  </a:cubicBezTo>
                  <a:cubicBezTo>
                    <a:pt x="760" y="260"/>
                    <a:pt x="773" y="265"/>
                    <a:pt x="785" y="272"/>
                  </a:cubicBezTo>
                  <a:cubicBezTo>
                    <a:pt x="1457" y="649"/>
                    <a:pt x="1795" y="441"/>
                    <a:pt x="2168" y="421"/>
                  </a:cubicBezTo>
                  <a:cubicBezTo>
                    <a:pt x="2433" y="406"/>
                    <a:pt x="2762" y="350"/>
                    <a:pt x="3107" y="557"/>
                  </a:cubicBezTo>
                  <a:cubicBezTo>
                    <a:pt x="3239" y="636"/>
                    <a:pt x="3375" y="751"/>
                    <a:pt x="3532" y="836"/>
                  </a:cubicBezTo>
                  <a:cubicBezTo>
                    <a:pt x="3712" y="836"/>
                    <a:pt x="3712" y="836"/>
                    <a:pt x="3712" y="836"/>
                  </a:cubicBezTo>
                  <a:cubicBezTo>
                    <a:pt x="3516" y="758"/>
                    <a:pt x="3352" y="617"/>
                    <a:pt x="3195" y="521"/>
                  </a:cubicBezTo>
                  <a:cubicBezTo>
                    <a:pt x="2846" y="308"/>
                    <a:pt x="2520" y="320"/>
                    <a:pt x="2260" y="331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59ABB307-7014-4D2B-AC72-47C9BE310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054976"/>
              <a:ext cx="8929688" cy="1892300"/>
            </a:xfrm>
            <a:custGeom>
              <a:avLst/>
              <a:gdLst>
                <a:gd name="T0" fmla="*/ 2168 w 3532"/>
                <a:gd name="T1" fmla="*/ 332 h 747"/>
                <a:gd name="T2" fmla="*/ 785 w 3532"/>
                <a:gd name="T3" fmla="*/ 183 h 747"/>
                <a:gd name="T4" fmla="*/ 748 w 3532"/>
                <a:gd name="T5" fmla="*/ 164 h 747"/>
                <a:gd name="T6" fmla="*/ 0 w 3532"/>
                <a:gd name="T7" fmla="*/ 87 h 747"/>
                <a:gd name="T8" fmla="*/ 0 w 3532"/>
                <a:gd name="T9" fmla="*/ 108 h 747"/>
                <a:gd name="T10" fmla="*/ 649 w 3532"/>
                <a:gd name="T11" fmla="*/ 198 h 747"/>
                <a:gd name="T12" fmla="*/ 687 w 3532"/>
                <a:gd name="T13" fmla="*/ 217 h 747"/>
                <a:gd name="T14" fmla="*/ 2046 w 3532"/>
                <a:gd name="T15" fmla="*/ 394 h 747"/>
                <a:gd name="T16" fmla="*/ 2992 w 3532"/>
                <a:gd name="T17" fmla="*/ 475 h 747"/>
                <a:gd name="T18" fmla="*/ 3392 w 3532"/>
                <a:gd name="T19" fmla="*/ 747 h 747"/>
                <a:gd name="T20" fmla="*/ 3532 w 3532"/>
                <a:gd name="T21" fmla="*/ 747 h 747"/>
                <a:gd name="T22" fmla="*/ 3107 w 3532"/>
                <a:gd name="T23" fmla="*/ 468 h 747"/>
                <a:gd name="T24" fmla="*/ 2168 w 3532"/>
                <a:gd name="T25" fmla="*/ 33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2" h="747">
                  <a:moveTo>
                    <a:pt x="2168" y="332"/>
                  </a:moveTo>
                  <a:cubicBezTo>
                    <a:pt x="1795" y="352"/>
                    <a:pt x="1457" y="560"/>
                    <a:pt x="785" y="183"/>
                  </a:cubicBezTo>
                  <a:cubicBezTo>
                    <a:pt x="773" y="176"/>
                    <a:pt x="760" y="171"/>
                    <a:pt x="748" y="164"/>
                  </a:cubicBezTo>
                  <a:cubicBezTo>
                    <a:pt x="453" y="0"/>
                    <a:pt x="197" y="15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82" y="60"/>
                    <a:pt x="403" y="64"/>
                    <a:pt x="649" y="198"/>
                  </a:cubicBezTo>
                  <a:cubicBezTo>
                    <a:pt x="661" y="204"/>
                    <a:pt x="675" y="210"/>
                    <a:pt x="687" y="217"/>
                  </a:cubicBezTo>
                  <a:cubicBezTo>
                    <a:pt x="1339" y="576"/>
                    <a:pt x="1676" y="419"/>
                    <a:pt x="2046" y="394"/>
                  </a:cubicBezTo>
                  <a:cubicBezTo>
                    <a:pt x="2316" y="375"/>
                    <a:pt x="2650" y="274"/>
                    <a:pt x="2992" y="475"/>
                  </a:cubicBezTo>
                  <a:cubicBezTo>
                    <a:pt x="3117" y="548"/>
                    <a:pt x="3246" y="659"/>
                    <a:pt x="3392" y="747"/>
                  </a:cubicBezTo>
                  <a:cubicBezTo>
                    <a:pt x="3532" y="747"/>
                    <a:pt x="3532" y="747"/>
                    <a:pt x="3532" y="747"/>
                  </a:cubicBezTo>
                  <a:cubicBezTo>
                    <a:pt x="3375" y="662"/>
                    <a:pt x="3239" y="547"/>
                    <a:pt x="3107" y="468"/>
                  </a:cubicBezTo>
                  <a:cubicBezTo>
                    <a:pt x="2762" y="261"/>
                    <a:pt x="2433" y="317"/>
                    <a:pt x="2168" y="33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CDDA4793-F37A-456C-A715-E01837D51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8828088"/>
              <a:ext cx="7292975" cy="1119188"/>
            </a:xfrm>
            <a:custGeom>
              <a:avLst/>
              <a:gdLst>
                <a:gd name="T0" fmla="*/ 1607 w 2885"/>
                <a:gd name="T1" fmla="*/ 369 h 442"/>
                <a:gd name="T2" fmla="*/ 329 w 2885"/>
                <a:gd name="T3" fmla="*/ 87 h 442"/>
                <a:gd name="T4" fmla="*/ 293 w 2885"/>
                <a:gd name="T5" fmla="*/ 73 h 442"/>
                <a:gd name="T6" fmla="*/ 0 w 2885"/>
                <a:gd name="T7" fmla="*/ 0 h 442"/>
                <a:gd name="T8" fmla="*/ 0 w 2885"/>
                <a:gd name="T9" fmla="*/ 76 h 442"/>
                <a:gd name="T10" fmla="*/ 224 w 2885"/>
                <a:gd name="T11" fmla="*/ 135 h 442"/>
                <a:gd name="T12" fmla="*/ 260 w 2885"/>
                <a:gd name="T13" fmla="*/ 150 h 442"/>
                <a:gd name="T14" fmla="*/ 1077 w 2885"/>
                <a:gd name="T15" fmla="*/ 442 h 442"/>
                <a:gd name="T16" fmla="*/ 1279 w 2885"/>
                <a:gd name="T17" fmla="*/ 442 h 442"/>
                <a:gd name="T18" fmla="*/ 1323 w 2885"/>
                <a:gd name="T19" fmla="*/ 439 h 442"/>
                <a:gd name="T20" fmla="*/ 1405 w 2885"/>
                <a:gd name="T21" fmla="*/ 417 h 442"/>
                <a:gd name="T22" fmla="*/ 1502 w 2885"/>
                <a:gd name="T23" fmla="*/ 394 h 442"/>
                <a:gd name="T24" fmla="*/ 1658 w 2885"/>
                <a:gd name="T25" fmla="*/ 378 h 442"/>
                <a:gd name="T26" fmla="*/ 1678 w 2885"/>
                <a:gd name="T27" fmla="*/ 376 h 442"/>
                <a:gd name="T28" fmla="*/ 1729 w 2885"/>
                <a:gd name="T29" fmla="*/ 360 h 442"/>
                <a:gd name="T30" fmla="*/ 1823 w 2885"/>
                <a:gd name="T31" fmla="*/ 334 h 442"/>
                <a:gd name="T32" fmla="*/ 1966 w 2885"/>
                <a:gd name="T33" fmla="*/ 285 h 442"/>
                <a:gd name="T34" fmla="*/ 2161 w 2885"/>
                <a:gd name="T35" fmla="*/ 233 h 442"/>
                <a:gd name="T36" fmla="*/ 2495 w 2885"/>
                <a:gd name="T37" fmla="*/ 262 h 442"/>
                <a:gd name="T38" fmla="*/ 2750 w 2885"/>
                <a:gd name="T39" fmla="*/ 442 h 442"/>
                <a:gd name="T40" fmla="*/ 2885 w 2885"/>
                <a:gd name="T41" fmla="*/ 442 h 442"/>
                <a:gd name="T42" fmla="*/ 2582 w 2885"/>
                <a:gd name="T43" fmla="*/ 228 h 442"/>
                <a:gd name="T44" fmla="*/ 1607 w 2885"/>
                <a:gd name="T45" fmla="*/ 36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5" h="442">
                  <a:moveTo>
                    <a:pt x="1607" y="369"/>
                  </a:moveTo>
                  <a:cubicBezTo>
                    <a:pt x="1241" y="407"/>
                    <a:pt x="909" y="361"/>
                    <a:pt x="329" y="87"/>
                  </a:cubicBezTo>
                  <a:cubicBezTo>
                    <a:pt x="319" y="82"/>
                    <a:pt x="305" y="78"/>
                    <a:pt x="293" y="73"/>
                  </a:cubicBezTo>
                  <a:cubicBezTo>
                    <a:pt x="192" y="28"/>
                    <a:pt x="94" y="6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3" y="84"/>
                    <a:pt x="148" y="103"/>
                    <a:pt x="224" y="135"/>
                  </a:cubicBezTo>
                  <a:cubicBezTo>
                    <a:pt x="236" y="140"/>
                    <a:pt x="249" y="144"/>
                    <a:pt x="260" y="150"/>
                  </a:cubicBezTo>
                  <a:cubicBezTo>
                    <a:pt x="596" y="302"/>
                    <a:pt x="849" y="399"/>
                    <a:pt x="1077" y="442"/>
                  </a:cubicBezTo>
                  <a:cubicBezTo>
                    <a:pt x="1279" y="442"/>
                    <a:pt x="1279" y="442"/>
                    <a:pt x="1279" y="442"/>
                  </a:cubicBezTo>
                  <a:cubicBezTo>
                    <a:pt x="1294" y="440"/>
                    <a:pt x="1309" y="438"/>
                    <a:pt x="1323" y="439"/>
                  </a:cubicBezTo>
                  <a:cubicBezTo>
                    <a:pt x="1351" y="427"/>
                    <a:pt x="1379" y="419"/>
                    <a:pt x="1405" y="417"/>
                  </a:cubicBezTo>
                  <a:cubicBezTo>
                    <a:pt x="1438" y="403"/>
                    <a:pt x="1471" y="395"/>
                    <a:pt x="1502" y="394"/>
                  </a:cubicBezTo>
                  <a:cubicBezTo>
                    <a:pt x="1556" y="373"/>
                    <a:pt x="1608" y="365"/>
                    <a:pt x="1658" y="378"/>
                  </a:cubicBezTo>
                  <a:cubicBezTo>
                    <a:pt x="1665" y="377"/>
                    <a:pt x="1672" y="376"/>
                    <a:pt x="1678" y="376"/>
                  </a:cubicBezTo>
                  <a:cubicBezTo>
                    <a:pt x="1695" y="369"/>
                    <a:pt x="1712" y="364"/>
                    <a:pt x="1729" y="360"/>
                  </a:cubicBezTo>
                  <a:cubicBezTo>
                    <a:pt x="1760" y="348"/>
                    <a:pt x="1792" y="339"/>
                    <a:pt x="1823" y="334"/>
                  </a:cubicBezTo>
                  <a:cubicBezTo>
                    <a:pt x="1871" y="312"/>
                    <a:pt x="1919" y="294"/>
                    <a:pt x="1966" y="285"/>
                  </a:cubicBezTo>
                  <a:cubicBezTo>
                    <a:pt x="2031" y="259"/>
                    <a:pt x="2097" y="240"/>
                    <a:pt x="2161" y="233"/>
                  </a:cubicBezTo>
                  <a:cubicBezTo>
                    <a:pt x="2273" y="208"/>
                    <a:pt x="2386" y="208"/>
                    <a:pt x="2495" y="262"/>
                  </a:cubicBezTo>
                  <a:cubicBezTo>
                    <a:pt x="2578" y="302"/>
                    <a:pt x="2661" y="370"/>
                    <a:pt x="2750" y="442"/>
                  </a:cubicBezTo>
                  <a:cubicBezTo>
                    <a:pt x="2885" y="442"/>
                    <a:pt x="2885" y="442"/>
                    <a:pt x="2885" y="442"/>
                  </a:cubicBezTo>
                  <a:cubicBezTo>
                    <a:pt x="2777" y="360"/>
                    <a:pt x="2679" y="277"/>
                    <a:pt x="2582" y="228"/>
                  </a:cubicBezTo>
                  <a:cubicBezTo>
                    <a:pt x="2248" y="61"/>
                    <a:pt x="1896" y="338"/>
                    <a:pt x="1607" y="369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29ED9C7C-990C-4300-A2EB-62AFFA804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7080251"/>
              <a:ext cx="10661650" cy="2874963"/>
            </a:xfrm>
            <a:custGeom>
              <a:avLst/>
              <a:gdLst>
                <a:gd name="T0" fmla="*/ 3410 w 4217"/>
                <a:gd name="T1" fmla="*/ 746 h 1135"/>
                <a:gd name="T2" fmla="*/ 2505 w 4217"/>
                <a:gd name="T3" fmla="*/ 273 h 1135"/>
                <a:gd name="T4" fmla="*/ 984 w 4217"/>
                <a:gd name="T5" fmla="*/ 282 h 1135"/>
                <a:gd name="T6" fmla="*/ 945 w 4217"/>
                <a:gd name="T7" fmla="*/ 258 h 1135"/>
                <a:gd name="T8" fmla="*/ 46 w 4217"/>
                <a:gd name="T9" fmla="*/ 119 h 1135"/>
                <a:gd name="T10" fmla="*/ 0 w 4217"/>
                <a:gd name="T11" fmla="*/ 183 h 1135"/>
                <a:gd name="T12" fmla="*/ 868 w 4217"/>
                <a:gd name="T13" fmla="*/ 310 h 1135"/>
                <a:gd name="T14" fmla="*/ 906 w 4217"/>
                <a:gd name="T15" fmla="*/ 334 h 1135"/>
                <a:gd name="T16" fmla="*/ 2396 w 4217"/>
                <a:gd name="T17" fmla="*/ 350 h 1135"/>
                <a:gd name="T18" fmla="*/ 3302 w 4217"/>
                <a:gd name="T19" fmla="*/ 764 h 1135"/>
                <a:gd name="T20" fmla="*/ 4162 w 4217"/>
                <a:gd name="T21" fmla="*/ 1081 h 1135"/>
                <a:gd name="T22" fmla="*/ 4184 w 4217"/>
                <a:gd name="T23" fmla="*/ 1070 h 1135"/>
                <a:gd name="T24" fmla="*/ 4162 w 4217"/>
                <a:gd name="T25" fmla="*/ 1081 h 1135"/>
                <a:gd name="T26" fmla="*/ 4171 w 4217"/>
                <a:gd name="T27" fmla="*/ 1079 h 1135"/>
                <a:gd name="T28" fmla="*/ 4181 w 4217"/>
                <a:gd name="T29" fmla="*/ 1076 h 1135"/>
                <a:gd name="T30" fmla="*/ 4217 w 4217"/>
                <a:gd name="T31" fmla="*/ 1061 h 1135"/>
                <a:gd name="T32" fmla="*/ 3410 w 4217"/>
                <a:gd name="T33" fmla="*/ 746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7" h="1135">
                  <a:moveTo>
                    <a:pt x="3410" y="746"/>
                  </a:moveTo>
                  <a:cubicBezTo>
                    <a:pt x="3048" y="490"/>
                    <a:pt x="2743" y="269"/>
                    <a:pt x="2505" y="273"/>
                  </a:cubicBezTo>
                  <a:cubicBezTo>
                    <a:pt x="2122" y="278"/>
                    <a:pt x="1767" y="796"/>
                    <a:pt x="984" y="282"/>
                  </a:cubicBezTo>
                  <a:cubicBezTo>
                    <a:pt x="972" y="274"/>
                    <a:pt x="959" y="268"/>
                    <a:pt x="945" y="258"/>
                  </a:cubicBezTo>
                  <a:cubicBezTo>
                    <a:pt x="562" y="0"/>
                    <a:pt x="259" y="23"/>
                    <a:pt x="46" y="119"/>
                  </a:cubicBezTo>
                  <a:cubicBezTo>
                    <a:pt x="24" y="147"/>
                    <a:pt x="9" y="169"/>
                    <a:pt x="0" y="183"/>
                  </a:cubicBezTo>
                  <a:cubicBezTo>
                    <a:pt x="210" y="92"/>
                    <a:pt x="503" y="72"/>
                    <a:pt x="868" y="310"/>
                  </a:cubicBezTo>
                  <a:cubicBezTo>
                    <a:pt x="881" y="320"/>
                    <a:pt x="894" y="326"/>
                    <a:pt x="906" y="334"/>
                  </a:cubicBezTo>
                  <a:cubicBezTo>
                    <a:pt x="1667" y="820"/>
                    <a:pt x="2017" y="362"/>
                    <a:pt x="2396" y="350"/>
                  </a:cubicBezTo>
                  <a:cubicBezTo>
                    <a:pt x="2636" y="342"/>
                    <a:pt x="2944" y="517"/>
                    <a:pt x="3302" y="764"/>
                  </a:cubicBezTo>
                  <a:cubicBezTo>
                    <a:pt x="3544" y="930"/>
                    <a:pt x="3813" y="1135"/>
                    <a:pt x="4162" y="1081"/>
                  </a:cubicBezTo>
                  <a:cubicBezTo>
                    <a:pt x="4170" y="1077"/>
                    <a:pt x="4177" y="1074"/>
                    <a:pt x="4184" y="1070"/>
                  </a:cubicBezTo>
                  <a:cubicBezTo>
                    <a:pt x="4177" y="1074"/>
                    <a:pt x="4170" y="1077"/>
                    <a:pt x="4162" y="1081"/>
                  </a:cubicBezTo>
                  <a:cubicBezTo>
                    <a:pt x="4165" y="1080"/>
                    <a:pt x="4168" y="1080"/>
                    <a:pt x="4171" y="1079"/>
                  </a:cubicBezTo>
                  <a:cubicBezTo>
                    <a:pt x="4175" y="1078"/>
                    <a:pt x="4178" y="1077"/>
                    <a:pt x="4181" y="1076"/>
                  </a:cubicBezTo>
                  <a:cubicBezTo>
                    <a:pt x="4193" y="1072"/>
                    <a:pt x="4205" y="1066"/>
                    <a:pt x="4217" y="1061"/>
                  </a:cubicBezTo>
                  <a:cubicBezTo>
                    <a:pt x="3896" y="1092"/>
                    <a:pt x="3640" y="910"/>
                    <a:pt x="3410" y="746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A3015D6-12C2-4CAC-B0C8-66BDF0B74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" y="6888163"/>
              <a:ext cx="10871200" cy="2957513"/>
            </a:xfrm>
            <a:custGeom>
              <a:avLst/>
              <a:gdLst>
                <a:gd name="T0" fmla="*/ 899 w 4300"/>
                <a:gd name="T1" fmla="*/ 334 h 1168"/>
                <a:gd name="T2" fmla="*/ 938 w 4300"/>
                <a:gd name="T3" fmla="*/ 358 h 1168"/>
                <a:gd name="T4" fmla="*/ 2459 w 4300"/>
                <a:gd name="T5" fmla="*/ 349 h 1168"/>
                <a:gd name="T6" fmla="*/ 3364 w 4300"/>
                <a:gd name="T7" fmla="*/ 822 h 1168"/>
                <a:gd name="T8" fmla="*/ 4171 w 4300"/>
                <a:gd name="T9" fmla="*/ 1137 h 1168"/>
                <a:gd name="T10" fmla="*/ 4222 w 4300"/>
                <a:gd name="T11" fmla="*/ 1112 h 1168"/>
                <a:gd name="T12" fmla="*/ 4171 w 4300"/>
                <a:gd name="T13" fmla="*/ 1137 h 1168"/>
                <a:gd name="T14" fmla="*/ 4183 w 4300"/>
                <a:gd name="T15" fmla="*/ 1136 h 1168"/>
                <a:gd name="T16" fmla="*/ 4300 w 4300"/>
                <a:gd name="T17" fmla="*/ 1083 h 1168"/>
                <a:gd name="T18" fmla="*/ 3457 w 4300"/>
                <a:gd name="T19" fmla="*/ 795 h 1168"/>
                <a:gd name="T20" fmla="*/ 2563 w 4300"/>
                <a:gd name="T21" fmla="*/ 278 h 1168"/>
                <a:gd name="T22" fmla="*/ 1028 w 4300"/>
                <a:gd name="T23" fmla="*/ 315 h 1168"/>
                <a:gd name="T24" fmla="*/ 989 w 4300"/>
                <a:gd name="T25" fmla="*/ 290 h 1168"/>
                <a:gd name="T26" fmla="*/ 21 w 4300"/>
                <a:gd name="T27" fmla="*/ 170 h 1168"/>
                <a:gd name="T28" fmla="*/ 0 w 4300"/>
                <a:gd name="T29" fmla="*/ 195 h 1168"/>
                <a:gd name="T30" fmla="*/ 899 w 4300"/>
                <a:gd name="T31" fmla="*/ 33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0" h="1168">
                  <a:moveTo>
                    <a:pt x="899" y="334"/>
                  </a:moveTo>
                  <a:cubicBezTo>
                    <a:pt x="913" y="344"/>
                    <a:pt x="926" y="350"/>
                    <a:pt x="938" y="358"/>
                  </a:cubicBezTo>
                  <a:cubicBezTo>
                    <a:pt x="1721" y="872"/>
                    <a:pt x="2076" y="354"/>
                    <a:pt x="2459" y="349"/>
                  </a:cubicBezTo>
                  <a:cubicBezTo>
                    <a:pt x="2697" y="345"/>
                    <a:pt x="3002" y="566"/>
                    <a:pt x="3364" y="822"/>
                  </a:cubicBezTo>
                  <a:cubicBezTo>
                    <a:pt x="3594" y="986"/>
                    <a:pt x="3850" y="1168"/>
                    <a:pt x="4171" y="1137"/>
                  </a:cubicBezTo>
                  <a:cubicBezTo>
                    <a:pt x="4188" y="1129"/>
                    <a:pt x="4205" y="1121"/>
                    <a:pt x="4222" y="1112"/>
                  </a:cubicBezTo>
                  <a:cubicBezTo>
                    <a:pt x="4205" y="1121"/>
                    <a:pt x="4188" y="1129"/>
                    <a:pt x="4171" y="1137"/>
                  </a:cubicBezTo>
                  <a:cubicBezTo>
                    <a:pt x="4175" y="1137"/>
                    <a:pt x="4179" y="1136"/>
                    <a:pt x="4183" y="1136"/>
                  </a:cubicBezTo>
                  <a:cubicBezTo>
                    <a:pt x="4221" y="1121"/>
                    <a:pt x="4260" y="1104"/>
                    <a:pt x="4300" y="1083"/>
                  </a:cubicBezTo>
                  <a:cubicBezTo>
                    <a:pt x="3965" y="1138"/>
                    <a:pt x="3697" y="964"/>
                    <a:pt x="3457" y="795"/>
                  </a:cubicBezTo>
                  <a:cubicBezTo>
                    <a:pt x="3094" y="537"/>
                    <a:pt x="2796" y="284"/>
                    <a:pt x="2563" y="278"/>
                  </a:cubicBezTo>
                  <a:cubicBezTo>
                    <a:pt x="2181" y="269"/>
                    <a:pt x="1825" y="835"/>
                    <a:pt x="1028" y="315"/>
                  </a:cubicBezTo>
                  <a:cubicBezTo>
                    <a:pt x="1016" y="307"/>
                    <a:pt x="1003" y="298"/>
                    <a:pt x="989" y="290"/>
                  </a:cubicBezTo>
                  <a:cubicBezTo>
                    <a:pt x="560" y="0"/>
                    <a:pt x="235" y="53"/>
                    <a:pt x="21" y="170"/>
                  </a:cubicBezTo>
                  <a:cubicBezTo>
                    <a:pt x="14" y="179"/>
                    <a:pt x="7" y="187"/>
                    <a:pt x="0" y="195"/>
                  </a:cubicBezTo>
                  <a:cubicBezTo>
                    <a:pt x="213" y="99"/>
                    <a:pt x="516" y="76"/>
                    <a:pt x="899" y="334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5DFF9B90-390C-4603-BC8B-908A47AC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8" y="7262813"/>
              <a:ext cx="10641013" cy="2751138"/>
            </a:xfrm>
            <a:custGeom>
              <a:avLst/>
              <a:gdLst>
                <a:gd name="T0" fmla="*/ 3349 w 4209"/>
                <a:gd name="T1" fmla="*/ 692 h 1086"/>
                <a:gd name="T2" fmla="*/ 2443 w 4209"/>
                <a:gd name="T3" fmla="*/ 278 h 1086"/>
                <a:gd name="T4" fmla="*/ 953 w 4209"/>
                <a:gd name="T5" fmla="*/ 262 h 1086"/>
                <a:gd name="T6" fmla="*/ 915 w 4209"/>
                <a:gd name="T7" fmla="*/ 238 h 1086"/>
                <a:gd name="T8" fmla="*/ 47 w 4209"/>
                <a:gd name="T9" fmla="*/ 111 h 1086"/>
                <a:gd name="T10" fmla="*/ 39 w 4209"/>
                <a:gd name="T11" fmla="*/ 125 h 1086"/>
                <a:gd name="T12" fmla="*/ 47 w 4209"/>
                <a:gd name="T13" fmla="*/ 111 h 1086"/>
                <a:gd name="T14" fmla="*/ 12 w 4209"/>
                <a:gd name="T15" fmla="*/ 127 h 1086"/>
                <a:gd name="T16" fmla="*/ 0 w 4209"/>
                <a:gd name="T17" fmla="*/ 144 h 1086"/>
                <a:gd name="T18" fmla="*/ 819 w 4209"/>
                <a:gd name="T19" fmla="*/ 274 h 1086"/>
                <a:gd name="T20" fmla="*/ 856 w 4209"/>
                <a:gd name="T21" fmla="*/ 296 h 1086"/>
                <a:gd name="T22" fmla="*/ 2322 w 4209"/>
                <a:gd name="T23" fmla="*/ 340 h 1086"/>
                <a:gd name="T24" fmla="*/ 3234 w 4209"/>
                <a:gd name="T25" fmla="*/ 700 h 1086"/>
                <a:gd name="T26" fmla="*/ 4102 w 4209"/>
                <a:gd name="T27" fmla="*/ 1034 h 1086"/>
                <a:gd name="T28" fmla="*/ 4119 w 4209"/>
                <a:gd name="T29" fmla="*/ 1026 h 1086"/>
                <a:gd name="T30" fmla="*/ 4102 w 4209"/>
                <a:gd name="T31" fmla="*/ 1034 h 1086"/>
                <a:gd name="T32" fmla="*/ 4202 w 4209"/>
                <a:gd name="T33" fmla="*/ 1012 h 1086"/>
                <a:gd name="T34" fmla="*/ 4209 w 4209"/>
                <a:gd name="T35" fmla="*/ 1009 h 1086"/>
                <a:gd name="T36" fmla="*/ 3349 w 4209"/>
                <a:gd name="T37" fmla="*/ 69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09" h="1086">
                  <a:moveTo>
                    <a:pt x="3349" y="692"/>
                  </a:moveTo>
                  <a:cubicBezTo>
                    <a:pt x="2991" y="445"/>
                    <a:pt x="2683" y="270"/>
                    <a:pt x="2443" y="278"/>
                  </a:cubicBezTo>
                  <a:cubicBezTo>
                    <a:pt x="2064" y="290"/>
                    <a:pt x="1714" y="748"/>
                    <a:pt x="953" y="262"/>
                  </a:cubicBezTo>
                  <a:cubicBezTo>
                    <a:pt x="941" y="254"/>
                    <a:pt x="928" y="248"/>
                    <a:pt x="915" y="238"/>
                  </a:cubicBezTo>
                  <a:cubicBezTo>
                    <a:pt x="550" y="0"/>
                    <a:pt x="257" y="20"/>
                    <a:pt x="47" y="111"/>
                  </a:cubicBezTo>
                  <a:cubicBezTo>
                    <a:pt x="42" y="120"/>
                    <a:pt x="39" y="125"/>
                    <a:pt x="39" y="125"/>
                  </a:cubicBezTo>
                  <a:cubicBezTo>
                    <a:pt x="39" y="125"/>
                    <a:pt x="42" y="120"/>
                    <a:pt x="47" y="111"/>
                  </a:cubicBezTo>
                  <a:cubicBezTo>
                    <a:pt x="35" y="116"/>
                    <a:pt x="24" y="122"/>
                    <a:pt x="12" y="127"/>
                  </a:cubicBezTo>
                  <a:cubicBezTo>
                    <a:pt x="8" y="134"/>
                    <a:pt x="4" y="139"/>
                    <a:pt x="0" y="144"/>
                  </a:cubicBezTo>
                  <a:cubicBezTo>
                    <a:pt x="205" y="66"/>
                    <a:pt x="482" y="58"/>
                    <a:pt x="819" y="274"/>
                  </a:cubicBezTo>
                  <a:cubicBezTo>
                    <a:pt x="831" y="282"/>
                    <a:pt x="844" y="288"/>
                    <a:pt x="856" y="296"/>
                  </a:cubicBezTo>
                  <a:cubicBezTo>
                    <a:pt x="1597" y="764"/>
                    <a:pt x="1946" y="357"/>
                    <a:pt x="2322" y="340"/>
                  </a:cubicBezTo>
                  <a:cubicBezTo>
                    <a:pt x="2568" y="327"/>
                    <a:pt x="2879" y="459"/>
                    <a:pt x="3234" y="700"/>
                  </a:cubicBezTo>
                  <a:cubicBezTo>
                    <a:pt x="3477" y="865"/>
                    <a:pt x="3745" y="1086"/>
                    <a:pt x="4102" y="1034"/>
                  </a:cubicBezTo>
                  <a:cubicBezTo>
                    <a:pt x="4108" y="1031"/>
                    <a:pt x="4114" y="1028"/>
                    <a:pt x="4119" y="1026"/>
                  </a:cubicBezTo>
                  <a:cubicBezTo>
                    <a:pt x="4114" y="1028"/>
                    <a:pt x="4108" y="1031"/>
                    <a:pt x="4102" y="1034"/>
                  </a:cubicBezTo>
                  <a:cubicBezTo>
                    <a:pt x="4135" y="1029"/>
                    <a:pt x="4168" y="1022"/>
                    <a:pt x="4202" y="1012"/>
                  </a:cubicBezTo>
                  <a:cubicBezTo>
                    <a:pt x="4205" y="1011"/>
                    <a:pt x="4207" y="1010"/>
                    <a:pt x="4209" y="1009"/>
                  </a:cubicBezTo>
                  <a:cubicBezTo>
                    <a:pt x="3860" y="1063"/>
                    <a:pt x="3591" y="858"/>
                    <a:pt x="3349" y="692"/>
                  </a:cubicBezTo>
                  <a:close/>
                </a:path>
              </a:pathLst>
            </a:custGeom>
            <a:noFill/>
            <a:ln w="11113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7DFDC05-F826-4D2E-8B0D-D5C1035F42DA}"/>
              </a:ext>
            </a:extLst>
          </p:cNvPr>
          <p:cNvSpPr/>
          <p:nvPr/>
        </p:nvSpPr>
        <p:spPr>
          <a:xfrm>
            <a:off x="2209802" y="2362200"/>
            <a:ext cx="876300" cy="87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E7026-1028-4214-B570-A7030987C217}"/>
              </a:ext>
            </a:extLst>
          </p:cNvPr>
          <p:cNvSpPr/>
          <p:nvPr/>
        </p:nvSpPr>
        <p:spPr>
          <a:xfrm>
            <a:off x="5086354" y="2362200"/>
            <a:ext cx="876300" cy="87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9C7B1-AD48-41B3-BEA5-2D4B95083D43}"/>
              </a:ext>
            </a:extLst>
          </p:cNvPr>
          <p:cNvSpPr/>
          <p:nvPr/>
        </p:nvSpPr>
        <p:spPr>
          <a:xfrm>
            <a:off x="7962906" y="2362200"/>
            <a:ext cx="876300" cy="87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F479C-001B-4337-85F5-545DEC989F2B}"/>
              </a:ext>
            </a:extLst>
          </p:cNvPr>
          <p:cNvCxnSpPr>
            <a:cxnSpLocks/>
          </p:cNvCxnSpPr>
          <p:nvPr/>
        </p:nvCxnSpPr>
        <p:spPr>
          <a:xfrm>
            <a:off x="0" y="2800350"/>
            <a:ext cx="83248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DF4C013-9FA5-4ECB-BCAD-5FE333583B98}"/>
              </a:ext>
            </a:extLst>
          </p:cNvPr>
          <p:cNvGrpSpPr/>
          <p:nvPr/>
        </p:nvGrpSpPr>
        <p:grpSpPr>
          <a:xfrm>
            <a:off x="5414742" y="2679762"/>
            <a:ext cx="219523" cy="222722"/>
            <a:chOff x="2439063" y="1757220"/>
            <a:chExt cx="219523" cy="222722"/>
          </a:xfrm>
          <a:solidFill>
            <a:schemeClr val="bg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E2AF271-5C26-4F37-B9B9-49BB9581D7A5}"/>
                </a:ext>
              </a:extLst>
            </p:cNvPr>
            <p:cNvSpPr/>
            <p:nvPr/>
          </p:nvSpPr>
          <p:spPr>
            <a:xfrm>
              <a:off x="2474006" y="1757220"/>
              <a:ext cx="174982" cy="190889"/>
            </a:xfrm>
            <a:custGeom>
              <a:avLst/>
              <a:gdLst>
                <a:gd name="connsiteX0" fmla="*/ 175035 w 174981"/>
                <a:gd name="connsiteY0" fmla="*/ 22289 h 190889"/>
                <a:gd name="connsiteX1" fmla="*/ 152783 w 174981"/>
                <a:gd name="connsiteY1" fmla="*/ 0 h 190889"/>
                <a:gd name="connsiteX2" fmla="*/ 130494 w 174981"/>
                <a:gd name="connsiteY2" fmla="*/ 22252 h 190889"/>
                <a:gd name="connsiteX3" fmla="*/ 140611 w 174981"/>
                <a:gd name="connsiteY3" fmla="*/ 40932 h 190889"/>
                <a:gd name="connsiteX4" fmla="*/ 124131 w 174981"/>
                <a:gd name="connsiteY4" fmla="*/ 89100 h 190889"/>
                <a:gd name="connsiteX5" fmla="*/ 124131 w 174981"/>
                <a:gd name="connsiteY5" fmla="*/ 89100 h 190889"/>
                <a:gd name="connsiteX6" fmla="*/ 111405 w 174981"/>
                <a:gd name="connsiteY6" fmla="*/ 93077 h 190889"/>
                <a:gd name="connsiteX7" fmla="*/ 78190 w 174981"/>
                <a:gd name="connsiteY7" fmla="*/ 68166 h 190889"/>
                <a:gd name="connsiteX8" fmla="*/ 65010 w 174981"/>
                <a:gd name="connsiteY8" fmla="*/ 39561 h 190889"/>
                <a:gd name="connsiteX9" fmla="*/ 36406 w 174981"/>
                <a:gd name="connsiteY9" fmla="*/ 52741 h 190889"/>
                <a:gd name="connsiteX10" fmla="*/ 44848 w 174981"/>
                <a:gd name="connsiteY10" fmla="*/ 78919 h 190889"/>
                <a:gd name="connsiteX11" fmla="*/ 23628 w 174981"/>
                <a:gd name="connsiteY11" fmla="*/ 146367 h 190889"/>
                <a:gd name="connsiteX12" fmla="*/ 22323 w 174981"/>
                <a:gd name="connsiteY12" fmla="*/ 146367 h 190889"/>
                <a:gd name="connsiteX13" fmla="*/ 0 w 174981"/>
                <a:gd name="connsiteY13" fmla="*/ 168584 h 190889"/>
                <a:gd name="connsiteX14" fmla="*/ 22217 w 174981"/>
                <a:gd name="connsiteY14" fmla="*/ 190908 h 190889"/>
                <a:gd name="connsiteX15" fmla="*/ 44541 w 174981"/>
                <a:gd name="connsiteY15" fmla="*/ 168690 h 190889"/>
                <a:gd name="connsiteX16" fmla="*/ 35590 w 174981"/>
                <a:gd name="connsiteY16" fmla="*/ 150789 h 190889"/>
                <a:gd name="connsiteX17" fmla="*/ 57002 w 174981"/>
                <a:gd name="connsiteY17" fmla="*/ 82737 h 190889"/>
                <a:gd name="connsiteX18" fmla="*/ 57320 w 174981"/>
                <a:gd name="connsiteY18" fmla="*/ 82737 h 190889"/>
                <a:gd name="connsiteX19" fmla="*/ 70555 w 174981"/>
                <a:gd name="connsiteY19" fmla="*/ 78347 h 190889"/>
                <a:gd name="connsiteX20" fmla="*/ 103483 w 174981"/>
                <a:gd name="connsiteY20" fmla="*/ 103003 h 190889"/>
                <a:gd name="connsiteX21" fmla="*/ 101861 w 174981"/>
                <a:gd name="connsiteY21" fmla="*/ 111371 h 190889"/>
                <a:gd name="connsiteX22" fmla="*/ 124122 w 174981"/>
                <a:gd name="connsiteY22" fmla="*/ 133650 h 190889"/>
                <a:gd name="connsiteX23" fmla="*/ 146401 w 174981"/>
                <a:gd name="connsiteY23" fmla="*/ 111388 h 190889"/>
                <a:gd name="connsiteX24" fmla="*/ 136348 w 174981"/>
                <a:gd name="connsiteY24" fmla="*/ 92759 h 190889"/>
                <a:gd name="connsiteX25" fmla="*/ 152764 w 174981"/>
                <a:gd name="connsiteY25" fmla="*/ 44559 h 190889"/>
                <a:gd name="connsiteX26" fmla="*/ 175035 w 174981"/>
                <a:gd name="connsiteY26" fmla="*/ 22289 h 19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981" h="190889">
                  <a:moveTo>
                    <a:pt x="175035" y="22289"/>
                  </a:moveTo>
                  <a:cubicBezTo>
                    <a:pt x="175045" y="9989"/>
                    <a:pt x="165082" y="10"/>
                    <a:pt x="152783" y="0"/>
                  </a:cubicBezTo>
                  <a:cubicBezTo>
                    <a:pt x="140483" y="-10"/>
                    <a:pt x="130504" y="9952"/>
                    <a:pt x="130494" y="22252"/>
                  </a:cubicBezTo>
                  <a:cubicBezTo>
                    <a:pt x="130488" y="29790"/>
                    <a:pt x="134295" y="36819"/>
                    <a:pt x="140611" y="40932"/>
                  </a:cubicBezTo>
                  <a:lnTo>
                    <a:pt x="124131" y="89100"/>
                  </a:lnTo>
                  <a:lnTo>
                    <a:pt x="124131" y="89100"/>
                  </a:lnTo>
                  <a:cubicBezTo>
                    <a:pt x="119582" y="89095"/>
                    <a:pt x="115141" y="90483"/>
                    <a:pt x="111405" y="93077"/>
                  </a:cubicBezTo>
                  <a:lnTo>
                    <a:pt x="78190" y="68166"/>
                  </a:lnTo>
                  <a:cubicBezTo>
                    <a:pt x="82450" y="56627"/>
                    <a:pt x="76549" y="43821"/>
                    <a:pt x="65010" y="39561"/>
                  </a:cubicBezTo>
                  <a:cubicBezTo>
                    <a:pt x="53471" y="35302"/>
                    <a:pt x="40665" y="41203"/>
                    <a:pt x="36406" y="52741"/>
                  </a:cubicBezTo>
                  <a:cubicBezTo>
                    <a:pt x="32851" y="62371"/>
                    <a:pt x="36338" y="73182"/>
                    <a:pt x="44848" y="78919"/>
                  </a:cubicBezTo>
                  <a:lnTo>
                    <a:pt x="23628" y="146367"/>
                  </a:lnTo>
                  <a:lnTo>
                    <a:pt x="22323" y="146367"/>
                  </a:lnTo>
                  <a:cubicBezTo>
                    <a:pt x="10024" y="146338"/>
                    <a:pt x="29" y="156285"/>
                    <a:pt x="0" y="168584"/>
                  </a:cubicBezTo>
                  <a:cubicBezTo>
                    <a:pt x="-29" y="180884"/>
                    <a:pt x="9918" y="190879"/>
                    <a:pt x="22217" y="190908"/>
                  </a:cubicBezTo>
                  <a:cubicBezTo>
                    <a:pt x="34517" y="190937"/>
                    <a:pt x="44511" y="180990"/>
                    <a:pt x="44541" y="168690"/>
                  </a:cubicBezTo>
                  <a:cubicBezTo>
                    <a:pt x="44557" y="161643"/>
                    <a:pt x="41238" y="155004"/>
                    <a:pt x="35590" y="150789"/>
                  </a:cubicBezTo>
                  <a:lnTo>
                    <a:pt x="57002" y="82737"/>
                  </a:lnTo>
                  <a:lnTo>
                    <a:pt x="57320" y="82737"/>
                  </a:lnTo>
                  <a:cubicBezTo>
                    <a:pt x="62087" y="82728"/>
                    <a:pt x="66727" y="81189"/>
                    <a:pt x="70555" y="78347"/>
                  </a:cubicBezTo>
                  <a:lnTo>
                    <a:pt x="103483" y="103003"/>
                  </a:lnTo>
                  <a:cubicBezTo>
                    <a:pt x="102424" y="105666"/>
                    <a:pt x="101873" y="108504"/>
                    <a:pt x="101861" y="111371"/>
                  </a:cubicBezTo>
                  <a:cubicBezTo>
                    <a:pt x="101856" y="123670"/>
                    <a:pt x="111823" y="133645"/>
                    <a:pt x="124122" y="133650"/>
                  </a:cubicBezTo>
                  <a:cubicBezTo>
                    <a:pt x="136422" y="133654"/>
                    <a:pt x="146397" y="123687"/>
                    <a:pt x="146401" y="111388"/>
                  </a:cubicBezTo>
                  <a:cubicBezTo>
                    <a:pt x="146404" y="103881"/>
                    <a:pt x="142625" y="96877"/>
                    <a:pt x="136348" y="92759"/>
                  </a:cubicBezTo>
                  <a:lnTo>
                    <a:pt x="152764" y="44559"/>
                  </a:lnTo>
                  <a:cubicBezTo>
                    <a:pt x="165064" y="44559"/>
                    <a:pt x="175035" y="34589"/>
                    <a:pt x="175035" y="2228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B9C1DA-1CC6-4ABD-8114-3370B04CEE34}"/>
                </a:ext>
              </a:extLst>
            </p:cNvPr>
            <p:cNvSpPr/>
            <p:nvPr/>
          </p:nvSpPr>
          <p:spPr>
            <a:xfrm>
              <a:off x="2439063" y="1757238"/>
              <a:ext cx="219523" cy="222704"/>
            </a:xfrm>
            <a:custGeom>
              <a:avLst/>
              <a:gdLst>
                <a:gd name="connsiteX0" fmla="*/ 19089 w 219522"/>
                <a:gd name="connsiteY0" fmla="*/ 0 h 222704"/>
                <a:gd name="connsiteX1" fmla="*/ 0 w 219522"/>
                <a:gd name="connsiteY1" fmla="*/ 0 h 222704"/>
                <a:gd name="connsiteX2" fmla="*/ 0 w 219522"/>
                <a:gd name="connsiteY2" fmla="*/ 222704 h 222704"/>
                <a:gd name="connsiteX3" fmla="*/ 219523 w 219522"/>
                <a:gd name="connsiteY3" fmla="*/ 222704 h 222704"/>
                <a:gd name="connsiteX4" fmla="*/ 219523 w 219522"/>
                <a:gd name="connsiteY4" fmla="*/ 203615 h 222704"/>
                <a:gd name="connsiteX5" fmla="*/ 19089 w 219522"/>
                <a:gd name="connsiteY5" fmla="*/ 203615 h 222704"/>
                <a:gd name="connsiteX6" fmla="*/ 19089 w 219522"/>
                <a:gd name="connsiteY6" fmla="*/ 0 h 22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22" h="222704">
                  <a:moveTo>
                    <a:pt x="19089" y="0"/>
                  </a:moveTo>
                  <a:lnTo>
                    <a:pt x="0" y="0"/>
                  </a:lnTo>
                  <a:lnTo>
                    <a:pt x="0" y="222704"/>
                  </a:lnTo>
                  <a:lnTo>
                    <a:pt x="219523" y="222704"/>
                  </a:lnTo>
                  <a:lnTo>
                    <a:pt x="219523" y="203615"/>
                  </a:lnTo>
                  <a:lnTo>
                    <a:pt x="19089" y="203615"/>
                  </a:lnTo>
                  <a:lnTo>
                    <a:pt x="19089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12" name="Graphic 179" descr="Paper">
            <a:extLst>
              <a:ext uri="{FF2B5EF4-FFF2-40B4-BE49-F238E27FC236}">
                <a16:creationId xmlns:a16="http://schemas.microsoft.com/office/drawing/2014/main" id="{0F613A21-EB90-4F21-978D-C42F7FF80866}"/>
              </a:ext>
            </a:extLst>
          </p:cNvPr>
          <p:cNvSpPr/>
          <p:nvPr/>
        </p:nvSpPr>
        <p:spPr>
          <a:xfrm>
            <a:off x="2568798" y="2698216"/>
            <a:ext cx="158307" cy="204268"/>
          </a:xfrm>
          <a:custGeom>
            <a:avLst/>
            <a:gdLst>
              <a:gd name="connsiteX0" fmla="*/ 20638 w 213254"/>
              <a:gd name="connsiteY0" fmla="*/ 254529 h 275166"/>
              <a:gd name="connsiteX1" fmla="*/ 20638 w 213254"/>
              <a:gd name="connsiteY1" fmla="*/ 20638 h 275166"/>
              <a:gd name="connsiteX2" fmla="*/ 116946 w 213254"/>
              <a:gd name="connsiteY2" fmla="*/ 20638 h 275166"/>
              <a:gd name="connsiteX3" fmla="*/ 116946 w 213254"/>
              <a:gd name="connsiteY3" fmla="*/ 92869 h 275166"/>
              <a:gd name="connsiteX4" fmla="*/ 192617 w 213254"/>
              <a:gd name="connsiteY4" fmla="*/ 92869 h 275166"/>
              <a:gd name="connsiteX5" fmla="*/ 192617 w 213254"/>
              <a:gd name="connsiteY5" fmla="*/ 254529 h 275166"/>
              <a:gd name="connsiteX6" fmla="*/ 20638 w 213254"/>
              <a:gd name="connsiteY6" fmla="*/ 254529 h 275166"/>
              <a:gd name="connsiteX7" fmla="*/ 137583 w 213254"/>
              <a:gd name="connsiteY7" fmla="*/ 29236 h 275166"/>
              <a:gd name="connsiteX8" fmla="*/ 180578 w 213254"/>
              <a:gd name="connsiteY8" fmla="*/ 72231 h 275166"/>
              <a:gd name="connsiteX9" fmla="*/ 137583 w 213254"/>
              <a:gd name="connsiteY9" fmla="*/ 72231 h 275166"/>
              <a:gd name="connsiteX10" fmla="*/ 137583 w 213254"/>
              <a:gd name="connsiteY10" fmla="*/ 29236 h 275166"/>
              <a:gd name="connsiteX11" fmla="*/ 137583 w 213254"/>
              <a:gd name="connsiteY11" fmla="*/ 0 h 275166"/>
              <a:gd name="connsiteX12" fmla="*/ 0 w 213254"/>
              <a:gd name="connsiteY12" fmla="*/ 0 h 275166"/>
              <a:gd name="connsiteX13" fmla="*/ 0 w 213254"/>
              <a:gd name="connsiteY13" fmla="*/ 275167 h 275166"/>
              <a:gd name="connsiteX14" fmla="*/ 213254 w 213254"/>
              <a:gd name="connsiteY14" fmla="*/ 275167 h 275166"/>
              <a:gd name="connsiteX15" fmla="*/ 213254 w 213254"/>
              <a:gd name="connsiteY15" fmla="*/ 75671 h 275166"/>
              <a:gd name="connsiteX16" fmla="*/ 137583 w 213254"/>
              <a:gd name="connsiteY16" fmla="*/ 0 h 27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254" h="275166">
                <a:moveTo>
                  <a:pt x="20638" y="254529"/>
                </a:moveTo>
                <a:lnTo>
                  <a:pt x="20638" y="20638"/>
                </a:lnTo>
                <a:lnTo>
                  <a:pt x="116946" y="20638"/>
                </a:lnTo>
                <a:lnTo>
                  <a:pt x="116946" y="92869"/>
                </a:lnTo>
                <a:lnTo>
                  <a:pt x="192617" y="92869"/>
                </a:lnTo>
                <a:lnTo>
                  <a:pt x="192617" y="254529"/>
                </a:lnTo>
                <a:lnTo>
                  <a:pt x="20638" y="254529"/>
                </a:lnTo>
                <a:close/>
                <a:moveTo>
                  <a:pt x="137583" y="29236"/>
                </a:moveTo>
                <a:lnTo>
                  <a:pt x="180578" y="72231"/>
                </a:lnTo>
                <a:lnTo>
                  <a:pt x="137583" y="72231"/>
                </a:lnTo>
                <a:lnTo>
                  <a:pt x="137583" y="29236"/>
                </a:lnTo>
                <a:close/>
                <a:moveTo>
                  <a:pt x="137583" y="0"/>
                </a:moveTo>
                <a:lnTo>
                  <a:pt x="0" y="0"/>
                </a:lnTo>
                <a:lnTo>
                  <a:pt x="0" y="275167"/>
                </a:lnTo>
                <a:lnTo>
                  <a:pt x="213254" y="275167"/>
                </a:lnTo>
                <a:lnTo>
                  <a:pt x="213254" y="75671"/>
                </a:lnTo>
                <a:lnTo>
                  <a:pt x="137583" y="0"/>
                </a:ln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A9F39F-5223-4360-B3C9-B026798F7409}"/>
              </a:ext>
            </a:extLst>
          </p:cNvPr>
          <p:cNvGrpSpPr/>
          <p:nvPr/>
        </p:nvGrpSpPr>
        <p:grpSpPr>
          <a:xfrm>
            <a:off x="8318337" y="2657509"/>
            <a:ext cx="165437" cy="267245"/>
            <a:chOff x="7437517" y="1734968"/>
            <a:chExt cx="165437" cy="267245"/>
          </a:xfrm>
          <a:solidFill>
            <a:schemeClr val="bg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199B8E4-B767-4EEE-BEC9-B08037C6FEFB}"/>
                </a:ext>
              </a:extLst>
            </p:cNvPr>
            <p:cNvSpPr/>
            <p:nvPr/>
          </p:nvSpPr>
          <p:spPr>
            <a:xfrm>
              <a:off x="7478876" y="1919494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A21C3D-FF76-42AE-A22A-9C6C01CDD5CF}"/>
                </a:ext>
              </a:extLst>
            </p:cNvPr>
            <p:cNvSpPr/>
            <p:nvPr/>
          </p:nvSpPr>
          <p:spPr>
            <a:xfrm>
              <a:off x="7478876" y="1951309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B8B6ADF-1B79-49FE-B4BB-F41DAC4C77DB}"/>
                </a:ext>
              </a:extLst>
            </p:cNvPr>
            <p:cNvSpPr/>
            <p:nvPr/>
          </p:nvSpPr>
          <p:spPr>
            <a:xfrm>
              <a:off x="7499556" y="1983124"/>
              <a:ext cx="41359" cy="19089"/>
            </a:xfrm>
            <a:custGeom>
              <a:avLst/>
              <a:gdLst>
                <a:gd name="connsiteX0" fmla="*/ 0 w 41359"/>
                <a:gd name="connsiteY0" fmla="*/ 0 h 19088"/>
                <a:gd name="connsiteX1" fmla="*/ 20680 w 41359"/>
                <a:gd name="connsiteY1" fmla="*/ 19089 h 19088"/>
                <a:gd name="connsiteX2" fmla="*/ 41359 w 41359"/>
                <a:gd name="connsiteY2" fmla="*/ 0 h 19088"/>
                <a:gd name="connsiteX3" fmla="*/ 0 w 41359"/>
                <a:gd name="connsiteY3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59" h="19088">
                  <a:moveTo>
                    <a:pt x="0" y="0"/>
                  </a:moveTo>
                  <a:cubicBezTo>
                    <a:pt x="954" y="10817"/>
                    <a:pt x="9863" y="19089"/>
                    <a:pt x="20680" y="19089"/>
                  </a:cubicBezTo>
                  <a:cubicBezTo>
                    <a:pt x="31497" y="19089"/>
                    <a:pt x="40405" y="10817"/>
                    <a:pt x="4135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97F640-0F29-463A-A51D-F49EE293092E}"/>
                </a:ext>
              </a:extLst>
            </p:cNvPr>
            <p:cNvSpPr/>
            <p:nvPr/>
          </p:nvSpPr>
          <p:spPr>
            <a:xfrm>
              <a:off x="7437517" y="1734968"/>
              <a:ext cx="165437" cy="171800"/>
            </a:xfrm>
            <a:custGeom>
              <a:avLst/>
              <a:gdLst>
                <a:gd name="connsiteX0" fmla="*/ 82719 w 165437"/>
                <a:gd name="connsiteY0" fmla="*/ 0 h 171800"/>
                <a:gd name="connsiteX1" fmla="*/ 82719 w 165437"/>
                <a:gd name="connsiteY1" fmla="*/ 0 h 171800"/>
                <a:gd name="connsiteX2" fmla="*/ 82719 w 165437"/>
                <a:gd name="connsiteY2" fmla="*/ 0 h 171800"/>
                <a:gd name="connsiteX3" fmla="*/ 0 w 165437"/>
                <a:gd name="connsiteY3" fmla="*/ 81764 h 171800"/>
                <a:gd name="connsiteX4" fmla="*/ 0 w 165437"/>
                <a:gd name="connsiteY4" fmla="*/ 84628 h 171800"/>
                <a:gd name="connsiteX5" fmla="*/ 5727 w 165437"/>
                <a:gd name="connsiteY5" fmla="*/ 113261 h 171800"/>
                <a:gd name="connsiteX6" fmla="*/ 20043 w 165437"/>
                <a:gd name="connsiteY6" fmla="*/ 136804 h 171800"/>
                <a:gd name="connsiteX7" fmla="*/ 39450 w 165437"/>
                <a:gd name="connsiteY7" fmla="*/ 168301 h 171800"/>
                <a:gd name="connsiteX8" fmla="*/ 45177 w 165437"/>
                <a:gd name="connsiteY8" fmla="*/ 171800 h 171800"/>
                <a:gd name="connsiteX9" fmla="*/ 120260 w 165437"/>
                <a:gd name="connsiteY9" fmla="*/ 171800 h 171800"/>
                <a:gd name="connsiteX10" fmla="*/ 125987 w 165437"/>
                <a:gd name="connsiteY10" fmla="*/ 168301 h 171800"/>
                <a:gd name="connsiteX11" fmla="*/ 145394 w 165437"/>
                <a:gd name="connsiteY11" fmla="*/ 136804 h 171800"/>
                <a:gd name="connsiteX12" fmla="*/ 159711 w 165437"/>
                <a:gd name="connsiteY12" fmla="*/ 113261 h 171800"/>
                <a:gd name="connsiteX13" fmla="*/ 165437 w 165437"/>
                <a:gd name="connsiteY13" fmla="*/ 84628 h 171800"/>
                <a:gd name="connsiteX14" fmla="*/ 165437 w 165437"/>
                <a:gd name="connsiteY14" fmla="*/ 81764 h 171800"/>
                <a:gd name="connsiteX15" fmla="*/ 82719 w 165437"/>
                <a:gd name="connsiteY15" fmla="*/ 0 h 171800"/>
                <a:gd name="connsiteX16" fmla="*/ 146349 w 165437"/>
                <a:gd name="connsiteY16" fmla="*/ 84309 h 171800"/>
                <a:gd name="connsiteX17" fmla="*/ 141894 w 165437"/>
                <a:gd name="connsiteY17" fmla="*/ 106580 h 171800"/>
                <a:gd name="connsiteX18" fmla="*/ 131077 w 165437"/>
                <a:gd name="connsiteY18" fmla="*/ 124078 h 171800"/>
                <a:gd name="connsiteX19" fmla="*/ 112625 w 165437"/>
                <a:gd name="connsiteY19" fmla="*/ 152712 h 171800"/>
                <a:gd name="connsiteX20" fmla="*/ 82719 w 165437"/>
                <a:gd name="connsiteY20" fmla="*/ 152712 h 171800"/>
                <a:gd name="connsiteX21" fmla="*/ 53131 w 165437"/>
                <a:gd name="connsiteY21" fmla="*/ 152712 h 171800"/>
                <a:gd name="connsiteX22" fmla="*/ 34678 w 165437"/>
                <a:gd name="connsiteY22" fmla="*/ 124078 h 171800"/>
                <a:gd name="connsiteX23" fmla="*/ 23861 w 165437"/>
                <a:gd name="connsiteY23" fmla="*/ 106580 h 171800"/>
                <a:gd name="connsiteX24" fmla="*/ 19407 w 165437"/>
                <a:gd name="connsiteY24" fmla="*/ 84309 h 171800"/>
                <a:gd name="connsiteX25" fmla="*/ 19407 w 165437"/>
                <a:gd name="connsiteY25" fmla="*/ 81764 h 171800"/>
                <a:gd name="connsiteX26" fmla="*/ 83037 w 165437"/>
                <a:gd name="connsiteY26" fmla="*/ 18771 h 171800"/>
                <a:gd name="connsiteX27" fmla="*/ 83037 w 165437"/>
                <a:gd name="connsiteY27" fmla="*/ 18771 h 171800"/>
                <a:gd name="connsiteX28" fmla="*/ 83037 w 165437"/>
                <a:gd name="connsiteY28" fmla="*/ 18771 h 171800"/>
                <a:gd name="connsiteX29" fmla="*/ 83037 w 165437"/>
                <a:gd name="connsiteY29" fmla="*/ 18771 h 171800"/>
                <a:gd name="connsiteX30" fmla="*/ 83037 w 165437"/>
                <a:gd name="connsiteY30" fmla="*/ 18771 h 171800"/>
                <a:gd name="connsiteX31" fmla="*/ 83037 w 165437"/>
                <a:gd name="connsiteY31" fmla="*/ 18771 h 171800"/>
                <a:gd name="connsiteX32" fmla="*/ 83037 w 165437"/>
                <a:gd name="connsiteY32" fmla="*/ 18771 h 171800"/>
                <a:gd name="connsiteX33" fmla="*/ 146667 w 165437"/>
                <a:gd name="connsiteY33" fmla="*/ 81764 h 171800"/>
                <a:gd name="connsiteX34" fmla="*/ 146667 w 165437"/>
                <a:gd name="connsiteY34" fmla="*/ 84309 h 1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5437" h="171800">
                  <a:moveTo>
                    <a:pt x="82719" y="0"/>
                  </a:moveTo>
                  <a:cubicBezTo>
                    <a:pt x="82719" y="0"/>
                    <a:pt x="82719" y="0"/>
                    <a:pt x="82719" y="0"/>
                  </a:cubicBezTo>
                  <a:cubicBezTo>
                    <a:pt x="82719" y="0"/>
                    <a:pt x="82719" y="0"/>
                    <a:pt x="82719" y="0"/>
                  </a:cubicBezTo>
                  <a:cubicBezTo>
                    <a:pt x="37542" y="318"/>
                    <a:pt x="954" y="36587"/>
                    <a:pt x="0" y="81764"/>
                  </a:cubicBezTo>
                  <a:lnTo>
                    <a:pt x="0" y="84628"/>
                  </a:lnTo>
                  <a:cubicBezTo>
                    <a:pt x="318" y="94490"/>
                    <a:pt x="2227" y="104035"/>
                    <a:pt x="5727" y="113261"/>
                  </a:cubicBezTo>
                  <a:cubicBezTo>
                    <a:pt x="9226" y="121851"/>
                    <a:pt x="13999" y="129805"/>
                    <a:pt x="20043" y="136804"/>
                  </a:cubicBezTo>
                  <a:cubicBezTo>
                    <a:pt x="27679" y="145076"/>
                    <a:pt x="35951" y="161302"/>
                    <a:pt x="39450" y="168301"/>
                  </a:cubicBezTo>
                  <a:cubicBezTo>
                    <a:pt x="40405" y="170528"/>
                    <a:pt x="42632" y="171800"/>
                    <a:pt x="45177" y="171800"/>
                  </a:cubicBezTo>
                  <a:lnTo>
                    <a:pt x="120260" y="171800"/>
                  </a:lnTo>
                  <a:cubicBezTo>
                    <a:pt x="122805" y="171800"/>
                    <a:pt x="125033" y="170528"/>
                    <a:pt x="125987" y="168301"/>
                  </a:cubicBezTo>
                  <a:cubicBezTo>
                    <a:pt x="129487" y="161302"/>
                    <a:pt x="137759" y="145076"/>
                    <a:pt x="145394" y="136804"/>
                  </a:cubicBezTo>
                  <a:cubicBezTo>
                    <a:pt x="151439" y="129805"/>
                    <a:pt x="156529" y="121851"/>
                    <a:pt x="159711" y="113261"/>
                  </a:cubicBezTo>
                  <a:cubicBezTo>
                    <a:pt x="163210" y="104035"/>
                    <a:pt x="165119" y="94490"/>
                    <a:pt x="165437" y="84628"/>
                  </a:cubicBezTo>
                  <a:lnTo>
                    <a:pt x="165437" y="81764"/>
                  </a:lnTo>
                  <a:cubicBezTo>
                    <a:pt x="164483" y="36587"/>
                    <a:pt x="127896" y="318"/>
                    <a:pt x="82719" y="0"/>
                  </a:cubicBezTo>
                  <a:close/>
                  <a:moveTo>
                    <a:pt x="146349" y="84309"/>
                  </a:moveTo>
                  <a:cubicBezTo>
                    <a:pt x="146030" y="91945"/>
                    <a:pt x="144440" y="99581"/>
                    <a:pt x="141894" y="106580"/>
                  </a:cubicBezTo>
                  <a:cubicBezTo>
                    <a:pt x="139349" y="112943"/>
                    <a:pt x="135850" y="118988"/>
                    <a:pt x="131077" y="124078"/>
                  </a:cubicBezTo>
                  <a:cubicBezTo>
                    <a:pt x="123760" y="132986"/>
                    <a:pt x="117397" y="142531"/>
                    <a:pt x="112625" y="152712"/>
                  </a:cubicBezTo>
                  <a:lnTo>
                    <a:pt x="82719" y="152712"/>
                  </a:lnTo>
                  <a:lnTo>
                    <a:pt x="53131" y="152712"/>
                  </a:lnTo>
                  <a:cubicBezTo>
                    <a:pt x="48040" y="142531"/>
                    <a:pt x="41678" y="132986"/>
                    <a:pt x="34678" y="124078"/>
                  </a:cubicBezTo>
                  <a:cubicBezTo>
                    <a:pt x="30224" y="118988"/>
                    <a:pt x="26406" y="112943"/>
                    <a:pt x="23861" y="106580"/>
                  </a:cubicBezTo>
                  <a:cubicBezTo>
                    <a:pt x="20998" y="99581"/>
                    <a:pt x="19725" y="91945"/>
                    <a:pt x="19407" y="84309"/>
                  </a:cubicBezTo>
                  <a:lnTo>
                    <a:pt x="19407" y="81764"/>
                  </a:lnTo>
                  <a:cubicBezTo>
                    <a:pt x="20043" y="47086"/>
                    <a:pt x="48359" y="19089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83037" y="18771"/>
                    <a:pt x="83037" y="18771"/>
                    <a:pt x="83037" y="18771"/>
                  </a:cubicBezTo>
                  <a:cubicBezTo>
                    <a:pt x="83037" y="18771"/>
                    <a:pt x="83037" y="18771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117715" y="19089"/>
                    <a:pt x="146030" y="46768"/>
                    <a:pt x="146667" y="81764"/>
                  </a:cubicBezTo>
                  <a:lnTo>
                    <a:pt x="146667" y="8430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1B5B70-FCAC-4119-890D-A1F355940F96}"/>
              </a:ext>
            </a:extLst>
          </p:cNvPr>
          <p:cNvSpPr txBox="1"/>
          <p:nvPr/>
        </p:nvSpPr>
        <p:spPr>
          <a:xfrm>
            <a:off x="1333789" y="3836861"/>
            <a:ext cx="262832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E736E3-64C5-4FC4-9881-0E5CBCB0C10A}"/>
              </a:ext>
            </a:extLst>
          </p:cNvPr>
          <p:cNvSpPr txBox="1"/>
          <p:nvPr/>
        </p:nvSpPr>
        <p:spPr>
          <a:xfrm>
            <a:off x="1694355" y="34956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7447FA-DE87-4016-A7FD-87FA0371C1AD}"/>
              </a:ext>
            </a:extLst>
          </p:cNvPr>
          <p:cNvSpPr txBox="1"/>
          <p:nvPr/>
        </p:nvSpPr>
        <p:spPr>
          <a:xfrm>
            <a:off x="4210341" y="3836861"/>
            <a:ext cx="262832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39AA2A-D6A2-4797-AA60-DE9B5552B2AB}"/>
              </a:ext>
            </a:extLst>
          </p:cNvPr>
          <p:cNvSpPr txBox="1"/>
          <p:nvPr/>
        </p:nvSpPr>
        <p:spPr>
          <a:xfrm>
            <a:off x="4570907" y="34956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3D148-E7A8-441A-8DC3-E4FDA9096A5A}"/>
              </a:ext>
            </a:extLst>
          </p:cNvPr>
          <p:cNvSpPr txBox="1"/>
          <p:nvPr/>
        </p:nvSpPr>
        <p:spPr>
          <a:xfrm>
            <a:off x="7086893" y="3836861"/>
            <a:ext cx="2628324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C4DEE8-31E0-4B29-9654-BC6D79C83E2C}"/>
              </a:ext>
            </a:extLst>
          </p:cNvPr>
          <p:cNvSpPr txBox="1"/>
          <p:nvPr/>
        </p:nvSpPr>
        <p:spPr>
          <a:xfrm>
            <a:off x="7447459" y="3495675"/>
            <a:ext cx="190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64A318-CE56-4029-AFD5-16D6123588EB}"/>
              </a:ext>
            </a:extLst>
          </p:cNvPr>
          <p:cNvSpPr txBox="1"/>
          <p:nvPr/>
        </p:nvSpPr>
        <p:spPr>
          <a:xfrm>
            <a:off x="2044703" y="1651409"/>
            <a:ext cx="120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2019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800322-DB81-4088-A3E2-BFA63310470D}"/>
              </a:ext>
            </a:extLst>
          </p:cNvPr>
          <p:cNvSpPr txBox="1"/>
          <p:nvPr/>
        </p:nvSpPr>
        <p:spPr>
          <a:xfrm>
            <a:off x="4921255" y="1651409"/>
            <a:ext cx="120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2020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C5CD7F-D53C-4FC0-83B9-3CF66E3F7D08}"/>
              </a:ext>
            </a:extLst>
          </p:cNvPr>
          <p:cNvSpPr txBox="1"/>
          <p:nvPr/>
        </p:nvSpPr>
        <p:spPr>
          <a:xfrm>
            <a:off x="7797807" y="1651409"/>
            <a:ext cx="120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2021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693FB5-0F8D-4861-92B1-5DE47035E090}"/>
              </a:ext>
            </a:extLst>
          </p:cNvPr>
          <p:cNvSpPr/>
          <p:nvPr/>
        </p:nvSpPr>
        <p:spPr>
          <a:xfrm>
            <a:off x="11155680" y="5786118"/>
            <a:ext cx="579120" cy="579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33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8" grpId="0"/>
      <p:bldP spid="19" grpId="0"/>
      <p:bldP spid="22" grpId="0"/>
      <p:bldP spid="23" grpId="0"/>
      <p:bldP spid="25" grpId="0"/>
      <p:bldP spid="26" grpId="0"/>
      <p:bldP spid="29" grpId="0"/>
      <p:bldP spid="30" grpId="0"/>
      <p:bldP spid="31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8B78071-D1AD-4EBE-B0C8-B26DD43176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2" b="39582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02366F-D3FA-460F-8C2A-A8CC4F7D10F5}"/>
              </a:ext>
            </a:extLst>
          </p:cNvPr>
          <p:cNvSpPr/>
          <p:nvPr/>
        </p:nvSpPr>
        <p:spPr>
          <a:xfrm>
            <a:off x="672101" y="2908300"/>
            <a:ext cx="10847799" cy="2260600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1F32C-2CD6-49D6-9123-21B3E4D05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Services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2BDF2CE-F7EB-4B60-8C24-F2FC4F01889B}"/>
              </a:ext>
            </a:extLst>
          </p:cNvPr>
          <p:cNvSpPr>
            <a:spLocks/>
          </p:cNvSpPr>
          <p:nvPr/>
        </p:nvSpPr>
        <p:spPr bwMode="auto">
          <a:xfrm>
            <a:off x="606426" y="849883"/>
            <a:ext cx="293275" cy="456882"/>
          </a:xfrm>
          <a:custGeom>
            <a:avLst/>
            <a:gdLst>
              <a:gd name="T0" fmla="*/ 0 w 126"/>
              <a:gd name="T1" fmla="*/ 0 h 198"/>
              <a:gd name="T2" fmla="*/ 0 w 126"/>
              <a:gd name="T3" fmla="*/ 127 h 198"/>
              <a:gd name="T4" fmla="*/ 55 w 126"/>
              <a:gd name="T5" fmla="*/ 127 h 198"/>
              <a:gd name="T6" fmla="*/ 55 w 126"/>
              <a:gd name="T7" fmla="*/ 198 h 198"/>
              <a:gd name="T8" fmla="*/ 126 w 126"/>
              <a:gd name="T9" fmla="*/ 127 h 198"/>
              <a:gd name="T10" fmla="*/ 126 w 126"/>
              <a:gd name="T11" fmla="*/ 0 h 198"/>
              <a:gd name="T12" fmla="*/ 0 w 126"/>
              <a:gd name="T1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198">
                <a:moveTo>
                  <a:pt x="0" y="0"/>
                </a:moveTo>
                <a:cubicBezTo>
                  <a:pt x="0" y="127"/>
                  <a:pt x="0" y="127"/>
                  <a:pt x="0" y="127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95" y="198"/>
                  <a:pt x="126" y="166"/>
                  <a:pt x="126" y="127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0FB9E-FCC6-4AC1-86A7-6FC9350EF603}"/>
              </a:ext>
            </a:extLst>
          </p:cNvPr>
          <p:cNvSpPr txBox="1"/>
          <p:nvPr/>
        </p:nvSpPr>
        <p:spPr>
          <a:xfrm>
            <a:off x="4352925" y="1078324"/>
            <a:ext cx="5578475" cy="11708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759CC3-8B6B-467E-AE65-7C39D32A0872}"/>
              </a:ext>
            </a:extLst>
          </p:cNvPr>
          <p:cNvCxnSpPr/>
          <p:nvPr/>
        </p:nvCxnSpPr>
        <p:spPr>
          <a:xfrm>
            <a:off x="3860800" y="1078324"/>
            <a:ext cx="0" cy="1207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07C5CD7-B482-4074-A004-50AE5D25B39F}"/>
              </a:ext>
            </a:extLst>
          </p:cNvPr>
          <p:cNvSpPr/>
          <p:nvPr/>
        </p:nvSpPr>
        <p:spPr>
          <a:xfrm>
            <a:off x="11861800" y="789215"/>
            <a:ext cx="330200" cy="1750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53" descr="Magnifying glass">
            <a:extLst>
              <a:ext uri="{FF2B5EF4-FFF2-40B4-BE49-F238E27FC236}">
                <a16:creationId xmlns:a16="http://schemas.microsoft.com/office/drawing/2014/main" id="{4DB96057-C4D7-4508-8F49-6C5A8C76D270}"/>
              </a:ext>
            </a:extLst>
          </p:cNvPr>
          <p:cNvSpPr/>
          <p:nvPr/>
        </p:nvSpPr>
        <p:spPr>
          <a:xfrm>
            <a:off x="1061350" y="3481308"/>
            <a:ext cx="295493" cy="295493"/>
          </a:xfrm>
          <a:custGeom>
            <a:avLst/>
            <a:gdLst>
              <a:gd name="connsiteX0" fmla="*/ 244657 w 248156"/>
              <a:gd name="connsiteY0" fmla="*/ 213160 h 248156"/>
              <a:gd name="connsiteX1" fmla="*/ 204888 w 248156"/>
              <a:gd name="connsiteY1" fmla="*/ 173391 h 248156"/>
              <a:gd name="connsiteX2" fmla="*/ 185163 w 248156"/>
              <a:gd name="connsiteY2" fmla="*/ 167346 h 248156"/>
              <a:gd name="connsiteX3" fmla="*/ 171164 w 248156"/>
              <a:gd name="connsiteY3" fmla="*/ 153348 h 248156"/>
              <a:gd name="connsiteX4" fmla="*/ 190889 w 248156"/>
              <a:gd name="connsiteY4" fmla="*/ 95445 h 248156"/>
              <a:gd name="connsiteX5" fmla="*/ 95445 w 248156"/>
              <a:gd name="connsiteY5" fmla="*/ 0 h 248156"/>
              <a:gd name="connsiteX6" fmla="*/ 0 w 248156"/>
              <a:gd name="connsiteY6" fmla="*/ 95445 h 248156"/>
              <a:gd name="connsiteX7" fmla="*/ 95445 w 248156"/>
              <a:gd name="connsiteY7" fmla="*/ 190889 h 248156"/>
              <a:gd name="connsiteX8" fmla="*/ 153348 w 248156"/>
              <a:gd name="connsiteY8" fmla="*/ 171164 h 248156"/>
              <a:gd name="connsiteX9" fmla="*/ 167346 w 248156"/>
              <a:gd name="connsiteY9" fmla="*/ 185163 h 248156"/>
              <a:gd name="connsiteX10" fmla="*/ 173391 w 248156"/>
              <a:gd name="connsiteY10" fmla="*/ 204888 h 248156"/>
              <a:gd name="connsiteX11" fmla="*/ 213160 w 248156"/>
              <a:gd name="connsiteY11" fmla="*/ 244657 h 248156"/>
              <a:gd name="connsiteX12" fmla="*/ 229067 w 248156"/>
              <a:gd name="connsiteY12" fmla="*/ 251338 h 248156"/>
              <a:gd name="connsiteX13" fmla="*/ 244975 w 248156"/>
              <a:gd name="connsiteY13" fmla="*/ 244657 h 248156"/>
              <a:gd name="connsiteX14" fmla="*/ 244657 w 248156"/>
              <a:gd name="connsiteY14" fmla="*/ 213160 h 248156"/>
              <a:gd name="connsiteX15" fmla="*/ 95127 w 248156"/>
              <a:gd name="connsiteY15" fmla="*/ 171482 h 248156"/>
              <a:gd name="connsiteX16" fmla="*/ 18771 w 248156"/>
              <a:gd name="connsiteY16" fmla="*/ 95127 h 248156"/>
              <a:gd name="connsiteX17" fmla="*/ 95127 w 248156"/>
              <a:gd name="connsiteY17" fmla="*/ 18771 h 248156"/>
              <a:gd name="connsiteX18" fmla="*/ 171482 w 248156"/>
              <a:gd name="connsiteY18" fmla="*/ 95127 h 248156"/>
              <a:gd name="connsiteX19" fmla="*/ 95127 w 248156"/>
              <a:gd name="connsiteY19" fmla="*/ 171482 h 2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156" h="248156">
                <a:moveTo>
                  <a:pt x="244657" y="213160"/>
                </a:moveTo>
                <a:lnTo>
                  <a:pt x="204888" y="173391"/>
                </a:lnTo>
                <a:cubicBezTo>
                  <a:pt x="199479" y="167983"/>
                  <a:pt x="192162" y="166074"/>
                  <a:pt x="185163" y="167346"/>
                </a:cubicBezTo>
                <a:lnTo>
                  <a:pt x="171164" y="153348"/>
                </a:lnTo>
                <a:cubicBezTo>
                  <a:pt x="183572" y="137440"/>
                  <a:pt x="190889" y="117079"/>
                  <a:pt x="190889" y="95445"/>
                </a:cubicBezTo>
                <a:cubicBezTo>
                  <a:pt x="190889" y="42950"/>
                  <a:pt x="147939" y="0"/>
                  <a:pt x="95445" y="0"/>
                </a:cubicBezTo>
                <a:cubicBezTo>
                  <a:pt x="42950" y="0"/>
                  <a:pt x="0" y="42950"/>
                  <a:pt x="0" y="95445"/>
                </a:cubicBezTo>
                <a:cubicBezTo>
                  <a:pt x="0" y="147939"/>
                  <a:pt x="42950" y="190889"/>
                  <a:pt x="95445" y="190889"/>
                </a:cubicBezTo>
                <a:cubicBezTo>
                  <a:pt x="117079" y="190889"/>
                  <a:pt x="137122" y="183572"/>
                  <a:pt x="153348" y="171164"/>
                </a:cubicBezTo>
                <a:lnTo>
                  <a:pt x="167346" y="185163"/>
                </a:lnTo>
                <a:cubicBezTo>
                  <a:pt x="166074" y="192162"/>
                  <a:pt x="167983" y="199479"/>
                  <a:pt x="173391" y="204888"/>
                </a:cubicBezTo>
                <a:lnTo>
                  <a:pt x="213160" y="244657"/>
                </a:lnTo>
                <a:cubicBezTo>
                  <a:pt x="217614" y="249111"/>
                  <a:pt x="223341" y="251338"/>
                  <a:pt x="229067" y="251338"/>
                </a:cubicBezTo>
                <a:cubicBezTo>
                  <a:pt x="234794" y="251338"/>
                  <a:pt x="240521" y="249111"/>
                  <a:pt x="244975" y="244657"/>
                </a:cubicBezTo>
                <a:cubicBezTo>
                  <a:pt x="253247" y="235748"/>
                  <a:pt x="253247" y="221750"/>
                  <a:pt x="244657" y="213160"/>
                </a:cubicBezTo>
                <a:close/>
                <a:moveTo>
                  <a:pt x="95127" y="171482"/>
                </a:moveTo>
                <a:cubicBezTo>
                  <a:pt x="53131" y="171482"/>
                  <a:pt x="18771" y="137122"/>
                  <a:pt x="18771" y="95127"/>
                </a:cubicBezTo>
                <a:cubicBezTo>
                  <a:pt x="18771" y="53131"/>
                  <a:pt x="53131" y="18771"/>
                  <a:pt x="95127" y="18771"/>
                </a:cubicBezTo>
                <a:cubicBezTo>
                  <a:pt x="137122" y="18771"/>
                  <a:pt x="171482" y="53131"/>
                  <a:pt x="171482" y="95127"/>
                </a:cubicBezTo>
                <a:cubicBezTo>
                  <a:pt x="171482" y="137122"/>
                  <a:pt x="137122" y="171482"/>
                  <a:pt x="95127" y="171482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AA2E72-DEAD-4116-B2FF-F0A1A7D4840F}"/>
              </a:ext>
            </a:extLst>
          </p:cNvPr>
          <p:cNvGrpSpPr/>
          <p:nvPr/>
        </p:nvGrpSpPr>
        <p:grpSpPr>
          <a:xfrm>
            <a:off x="1556820" y="3402624"/>
            <a:ext cx="2628324" cy="1235020"/>
            <a:chOff x="3053898" y="3236247"/>
            <a:chExt cx="2628324" cy="12350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72EC9-BAC0-4948-9476-9FFE79841A0D}"/>
                </a:ext>
              </a:extLst>
            </p:cNvPr>
            <p:cNvSpPr txBox="1"/>
            <p:nvPr/>
          </p:nvSpPr>
          <p:spPr>
            <a:xfrm>
              <a:off x="3053898" y="3577433"/>
              <a:ext cx="2628324" cy="8938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B28667-C200-426D-8FFE-593799EC9AFA}"/>
                </a:ext>
              </a:extLst>
            </p:cNvPr>
            <p:cNvSpPr txBox="1"/>
            <p:nvPr/>
          </p:nvSpPr>
          <p:spPr>
            <a:xfrm>
              <a:off x="3053898" y="3236247"/>
              <a:ext cx="1907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2B800"/>
                  </a:solidFill>
                  <a:latin typeface="+mj-lt"/>
                </a:rPr>
                <a:t>Description</a:t>
              </a:r>
              <a:endParaRPr lang="en-ID" sz="2000" b="1" dirty="0">
                <a:solidFill>
                  <a:srgbClr val="F2B800"/>
                </a:solidFill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00C1B1-CED8-46AD-97B1-2759311AEE30}"/>
              </a:ext>
            </a:extLst>
          </p:cNvPr>
          <p:cNvGrpSpPr/>
          <p:nvPr/>
        </p:nvGrpSpPr>
        <p:grpSpPr>
          <a:xfrm>
            <a:off x="5029782" y="3402624"/>
            <a:ext cx="2628324" cy="1235020"/>
            <a:chOff x="3053898" y="3236247"/>
            <a:chExt cx="2628324" cy="12350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F604A9-1D04-4268-8B7D-9C3D7400FFF7}"/>
                </a:ext>
              </a:extLst>
            </p:cNvPr>
            <p:cNvSpPr txBox="1"/>
            <p:nvPr/>
          </p:nvSpPr>
          <p:spPr>
            <a:xfrm>
              <a:off x="3053898" y="3577433"/>
              <a:ext cx="2628324" cy="8938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F3B799-1331-4B0C-A86C-290707AA2E2E}"/>
                </a:ext>
              </a:extLst>
            </p:cNvPr>
            <p:cNvSpPr txBox="1"/>
            <p:nvPr/>
          </p:nvSpPr>
          <p:spPr>
            <a:xfrm>
              <a:off x="3053898" y="3236247"/>
              <a:ext cx="1907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+mj-lt"/>
                </a:rPr>
                <a:t>Description</a:t>
              </a:r>
              <a:endParaRPr lang="en-ID" sz="20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493DF0-814D-4531-8D38-F319D718A8AD}"/>
              </a:ext>
            </a:extLst>
          </p:cNvPr>
          <p:cNvGrpSpPr/>
          <p:nvPr/>
        </p:nvGrpSpPr>
        <p:grpSpPr>
          <a:xfrm>
            <a:off x="8502326" y="3402624"/>
            <a:ext cx="2628324" cy="1235020"/>
            <a:chOff x="3053898" y="3236247"/>
            <a:chExt cx="2628324" cy="12350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F7B7B2-01ED-493C-9C76-1442E1EBE651}"/>
                </a:ext>
              </a:extLst>
            </p:cNvPr>
            <p:cNvSpPr txBox="1"/>
            <p:nvPr/>
          </p:nvSpPr>
          <p:spPr>
            <a:xfrm>
              <a:off x="3053898" y="3577433"/>
              <a:ext cx="2628324" cy="8938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bg2"/>
                  </a:solidFill>
                </a:rPr>
                <a:t>A wonderful serenity has taken possession of my entire soul, like these sweet mornings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E777E6-ABAA-4AB7-93A8-31B7A645F850}"/>
                </a:ext>
              </a:extLst>
            </p:cNvPr>
            <p:cNvSpPr txBox="1"/>
            <p:nvPr/>
          </p:nvSpPr>
          <p:spPr>
            <a:xfrm>
              <a:off x="3053898" y="3236247"/>
              <a:ext cx="1907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2B800"/>
                  </a:solidFill>
                  <a:latin typeface="+mj-lt"/>
                </a:rPr>
                <a:t>Description</a:t>
              </a:r>
              <a:endParaRPr lang="en-ID" sz="2000" b="1" dirty="0">
                <a:solidFill>
                  <a:srgbClr val="F2B800"/>
                </a:solidFill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96F5EB-B399-4DEA-A500-8099D030EB46}"/>
              </a:ext>
            </a:extLst>
          </p:cNvPr>
          <p:cNvGrpSpPr/>
          <p:nvPr/>
        </p:nvGrpSpPr>
        <p:grpSpPr>
          <a:xfrm>
            <a:off x="4542034" y="3469942"/>
            <a:ext cx="196995" cy="318223"/>
            <a:chOff x="7437517" y="1734968"/>
            <a:chExt cx="165437" cy="267245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8740E5-1937-4955-88AD-E4DFCAF3C0C7}"/>
                </a:ext>
              </a:extLst>
            </p:cNvPr>
            <p:cNvSpPr/>
            <p:nvPr/>
          </p:nvSpPr>
          <p:spPr>
            <a:xfrm>
              <a:off x="7478876" y="1919494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883E696-CADD-4AC4-B5BB-160A8CCD9DC3}"/>
                </a:ext>
              </a:extLst>
            </p:cNvPr>
            <p:cNvSpPr/>
            <p:nvPr/>
          </p:nvSpPr>
          <p:spPr>
            <a:xfrm>
              <a:off x="7478876" y="1951309"/>
              <a:ext cx="82719" cy="19089"/>
            </a:xfrm>
            <a:custGeom>
              <a:avLst/>
              <a:gdLst>
                <a:gd name="connsiteX0" fmla="*/ 9544 w 82718"/>
                <a:gd name="connsiteY0" fmla="*/ 0 h 19088"/>
                <a:gd name="connsiteX1" fmla="*/ 73174 w 82718"/>
                <a:gd name="connsiteY1" fmla="*/ 0 h 19088"/>
                <a:gd name="connsiteX2" fmla="*/ 82719 w 82718"/>
                <a:gd name="connsiteY2" fmla="*/ 9544 h 19088"/>
                <a:gd name="connsiteX3" fmla="*/ 73174 w 82718"/>
                <a:gd name="connsiteY3" fmla="*/ 19089 h 19088"/>
                <a:gd name="connsiteX4" fmla="*/ 9544 w 82718"/>
                <a:gd name="connsiteY4" fmla="*/ 19089 h 19088"/>
                <a:gd name="connsiteX5" fmla="*/ 0 w 82718"/>
                <a:gd name="connsiteY5" fmla="*/ 9544 h 19088"/>
                <a:gd name="connsiteX6" fmla="*/ 9544 w 82718"/>
                <a:gd name="connsiteY6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8" h="19088">
                  <a:moveTo>
                    <a:pt x="9544" y="0"/>
                  </a:moveTo>
                  <a:lnTo>
                    <a:pt x="73174" y="0"/>
                  </a:lnTo>
                  <a:cubicBezTo>
                    <a:pt x="78583" y="0"/>
                    <a:pt x="82719" y="4136"/>
                    <a:pt x="82719" y="9544"/>
                  </a:cubicBezTo>
                  <a:cubicBezTo>
                    <a:pt x="82719" y="14953"/>
                    <a:pt x="78583" y="19089"/>
                    <a:pt x="73174" y="19089"/>
                  </a:cubicBezTo>
                  <a:lnTo>
                    <a:pt x="9544" y="19089"/>
                  </a:lnTo>
                  <a:cubicBezTo>
                    <a:pt x="4136" y="19089"/>
                    <a:pt x="0" y="14953"/>
                    <a:pt x="0" y="9544"/>
                  </a:cubicBezTo>
                  <a:cubicBezTo>
                    <a:pt x="0" y="4136"/>
                    <a:pt x="4136" y="0"/>
                    <a:pt x="954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AF670D-1DDA-405C-BE75-3C8F0145F5E3}"/>
                </a:ext>
              </a:extLst>
            </p:cNvPr>
            <p:cNvSpPr/>
            <p:nvPr/>
          </p:nvSpPr>
          <p:spPr>
            <a:xfrm>
              <a:off x="7499556" y="1983124"/>
              <a:ext cx="41359" cy="19089"/>
            </a:xfrm>
            <a:custGeom>
              <a:avLst/>
              <a:gdLst>
                <a:gd name="connsiteX0" fmla="*/ 0 w 41359"/>
                <a:gd name="connsiteY0" fmla="*/ 0 h 19088"/>
                <a:gd name="connsiteX1" fmla="*/ 20680 w 41359"/>
                <a:gd name="connsiteY1" fmla="*/ 19089 h 19088"/>
                <a:gd name="connsiteX2" fmla="*/ 41359 w 41359"/>
                <a:gd name="connsiteY2" fmla="*/ 0 h 19088"/>
                <a:gd name="connsiteX3" fmla="*/ 0 w 41359"/>
                <a:gd name="connsiteY3" fmla="*/ 0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59" h="19088">
                  <a:moveTo>
                    <a:pt x="0" y="0"/>
                  </a:moveTo>
                  <a:cubicBezTo>
                    <a:pt x="954" y="10817"/>
                    <a:pt x="9863" y="19089"/>
                    <a:pt x="20680" y="19089"/>
                  </a:cubicBezTo>
                  <a:cubicBezTo>
                    <a:pt x="31497" y="19089"/>
                    <a:pt x="40405" y="10817"/>
                    <a:pt x="4135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CED93D-5B25-4B8F-A819-CA1C2226B1B3}"/>
                </a:ext>
              </a:extLst>
            </p:cNvPr>
            <p:cNvSpPr/>
            <p:nvPr/>
          </p:nvSpPr>
          <p:spPr>
            <a:xfrm>
              <a:off x="7437517" y="1734968"/>
              <a:ext cx="165437" cy="171800"/>
            </a:xfrm>
            <a:custGeom>
              <a:avLst/>
              <a:gdLst>
                <a:gd name="connsiteX0" fmla="*/ 82719 w 165437"/>
                <a:gd name="connsiteY0" fmla="*/ 0 h 171800"/>
                <a:gd name="connsiteX1" fmla="*/ 82719 w 165437"/>
                <a:gd name="connsiteY1" fmla="*/ 0 h 171800"/>
                <a:gd name="connsiteX2" fmla="*/ 82719 w 165437"/>
                <a:gd name="connsiteY2" fmla="*/ 0 h 171800"/>
                <a:gd name="connsiteX3" fmla="*/ 0 w 165437"/>
                <a:gd name="connsiteY3" fmla="*/ 81764 h 171800"/>
                <a:gd name="connsiteX4" fmla="*/ 0 w 165437"/>
                <a:gd name="connsiteY4" fmla="*/ 84628 h 171800"/>
                <a:gd name="connsiteX5" fmla="*/ 5727 w 165437"/>
                <a:gd name="connsiteY5" fmla="*/ 113261 h 171800"/>
                <a:gd name="connsiteX6" fmla="*/ 20043 w 165437"/>
                <a:gd name="connsiteY6" fmla="*/ 136804 h 171800"/>
                <a:gd name="connsiteX7" fmla="*/ 39450 w 165437"/>
                <a:gd name="connsiteY7" fmla="*/ 168301 h 171800"/>
                <a:gd name="connsiteX8" fmla="*/ 45177 w 165437"/>
                <a:gd name="connsiteY8" fmla="*/ 171800 h 171800"/>
                <a:gd name="connsiteX9" fmla="*/ 120260 w 165437"/>
                <a:gd name="connsiteY9" fmla="*/ 171800 h 171800"/>
                <a:gd name="connsiteX10" fmla="*/ 125987 w 165437"/>
                <a:gd name="connsiteY10" fmla="*/ 168301 h 171800"/>
                <a:gd name="connsiteX11" fmla="*/ 145394 w 165437"/>
                <a:gd name="connsiteY11" fmla="*/ 136804 h 171800"/>
                <a:gd name="connsiteX12" fmla="*/ 159711 w 165437"/>
                <a:gd name="connsiteY12" fmla="*/ 113261 h 171800"/>
                <a:gd name="connsiteX13" fmla="*/ 165437 w 165437"/>
                <a:gd name="connsiteY13" fmla="*/ 84628 h 171800"/>
                <a:gd name="connsiteX14" fmla="*/ 165437 w 165437"/>
                <a:gd name="connsiteY14" fmla="*/ 81764 h 171800"/>
                <a:gd name="connsiteX15" fmla="*/ 82719 w 165437"/>
                <a:gd name="connsiteY15" fmla="*/ 0 h 171800"/>
                <a:gd name="connsiteX16" fmla="*/ 146349 w 165437"/>
                <a:gd name="connsiteY16" fmla="*/ 84309 h 171800"/>
                <a:gd name="connsiteX17" fmla="*/ 141894 w 165437"/>
                <a:gd name="connsiteY17" fmla="*/ 106580 h 171800"/>
                <a:gd name="connsiteX18" fmla="*/ 131077 w 165437"/>
                <a:gd name="connsiteY18" fmla="*/ 124078 h 171800"/>
                <a:gd name="connsiteX19" fmla="*/ 112625 w 165437"/>
                <a:gd name="connsiteY19" fmla="*/ 152712 h 171800"/>
                <a:gd name="connsiteX20" fmla="*/ 82719 w 165437"/>
                <a:gd name="connsiteY20" fmla="*/ 152712 h 171800"/>
                <a:gd name="connsiteX21" fmla="*/ 53131 w 165437"/>
                <a:gd name="connsiteY21" fmla="*/ 152712 h 171800"/>
                <a:gd name="connsiteX22" fmla="*/ 34678 w 165437"/>
                <a:gd name="connsiteY22" fmla="*/ 124078 h 171800"/>
                <a:gd name="connsiteX23" fmla="*/ 23861 w 165437"/>
                <a:gd name="connsiteY23" fmla="*/ 106580 h 171800"/>
                <a:gd name="connsiteX24" fmla="*/ 19407 w 165437"/>
                <a:gd name="connsiteY24" fmla="*/ 84309 h 171800"/>
                <a:gd name="connsiteX25" fmla="*/ 19407 w 165437"/>
                <a:gd name="connsiteY25" fmla="*/ 81764 h 171800"/>
                <a:gd name="connsiteX26" fmla="*/ 83037 w 165437"/>
                <a:gd name="connsiteY26" fmla="*/ 18771 h 171800"/>
                <a:gd name="connsiteX27" fmla="*/ 83037 w 165437"/>
                <a:gd name="connsiteY27" fmla="*/ 18771 h 171800"/>
                <a:gd name="connsiteX28" fmla="*/ 83037 w 165437"/>
                <a:gd name="connsiteY28" fmla="*/ 18771 h 171800"/>
                <a:gd name="connsiteX29" fmla="*/ 83037 w 165437"/>
                <a:gd name="connsiteY29" fmla="*/ 18771 h 171800"/>
                <a:gd name="connsiteX30" fmla="*/ 83037 w 165437"/>
                <a:gd name="connsiteY30" fmla="*/ 18771 h 171800"/>
                <a:gd name="connsiteX31" fmla="*/ 83037 w 165437"/>
                <a:gd name="connsiteY31" fmla="*/ 18771 h 171800"/>
                <a:gd name="connsiteX32" fmla="*/ 83037 w 165437"/>
                <a:gd name="connsiteY32" fmla="*/ 18771 h 171800"/>
                <a:gd name="connsiteX33" fmla="*/ 146667 w 165437"/>
                <a:gd name="connsiteY33" fmla="*/ 81764 h 171800"/>
                <a:gd name="connsiteX34" fmla="*/ 146667 w 165437"/>
                <a:gd name="connsiteY34" fmla="*/ 84309 h 1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5437" h="171800">
                  <a:moveTo>
                    <a:pt x="82719" y="0"/>
                  </a:moveTo>
                  <a:cubicBezTo>
                    <a:pt x="82719" y="0"/>
                    <a:pt x="82719" y="0"/>
                    <a:pt x="82719" y="0"/>
                  </a:cubicBezTo>
                  <a:cubicBezTo>
                    <a:pt x="82719" y="0"/>
                    <a:pt x="82719" y="0"/>
                    <a:pt x="82719" y="0"/>
                  </a:cubicBezTo>
                  <a:cubicBezTo>
                    <a:pt x="37542" y="318"/>
                    <a:pt x="954" y="36587"/>
                    <a:pt x="0" y="81764"/>
                  </a:cubicBezTo>
                  <a:lnTo>
                    <a:pt x="0" y="84628"/>
                  </a:lnTo>
                  <a:cubicBezTo>
                    <a:pt x="318" y="94490"/>
                    <a:pt x="2227" y="104035"/>
                    <a:pt x="5727" y="113261"/>
                  </a:cubicBezTo>
                  <a:cubicBezTo>
                    <a:pt x="9226" y="121851"/>
                    <a:pt x="13999" y="129805"/>
                    <a:pt x="20043" y="136804"/>
                  </a:cubicBezTo>
                  <a:cubicBezTo>
                    <a:pt x="27679" y="145076"/>
                    <a:pt x="35951" y="161302"/>
                    <a:pt x="39450" y="168301"/>
                  </a:cubicBezTo>
                  <a:cubicBezTo>
                    <a:pt x="40405" y="170528"/>
                    <a:pt x="42632" y="171800"/>
                    <a:pt x="45177" y="171800"/>
                  </a:cubicBezTo>
                  <a:lnTo>
                    <a:pt x="120260" y="171800"/>
                  </a:lnTo>
                  <a:cubicBezTo>
                    <a:pt x="122805" y="171800"/>
                    <a:pt x="125033" y="170528"/>
                    <a:pt x="125987" y="168301"/>
                  </a:cubicBezTo>
                  <a:cubicBezTo>
                    <a:pt x="129487" y="161302"/>
                    <a:pt x="137759" y="145076"/>
                    <a:pt x="145394" y="136804"/>
                  </a:cubicBezTo>
                  <a:cubicBezTo>
                    <a:pt x="151439" y="129805"/>
                    <a:pt x="156529" y="121851"/>
                    <a:pt x="159711" y="113261"/>
                  </a:cubicBezTo>
                  <a:cubicBezTo>
                    <a:pt x="163210" y="104035"/>
                    <a:pt x="165119" y="94490"/>
                    <a:pt x="165437" y="84628"/>
                  </a:cubicBezTo>
                  <a:lnTo>
                    <a:pt x="165437" y="81764"/>
                  </a:lnTo>
                  <a:cubicBezTo>
                    <a:pt x="164483" y="36587"/>
                    <a:pt x="127896" y="318"/>
                    <a:pt x="82719" y="0"/>
                  </a:cubicBezTo>
                  <a:close/>
                  <a:moveTo>
                    <a:pt x="146349" y="84309"/>
                  </a:moveTo>
                  <a:cubicBezTo>
                    <a:pt x="146030" y="91945"/>
                    <a:pt x="144440" y="99581"/>
                    <a:pt x="141894" y="106580"/>
                  </a:cubicBezTo>
                  <a:cubicBezTo>
                    <a:pt x="139349" y="112943"/>
                    <a:pt x="135850" y="118988"/>
                    <a:pt x="131077" y="124078"/>
                  </a:cubicBezTo>
                  <a:cubicBezTo>
                    <a:pt x="123760" y="132986"/>
                    <a:pt x="117397" y="142531"/>
                    <a:pt x="112625" y="152712"/>
                  </a:cubicBezTo>
                  <a:lnTo>
                    <a:pt x="82719" y="152712"/>
                  </a:lnTo>
                  <a:lnTo>
                    <a:pt x="53131" y="152712"/>
                  </a:lnTo>
                  <a:cubicBezTo>
                    <a:pt x="48040" y="142531"/>
                    <a:pt x="41678" y="132986"/>
                    <a:pt x="34678" y="124078"/>
                  </a:cubicBezTo>
                  <a:cubicBezTo>
                    <a:pt x="30224" y="118988"/>
                    <a:pt x="26406" y="112943"/>
                    <a:pt x="23861" y="106580"/>
                  </a:cubicBezTo>
                  <a:cubicBezTo>
                    <a:pt x="20998" y="99581"/>
                    <a:pt x="19725" y="91945"/>
                    <a:pt x="19407" y="84309"/>
                  </a:cubicBezTo>
                  <a:lnTo>
                    <a:pt x="19407" y="81764"/>
                  </a:lnTo>
                  <a:cubicBezTo>
                    <a:pt x="20043" y="47086"/>
                    <a:pt x="48359" y="19089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83037" y="18771"/>
                    <a:pt x="83037" y="18771"/>
                    <a:pt x="83037" y="18771"/>
                  </a:cubicBezTo>
                  <a:cubicBezTo>
                    <a:pt x="83037" y="18771"/>
                    <a:pt x="83037" y="18771"/>
                    <a:pt x="83037" y="18771"/>
                  </a:cubicBezTo>
                  <a:lnTo>
                    <a:pt x="83037" y="18771"/>
                  </a:lnTo>
                  <a:lnTo>
                    <a:pt x="83037" y="18771"/>
                  </a:lnTo>
                  <a:cubicBezTo>
                    <a:pt x="117715" y="19089"/>
                    <a:pt x="146030" y="46768"/>
                    <a:pt x="146667" y="81764"/>
                  </a:cubicBezTo>
                  <a:lnTo>
                    <a:pt x="146667" y="8430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8896AD-23D5-4314-98C3-C24915144658}"/>
              </a:ext>
            </a:extLst>
          </p:cNvPr>
          <p:cNvGrpSpPr/>
          <p:nvPr/>
        </p:nvGrpSpPr>
        <p:grpSpPr>
          <a:xfrm>
            <a:off x="7984271" y="3467551"/>
            <a:ext cx="257609" cy="291705"/>
            <a:chOff x="5615542" y="1744512"/>
            <a:chExt cx="216341" cy="244975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7AAC4FF-9FE3-4E52-A046-217AD22DB13C}"/>
                </a:ext>
              </a:extLst>
            </p:cNvPr>
            <p:cNvSpPr/>
            <p:nvPr/>
          </p:nvSpPr>
          <p:spPr>
            <a:xfrm>
              <a:off x="5717253" y="181450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E7EB852-5CFA-4223-BD6C-78A348F0D126}"/>
                </a:ext>
              </a:extLst>
            </p:cNvPr>
            <p:cNvSpPr/>
            <p:nvPr/>
          </p:nvSpPr>
          <p:spPr>
            <a:xfrm>
              <a:off x="5717253" y="1941765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395BCC7-BB82-4304-ADE1-6C10D22226DC}"/>
                </a:ext>
              </a:extLst>
            </p:cNvPr>
            <p:cNvSpPr/>
            <p:nvPr/>
          </p:nvSpPr>
          <p:spPr>
            <a:xfrm>
              <a:off x="5780882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D4D237-73AB-4E33-816B-6AB148F86116}"/>
                </a:ext>
              </a:extLst>
            </p:cNvPr>
            <p:cNvSpPr/>
            <p:nvPr/>
          </p:nvSpPr>
          <p:spPr>
            <a:xfrm>
              <a:off x="5653623" y="1874953"/>
              <a:ext cx="12726" cy="12726"/>
            </a:xfrm>
            <a:custGeom>
              <a:avLst/>
              <a:gdLst>
                <a:gd name="connsiteX0" fmla="*/ 12726 w 12725"/>
                <a:gd name="connsiteY0" fmla="*/ 6363 h 12725"/>
                <a:gd name="connsiteX1" fmla="*/ 6363 w 12725"/>
                <a:gd name="connsiteY1" fmla="*/ 12726 h 12725"/>
                <a:gd name="connsiteX2" fmla="*/ 0 w 12725"/>
                <a:gd name="connsiteY2" fmla="*/ 6363 h 12725"/>
                <a:gd name="connsiteX3" fmla="*/ 6363 w 12725"/>
                <a:gd name="connsiteY3" fmla="*/ 0 h 12725"/>
                <a:gd name="connsiteX4" fmla="*/ 12726 w 12725"/>
                <a:gd name="connsiteY4" fmla="*/ 6363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5" h="12725">
                  <a:moveTo>
                    <a:pt x="12726" y="6363"/>
                  </a:moveTo>
                  <a:cubicBezTo>
                    <a:pt x="12726" y="9877"/>
                    <a:pt x="9877" y="12726"/>
                    <a:pt x="6363" y="12726"/>
                  </a:cubicBezTo>
                  <a:cubicBezTo>
                    <a:pt x="2849" y="12726"/>
                    <a:pt x="0" y="9877"/>
                    <a:pt x="0" y="6363"/>
                  </a:cubicBezTo>
                  <a:cubicBezTo>
                    <a:pt x="0" y="2849"/>
                    <a:pt x="2849" y="0"/>
                    <a:pt x="6363" y="0"/>
                  </a:cubicBezTo>
                  <a:cubicBezTo>
                    <a:pt x="9877" y="0"/>
                    <a:pt x="12726" y="2849"/>
                    <a:pt x="12726" y="636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FC8D9A-8E0E-46E0-BAC9-3694CC5EE44E}"/>
                </a:ext>
              </a:extLst>
            </p:cNvPr>
            <p:cNvSpPr/>
            <p:nvPr/>
          </p:nvSpPr>
          <p:spPr>
            <a:xfrm>
              <a:off x="5717253" y="1836776"/>
              <a:ext cx="41359" cy="79537"/>
            </a:xfrm>
            <a:custGeom>
              <a:avLst/>
              <a:gdLst>
                <a:gd name="connsiteX0" fmla="*/ 12726 w 41359"/>
                <a:gd name="connsiteY0" fmla="*/ 0 h 79537"/>
                <a:gd name="connsiteX1" fmla="*/ 0 w 41359"/>
                <a:gd name="connsiteY1" fmla="*/ 0 h 79537"/>
                <a:gd name="connsiteX2" fmla="*/ 0 w 41359"/>
                <a:gd name="connsiteY2" fmla="*/ 44541 h 79537"/>
                <a:gd name="connsiteX3" fmla="*/ 1909 w 41359"/>
                <a:gd name="connsiteY3" fmla="*/ 48995 h 79537"/>
                <a:gd name="connsiteX4" fmla="*/ 33406 w 41359"/>
                <a:gd name="connsiteY4" fmla="*/ 80492 h 79537"/>
                <a:gd name="connsiteX5" fmla="*/ 42314 w 41359"/>
                <a:gd name="connsiteY5" fmla="*/ 71584 h 79537"/>
                <a:gd name="connsiteX6" fmla="*/ 12726 w 41359"/>
                <a:gd name="connsiteY6" fmla="*/ 41996 h 79537"/>
                <a:gd name="connsiteX7" fmla="*/ 12726 w 41359"/>
                <a:gd name="connsiteY7" fmla="*/ 0 h 7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59" h="79537">
                  <a:moveTo>
                    <a:pt x="12726" y="0"/>
                  </a:moveTo>
                  <a:lnTo>
                    <a:pt x="0" y="0"/>
                  </a:lnTo>
                  <a:lnTo>
                    <a:pt x="0" y="44541"/>
                  </a:lnTo>
                  <a:cubicBezTo>
                    <a:pt x="0" y="46132"/>
                    <a:pt x="636" y="47722"/>
                    <a:pt x="1909" y="48995"/>
                  </a:cubicBezTo>
                  <a:lnTo>
                    <a:pt x="33406" y="80492"/>
                  </a:lnTo>
                  <a:lnTo>
                    <a:pt x="42314" y="71584"/>
                  </a:lnTo>
                  <a:lnTo>
                    <a:pt x="12726" y="41996"/>
                  </a:lnTo>
                  <a:lnTo>
                    <a:pt x="12726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5D6666B-8F6A-4CEA-A99C-313D560E25C6}"/>
                </a:ext>
              </a:extLst>
            </p:cNvPr>
            <p:cNvSpPr/>
            <p:nvPr/>
          </p:nvSpPr>
          <p:spPr>
            <a:xfrm>
              <a:off x="5615542" y="1744512"/>
              <a:ext cx="216341" cy="244975"/>
            </a:xfrm>
            <a:custGeom>
              <a:avLst/>
              <a:gdLst>
                <a:gd name="connsiteX0" fmla="*/ 108073 w 216341"/>
                <a:gd name="connsiteY0" fmla="*/ 229067 h 244974"/>
                <a:gd name="connsiteX1" fmla="*/ 18992 w 216341"/>
                <a:gd name="connsiteY1" fmla="*/ 139986 h 244974"/>
                <a:gd name="connsiteX2" fmla="*/ 108073 w 216341"/>
                <a:gd name="connsiteY2" fmla="*/ 50904 h 244974"/>
                <a:gd name="connsiteX3" fmla="*/ 197155 w 216341"/>
                <a:gd name="connsiteY3" fmla="*/ 139986 h 244974"/>
                <a:gd name="connsiteX4" fmla="*/ 108073 w 216341"/>
                <a:gd name="connsiteY4" fmla="*/ 229067 h 244974"/>
                <a:gd name="connsiteX5" fmla="*/ 108073 w 216341"/>
                <a:gd name="connsiteY5" fmla="*/ 229067 h 244974"/>
                <a:gd name="connsiteX6" fmla="*/ 183475 w 216341"/>
                <a:gd name="connsiteY6" fmla="*/ 62357 h 244974"/>
                <a:gd name="connsiteX7" fmla="*/ 193019 w 216341"/>
                <a:gd name="connsiteY7" fmla="*/ 52813 h 244974"/>
                <a:gd name="connsiteX8" fmla="*/ 192701 w 216341"/>
                <a:gd name="connsiteY8" fmla="*/ 39450 h 244974"/>
                <a:gd name="connsiteX9" fmla="*/ 179339 w 216341"/>
                <a:gd name="connsiteY9" fmla="*/ 39132 h 244974"/>
                <a:gd name="connsiteX10" fmla="*/ 168522 w 216341"/>
                <a:gd name="connsiteY10" fmla="*/ 50268 h 244974"/>
                <a:gd name="connsiteX11" fmla="*/ 117618 w 216341"/>
                <a:gd name="connsiteY11" fmla="*/ 32451 h 244974"/>
                <a:gd name="connsiteX12" fmla="*/ 117618 w 216341"/>
                <a:gd name="connsiteY12" fmla="*/ 19089 h 244974"/>
                <a:gd name="connsiteX13" fmla="*/ 146251 w 216341"/>
                <a:gd name="connsiteY13" fmla="*/ 19089 h 244974"/>
                <a:gd name="connsiteX14" fmla="*/ 146251 w 216341"/>
                <a:gd name="connsiteY14" fmla="*/ 0 h 244974"/>
                <a:gd name="connsiteX15" fmla="*/ 69896 w 216341"/>
                <a:gd name="connsiteY15" fmla="*/ 0 h 244974"/>
                <a:gd name="connsiteX16" fmla="*/ 69896 w 216341"/>
                <a:gd name="connsiteY16" fmla="*/ 19089 h 244974"/>
                <a:gd name="connsiteX17" fmla="*/ 98529 w 216341"/>
                <a:gd name="connsiteY17" fmla="*/ 19089 h 244974"/>
                <a:gd name="connsiteX18" fmla="*/ 98529 w 216341"/>
                <a:gd name="connsiteY18" fmla="*/ 32133 h 244974"/>
                <a:gd name="connsiteX19" fmla="*/ 857 w 216341"/>
                <a:gd name="connsiteY19" fmla="*/ 126305 h 244974"/>
                <a:gd name="connsiteX20" fmla="*/ 72123 w 216341"/>
                <a:gd name="connsiteY20" fmla="*/ 241793 h 244974"/>
                <a:gd name="connsiteX21" fmla="*/ 200337 w 216341"/>
                <a:gd name="connsiteY21" fmla="*/ 196934 h 244974"/>
                <a:gd name="connsiteX22" fmla="*/ 183475 w 216341"/>
                <a:gd name="connsiteY22" fmla="*/ 62357 h 244974"/>
                <a:gd name="connsiteX23" fmla="*/ 183475 w 216341"/>
                <a:gd name="connsiteY23" fmla="*/ 62357 h 24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341" h="244974">
                  <a:moveTo>
                    <a:pt x="108073" y="229067"/>
                  </a:moveTo>
                  <a:cubicBezTo>
                    <a:pt x="58760" y="229067"/>
                    <a:pt x="18992" y="189299"/>
                    <a:pt x="18992" y="139986"/>
                  </a:cubicBezTo>
                  <a:cubicBezTo>
                    <a:pt x="18992" y="90672"/>
                    <a:pt x="58760" y="50904"/>
                    <a:pt x="108073" y="50904"/>
                  </a:cubicBezTo>
                  <a:cubicBezTo>
                    <a:pt x="157386" y="50904"/>
                    <a:pt x="197155" y="90672"/>
                    <a:pt x="197155" y="139986"/>
                  </a:cubicBezTo>
                  <a:cubicBezTo>
                    <a:pt x="197155" y="189299"/>
                    <a:pt x="157386" y="229067"/>
                    <a:pt x="108073" y="229067"/>
                  </a:cubicBezTo>
                  <a:lnTo>
                    <a:pt x="108073" y="229067"/>
                  </a:lnTo>
                  <a:close/>
                  <a:moveTo>
                    <a:pt x="183475" y="62357"/>
                  </a:moveTo>
                  <a:lnTo>
                    <a:pt x="193019" y="52813"/>
                  </a:lnTo>
                  <a:cubicBezTo>
                    <a:pt x="196519" y="48995"/>
                    <a:pt x="196519" y="43268"/>
                    <a:pt x="192701" y="39450"/>
                  </a:cubicBezTo>
                  <a:cubicBezTo>
                    <a:pt x="189201" y="35951"/>
                    <a:pt x="183157" y="35633"/>
                    <a:pt x="179339" y="39132"/>
                  </a:cubicBezTo>
                  <a:lnTo>
                    <a:pt x="168522" y="50268"/>
                  </a:lnTo>
                  <a:cubicBezTo>
                    <a:pt x="153251" y="40087"/>
                    <a:pt x="135752" y="33724"/>
                    <a:pt x="117618" y="32451"/>
                  </a:cubicBezTo>
                  <a:lnTo>
                    <a:pt x="117618" y="19089"/>
                  </a:lnTo>
                  <a:lnTo>
                    <a:pt x="146251" y="19089"/>
                  </a:lnTo>
                  <a:lnTo>
                    <a:pt x="146251" y="0"/>
                  </a:lnTo>
                  <a:lnTo>
                    <a:pt x="69896" y="0"/>
                  </a:lnTo>
                  <a:lnTo>
                    <a:pt x="69896" y="19089"/>
                  </a:lnTo>
                  <a:lnTo>
                    <a:pt x="98529" y="19089"/>
                  </a:lnTo>
                  <a:lnTo>
                    <a:pt x="98529" y="32133"/>
                  </a:lnTo>
                  <a:cubicBezTo>
                    <a:pt x="47943" y="36587"/>
                    <a:pt x="7220" y="75719"/>
                    <a:pt x="857" y="126305"/>
                  </a:cubicBezTo>
                  <a:cubicBezTo>
                    <a:pt x="-5506" y="176891"/>
                    <a:pt x="24082" y="224931"/>
                    <a:pt x="72123" y="241793"/>
                  </a:cubicBezTo>
                  <a:cubicBezTo>
                    <a:pt x="120163" y="258655"/>
                    <a:pt x="173294" y="240202"/>
                    <a:pt x="200337" y="196934"/>
                  </a:cubicBezTo>
                  <a:cubicBezTo>
                    <a:pt x="227379" y="153666"/>
                    <a:pt x="219744" y="97672"/>
                    <a:pt x="183475" y="62357"/>
                  </a:cubicBezTo>
                  <a:lnTo>
                    <a:pt x="183475" y="6235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9B3FD8D-5125-4C0B-A0A1-673ACB46FB54}"/>
              </a:ext>
            </a:extLst>
          </p:cNvPr>
          <p:cNvSpPr txBox="1"/>
          <p:nvPr/>
        </p:nvSpPr>
        <p:spPr>
          <a:xfrm>
            <a:off x="1180158" y="5381126"/>
            <a:ext cx="9831685" cy="6168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</p:spTree>
    <p:extLst>
      <p:ext uri="{BB962C8B-B14F-4D97-AF65-F5344CB8AC3E}">
        <p14:creationId xmlns:p14="http://schemas.microsoft.com/office/powerpoint/2010/main" val="315687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4" grpId="0" animBg="1"/>
      <p:bldP spid="5" grpId="0"/>
      <p:bldP spid="8" grpId="0" animBg="1"/>
      <p:bldP spid="25" grpId="0" animBg="1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1A49"/>
      </a:lt1>
      <a:dk2>
        <a:srgbClr val="0070C0"/>
      </a:dk2>
      <a:lt2>
        <a:srgbClr val="FFFFFF"/>
      </a:lt2>
      <a:accent1>
        <a:srgbClr val="FFC000"/>
      </a:accent1>
      <a:accent2>
        <a:srgbClr val="143B86"/>
      </a:accent2>
      <a:accent3>
        <a:srgbClr val="094882"/>
      </a:accent3>
      <a:accent4>
        <a:srgbClr val="001A49"/>
      </a:accent4>
      <a:accent5>
        <a:srgbClr val="0040B6"/>
      </a:accent5>
      <a:accent6>
        <a:srgbClr val="0E2C64"/>
      </a:accent6>
      <a:hlink>
        <a:srgbClr val="A05024"/>
      </a:hlink>
      <a:folHlink>
        <a:srgbClr val="FEC037"/>
      </a:folHlink>
    </a:clrScheme>
    <a:fontScheme name="Vineyard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27396</TotalTime>
  <Words>1862</Words>
  <Application>Microsoft Office PowerPoint</Application>
  <PresentationFormat>Widescreen</PresentationFormat>
  <Paragraphs>250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Kozuka Gothic Pr6N EL</vt:lpstr>
      <vt:lpstr>Open Sans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Kuljeet Heer</cp:lastModifiedBy>
  <cp:revision>1148</cp:revision>
  <dcterms:created xsi:type="dcterms:W3CDTF">2018-12-05T18:19:15Z</dcterms:created>
  <dcterms:modified xsi:type="dcterms:W3CDTF">2024-07-17T13:49:30Z</dcterms:modified>
</cp:coreProperties>
</file>