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44"/>
  </p:notesMasterIdLst>
  <p:handoutMasterIdLst>
    <p:handoutMasterId r:id="rId45"/>
  </p:handoutMasterIdLst>
  <p:sldIdLst>
    <p:sldId id="269" r:id="rId2"/>
    <p:sldId id="270" r:id="rId3"/>
    <p:sldId id="271" r:id="rId4"/>
    <p:sldId id="272" r:id="rId5"/>
    <p:sldId id="274" r:id="rId6"/>
    <p:sldId id="281" r:id="rId7"/>
    <p:sldId id="277" r:id="rId8"/>
    <p:sldId id="283" r:id="rId9"/>
    <p:sldId id="309" r:id="rId10"/>
    <p:sldId id="287" r:id="rId11"/>
    <p:sldId id="276" r:id="rId12"/>
    <p:sldId id="310" r:id="rId13"/>
    <p:sldId id="301" r:id="rId14"/>
    <p:sldId id="279" r:id="rId15"/>
    <p:sldId id="298" r:id="rId16"/>
    <p:sldId id="294" r:id="rId17"/>
    <p:sldId id="307" r:id="rId18"/>
    <p:sldId id="311" r:id="rId19"/>
    <p:sldId id="312" r:id="rId20"/>
    <p:sldId id="304" r:id="rId21"/>
    <p:sldId id="313" r:id="rId22"/>
    <p:sldId id="306" r:id="rId23"/>
    <p:sldId id="314" r:id="rId24"/>
    <p:sldId id="315" r:id="rId25"/>
    <p:sldId id="316" r:id="rId26"/>
    <p:sldId id="299" r:id="rId27"/>
    <p:sldId id="317" r:id="rId28"/>
    <p:sldId id="318" r:id="rId29"/>
    <p:sldId id="319" r:id="rId30"/>
    <p:sldId id="320" r:id="rId31"/>
    <p:sldId id="256" r:id="rId32"/>
    <p:sldId id="257" r:id="rId33"/>
    <p:sldId id="258" r:id="rId34"/>
    <p:sldId id="259" r:id="rId35"/>
    <p:sldId id="268" r:id="rId36"/>
    <p:sldId id="261" r:id="rId37"/>
    <p:sldId id="262" r:id="rId38"/>
    <p:sldId id="263" r:id="rId39"/>
    <p:sldId id="264" r:id="rId40"/>
    <p:sldId id="265" r:id="rId41"/>
    <p:sldId id="266" r:id="rId42"/>
    <p:sldId id="267" r:id="rId43"/>
  </p:sldIdLst>
  <p:sldSz cx="12192000" cy="6858000"/>
  <p:notesSz cx="6858000" cy="9144000"/>
  <p:defaultTextStyle>
    <a:defPPr>
      <a:defRPr lang="en-U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12" userDrawn="1">
          <p15:clr>
            <a:srgbClr val="A4A3A4"/>
          </p15:clr>
        </p15:guide>
        <p15:guide id="3" pos="456" userDrawn="1">
          <p15:clr>
            <a:srgbClr val="A4A3A4"/>
          </p15:clr>
        </p15:guide>
        <p15:guide id="4" pos="7224" userDrawn="1">
          <p15:clr>
            <a:srgbClr val="A4A3A4"/>
          </p15:clr>
        </p15:guide>
        <p15:guide id="5" orient="horz" pos="3840" userDrawn="1">
          <p15:clr>
            <a:srgbClr val="A4A3A4"/>
          </p15:clr>
        </p15:guide>
        <p15:guide id="6" orient="horz" pos="480" userDrawn="1">
          <p15:clr>
            <a:srgbClr val="A4A3A4"/>
          </p15:clr>
        </p15:guide>
        <p15:guide id="7" orient="horz" pos="1608" userDrawn="1">
          <p15:clr>
            <a:srgbClr val="A4A3A4"/>
          </p15:clr>
        </p15:guide>
        <p15:guide id="8" pos="2712" userDrawn="1">
          <p15:clr>
            <a:srgbClr val="A4A3A4"/>
          </p15:clr>
        </p15:guide>
        <p15:guide id="9" pos="4968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4D0"/>
    <a:srgbClr val="1F2D35"/>
    <a:srgbClr val="ECE0D4"/>
    <a:srgbClr val="959FD6"/>
    <a:srgbClr val="000000"/>
    <a:srgbClr val="ADB5DF"/>
    <a:srgbClr val="6472C3"/>
    <a:srgbClr val="0EAAE3"/>
    <a:srgbClr val="262626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7" autoAdjust="0"/>
    <p:restoredTop sz="94434" autoAdjust="0"/>
  </p:normalViewPr>
  <p:slideViewPr>
    <p:cSldViewPr snapToGrid="0">
      <p:cViewPr varScale="1">
        <p:scale>
          <a:sx n="89" d="100"/>
          <a:sy n="89" d="100"/>
        </p:scale>
        <p:origin x="278" y="72"/>
      </p:cViewPr>
      <p:guideLst>
        <p:guide orient="horz" pos="2712"/>
        <p:guide pos="456"/>
        <p:guide pos="7224"/>
        <p:guide orient="horz" pos="3840"/>
        <p:guide orient="horz" pos="480"/>
        <p:guide orient="horz" pos="1608"/>
        <p:guide pos="2712"/>
        <p:guide pos="4968"/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2" d="100"/>
        <a:sy n="82" d="100"/>
      </p:scale>
      <p:origin x="0" y="-6198"/>
    </p:cViewPr>
  </p:sorterViewPr>
  <p:notesViewPr>
    <p:cSldViewPr snapToGrid="0">
      <p:cViewPr varScale="1">
        <p:scale>
          <a:sx n="52" d="100"/>
          <a:sy n="52" d="100"/>
        </p:scale>
        <p:origin x="20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2.5</c:v>
                </c:pt>
                <c:pt idx="1">
                  <c:v>4.5</c:v>
                </c:pt>
                <c:pt idx="2">
                  <c:v>3.5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6A-44A4-941D-207BEF18E47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5.4</c:v>
                </c:pt>
                <c:pt idx="1">
                  <c:v>8.4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6A-44A4-941D-207BEF18E47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10</c:v>
                </c:pt>
                <c:pt idx="1">
                  <c:v>9.8000000000000007</c:v>
                </c:pt>
                <c:pt idx="2">
                  <c:v>9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6A-44A4-941D-207BEF18E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9140080"/>
        <c:axId val="-2109136688"/>
      </c:barChart>
      <c:catAx>
        <c:axId val="-210914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9136688"/>
        <c:crosses val="autoZero"/>
        <c:auto val="1"/>
        <c:lblAlgn val="ctr"/>
        <c:lblOffset val="100"/>
        <c:noMultiLvlLbl val="0"/>
      </c:catAx>
      <c:valAx>
        <c:axId val="-2109136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9140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0298A-A03F-418F-998A-F7CA54F8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89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FF55F-8596-4ED6-A487-C5C49AFFE812}" type="datetimeFigureOut">
              <a:rPr lang="id-ID" smtClean="0"/>
              <a:t>17/07/2024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0106B-FE1C-4EDD-AE60-AB8F600726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32357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0106B-FE1C-4EDD-AE60-AB8F600726B4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7839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0106B-FE1C-4EDD-AE60-AB8F600726B4}" type="slidenum">
              <a:rPr lang="id-ID" smtClean="0"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3164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0106B-FE1C-4EDD-AE60-AB8F600726B4}" type="slidenum">
              <a:rPr lang="id-ID" smtClean="0"/>
              <a:t>21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9193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0106B-FE1C-4EDD-AE60-AB8F600726B4}" type="slidenum">
              <a:rPr lang="id-ID" smtClean="0"/>
              <a:t>25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694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13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03832" y="503999"/>
            <a:ext cx="4348621" cy="5875889"/>
          </a:xfrm>
          <a:custGeom>
            <a:avLst/>
            <a:gdLst>
              <a:gd name="connsiteX0" fmla="*/ 0 w 4348621"/>
              <a:gd name="connsiteY0" fmla="*/ 0 h 5875889"/>
              <a:gd name="connsiteX1" fmla="*/ 4348621 w 4348621"/>
              <a:gd name="connsiteY1" fmla="*/ 0 h 5875889"/>
              <a:gd name="connsiteX2" fmla="*/ 4348621 w 4348621"/>
              <a:gd name="connsiteY2" fmla="*/ 5875889 h 5875889"/>
              <a:gd name="connsiteX3" fmla="*/ 0 w 4348621"/>
              <a:gd name="connsiteY3" fmla="*/ 5875889 h 5875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48621" h="5875889">
                <a:moveTo>
                  <a:pt x="0" y="0"/>
                </a:moveTo>
                <a:lnTo>
                  <a:pt x="4348621" y="0"/>
                </a:lnTo>
                <a:lnTo>
                  <a:pt x="4348621" y="5875889"/>
                </a:lnTo>
                <a:lnTo>
                  <a:pt x="0" y="587588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767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060832" y="846929"/>
            <a:ext cx="3369502" cy="5164143"/>
          </a:xfrm>
          <a:custGeom>
            <a:avLst/>
            <a:gdLst>
              <a:gd name="connsiteX0" fmla="*/ 0 w 3369502"/>
              <a:gd name="connsiteY0" fmla="*/ 0 h 5164143"/>
              <a:gd name="connsiteX1" fmla="*/ 3369502 w 3369502"/>
              <a:gd name="connsiteY1" fmla="*/ 0 h 5164143"/>
              <a:gd name="connsiteX2" fmla="*/ 3369502 w 3369502"/>
              <a:gd name="connsiteY2" fmla="*/ 5164143 h 5164143"/>
              <a:gd name="connsiteX3" fmla="*/ 0 w 3369502"/>
              <a:gd name="connsiteY3" fmla="*/ 5164143 h 516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69502" h="5164143">
                <a:moveTo>
                  <a:pt x="0" y="0"/>
                </a:moveTo>
                <a:lnTo>
                  <a:pt x="3369502" y="0"/>
                </a:lnTo>
                <a:lnTo>
                  <a:pt x="3369502" y="5164143"/>
                </a:lnTo>
                <a:lnTo>
                  <a:pt x="0" y="51641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1938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421216" y="666723"/>
            <a:ext cx="3352799" cy="2307789"/>
          </a:xfrm>
          <a:custGeom>
            <a:avLst/>
            <a:gdLst>
              <a:gd name="connsiteX0" fmla="*/ 0 w 3352799"/>
              <a:gd name="connsiteY0" fmla="*/ 0 h 2307789"/>
              <a:gd name="connsiteX1" fmla="*/ 3352799 w 3352799"/>
              <a:gd name="connsiteY1" fmla="*/ 0 h 2307789"/>
              <a:gd name="connsiteX2" fmla="*/ 3352799 w 3352799"/>
              <a:gd name="connsiteY2" fmla="*/ 2307789 h 2307789"/>
              <a:gd name="connsiteX3" fmla="*/ 0 w 3352799"/>
              <a:gd name="connsiteY3" fmla="*/ 2307789 h 2307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799" h="2307789">
                <a:moveTo>
                  <a:pt x="0" y="0"/>
                </a:moveTo>
                <a:lnTo>
                  <a:pt x="3352799" y="0"/>
                </a:lnTo>
                <a:lnTo>
                  <a:pt x="3352799" y="2307789"/>
                </a:lnTo>
                <a:lnTo>
                  <a:pt x="0" y="230778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421216" y="3797986"/>
            <a:ext cx="3352799" cy="2307789"/>
          </a:xfrm>
          <a:custGeom>
            <a:avLst/>
            <a:gdLst>
              <a:gd name="connsiteX0" fmla="*/ 0 w 3352799"/>
              <a:gd name="connsiteY0" fmla="*/ 0 h 2307789"/>
              <a:gd name="connsiteX1" fmla="*/ 3352799 w 3352799"/>
              <a:gd name="connsiteY1" fmla="*/ 0 h 2307789"/>
              <a:gd name="connsiteX2" fmla="*/ 3352799 w 3352799"/>
              <a:gd name="connsiteY2" fmla="*/ 2307789 h 2307789"/>
              <a:gd name="connsiteX3" fmla="*/ 0 w 3352799"/>
              <a:gd name="connsiteY3" fmla="*/ 2307789 h 2307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799" h="2307789">
                <a:moveTo>
                  <a:pt x="0" y="0"/>
                </a:moveTo>
                <a:lnTo>
                  <a:pt x="3352799" y="0"/>
                </a:lnTo>
                <a:lnTo>
                  <a:pt x="3352799" y="2307789"/>
                </a:lnTo>
                <a:lnTo>
                  <a:pt x="0" y="230778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3898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49225" y="649173"/>
            <a:ext cx="6258910" cy="3216245"/>
          </a:xfrm>
          <a:custGeom>
            <a:avLst/>
            <a:gdLst>
              <a:gd name="connsiteX0" fmla="*/ 0 w 6013838"/>
              <a:gd name="connsiteY0" fmla="*/ 0 h 3216245"/>
              <a:gd name="connsiteX1" fmla="*/ 6013838 w 6013838"/>
              <a:gd name="connsiteY1" fmla="*/ 0 h 3216245"/>
              <a:gd name="connsiteX2" fmla="*/ 6013838 w 6013838"/>
              <a:gd name="connsiteY2" fmla="*/ 3216245 h 3216245"/>
              <a:gd name="connsiteX3" fmla="*/ 0 w 6013838"/>
              <a:gd name="connsiteY3" fmla="*/ 3216245 h 3216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3838" h="3216245">
                <a:moveTo>
                  <a:pt x="0" y="0"/>
                </a:moveTo>
                <a:lnTo>
                  <a:pt x="6013838" y="0"/>
                </a:lnTo>
                <a:lnTo>
                  <a:pt x="6013838" y="3216245"/>
                </a:lnTo>
                <a:lnTo>
                  <a:pt x="0" y="32162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130894" y="2313712"/>
            <a:ext cx="2308973" cy="3895115"/>
          </a:xfrm>
          <a:custGeom>
            <a:avLst/>
            <a:gdLst>
              <a:gd name="connsiteX0" fmla="*/ 0 w 2308973"/>
              <a:gd name="connsiteY0" fmla="*/ 0 h 3972340"/>
              <a:gd name="connsiteX1" fmla="*/ 2308973 w 2308973"/>
              <a:gd name="connsiteY1" fmla="*/ 0 h 3972340"/>
              <a:gd name="connsiteX2" fmla="*/ 2308973 w 2308973"/>
              <a:gd name="connsiteY2" fmla="*/ 607998 h 3972340"/>
              <a:gd name="connsiteX3" fmla="*/ 2308973 w 2308973"/>
              <a:gd name="connsiteY3" fmla="*/ 1595423 h 3972340"/>
              <a:gd name="connsiteX4" fmla="*/ 2308973 w 2308973"/>
              <a:gd name="connsiteY4" fmla="*/ 3972340 h 3972340"/>
              <a:gd name="connsiteX5" fmla="*/ 0 w 2308973"/>
              <a:gd name="connsiteY5" fmla="*/ 3972340 h 397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8973" h="3972340">
                <a:moveTo>
                  <a:pt x="0" y="0"/>
                </a:moveTo>
                <a:lnTo>
                  <a:pt x="2308973" y="0"/>
                </a:lnTo>
                <a:lnTo>
                  <a:pt x="2308973" y="607998"/>
                </a:lnTo>
                <a:lnTo>
                  <a:pt x="2308973" y="1595423"/>
                </a:lnTo>
                <a:lnTo>
                  <a:pt x="2308973" y="3972340"/>
                </a:lnTo>
                <a:lnTo>
                  <a:pt x="0" y="397234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55812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614437" y="2434062"/>
            <a:ext cx="4788569" cy="1989877"/>
          </a:xfrm>
          <a:custGeom>
            <a:avLst/>
            <a:gdLst>
              <a:gd name="connsiteX0" fmla="*/ 0 w 4609548"/>
              <a:gd name="connsiteY0" fmla="*/ 0 h 1989877"/>
              <a:gd name="connsiteX1" fmla="*/ 4609548 w 4609548"/>
              <a:gd name="connsiteY1" fmla="*/ 0 h 1989877"/>
              <a:gd name="connsiteX2" fmla="*/ 4609548 w 4609548"/>
              <a:gd name="connsiteY2" fmla="*/ 1989877 h 1989877"/>
              <a:gd name="connsiteX3" fmla="*/ 0 w 4609548"/>
              <a:gd name="connsiteY3" fmla="*/ 1989877 h 1989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9548" h="1989877">
                <a:moveTo>
                  <a:pt x="0" y="0"/>
                </a:moveTo>
                <a:lnTo>
                  <a:pt x="4609548" y="0"/>
                </a:lnTo>
                <a:lnTo>
                  <a:pt x="4609548" y="1989877"/>
                </a:lnTo>
                <a:lnTo>
                  <a:pt x="0" y="198987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403006" y="255105"/>
            <a:ext cx="3907184" cy="6347791"/>
          </a:xfrm>
          <a:custGeom>
            <a:avLst/>
            <a:gdLst>
              <a:gd name="connsiteX0" fmla="*/ 0 w 3907184"/>
              <a:gd name="connsiteY0" fmla="*/ 0 h 6347791"/>
              <a:gd name="connsiteX1" fmla="*/ 3907184 w 3907184"/>
              <a:gd name="connsiteY1" fmla="*/ 0 h 6347791"/>
              <a:gd name="connsiteX2" fmla="*/ 3907184 w 3907184"/>
              <a:gd name="connsiteY2" fmla="*/ 6347791 h 6347791"/>
              <a:gd name="connsiteX3" fmla="*/ 0 w 3907184"/>
              <a:gd name="connsiteY3" fmla="*/ 6347791 h 6347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07184" h="6347791">
                <a:moveTo>
                  <a:pt x="0" y="0"/>
                </a:moveTo>
                <a:lnTo>
                  <a:pt x="3907184" y="0"/>
                </a:lnTo>
                <a:lnTo>
                  <a:pt x="3907184" y="6347791"/>
                </a:lnTo>
                <a:lnTo>
                  <a:pt x="0" y="634779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58099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027044" y="1008821"/>
            <a:ext cx="3147391" cy="4840355"/>
          </a:xfrm>
          <a:custGeom>
            <a:avLst/>
            <a:gdLst>
              <a:gd name="connsiteX0" fmla="*/ 0 w 3147391"/>
              <a:gd name="connsiteY0" fmla="*/ 0 h 4840355"/>
              <a:gd name="connsiteX1" fmla="*/ 3147391 w 3147391"/>
              <a:gd name="connsiteY1" fmla="*/ 0 h 4840355"/>
              <a:gd name="connsiteX2" fmla="*/ 3147391 w 3147391"/>
              <a:gd name="connsiteY2" fmla="*/ 4840355 h 4840355"/>
              <a:gd name="connsiteX3" fmla="*/ 0 w 3147391"/>
              <a:gd name="connsiteY3" fmla="*/ 4840355 h 484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7391" h="4840355">
                <a:moveTo>
                  <a:pt x="0" y="0"/>
                </a:moveTo>
                <a:lnTo>
                  <a:pt x="3147391" y="0"/>
                </a:lnTo>
                <a:lnTo>
                  <a:pt x="3147391" y="4840355"/>
                </a:lnTo>
                <a:lnTo>
                  <a:pt x="0" y="484035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303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7416726" y="1365905"/>
            <a:ext cx="1843923" cy="2488052"/>
          </a:xfrm>
          <a:custGeom>
            <a:avLst/>
            <a:gdLst>
              <a:gd name="connsiteX0" fmla="*/ 0 w 1843923"/>
              <a:gd name="connsiteY0" fmla="*/ 0 h 2488052"/>
              <a:gd name="connsiteX1" fmla="*/ 1843923 w 1843923"/>
              <a:gd name="connsiteY1" fmla="*/ 0 h 2488052"/>
              <a:gd name="connsiteX2" fmla="*/ 1843923 w 1843923"/>
              <a:gd name="connsiteY2" fmla="*/ 2488052 h 2488052"/>
              <a:gd name="connsiteX3" fmla="*/ 0 w 1843923"/>
              <a:gd name="connsiteY3" fmla="*/ 2488052 h 2488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3923" h="2488052">
                <a:moveTo>
                  <a:pt x="0" y="0"/>
                </a:moveTo>
                <a:lnTo>
                  <a:pt x="1843923" y="0"/>
                </a:lnTo>
                <a:lnTo>
                  <a:pt x="1843923" y="2488052"/>
                </a:lnTo>
                <a:lnTo>
                  <a:pt x="0" y="248805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-1" y="2772"/>
            <a:ext cx="12192001" cy="5214318"/>
          </a:xfrm>
          <a:custGeom>
            <a:avLst/>
            <a:gdLst>
              <a:gd name="connsiteX0" fmla="*/ 0 w 12192001"/>
              <a:gd name="connsiteY0" fmla="*/ 0 h 5214318"/>
              <a:gd name="connsiteX1" fmla="*/ 12192001 w 12192001"/>
              <a:gd name="connsiteY1" fmla="*/ 0 h 5214318"/>
              <a:gd name="connsiteX2" fmla="*/ 12192001 w 12192001"/>
              <a:gd name="connsiteY2" fmla="*/ 5214318 h 5214318"/>
              <a:gd name="connsiteX3" fmla="*/ 0 w 12192001"/>
              <a:gd name="connsiteY3" fmla="*/ 5214318 h 5214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1" h="5214318">
                <a:moveTo>
                  <a:pt x="0" y="0"/>
                </a:moveTo>
                <a:lnTo>
                  <a:pt x="12192001" y="0"/>
                </a:lnTo>
                <a:lnTo>
                  <a:pt x="12192001" y="5214318"/>
                </a:lnTo>
                <a:lnTo>
                  <a:pt x="0" y="521431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65376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00694" y="1916935"/>
            <a:ext cx="2412920" cy="3987515"/>
          </a:xfrm>
          <a:custGeom>
            <a:avLst/>
            <a:gdLst>
              <a:gd name="connsiteX0" fmla="*/ 0 w 2412920"/>
              <a:gd name="connsiteY0" fmla="*/ 0 h 3987515"/>
              <a:gd name="connsiteX1" fmla="*/ 2412920 w 2412920"/>
              <a:gd name="connsiteY1" fmla="*/ 0 h 3987515"/>
              <a:gd name="connsiteX2" fmla="*/ 2412920 w 2412920"/>
              <a:gd name="connsiteY2" fmla="*/ 3987515 h 3987515"/>
              <a:gd name="connsiteX3" fmla="*/ 0 w 2412920"/>
              <a:gd name="connsiteY3" fmla="*/ 3987515 h 3987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2920" h="3987515">
                <a:moveTo>
                  <a:pt x="0" y="0"/>
                </a:moveTo>
                <a:lnTo>
                  <a:pt x="2412920" y="0"/>
                </a:lnTo>
                <a:lnTo>
                  <a:pt x="2412920" y="3987515"/>
                </a:lnTo>
                <a:lnTo>
                  <a:pt x="0" y="398751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7322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512098" y="1272743"/>
            <a:ext cx="1731342" cy="1740801"/>
          </a:xfrm>
          <a:custGeom>
            <a:avLst/>
            <a:gdLst>
              <a:gd name="connsiteX0" fmla="*/ 0 w 1731342"/>
              <a:gd name="connsiteY0" fmla="*/ 0 h 1740801"/>
              <a:gd name="connsiteX1" fmla="*/ 1731342 w 1731342"/>
              <a:gd name="connsiteY1" fmla="*/ 0 h 1740801"/>
              <a:gd name="connsiteX2" fmla="*/ 1731342 w 1731342"/>
              <a:gd name="connsiteY2" fmla="*/ 1740801 h 1740801"/>
              <a:gd name="connsiteX3" fmla="*/ 0 w 1731342"/>
              <a:gd name="connsiteY3" fmla="*/ 1740801 h 1740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1342" h="1740801">
                <a:moveTo>
                  <a:pt x="0" y="0"/>
                </a:moveTo>
                <a:lnTo>
                  <a:pt x="1731342" y="0"/>
                </a:lnTo>
                <a:lnTo>
                  <a:pt x="1731342" y="1740801"/>
                </a:lnTo>
                <a:lnTo>
                  <a:pt x="0" y="174080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512098" y="3840480"/>
            <a:ext cx="1731342" cy="1740801"/>
          </a:xfrm>
          <a:custGeom>
            <a:avLst/>
            <a:gdLst>
              <a:gd name="connsiteX0" fmla="*/ 0 w 1731342"/>
              <a:gd name="connsiteY0" fmla="*/ 0 h 1740801"/>
              <a:gd name="connsiteX1" fmla="*/ 1731342 w 1731342"/>
              <a:gd name="connsiteY1" fmla="*/ 0 h 1740801"/>
              <a:gd name="connsiteX2" fmla="*/ 1731342 w 1731342"/>
              <a:gd name="connsiteY2" fmla="*/ 1740801 h 1740801"/>
              <a:gd name="connsiteX3" fmla="*/ 0 w 1731342"/>
              <a:gd name="connsiteY3" fmla="*/ 1740801 h 1740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1342" h="1740801">
                <a:moveTo>
                  <a:pt x="0" y="0"/>
                </a:moveTo>
                <a:lnTo>
                  <a:pt x="1731342" y="0"/>
                </a:lnTo>
                <a:lnTo>
                  <a:pt x="1731342" y="1740801"/>
                </a:lnTo>
                <a:lnTo>
                  <a:pt x="0" y="174080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955036" y="3840481"/>
            <a:ext cx="1731342" cy="1740801"/>
          </a:xfrm>
          <a:custGeom>
            <a:avLst/>
            <a:gdLst>
              <a:gd name="connsiteX0" fmla="*/ 0 w 1731342"/>
              <a:gd name="connsiteY0" fmla="*/ 0 h 1740801"/>
              <a:gd name="connsiteX1" fmla="*/ 1731342 w 1731342"/>
              <a:gd name="connsiteY1" fmla="*/ 0 h 1740801"/>
              <a:gd name="connsiteX2" fmla="*/ 1731342 w 1731342"/>
              <a:gd name="connsiteY2" fmla="*/ 1740801 h 1740801"/>
              <a:gd name="connsiteX3" fmla="*/ 0 w 1731342"/>
              <a:gd name="connsiteY3" fmla="*/ 1740801 h 1740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1342" h="1740801">
                <a:moveTo>
                  <a:pt x="0" y="0"/>
                </a:moveTo>
                <a:lnTo>
                  <a:pt x="1731342" y="0"/>
                </a:lnTo>
                <a:lnTo>
                  <a:pt x="1731342" y="1740801"/>
                </a:lnTo>
                <a:lnTo>
                  <a:pt x="0" y="174080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955036" y="1276719"/>
            <a:ext cx="1731342" cy="1740801"/>
          </a:xfrm>
          <a:custGeom>
            <a:avLst/>
            <a:gdLst>
              <a:gd name="connsiteX0" fmla="*/ 0 w 1731342"/>
              <a:gd name="connsiteY0" fmla="*/ 0 h 1740801"/>
              <a:gd name="connsiteX1" fmla="*/ 1731342 w 1731342"/>
              <a:gd name="connsiteY1" fmla="*/ 0 h 1740801"/>
              <a:gd name="connsiteX2" fmla="*/ 1731342 w 1731342"/>
              <a:gd name="connsiteY2" fmla="*/ 1740801 h 1740801"/>
              <a:gd name="connsiteX3" fmla="*/ 0 w 1731342"/>
              <a:gd name="connsiteY3" fmla="*/ 1740801 h 1740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1342" h="1740801">
                <a:moveTo>
                  <a:pt x="0" y="0"/>
                </a:moveTo>
                <a:lnTo>
                  <a:pt x="1731342" y="0"/>
                </a:lnTo>
                <a:lnTo>
                  <a:pt x="1731342" y="1740801"/>
                </a:lnTo>
                <a:lnTo>
                  <a:pt x="0" y="174080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5042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03506" y="604818"/>
            <a:ext cx="10984990" cy="3717799"/>
          </a:xfrm>
          <a:custGeom>
            <a:avLst/>
            <a:gdLst>
              <a:gd name="connsiteX0" fmla="*/ 0 w 10800521"/>
              <a:gd name="connsiteY0" fmla="*/ 0 h 3717799"/>
              <a:gd name="connsiteX1" fmla="*/ 10800521 w 10800521"/>
              <a:gd name="connsiteY1" fmla="*/ 0 h 3717799"/>
              <a:gd name="connsiteX2" fmla="*/ 10800521 w 10800521"/>
              <a:gd name="connsiteY2" fmla="*/ 3717799 h 3717799"/>
              <a:gd name="connsiteX3" fmla="*/ 0 w 10800521"/>
              <a:gd name="connsiteY3" fmla="*/ 3717799 h 371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00521" h="3717799">
                <a:moveTo>
                  <a:pt x="0" y="0"/>
                </a:moveTo>
                <a:lnTo>
                  <a:pt x="10800521" y="0"/>
                </a:lnTo>
                <a:lnTo>
                  <a:pt x="10800521" y="3717799"/>
                </a:lnTo>
                <a:lnTo>
                  <a:pt x="0" y="37177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298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EBF1AA-5511-4664-AC94-8FF51B1C5EA9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2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07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63327" y="667512"/>
            <a:ext cx="3454970" cy="2199860"/>
          </a:xfrm>
          <a:custGeom>
            <a:avLst/>
            <a:gdLst>
              <a:gd name="connsiteX0" fmla="*/ 0 w 3454970"/>
              <a:gd name="connsiteY0" fmla="*/ 0 h 2199860"/>
              <a:gd name="connsiteX1" fmla="*/ 3454970 w 3454970"/>
              <a:gd name="connsiteY1" fmla="*/ 0 h 2199860"/>
              <a:gd name="connsiteX2" fmla="*/ 3454970 w 3454970"/>
              <a:gd name="connsiteY2" fmla="*/ 2199860 h 2199860"/>
              <a:gd name="connsiteX3" fmla="*/ 0 w 3454970"/>
              <a:gd name="connsiteY3" fmla="*/ 2199860 h 2199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970" h="2199860">
                <a:moveTo>
                  <a:pt x="0" y="0"/>
                </a:moveTo>
                <a:lnTo>
                  <a:pt x="3454970" y="0"/>
                </a:lnTo>
                <a:lnTo>
                  <a:pt x="3454970" y="2199860"/>
                </a:lnTo>
                <a:lnTo>
                  <a:pt x="0" y="219986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9328810" y="2753175"/>
            <a:ext cx="2199860" cy="3427569"/>
          </a:xfrm>
          <a:custGeom>
            <a:avLst/>
            <a:gdLst>
              <a:gd name="connsiteX0" fmla="*/ 0 w 2199860"/>
              <a:gd name="connsiteY0" fmla="*/ 0 h 3454970"/>
              <a:gd name="connsiteX1" fmla="*/ 2199860 w 2199860"/>
              <a:gd name="connsiteY1" fmla="*/ 0 h 3454970"/>
              <a:gd name="connsiteX2" fmla="*/ 2199860 w 2199860"/>
              <a:gd name="connsiteY2" fmla="*/ 3454970 h 3454970"/>
              <a:gd name="connsiteX3" fmla="*/ 0 w 2199860"/>
              <a:gd name="connsiteY3" fmla="*/ 3454970 h 34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9860" h="3454970">
                <a:moveTo>
                  <a:pt x="0" y="0"/>
                </a:moveTo>
                <a:lnTo>
                  <a:pt x="2199860" y="0"/>
                </a:lnTo>
                <a:lnTo>
                  <a:pt x="2199860" y="3454970"/>
                </a:lnTo>
                <a:lnTo>
                  <a:pt x="0" y="345497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02254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655501" y="525352"/>
            <a:ext cx="3874214" cy="5807296"/>
          </a:xfrm>
          <a:custGeom>
            <a:avLst/>
            <a:gdLst>
              <a:gd name="connsiteX0" fmla="*/ 0 w 3874214"/>
              <a:gd name="connsiteY0" fmla="*/ 0 h 5807296"/>
              <a:gd name="connsiteX1" fmla="*/ 3874214 w 3874214"/>
              <a:gd name="connsiteY1" fmla="*/ 0 h 5807296"/>
              <a:gd name="connsiteX2" fmla="*/ 3874214 w 3874214"/>
              <a:gd name="connsiteY2" fmla="*/ 5807296 h 5807296"/>
              <a:gd name="connsiteX3" fmla="*/ 0 w 3874214"/>
              <a:gd name="connsiteY3" fmla="*/ 5807296 h 5807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74214" h="5807296">
                <a:moveTo>
                  <a:pt x="0" y="0"/>
                </a:moveTo>
                <a:lnTo>
                  <a:pt x="3874214" y="0"/>
                </a:lnTo>
                <a:lnTo>
                  <a:pt x="3874214" y="5807296"/>
                </a:lnTo>
                <a:lnTo>
                  <a:pt x="0" y="580729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390553" y="1627166"/>
            <a:ext cx="2404110" cy="3603668"/>
          </a:xfrm>
          <a:custGeom>
            <a:avLst/>
            <a:gdLst>
              <a:gd name="connsiteX0" fmla="*/ 0 w 2404110"/>
              <a:gd name="connsiteY0" fmla="*/ 0 h 3603668"/>
              <a:gd name="connsiteX1" fmla="*/ 2404110 w 2404110"/>
              <a:gd name="connsiteY1" fmla="*/ 0 h 3603668"/>
              <a:gd name="connsiteX2" fmla="*/ 2404110 w 2404110"/>
              <a:gd name="connsiteY2" fmla="*/ 3603668 h 3603668"/>
              <a:gd name="connsiteX3" fmla="*/ 0 w 2404110"/>
              <a:gd name="connsiteY3" fmla="*/ 3603668 h 360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4110" h="3603668">
                <a:moveTo>
                  <a:pt x="0" y="0"/>
                </a:moveTo>
                <a:lnTo>
                  <a:pt x="2404110" y="0"/>
                </a:lnTo>
                <a:lnTo>
                  <a:pt x="2404110" y="3603668"/>
                </a:lnTo>
                <a:lnTo>
                  <a:pt x="0" y="360366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05103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609548" cy="2136913"/>
          </a:xfrm>
          <a:custGeom>
            <a:avLst/>
            <a:gdLst>
              <a:gd name="connsiteX0" fmla="*/ 0 w 4609548"/>
              <a:gd name="connsiteY0" fmla="*/ 0 h 2136913"/>
              <a:gd name="connsiteX1" fmla="*/ 4609548 w 4609548"/>
              <a:gd name="connsiteY1" fmla="*/ 0 h 2136913"/>
              <a:gd name="connsiteX2" fmla="*/ 4609548 w 4609548"/>
              <a:gd name="connsiteY2" fmla="*/ 2136913 h 2136913"/>
              <a:gd name="connsiteX3" fmla="*/ 0 w 4609548"/>
              <a:gd name="connsiteY3" fmla="*/ 2136913 h 213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9548" h="2136913">
                <a:moveTo>
                  <a:pt x="0" y="0"/>
                </a:moveTo>
                <a:lnTo>
                  <a:pt x="4609548" y="0"/>
                </a:lnTo>
                <a:lnTo>
                  <a:pt x="4609548" y="2136913"/>
                </a:lnTo>
                <a:lnTo>
                  <a:pt x="0" y="21369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9739744" y="2248452"/>
            <a:ext cx="2452258" cy="4609549"/>
          </a:xfrm>
          <a:custGeom>
            <a:avLst/>
            <a:gdLst>
              <a:gd name="connsiteX0" fmla="*/ 0 w 2452258"/>
              <a:gd name="connsiteY0" fmla="*/ 0 h 4609549"/>
              <a:gd name="connsiteX1" fmla="*/ 2452258 w 2452258"/>
              <a:gd name="connsiteY1" fmla="*/ 0 h 4609549"/>
              <a:gd name="connsiteX2" fmla="*/ 2452258 w 2452258"/>
              <a:gd name="connsiteY2" fmla="*/ 4609549 h 4609549"/>
              <a:gd name="connsiteX3" fmla="*/ 0 w 2452258"/>
              <a:gd name="connsiteY3" fmla="*/ 4609549 h 4609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2258" h="4609549">
                <a:moveTo>
                  <a:pt x="0" y="0"/>
                </a:moveTo>
                <a:lnTo>
                  <a:pt x="2452258" y="0"/>
                </a:lnTo>
                <a:lnTo>
                  <a:pt x="2452258" y="4609549"/>
                </a:lnTo>
                <a:lnTo>
                  <a:pt x="0" y="460954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7255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186939" y="1494726"/>
            <a:ext cx="4299666" cy="2659044"/>
          </a:xfrm>
          <a:custGeom>
            <a:avLst/>
            <a:gdLst>
              <a:gd name="connsiteX0" fmla="*/ 0 w 4299666"/>
              <a:gd name="connsiteY0" fmla="*/ 0 h 2659044"/>
              <a:gd name="connsiteX1" fmla="*/ 4299666 w 4299666"/>
              <a:gd name="connsiteY1" fmla="*/ 0 h 2659044"/>
              <a:gd name="connsiteX2" fmla="*/ 4299666 w 4299666"/>
              <a:gd name="connsiteY2" fmla="*/ 2659044 h 2659044"/>
              <a:gd name="connsiteX3" fmla="*/ 0 w 4299666"/>
              <a:gd name="connsiteY3" fmla="*/ 2659044 h 2659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9666" h="2659044">
                <a:moveTo>
                  <a:pt x="0" y="0"/>
                </a:moveTo>
                <a:lnTo>
                  <a:pt x="4299666" y="0"/>
                </a:lnTo>
                <a:lnTo>
                  <a:pt x="4299666" y="2659044"/>
                </a:lnTo>
                <a:lnTo>
                  <a:pt x="0" y="26590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705393" y="569843"/>
            <a:ext cx="4299666" cy="2636568"/>
          </a:xfrm>
          <a:custGeom>
            <a:avLst/>
            <a:gdLst>
              <a:gd name="connsiteX0" fmla="*/ 0 w 4299666"/>
              <a:gd name="connsiteY0" fmla="*/ 0 h 2659044"/>
              <a:gd name="connsiteX1" fmla="*/ 4299666 w 4299666"/>
              <a:gd name="connsiteY1" fmla="*/ 0 h 2659044"/>
              <a:gd name="connsiteX2" fmla="*/ 4299666 w 4299666"/>
              <a:gd name="connsiteY2" fmla="*/ 2659044 h 2659044"/>
              <a:gd name="connsiteX3" fmla="*/ 0 w 4299666"/>
              <a:gd name="connsiteY3" fmla="*/ 2659044 h 2659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9666" h="2659044">
                <a:moveTo>
                  <a:pt x="0" y="0"/>
                </a:moveTo>
                <a:lnTo>
                  <a:pt x="4299666" y="0"/>
                </a:lnTo>
                <a:lnTo>
                  <a:pt x="4299666" y="2659044"/>
                </a:lnTo>
                <a:lnTo>
                  <a:pt x="0" y="26590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195009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371398" y="573972"/>
            <a:ext cx="3449205" cy="3439494"/>
          </a:xfrm>
          <a:custGeom>
            <a:avLst/>
            <a:gdLst>
              <a:gd name="connsiteX0" fmla="*/ 0 w 3449205"/>
              <a:gd name="connsiteY0" fmla="*/ 0 h 3439494"/>
              <a:gd name="connsiteX1" fmla="*/ 3449205 w 3449205"/>
              <a:gd name="connsiteY1" fmla="*/ 0 h 3439494"/>
              <a:gd name="connsiteX2" fmla="*/ 3449205 w 3449205"/>
              <a:gd name="connsiteY2" fmla="*/ 3439494 h 3439494"/>
              <a:gd name="connsiteX3" fmla="*/ 0 w 3449205"/>
              <a:gd name="connsiteY3" fmla="*/ 3439494 h 3439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9205" h="3439494">
                <a:moveTo>
                  <a:pt x="0" y="0"/>
                </a:moveTo>
                <a:lnTo>
                  <a:pt x="3449205" y="0"/>
                </a:lnTo>
                <a:lnTo>
                  <a:pt x="3449205" y="3439494"/>
                </a:lnTo>
                <a:lnTo>
                  <a:pt x="0" y="343949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0572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118655" y="2226064"/>
            <a:ext cx="1954691" cy="2405872"/>
          </a:xfrm>
          <a:custGeom>
            <a:avLst/>
            <a:gdLst>
              <a:gd name="connsiteX0" fmla="*/ 0 w 1954691"/>
              <a:gd name="connsiteY0" fmla="*/ 0 h 2405872"/>
              <a:gd name="connsiteX1" fmla="*/ 1954691 w 1954691"/>
              <a:gd name="connsiteY1" fmla="*/ 0 h 2405872"/>
              <a:gd name="connsiteX2" fmla="*/ 1954691 w 1954691"/>
              <a:gd name="connsiteY2" fmla="*/ 2405872 h 2405872"/>
              <a:gd name="connsiteX3" fmla="*/ 0 w 1954691"/>
              <a:gd name="connsiteY3" fmla="*/ 2405872 h 2405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4691" h="2405872">
                <a:moveTo>
                  <a:pt x="0" y="0"/>
                </a:moveTo>
                <a:lnTo>
                  <a:pt x="1954691" y="0"/>
                </a:lnTo>
                <a:lnTo>
                  <a:pt x="1954691" y="2405872"/>
                </a:lnTo>
                <a:lnTo>
                  <a:pt x="0" y="24058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92654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130480" y="1679684"/>
            <a:ext cx="2050523" cy="3566406"/>
          </a:xfrm>
          <a:custGeom>
            <a:avLst/>
            <a:gdLst>
              <a:gd name="connsiteX0" fmla="*/ 0 w 2050523"/>
              <a:gd name="connsiteY0" fmla="*/ 0 h 3566406"/>
              <a:gd name="connsiteX1" fmla="*/ 2050523 w 2050523"/>
              <a:gd name="connsiteY1" fmla="*/ 0 h 3566406"/>
              <a:gd name="connsiteX2" fmla="*/ 2050523 w 2050523"/>
              <a:gd name="connsiteY2" fmla="*/ 3566406 h 3566406"/>
              <a:gd name="connsiteX3" fmla="*/ 0 w 2050523"/>
              <a:gd name="connsiteY3" fmla="*/ 3566406 h 3566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0523" h="3566406">
                <a:moveTo>
                  <a:pt x="0" y="0"/>
                </a:moveTo>
                <a:lnTo>
                  <a:pt x="2050523" y="0"/>
                </a:lnTo>
                <a:lnTo>
                  <a:pt x="2050523" y="3566406"/>
                </a:lnTo>
                <a:lnTo>
                  <a:pt x="0" y="356640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8994904" y="1679684"/>
            <a:ext cx="2082711" cy="3566406"/>
          </a:xfrm>
          <a:custGeom>
            <a:avLst/>
            <a:gdLst>
              <a:gd name="connsiteX0" fmla="*/ 0 w 2082711"/>
              <a:gd name="connsiteY0" fmla="*/ 0 h 3566406"/>
              <a:gd name="connsiteX1" fmla="*/ 2082711 w 2082711"/>
              <a:gd name="connsiteY1" fmla="*/ 0 h 3566406"/>
              <a:gd name="connsiteX2" fmla="*/ 2082711 w 2082711"/>
              <a:gd name="connsiteY2" fmla="*/ 3566406 h 3566406"/>
              <a:gd name="connsiteX3" fmla="*/ 0 w 2082711"/>
              <a:gd name="connsiteY3" fmla="*/ 3566406 h 3566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2711" h="3566406">
                <a:moveTo>
                  <a:pt x="0" y="0"/>
                </a:moveTo>
                <a:lnTo>
                  <a:pt x="2082711" y="0"/>
                </a:lnTo>
                <a:lnTo>
                  <a:pt x="2082711" y="3566406"/>
                </a:lnTo>
                <a:lnTo>
                  <a:pt x="0" y="356640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55388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475519" y="1623060"/>
            <a:ext cx="4815840" cy="3611880"/>
          </a:xfrm>
          <a:custGeom>
            <a:avLst/>
            <a:gdLst>
              <a:gd name="connsiteX0" fmla="*/ 0 w 4815840"/>
              <a:gd name="connsiteY0" fmla="*/ 0 h 3611880"/>
              <a:gd name="connsiteX1" fmla="*/ 4815840 w 4815840"/>
              <a:gd name="connsiteY1" fmla="*/ 0 h 3611880"/>
              <a:gd name="connsiteX2" fmla="*/ 4815840 w 4815840"/>
              <a:gd name="connsiteY2" fmla="*/ 3611880 h 3611880"/>
              <a:gd name="connsiteX3" fmla="*/ 0 w 4815840"/>
              <a:gd name="connsiteY3" fmla="*/ 3611880 h 361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5840" h="3611880">
                <a:moveTo>
                  <a:pt x="0" y="0"/>
                </a:moveTo>
                <a:lnTo>
                  <a:pt x="4815840" y="0"/>
                </a:lnTo>
                <a:lnTo>
                  <a:pt x="4815840" y="3611880"/>
                </a:lnTo>
                <a:lnTo>
                  <a:pt x="0" y="361188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38148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292608" y="3293165"/>
            <a:ext cx="4956313" cy="3272045"/>
          </a:xfrm>
          <a:custGeom>
            <a:avLst/>
            <a:gdLst>
              <a:gd name="connsiteX0" fmla="*/ 0 w 4956313"/>
              <a:gd name="connsiteY0" fmla="*/ 0 h 3246783"/>
              <a:gd name="connsiteX1" fmla="*/ 4956313 w 4956313"/>
              <a:gd name="connsiteY1" fmla="*/ 0 h 3246783"/>
              <a:gd name="connsiteX2" fmla="*/ 4956313 w 4956313"/>
              <a:gd name="connsiteY2" fmla="*/ 3246783 h 3246783"/>
              <a:gd name="connsiteX3" fmla="*/ 0 w 4956313"/>
              <a:gd name="connsiteY3" fmla="*/ 3246783 h 3246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6313" h="3246783">
                <a:moveTo>
                  <a:pt x="0" y="0"/>
                </a:moveTo>
                <a:lnTo>
                  <a:pt x="4956313" y="0"/>
                </a:lnTo>
                <a:lnTo>
                  <a:pt x="4956313" y="3246783"/>
                </a:lnTo>
                <a:lnTo>
                  <a:pt x="0" y="324678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1"/>
          </p:nvPr>
        </p:nvSpPr>
        <p:spPr>
          <a:xfrm>
            <a:off x="2917068" y="292790"/>
            <a:ext cx="2331852" cy="2707585"/>
          </a:xfrm>
          <a:custGeom>
            <a:avLst/>
            <a:gdLst>
              <a:gd name="connsiteX0" fmla="*/ 0 w 2312504"/>
              <a:gd name="connsiteY0" fmla="*/ 0 h 2787926"/>
              <a:gd name="connsiteX1" fmla="*/ 2312504 w 2312504"/>
              <a:gd name="connsiteY1" fmla="*/ 0 h 2787926"/>
              <a:gd name="connsiteX2" fmla="*/ 2312504 w 2312504"/>
              <a:gd name="connsiteY2" fmla="*/ 2787926 h 2787926"/>
              <a:gd name="connsiteX3" fmla="*/ 0 w 2312504"/>
              <a:gd name="connsiteY3" fmla="*/ 2787926 h 278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2504" h="2787926">
                <a:moveTo>
                  <a:pt x="0" y="0"/>
                </a:moveTo>
                <a:lnTo>
                  <a:pt x="2312504" y="0"/>
                </a:lnTo>
                <a:lnTo>
                  <a:pt x="2312504" y="2787926"/>
                </a:lnTo>
                <a:lnTo>
                  <a:pt x="0" y="278792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287518" y="292791"/>
            <a:ext cx="2336942" cy="2707584"/>
          </a:xfrm>
          <a:custGeom>
            <a:avLst/>
            <a:gdLst>
              <a:gd name="connsiteX0" fmla="*/ 0 w 2312504"/>
              <a:gd name="connsiteY0" fmla="*/ 0 h 2787926"/>
              <a:gd name="connsiteX1" fmla="*/ 2312504 w 2312504"/>
              <a:gd name="connsiteY1" fmla="*/ 0 h 2787926"/>
              <a:gd name="connsiteX2" fmla="*/ 2312504 w 2312504"/>
              <a:gd name="connsiteY2" fmla="*/ 2787926 h 2787926"/>
              <a:gd name="connsiteX3" fmla="*/ 0 w 2312504"/>
              <a:gd name="connsiteY3" fmla="*/ 2787926 h 278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2504" h="2787926">
                <a:moveTo>
                  <a:pt x="0" y="0"/>
                </a:moveTo>
                <a:lnTo>
                  <a:pt x="2312504" y="0"/>
                </a:lnTo>
                <a:lnTo>
                  <a:pt x="2312504" y="2787926"/>
                </a:lnTo>
                <a:lnTo>
                  <a:pt x="0" y="278792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6937989" y="3293165"/>
            <a:ext cx="2336942" cy="3272045"/>
          </a:xfrm>
          <a:custGeom>
            <a:avLst/>
            <a:gdLst>
              <a:gd name="connsiteX0" fmla="*/ 0 w 2312504"/>
              <a:gd name="connsiteY0" fmla="*/ 0 h 3246783"/>
              <a:gd name="connsiteX1" fmla="*/ 2312504 w 2312504"/>
              <a:gd name="connsiteY1" fmla="*/ 0 h 3246783"/>
              <a:gd name="connsiteX2" fmla="*/ 2312504 w 2312504"/>
              <a:gd name="connsiteY2" fmla="*/ 3246783 h 3246783"/>
              <a:gd name="connsiteX3" fmla="*/ 0 w 2312504"/>
              <a:gd name="connsiteY3" fmla="*/ 3246783 h 3246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2504" h="3246783">
                <a:moveTo>
                  <a:pt x="0" y="0"/>
                </a:moveTo>
                <a:lnTo>
                  <a:pt x="2312504" y="0"/>
                </a:lnTo>
                <a:lnTo>
                  <a:pt x="2312504" y="3246783"/>
                </a:lnTo>
                <a:lnTo>
                  <a:pt x="0" y="324678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6943079" y="292790"/>
            <a:ext cx="4956313" cy="2707585"/>
          </a:xfrm>
          <a:custGeom>
            <a:avLst/>
            <a:gdLst>
              <a:gd name="connsiteX0" fmla="*/ 0 w 4956313"/>
              <a:gd name="connsiteY0" fmla="*/ 0 h 2787926"/>
              <a:gd name="connsiteX1" fmla="*/ 4956313 w 4956313"/>
              <a:gd name="connsiteY1" fmla="*/ 0 h 2787926"/>
              <a:gd name="connsiteX2" fmla="*/ 4956313 w 4956313"/>
              <a:gd name="connsiteY2" fmla="*/ 2787926 h 2787926"/>
              <a:gd name="connsiteX3" fmla="*/ 0 w 4956313"/>
              <a:gd name="connsiteY3" fmla="*/ 2787926 h 278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6313" h="2787926">
                <a:moveTo>
                  <a:pt x="0" y="0"/>
                </a:moveTo>
                <a:lnTo>
                  <a:pt x="4956313" y="0"/>
                </a:lnTo>
                <a:lnTo>
                  <a:pt x="4956313" y="2787926"/>
                </a:lnTo>
                <a:lnTo>
                  <a:pt x="0" y="278792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567539" y="3293165"/>
            <a:ext cx="2331852" cy="3272045"/>
          </a:xfrm>
          <a:custGeom>
            <a:avLst/>
            <a:gdLst>
              <a:gd name="connsiteX0" fmla="*/ 0 w 2312504"/>
              <a:gd name="connsiteY0" fmla="*/ 0 h 3246783"/>
              <a:gd name="connsiteX1" fmla="*/ 2312504 w 2312504"/>
              <a:gd name="connsiteY1" fmla="*/ 0 h 3246783"/>
              <a:gd name="connsiteX2" fmla="*/ 2312504 w 2312504"/>
              <a:gd name="connsiteY2" fmla="*/ 3246783 h 3246783"/>
              <a:gd name="connsiteX3" fmla="*/ 0 w 2312504"/>
              <a:gd name="connsiteY3" fmla="*/ 3246783 h 3246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2504" h="3246783">
                <a:moveTo>
                  <a:pt x="0" y="0"/>
                </a:moveTo>
                <a:lnTo>
                  <a:pt x="2312504" y="0"/>
                </a:lnTo>
                <a:lnTo>
                  <a:pt x="2312504" y="3246783"/>
                </a:lnTo>
                <a:lnTo>
                  <a:pt x="0" y="324678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79937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54400" y="554182"/>
            <a:ext cx="3811620" cy="5749637"/>
          </a:xfrm>
          <a:custGeom>
            <a:avLst/>
            <a:gdLst>
              <a:gd name="connsiteX0" fmla="*/ 0 w 3811620"/>
              <a:gd name="connsiteY0" fmla="*/ 0 h 5749637"/>
              <a:gd name="connsiteX1" fmla="*/ 3811620 w 3811620"/>
              <a:gd name="connsiteY1" fmla="*/ 0 h 5749637"/>
              <a:gd name="connsiteX2" fmla="*/ 3811620 w 3811620"/>
              <a:gd name="connsiteY2" fmla="*/ 5749637 h 5749637"/>
              <a:gd name="connsiteX3" fmla="*/ 0 w 3811620"/>
              <a:gd name="connsiteY3" fmla="*/ 5749637 h 5749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1620" h="5749637">
                <a:moveTo>
                  <a:pt x="0" y="0"/>
                </a:moveTo>
                <a:lnTo>
                  <a:pt x="3811620" y="0"/>
                </a:lnTo>
                <a:lnTo>
                  <a:pt x="3811620" y="5749637"/>
                </a:lnTo>
                <a:lnTo>
                  <a:pt x="0" y="574963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234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3C1E0E71-5B85-406F-BE23-4D2270C4D1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 bwMode="auto">
          <a:xfrm>
            <a:off x="723900" y="762000"/>
            <a:ext cx="10744200" cy="53340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238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48973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55760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7103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006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5936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784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5D615512-87BF-4489-94E7-1D77F81AE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auto">
          <a:xfrm>
            <a:off x="373062" y="380999"/>
            <a:ext cx="11445875" cy="6096000"/>
          </a:xfrm>
          <a:custGeom>
            <a:avLst/>
            <a:gdLst>
              <a:gd name="connsiteX0" fmla="*/ 0 w 11445875"/>
              <a:gd name="connsiteY0" fmla="*/ 0 h 6096000"/>
              <a:gd name="connsiteX1" fmla="*/ 11445875 w 11445875"/>
              <a:gd name="connsiteY1" fmla="*/ 0 h 6096000"/>
              <a:gd name="connsiteX2" fmla="*/ 11445875 w 11445875"/>
              <a:gd name="connsiteY2" fmla="*/ 6096000 h 6096000"/>
              <a:gd name="connsiteX3" fmla="*/ 0 w 11445875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45875" h="6096000">
                <a:moveTo>
                  <a:pt x="0" y="0"/>
                </a:moveTo>
                <a:lnTo>
                  <a:pt x="11445875" y="0"/>
                </a:lnTo>
                <a:lnTo>
                  <a:pt x="11445875" y="6096000"/>
                </a:lnTo>
                <a:lnTo>
                  <a:pt x="0" y="60960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7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5E886AA-7533-444F-A04B-31EB6ECEE1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799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531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740211" y="1064568"/>
            <a:ext cx="3616084" cy="4728862"/>
          </a:xfrm>
          <a:custGeom>
            <a:avLst/>
            <a:gdLst>
              <a:gd name="connsiteX0" fmla="*/ 0 w 3616084"/>
              <a:gd name="connsiteY0" fmla="*/ 0 h 4728862"/>
              <a:gd name="connsiteX1" fmla="*/ 3616084 w 3616084"/>
              <a:gd name="connsiteY1" fmla="*/ 0 h 4728862"/>
              <a:gd name="connsiteX2" fmla="*/ 3616084 w 3616084"/>
              <a:gd name="connsiteY2" fmla="*/ 4728862 h 4728862"/>
              <a:gd name="connsiteX3" fmla="*/ 0 w 3616084"/>
              <a:gd name="connsiteY3" fmla="*/ 4728862 h 4728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6084" h="4728862">
                <a:moveTo>
                  <a:pt x="0" y="0"/>
                </a:moveTo>
                <a:lnTo>
                  <a:pt x="3616084" y="0"/>
                </a:lnTo>
                <a:lnTo>
                  <a:pt x="3616084" y="4728862"/>
                </a:lnTo>
                <a:lnTo>
                  <a:pt x="0" y="472886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004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049556" y="1255733"/>
            <a:ext cx="3958752" cy="2797928"/>
          </a:xfrm>
          <a:custGeom>
            <a:avLst/>
            <a:gdLst>
              <a:gd name="connsiteX0" fmla="*/ 0 w 3958752"/>
              <a:gd name="connsiteY0" fmla="*/ 0 h 2797928"/>
              <a:gd name="connsiteX1" fmla="*/ 3958752 w 3958752"/>
              <a:gd name="connsiteY1" fmla="*/ 0 h 2797928"/>
              <a:gd name="connsiteX2" fmla="*/ 3958752 w 3958752"/>
              <a:gd name="connsiteY2" fmla="*/ 2797928 h 2797928"/>
              <a:gd name="connsiteX3" fmla="*/ 0 w 3958752"/>
              <a:gd name="connsiteY3" fmla="*/ 2797928 h 279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8752" h="2797928">
                <a:moveTo>
                  <a:pt x="0" y="0"/>
                </a:moveTo>
                <a:lnTo>
                  <a:pt x="3958752" y="0"/>
                </a:lnTo>
                <a:lnTo>
                  <a:pt x="3958752" y="2797928"/>
                </a:lnTo>
                <a:lnTo>
                  <a:pt x="0" y="279792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459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4532163" y="1432314"/>
            <a:ext cx="2086311" cy="2129277"/>
          </a:xfrm>
          <a:custGeom>
            <a:avLst/>
            <a:gdLst>
              <a:gd name="connsiteX0" fmla="*/ 0 w 2086311"/>
              <a:gd name="connsiteY0" fmla="*/ 0 h 2129277"/>
              <a:gd name="connsiteX1" fmla="*/ 2086311 w 2086311"/>
              <a:gd name="connsiteY1" fmla="*/ 0 h 2129277"/>
              <a:gd name="connsiteX2" fmla="*/ 2086311 w 2086311"/>
              <a:gd name="connsiteY2" fmla="*/ 2129277 h 2129277"/>
              <a:gd name="connsiteX3" fmla="*/ 0 w 2086311"/>
              <a:gd name="connsiteY3" fmla="*/ 2129277 h 212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6311" h="2129277">
                <a:moveTo>
                  <a:pt x="0" y="0"/>
                </a:moveTo>
                <a:lnTo>
                  <a:pt x="2086311" y="0"/>
                </a:lnTo>
                <a:lnTo>
                  <a:pt x="2086311" y="2129277"/>
                </a:lnTo>
                <a:lnTo>
                  <a:pt x="0" y="212927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7014160" y="1432314"/>
            <a:ext cx="2086311" cy="2129277"/>
          </a:xfrm>
          <a:custGeom>
            <a:avLst/>
            <a:gdLst>
              <a:gd name="connsiteX0" fmla="*/ 0 w 2086311"/>
              <a:gd name="connsiteY0" fmla="*/ 0 h 2129277"/>
              <a:gd name="connsiteX1" fmla="*/ 2086311 w 2086311"/>
              <a:gd name="connsiteY1" fmla="*/ 0 h 2129277"/>
              <a:gd name="connsiteX2" fmla="*/ 2086311 w 2086311"/>
              <a:gd name="connsiteY2" fmla="*/ 2129277 h 2129277"/>
              <a:gd name="connsiteX3" fmla="*/ 0 w 2086311"/>
              <a:gd name="connsiteY3" fmla="*/ 2129277 h 212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6311" h="2129277">
                <a:moveTo>
                  <a:pt x="0" y="0"/>
                </a:moveTo>
                <a:lnTo>
                  <a:pt x="2086311" y="0"/>
                </a:lnTo>
                <a:lnTo>
                  <a:pt x="2086311" y="2129277"/>
                </a:lnTo>
                <a:lnTo>
                  <a:pt x="0" y="212927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9496157" y="1432314"/>
            <a:ext cx="2086311" cy="2129277"/>
          </a:xfrm>
          <a:custGeom>
            <a:avLst/>
            <a:gdLst>
              <a:gd name="connsiteX0" fmla="*/ 0 w 2086311"/>
              <a:gd name="connsiteY0" fmla="*/ 0 h 2129277"/>
              <a:gd name="connsiteX1" fmla="*/ 2086311 w 2086311"/>
              <a:gd name="connsiteY1" fmla="*/ 0 h 2129277"/>
              <a:gd name="connsiteX2" fmla="*/ 2086311 w 2086311"/>
              <a:gd name="connsiteY2" fmla="*/ 2129277 h 2129277"/>
              <a:gd name="connsiteX3" fmla="*/ 0 w 2086311"/>
              <a:gd name="connsiteY3" fmla="*/ 2129277 h 212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6311" h="2129277">
                <a:moveTo>
                  <a:pt x="0" y="0"/>
                </a:moveTo>
                <a:lnTo>
                  <a:pt x="2086311" y="0"/>
                </a:lnTo>
                <a:lnTo>
                  <a:pt x="2086311" y="2129277"/>
                </a:lnTo>
                <a:lnTo>
                  <a:pt x="0" y="212927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6155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312017" y="2690191"/>
            <a:ext cx="2346764" cy="2851073"/>
          </a:xfrm>
          <a:custGeom>
            <a:avLst/>
            <a:gdLst>
              <a:gd name="connsiteX0" fmla="*/ 0 w 2719182"/>
              <a:gd name="connsiteY0" fmla="*/ 0 h 3405847"/>
              <a:gd name="connsiteX1" fmla="*/ 2719182 w 2719182"/>
              <a:gd name="connsiteY1" fmla="*/ 0 h 3405847"/>
              <a:gd name="connsiteX2" fmla="*/ 2719182 w 2719182"/>
              <a:gd name="connsiteY2" fmla="*/ 3405847 h 3405847"/>
              <a:gd name="connsiteX3" fmla="*/ 0 w 2719182"/>
              <a:gd name="connsiteY3" fmla="*/ 3405847 h 340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9182" h="3405847">
                <a:moveTo>
                  <a:pt x="0" y="0"/>
                </a:moveTo>
                <a:lnTo>
                  <a:pt x="2719182" y="0"/>
                </a:lnTo>
                <a:lnTo>
                  <a:pt x="2719182" y="3405847"/>
                </a:lnTo>
                <a:lnTo>
                  <a:pt x="0" y="34058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4970798" y="-17876"/>
            <a:ext cx="2080679" cy="3405600"/>
          </a:xfrm>
          <a:custGeom>
            <a:avLst/>
            <a:gdLst>
              <a:gd name="connsiteX0" fmla="*/ 0 w 2080679"/>
              <a:gd name="connsiteY0" fmla="*/ 0 h 3405600"/>
              <a:gd name="connsiteX1" fmla="*/ 2080679 w 2080679"/>
              <a:gd name="connsiteY1" fmla="*/ 0 h 3405600"/>
              <a:gd name="connsiteX2" fmla="*/ 2080679 w 2080679"/>
              <a:gd name="connsiteY2" fmla="*/ 3405600 h 3405600"/>
              <a:gd name="connsiteX3" fmla="*/ 0 w 2080679"/>
              <a:gd name="connsiteY3" fmla="*/ 3405600 h 340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0679" h="3405600">
                <a:moveTo>
                  <a:pt x="0" y="0"/>
                </a:moveTo>
                <a:lnTo>
                  <a:pt x="2080679" y="0"/>
                </a:lnTo>
                <a:lnTo>
                  <a:pt x="2080679" y="3405600"/>
                </a:lnTo>
                <a:lnTo>
                  <a:pt x="0" y="3405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4614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2D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343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6" r:id="rId1"/>
    <p:sldLayoutId id="2147483798" r:id="rId2"/>
    <p:sldLayoutId id="2147483785" r:id="rId3"/>
    <p:sldLayoutId id="2147483960" r:id="rId4"/>
    <p:sldLayoutId id="2147483736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3967" r:id="rId12"/>
    <p:sldLayoutId id="2147483968" r:id="rId13"/>
    <p:sldLayoutId id="2147483969" r:id="rId14"/>
    <p:sldLayoutId id="2147483970" r:id="rId15"/>
    <p:sldLayoutId id="2147483971" r:id="rId16"/>
    <p:sldLayoutId id="2147483972" r:id="rId17"/>
    <p:sldLayoutId id="2147483973" r:id="rId18"/>
    <p:sldLayoutId id="2147483974" r:id="rId19"/>
    <p:sldLayoutId id="2147483975" r:id="rId20"/>
    <p:sldLayoutId id="2147483976" r:id="rId21"/>
    <p:sldLayoutId id="2147483977" r:id="rId22"/>
    <p:sldLayoutId id="2147483978" r:id="rId23"/>
    <p:sldLayoutId id="2147483979" r:id="rId24"/>
    <p:sldLayoutId id="2147483980" r:id="rId25"/>
    <p:sldLayoutId id="2147483981" r:id="rId26"/>
    <p:sldLayoutId id="2147483982" r:id="rId27"/>
    <p:sldLayoutId id="2147483983" r:id="rId28"/>
    <p:sldLayoutId id="2147483984" r:id="rId29"/>
    <p:sldLayoutId id="2147483985" r:id="rId30"/>
    <p:sldLayoutId id="2147483986" r:id="rId31"/>
    <p:sldLayoutId id="2147483987" r:id="rId32"/>
    <p:sldLayoutId id="2147483988" r:id="rId33"/>
    <p:sldLayoutId id="2147483989" r:id="rId34"/>
    <p:sldLayoutId id="2147483990" r:id="rId3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40">
          <p15:clr>
            <a:srgbClr val="F26B43"/>
          </p15:clr>
        </p15:guide>
        <p15:guide id="2" pos="456">
          <p15:clr>
            <a:srgbClr val="F26B43"/>
          </p15:clr>
        </p15:guide>
        <p15:guide id="3" pos="2712">
          <p15:clr>
            <a:srgbClr val="F26B43"/>
          </p15:clr>
        </p15:guide>
        <p15:guide id="4" pos="4968">
          <p15:clr>
            <a:srgbClr val="F26B43"/>
          </p15:clr>
        </p15:guide>
        <p15:guide id="5" pos="7224">
          <p15:clr>
            <a:srgbClr val="F26B43"/>
          </p15:clr>
        </p15:guide>
        <p15:guide id="6" orient="horz" pos="2712">
          <p15:clr>
            <a:srgbClr val="F26B43"/>
          </p15:clr>
        </p15:guide>
        <p15:guide id="7" orient="horz" pos="1608">
          <p15:clr>
            <a:srgbClr val="F26B43"/>
          </p15:clr>
        </p15:guide>
        <p15:guide id="8" orient="horz" pos="480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40212" y="639541"/>
            <a:ext cx="5451788" cy="25769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3216486"/>
            <a:ext cx="10356296" cy="25769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9AD4A8-96A4-4F36-9DFA-BAC4E5274D1A}"/>
              </a:ext>
            </a:extLst>
          </p:cNvPr>
          <p:cNvSpPr/>
          <p:nvPr/>
        </p:nvSpPr>
        <p:spPr>
          <a:xfrm>
            <a:off x="1760450" y="3927877"/>
            <a:ext cx="3219310" cy="1154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</a:rPr>
              <a:t>Collaboratively administrate empowered markets via plug-and-play networks. Dynamic procrastinate B2C users  installed benefits dramatic visualize </a:t>
            </a:r>
            <a:r>
              <a:rPr lang="en-US" sz="10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rPr>
              <a:t>Bring to </a:t>
            </a:r>
            <a:endParaRPr lang="id-ID" sz="1000" dirty="0">
              <a:solidFill>
                <a:srgbClr val="1F2D35"/>
              </a:solidFill>
              <a:latin typeface="PT Sans" panose="020B0503020203020204" pitchFamily="34" charset="0"/>
              <a:ea typeface="PT Sans" panose="020B0503020203020204" pitchFamily="34" charset="0"/>
              <a:cs typeface="Latha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rPr>
              <a:t>win survival strategies to ensure proactive </a:t>
            </a:r>
            <a:endParaRPr lang="id-ID" sz="1000" dirty="0">
              <a:solidFill>
                <a:srgbClr val="1F2D35"/>
              </a:solidFill>
              <a:latin typeface="PT Sans" panose="020B0503020203020204" pitchFamily="34" charset="0"/>
              <a:ea typeface="PT Sans" panose="020B0503020203020204" pitchFamily="34" charset="0"/>
              <a:cs typeface="Latha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rPr>
              <a:t>Domination</a:t>
            </a:r>
            <a:r>
              <a:rPr lang="id-ID" sz="10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rPr>
              <a:t> enough</a:t>
            </a:r>
            <a:r>
              <a:rPr lang="en-US" sz="10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rPr>
              <a:t>. </a:t>
            </a:r>
            <a:endParaRPr lang="en-US" sz="1000" dirty="0">
              <a:solidFill>
                <a:srgbClr val="1F2D35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097288-3763-49CA-93C1-21B88E256E7A}"/>
              </a:ext>
            </a:extLst>
          </p:cNvPr>
          <p:cNvSpPr txBox="1"/>
          <p:nvPr/>
        </p:nvSpPr>
        <p:spPr>
          <a:xfrm>
            <a:off x="9675392" y="6581595"/>
            <a:ext cx="2404470" cy="1556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WWW.</a:t>
            </a:r>
            <a:r>
              <a:rPr lang="id-ID" sz="10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BUMAZE</a:t>
            </a:r>
            <a:r>
              <a:rPr lang="en-US" sz="10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52FA3-CB95-483D-B89C-B12DED9DBEE9}"/>
              </a:ext>
            </a:extLst>
          </p:cNvPr>
          <p:cNvSpPr txBox="1"/>
          <p:nvPr/>
        </p:nvSpPr>
        <p:spPr>
          <a:xfrm>
            <a:off x="855963" y="1498905"/>
            <a:ext cx="5225254" cy="6272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id-ID" sz="96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Maiandra GD" panose="020E0502030308020204" pitchFamily="34" charset="0"/>
                <a:ea typeface="Source Sans Pro" panose="020B0503030403020204" pitchFamily="34" charset="0"/>
                <a:cs typeface="Lato" charset="0"/>
              </a:rPr>
              <a:t>Bumaz</a:t>
            </a:r>
            <a:r>
              <a:rPr lang="en-US" sz="96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Maiandra GD" panose="020E0502030308020204" pitchFamily="34" charset="0"/>
                <a:ea typeface="Source Sans Pro" panose="020B0503030403020204" pitchFamily="34" charset="0"/>
                <a:cs typeface="Lato" charset="0"/>
              </a:rPr>
              <a:t>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A8A40B-54AE-4B0D-911A-73911918BC34}"/>
              </a:ext>
            </a:extLst>
          </p:cNvPr>
          <p:cNvSpPr txBox="1"/>
          <p:nvPr/>
        </p:nvSpPr>
        <p:spPr>
          <a:xfrm>
            <a:off x="897813" y="1971727"/>
            <a:ext cx="5141554" cy="3539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300" spc="300" dirty="0">
                <a:solidFill>
                  <a:schemeClr val="tx2">
                    <a:lumMod val="75000"/>
                    <a:lumOff val="25000"/>
                  </a:schemeClr>
                </a:solidFill>
                <a:latin typeface="PT Sans" panose="020B0503020203020204" pitchFamily="34" charset="0"/>
                <a:ea typeface="PT Sans" panose="020B0503020203020204" pitchFamily="34" charset="0"/>
                <a:cs typeface="Times Sans Serif" panose="02020603050405020304" pitchFamily="18" charset="0"/>
              </a:rPr>
              <a:t>Photography Presentation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6740211" y="639541"/>
            <a:ext cx="3616084" cy="5153889"/>
          </a:xfrm>
        </p:spPr>
      </p:sp>
    </p:spTree>
    <p:extLst>
      <p:ext uri="{BB962C8B-B14F-4D97-AF65-F5344CB8AC3E}">
        <p14:creationId xmlns:p14="http://schemas.microsoft.com/office/powerpoint/2010/main" val="286049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601650" y="1008821"/>
            <a:ext cx="3572785" cy="4840355"/>
          </a:xfrm>
          <a:solidFill>
            <a:schemeClr val="accent2">
              <a:lumMod val="50000"/>
            </a:schemeClr>
          </a:solidFill>
        </p:spPr>
      </p:sp>
      <p:sp>
        <p:nvSpPr>
          <p:cNvPr id="3" name="Frame 2"/>
          <p:cNvSpPr/>
          <p:nvPr/>
        </p:nvSpPr>
        <p:spPr>
          <a:xfrm>
            <a:off x="1408043" y="2017642"/>
            <a:ext cx="6993836" cy="2822713"/>
          </a:xfrm>
          <a:prstGeom prst="frame">
            <a:avLst>
              <a:gd name="adj1" fmla="val 35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35A02F-B587-4D86-B395-8511F3B8DCD3}"/>
              </a:ext>
            </a:extLst>
          </p:cNvPr>
          <p:cNvSpPr txBox="1"/>
          <p:nvPr/>
        </p:nvSpPr>
        <p:spPr>
          <a:xfrm>
            <a:off x="4449243" y="3059668"/>
            <a:ext cx="3572785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id-ID" sz="4800" b="1" dirty="0">
                <a:latin typeface="Maiandra GD" panose="020E0502030308020204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Just Try it</a:t>
            </a:r>
            <a:endParaRPr lang="en-US" sz="4800" b="1" dirty="0">
              <a:latin typeface="Maiandra GD" panose="020E0502030308020204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07AD0D-69E5-4248-BA7D-24503D5253A5}"/>
              </a:ext>
            </a:extLst>
          </p:cNvPr>
          <p:cNvSpPr/>
          <p:nvPr/>
        </p:nvSpPr>
        <p:spPr>
          <a:xfrm>
            <a:off x="5885497" y="777987"/>
            <a:ext cx="4595440" cy="436786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Proactively envisioned multimedia based expertise and cross-media growth good strategies. Seamlessly visualize quality intellectual capital without superior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152B2C-A7C0-45F9-B822-F400FCC09149}"/>
              </a:ext>
            </a:extLst>
          </p:cNvPr>
          <p:cNvSpPr/>
          <p:nvPr/>
        </p:nvSpPr>
        <p:spPr>
          <a:xfrm>
            <a:off x="5886244" y="5630786"/>
            <a:ext cx="4593947" cy="436786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Interactively coordinate proactive e-commerce via process-centric "outside the box“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 good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 thinking. Completely pursue scalable charity event to </a:t>
            </a:r>
            <a:r>
              <a:rPr lang="en-US" sz="1000" dirty="0" err="1">
                <a:latin typeface="PT Sans" panose="020B0503020203020204" pitchFamily="34" charset="0"/>
                <a:ea typeface="PT Sans" panose="020B0503020203020204" pitchFamily="34" charset="0"/>
              </a:rPr>
              <a:t>bes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 success.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B8A50E-2B15-4905-AD40-91C6FFA85CBF}"/>
              </a:ext>
            </a:extLst>
          </p:cNvPr>
          <p:cNvSpPr txBox="1"/>
          <p:nvPr/>
        </p:nvSpPr>
        <p:spPr>
          <a:xfrm rot="16200000">
            <a:off x="9108218" y="3359751"/>
            <a:ext cx="237744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WWW.</a:t>
            </a:r>
            <a:r>
              <a:rPr lang="id-ID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BUMAZE</a:t>
            </a:r>
            <a:r>
              <a:rPr lang="en-US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.COM</a:t>
            </a:r>
          </a:p>
        </p:txBody>
      </p:sp>
    </p:spTree>
    <p:extLst>
      <p:ext uri="{BB962C8B-B14F-4D97-AF65-F5344CB8AC3E}">
        <p14:creationId xmlns:p14="http://schemas.microsoft.com/office/powerpoint/2010/main" val="42330979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5" name="Rectangle 4"/>
          <p:cNvSpPr/>
          <p:nvPr/>
        </p:nvSpPr>
        <p:spPr>
          <a:xfrm>
            <a:off x="272292" y="237362"/>
            <a:ext cx="12192000" cy="5236650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C12C8B-162D-482C-89F3-BBE1084D8371}"/>
              </a:ext>
            </a:extLst>
          </p:cNvPr>
          <p:cNvSpPr txBox="1"/>
          <p:nvPr/>
        </p:nvSpPr>
        <p:spPr>
          <a:xfrm>
            <a:off x="3660250" y="5668214"/>
            <a:ext cx="4871500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Maiandra GD" panose="020E0502030308020204" pitchFamily="34" charset="0"/>
                <a:ea typeface="Source Sans Pro" panose="020B0503030403020204" pitchFamily="34" charset="0"/>
              </a:rPr>
              <a:t>Our Team</a:t>
            </a:r>
            <a:r>
              <a:rPr lang="id-ID" sz="48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Maiandra GD" panose="020E0502030308020204" pitchFamily="34" charset="0"/>
                <a:ea typeface="Source Sans Pro" panose="020B0503030403020204" pitchFamily="34" charset="0"/>
              </a:rPr>
              <a:t> Leader</a:t>
            </a:r>
            <a:endParaRPr lang="en-US" sz="4800" b="1" dirty="0">
              <a:solidFill>
                <a:schemeClr val="tx2">
                  <a:lumMod val="85000"/>
                  <a:lumOff val="15000"/>
                </a:schemeClr>
              </a:solidFill>
              <a:latin typeface="Maiandra GD" panose="020E0502030308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29530" y="795785"/>
            <a:ext cx="7385922" cy="3548756"/>
          </a:xfrm>
          <a:prstGeom prst="rect">
            <a:avLst/>
          </a:prstGeom>
          <a:solidFill>
            <a:srgbClr val="1F2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973128" y="1522354"/>
            <a:ext cx="3926488" cy="2095619"/>
            <a:chOff x="6247669" y="2378417"/>
            <a:chExt cx="3926488" cy="209561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B1B62A4-F8D6-49FA-BD95-92D677D47F0A}"/>
                </a:ext>
              </a:extLst>
            </p:cNvPr>
            <p:cNvSpPr/>
            <p:nvPr/>
          </p:nvSpPr>
          <p:spPr>
            <a:xfrm>
              <a:off x="6247669" y="3026457"/>
              <a:ext cx="3926488" cy="436786"/>
            </a:xfrm>
            <a:prstGeom prst="rect">
              <a:avLst/>
            </a:prstGeom>
          </p:spPr>
          <p:txBody>
            <a:bodyPr wrap="square" lIns="0" tIns="0" rIns="0" bIns="0" numCol="1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Proactively envisioned multimedia based expertise and cross-media growth strategies seamlessly visualize.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CF91C40-19E9-4BFA-BBF6-5373943F6130}"/>
                </a:ext>
              </a:extLst>
            </p:cNvPr>
            <p:cNvSpPr txBox="1"/>
            <p:nvPr/>
          </p:nvSpPr>
          <p:spPr>
            <a:xfrm flipH="1">
              <a:off x="6247669" y="3711750"/>
              <a:ext cx="191883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>
                  <a:solidFill>
                    <a:schemeClr val="tx2">
                      <a:lumMod val="65000"/>
                      <a:lumOff val="35000"/>
                    </a:schemeClr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Team Work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B6C261E-9CD1-4A54-BBD0-D3B3911B48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02421" y="3990252"/>
              <a:ext cx="2990930" cy="0"/>
            </a:xfrm>
            <a:prstGeom prst="line">
              <a:avLst/>
            </a:prstGeom>
            <a:ln w="127000" cap="rnd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EC5566-3099-43D8-AA8D-B05E79BA02D8}"/>
                </a:ext>
              </a:extLst>
            </p:cNvPr>
            <p:cNvSpPr txBox="1"/>
            <p:nvPr/>
          </p:nvSpPr>
          <p:spPr>
            <a:xfrm flipH="1">
              <a:off x="9642833" y="3909461"/>
              <a:ext cx="421520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JM" sz="1050" dirty="0">
                  <a:solidFill>
                    <a:schemeClr val="tx2">
                      <a:lumMod val="65000"/>
                      <a:lumOff val="35000"/>
                    </a:schemeClr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95%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232F2F8-8647-4D51-B57B-13E0ABD66D24}"/>
                </a:ext>
              </a:extLst>
            </p:cNvPr>
            <p:cNvSpPr txBox="1"/>
            <p:nvPr/>
          </p:nvSpPr>
          <p:spPr>
            <a:xfrm flipH="1">
              <a:off x="6247670" y="4107110"/>
              <a:ext cx="191883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>
                  <a:solidFill>
                    <a:schemeClr val="tx2">
                      <a:lumMod val="65000"/>
                      <a:lumOff val="35000"/>
                    </a:schemeClr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Leaders Team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7C4C4DD-0EF5-4DF9-9296-CE29956817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02421" y="4393244"/>
              <a:ext cx="3276433" cy="0"/>
            </a:xfrm>
            <a:prstGeom prst="line">
              <a:avLst/>
            </a:prstGeom>
            <a:ln w="127000" cap="rnd" cmpd="sng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32D881B-B898-49E8-98DF-1AB7C10880E2}"/>
                </a:ext>
              </a:extLst>
            </p:cNvPr>
            <p:cNvSpPr txBox="1"/>
            <p:nvPr/>
          </p:nvSpPr>
          <p:spPr>
            <a:xfrm flipH="1">
              <a:off x="9725867" y="4312453"/>
              <a:ext cx="441458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JM" sz="1050" dirty="0">
                  <a:solidFill>
                    <a:schemeClr val="tx2">
                      <a:lumMod val="65000"/>
                      <a:lumOff val="35000"/>
                    </a:schemeClr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100%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2EA42F2-EB09-402A-B7F3-3ADFEEEDA644}"/>
                </a:ext>
              </a:extLst>
            </p:cNvPr>
            <p:cNvSpPr txBox="1"/>
            <p:nvPr/>
          </p:nvSpPr>
          <p:spPr>
            <a:xfrm>
              <a:off x="6247669" y="2378417"/>
              <a:ext cx="308363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b="1" dirty="0" err="1">
                  <a:solidFill>
                    <a:schemeClr val="tx2">
                      <a:lumMod val="65000"/>
                      <a:lumOff val="35000"/>
                    </a:schemeClr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Elizabet</a:t>
              </a:r>
              <a:r>
                <a:rPr lang="id-ID" sz="1400" b="1" dirty="0">
                  <a:solidFill>
                    <a:schemeClr val="tx2">
                      <a:lumMod val="65000"/>
                      <a:lumOff val="35000"/>
                    </a:schemeClr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h Eleanor</a:t>
              </a:r>
              <a:endParaRPr lang="en-US" sz="14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PT Sans" panose="020B0503020203020204" pitchFamily="34" charset="0"/>
                <a:ea typeface="PT Sans" panose="020B0503020203020204" pitchFamily="34" charset="0"/>
                <a:cs typeface="Lato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154FAB9-3388-4D0D-9328-DA5E33488216}"/>
                </a:ext>
              </a:extLst>
            </p:cNvPr>
            <p:cNvSpPr txBox="1"/>
            <p:nvPr/>
          </p:nvSpPr>
          <p:spPr>
            <a:xfrm>
              <a:off x="6247669" y="2723819"/>
              <a:ext cx="3083636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>
                  <a:solidFill>
                    <a:schemeClr val="tx2">
                      <a:lumMod val="65000"/>
                      <a:lumOff val="35000"/>
                    </a:schemeClr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CEO </a:t>
              </a:r>
              <a:r>
                <a:rPr lang="id-ID" sz="1000" dirty="0">
                  <a:solidFill>
                    <a:schemeClr val="tx2">
                      <a:lumMod val="65000"/>
                      <a:lumOff val="35000"/>
                    </a:schemeClr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Bumaze</a:t>
              </a:r>
              <a:r>
                <a:rPr lang="en-US" sz="1000" dirty="0">
                  <a:solidFill>
                    <a:schemeClr val="tx2">
                      <a:lumMod val="65000"/>
                      <a:lumOff val="35000"/>
                    </a:schemeClr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 Company</a:t>
              </a:r>
            </a:p>
          </p:txBody>
        </p:sp>
      </p:grp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039798" y="1035170"/>
            <a:ext cx="2449260" cy="3114136"/>
          </a:xfrm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537822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6129250" y="738865"/>
            <a:ext cx="5312942" cy="23418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205906" y="1621625"/>
            <a:ext cx="3002494" cy="353981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623B807-58CD-4406-831D-B783A6BC6622}"/>
              </a:ext>
            </a:extLst>
          </p:cNvPr>
          <p:cNvGrpSpPr/>
          <p:nvPr/>
        </p:nvGrpSpPr>
        <p:grpSpPr>
          <a:xfrm>
            <a:off x="784252" y="1646114"/>
            <a:ext cx="2637402" cy="2983880"/>
            <a:chOff x="819741" y="967023"/>
            <a:chExt cx="3116154" cy="2983880"/>
          </a:xfrm>
        </p:grpSpPr>
        <p:sp>
          <p:nvSpPr>
            <p:cNvPr id="5" name="7 CuadroTexto">
              <a:extLst>
                <a:ext uri="{FF2B5EF4-FFF2-40B4-BE49-F238E27FC236}">
                  <a16:creationId xmlns:a16="http://schemas.microsoft.com/office/drawing/2014/main" id="{9F8B228E-EA75-4E10-A208-2673308CAE47}"/>
                </a:ext>
              </a:extLst>
            </p:cNvPr>
            <p:cNvSpPr txBox="1"/>
            <p:nvPr/>
          </p:nvSpPr>
          <p:spPr>
            <a:xfrm>
              <a:off x="819742" y="2565908"/>
              <a:ext cx="3116153" cy="138499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Globally incubate standards compliant channels before scalable benefits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extensible testing</a:t>
              </a:r>
              <a:r>
                <a:rPr lang="id-ID" alt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to identify a ballpark value</a:t>
              </a:r>
              <a:r>
                <a:rPr lang="id-ID" sz="10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 good.</a:t>
              </a:r>
              <a:endParaRPr lang="en-US" sz="10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Interactively coordinate proactive e-commerce via </a:t>
              </a:r>
              <a:r>
                <a:rPr lang="id-ID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 good  to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process-centric outside the box  thinking pursue scalable</a:t>
              </a:r>
              <a:r>
                <a:rPr lang="id-ID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.</a:t>
              </a:r>
              <a:endParaRPr lang="en-US" sz="1000" dirty="0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5355802-20F6-4343-9A16-07AC230C882B}"/>
                </a:ext>
              </a:extLst>
            </p:cNvPr>
            <p:cNvSpPr txBox="1"/>
            <p:nvPr/>
          </p:nvSpPr>
          <p:spPr>
            <a:xfrm>
              <a:off x="819741" y="967023"/>
              <a:ext cx="3116153" cy="14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4800" b="1" dirty="0">
                  <a:latin typeface="Maiandra GD" panose="020E0502030308020204" pitchFamily="34" charset="0"/>
                  <a:ea typeface="PT Sans" panose="020B0503020203020204" pitchFamily="34" charset="0"/>
                  <a:cs typeface="Lato Black" panose="020F0502020204030203" pitchFamily="34" charset="0"/>
                </a:rPr>
                <a:t>Our Team Profile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A7A517C-CE2A-46EB-B824-6F963D4AC34D}"/>
              </a:ext>
            </a:extLst>
          </p:cNvPr>
          <p:cNvGrpSpPr/>
          <p:nvPr/>
        </p:nvGrpSpPr>
        <p:grpSpPr>
          <a:xfrm>
            <a:off x="8058912" y="4229089"/>
            <a:ext cx="3383280" cy="1480538"/>
            <a:chOff x="7469393" y="4143113"/>
            <a:chExt cx="3383280" cy="148053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C61A63E-BC95-4BD8-9597-F68588826C4B}"/>
                </a:ext>
              </a:extLst>
            </p:cNvPr>
            <p:cNvSpPr txBox="1"/>
            <p:nvPr/>
          </p:nvSpPr>
          <p:spPr>
            <a:xfrm>
              <a:off x="7469393" y="4143113"/>
              <a:ext cx="136055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JM" sz="12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Branding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904A746-34F6-4847-813D-F54EFBEEB6B2}"/>
                </a:ext>
              </a:extLst>
            </p:cNvPr>
            <p:cNvCxnSpPr/>
            <p:nvPr/>
          </p:nvCxnSpPr>
          <p:spPr>
            <a:xfrm>
              <a:off x="7469393" y="4390678"/>
              <a:ext cx="2829847" cy="0"/>
            </a:xfrm>
            <a:prstGeom prst="line">
              <a:avLst/>
            </a:prstGeom>
            <a:ln w="63500" cap="rnd" cmpd="sng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828A737-2CF6-4EB1-98AC-01D47CD3282B}"/>
                </a:ext>
              </a:extLst>
            </p:cNvPr>
            <p:cNvCxnSpPr/>
            <p:nvPr/>
          </p:nvCxnSpPr>
          <p:spPr>
            <a:xfrm>
              <a:off x="7469393" y="4788885"/>
              <a:ext cx="2829847" cy="0"/>
            </a:xfrm>
            <a:prstGeom prst="line">
              <a:avLst/>
            </a:prstGeom>
            <a:ln w="63500" cap="rnd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CDE120-1C7A-4DDB-A4F7-BC6DF7A59573}"/>
                </a:ext>
              </a:extLst>
            </p:cNvPr>
            <p:cNvCxnSpPr/>
            <p:nvPr/>
          </p:nvCxnSpPr>
          <p:spPr>
            <a:xfrm>
              <a:off x="7469393" y="5174880"/>
              <a:ext cx="2829847" cy="0"/>
            </a:xfrm>
            <a:prstGeom prst="line">
              <a:avLst/>
            </a:prstGeom>
            <a:ln w="63500" cap="rnd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1332FE7-AEBD-4A44-B4A7-EFC91B0E7404}"/>
                </a:ext>
              </a:extLst>
            </p:cNvPr>
            <p:cNvCxnSpPr>
              <a:cxnSpLocks/>
            </p:cNvCxnSpPr>
            <p:nvPr/>
          </p:nvCxnSpPr>
          <p:spPr>
            <a:xfrm>
              <a:off x="7469393" y="5540720"/>
              <a:ext cx="2829847" cy="0"/>
            </a:xfrm>
            <a:prstGeom prst="line">
              <a:avLst/>
            </a:prstGeom>
            <a:ln w="63500" cap="rnd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04EC794-DAF3-45E9-AFDD-6A775BEBC381}"/>
                </a:ext>
              </a:extLst>
            </p:cNvPr>
            <p:cNvCxnSpPr/>
            <p:nvPr/>
          </p:nvCxnSpPr>
          <p:spPr>
            <a:xfrm>
              <a:off x="7469393" y="4388970"/>
              <a:ext cx="2830553" cy="0"/>
            </a:xfrm>
            <a:prstGeom prst="line">
              <a:avLst/>
            </a:prstGeom>
            <a:ln w="63500" cap="rnd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1C07420-FBE5-4EC1-9B96-86CE2304DC0A}"/>
                </a:ext>
              </a:extLst>
            </p:cNvPr>
            <p:cNvCxnSpPr/>
            <p:nvPr/>
          </p:nvCxnSpPr>
          <p:spPr>
            <a:xfrm>
              <a:off x="7469393" y="4788885"/>
              <a:ext cx="2356160" cy="0"/>
            </a:xfrm>
            <a:prstGeom prst="line">
              <a:avLst/>
            </a:prstGeom>
            <a:ln w="63500" cap="rnd" cmpd="sng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0E11C9A-FFB1-432B-9E3C-16D3E0B50EB9}"/>
                </a:ext>
              </a:extLst>
            </p:cNvPr>
            <p:cNvSpPr txBox="1"/>
            <p:nvPr/>
          </p:nvSpPr>
          <p:spPr>
            <a:xfrm>
              <a:off x="7469393" y="4525191"/>
              <a:ext cx="136055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JM" sz="12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Public Relations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8373A-ADD3-4782-8870-23B4CD18C1BA}"/>
                </a:ext>
              </a:extLst>
            </p:cNvPr>
            <p:cNvCxnSpPr/>
            <p:nvPr/>
          </p:nvCxnSpPr>
          <p:spPr>
            <a:xfrm>
              <a:off x="7469393" y="5173172"/>
              <a:ext cx="1723633" cy="0"/>
            </a:xfrm>
            <a:prstGeom prst="line">
              <a:avLst/>
            </a:prstGeom>
            <a:ln w="63500" cap="rnd" cmpd="sng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3C20201-002D-416A-8348-59180ED1F625}"/>
                </a:ext>
              </a:extLst>
            </p:cNvPr>
            <p:cNvSpPr txBox="1"/>
            <p:nvPr/>
          </p:nvSpPr>
          <p:spPr>
            <a:xfrm>
              <a:off x="7469393" y="4908210"/>
              <a:ext cx="136055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JM" sz="12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Graphic Design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B61FA24-8209-4CDD-85FA-728CEA744D92}"/>
                </a:ext>
              </a:extLst>
            </p:cNvPr>
            <p:cNvCxnSpPr>
              <a:cxnSpLocks/>
            </p:cNvCxnSpPr>
            <p:nvPr/>
          </p:nvCxnSpPr>
          <p:spPr>
            <a:xfrm>
              <a:off x="7469393" y="5540720"/>
              <a:ext cx="2704716" cy="0"/>
            </a:xfrm>
            <a:prstGeom prst="line">
              <a:avLst/>
            </a:prstGeom>
            <a:ln w="63500" cap="rnd" cmpd="sng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16C2973-4218-450A-AA44-EEF707C0D283}"/>
                </a:ext>
              </a:extLst>
            </p:cNvPr>
            <p:cNvSpPr txBox="1"/>
            <p:nvPr/>
          </p:nvSpPr>
          <p:spPr>
            <a:xfrm>
              <a:off x="7469393" y="5299530"/>
              <a:ext cx="136055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JM" sz="12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Social Marketing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FA07F12-0A30-44E2-869D-7DA4495E2DE5}"/>
                </a:ext>
              </a:extLst>
            </p:cNvPr>
            <p:cNvSpPr txBox="1"/>
            <p:nvPr/>
          </p:nvSpPr>
          <p:spPr>
            <a:xfrm>
              <a:off x="10486913" y="4304332"/>
              <a:ext cx="365760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JM" sz="11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100%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4C41724-21A3-4A73-A308-253A9F28E61D}"/>
                </a:ext>
              </a:extLst>
            </p:cNvPr>
            <p:cNvSpPr txBox="1"/>
            <p:nvPr/>
          </p:nvSpPr>
          <p:spPr>
            <a:xfrm>
              <a:off x="10486913" y="4702539"/>
              <a:ext cx="365760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JM" sz="11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80%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2A197F9-CE6B-4A01-BBCF-92D280BC2B5F}"/>
                </a:ext>
              </a:extLst>
            </p:cNvPr>
            <p:cNvSpPr txBox="1"/>
            <p:nvPr/>
          </p:nvSpPr>
          <p:spPr>
            <a:xfrm>
              <a:off x="10486913" y="5088534"/>
              <a:ext cx="365760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JM" sz="11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60%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7A4A066-75BD-4AA0-B981-43687EFFFF4E}"/>
                </a:ext>
              </a:extLst>
            </p:cNvPr>
            <p:cNvSpPr txBox="1"/>
            <p:nvPr/>
          </p:nvSpPr>
          <p:spPr>
            <a:xfrm>
              <a:off x="10486913" y="5454374"/>
              <a:ext cx="365760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JM" sz="11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95%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6D95670D-7A1F-4935-98A6-F9001D348865}"/>
              </a:ext>
            </a:extLst>
          </p:cNvPr>
          <p:cNvSpPr txBox="1"/>
          <p:nvPr/>
        </p:nvSpPr>
        <p:spPr>
          <a:xfrm>
            <a:off x="784252" y="5765951"/>
            <a:ext cx="265176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WWW.</a:t>
            </a:r>
            <a:r>
              <a:rPr lang="id-ID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BUMAZE</a:t>
            </a:r>
            <a:r>
              <a:rPr lang="en-US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.COM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B87FEA4-B534-41B0-B6F7-CC3BA1A1450F}"/>
              </a:ext>
            </a:extLst>
          </p:cNvPr>
          <p:cNvSpPr txBox="1"/>
          <p:nvPr/>
        </p:nvSpPr>
        <p:spPr>
          <a:xfrm>
            <a:off x="8058912" y="2169334"/>
            <a:ext cx="197788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altLang="en-US" sz="1400" dirty="0">
                <a:solidFill>
                  <a:schemeClr val="bg2">
                    <a:lumMod val="75000"/>
                    <a:lumOff val="25000"/>
                  </a:schemeClr>
                </a:solidFill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rPr>
              <a:t>Web Desain</a:t>
            </a:r>
            <a:endParaRPr lang="en-US" altLang="en-US" sz="1400" dirty="0">
              <a:solidFill>
                <a:schemeClr val="bg2">
                  <a:lumMod val="75000"/>
                  <a:lumOff val="25000"/>
                </a:schemeClr>
              </a:solidFill>
              <a:latin typeface="PT Sans" panose="020B0503020203020204" pitchFamily="34" charset="0"/>
              <a:ea typeface="PT Sans" panose="020B0503020203020204" pitchFamily="34" charset="0"/>
              <a:cs typeface="Arimo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377707D-6154-4B34-B1F0-441A328021C9}"/>
              </a:ext>
            </a:extLst>
          </p:cNvPr>
          <p:cNvSpPr txBox="1"/>
          <p:nvPr/>
        </p:nvSpPr>
        <p:spPr>
          <a:xfrm>
            <a:off x="8058912" y="1621625"/>
            <a:ext cx="2637401" cy="2154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 err="1">
                <a:solidFill>
                  <a:schemeClr val="bg2">
                    <a:lumMod val="75000"/>
                    <a:lumOff val="25000"/>
                  </a:schemeClr>
                </a:solidFill>
                <a:latin typeface="PT Sans" panose="020B0503020203020204" pitchFamily="34" charset="0"/>
                <a:ea typeface="PT Sans" panose="020B0503020203020204" pitchFamily="34" charset="0"/>
              </a:rPr>
              <a:t>Franciska</a:t>
            </a:r>
            <a:r>
              <a:rPr lang="en-US" sz="14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PT Sans" panose="020B0503020203020204" pitchFamily="34" charset="0"/>
                <a:ea typeface="PT Sans" panose="020B0503020203020204" pitchFamily="34" charset="0"/>
              </a:rPr>
              <a:t> Romano</a:t>
            </a:r>
            <a:endParaRPr lang="id-ID" sz="1400" b="1" dirty="0">
              <a:solidFill>
                <a:schemeClr val="bg2">
                  <a:lumMod val="75000"/>
                  <a:lumOff val="25000"/>
                </a:schemeClr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787310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44773" y="609868"/>
            <a:ext cx="2199861" cy="53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47366" y="609868"/>
            <a:ext cx="2199861" cy="53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D95B42-2DF2-480E-A47E-A8FA17F79455}"/>
              </a:ext>
            </a:extLst>
          </p:cNvPr>
          <p:cNvSpPr txBox="1"/>
          <p:nvPr/>
        </p:nvSpPr>
        <p:spPr>
          <a:xfrm>
            <a:off x="4558046" y="267040"/>
            <a:ext cx="3075909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4800" b="1" dirty="0">
                <a:latin typeface="Maiandra GD" panose="020E0502030308020204" pitchFamily="34" charset="0"/>
                <a:ea typeface="PT Sans" panose="020B0503020203020204" pitchFamily="34" charset="0"/>
              </a:rPr>
              <a:t>Our Team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844333" y="1222696"/>
            <a:ext cx="2284983" cy="1840893"/>
            <a:chOff x="842882" y="1327971"/>
            <a:chExt cx="2284983" cy="184089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60B53A-9699-461A-8EDE-48D1A37D7DE6}"/>
                </a:ext>
              </a:extLst>
            </p:cNvPr>
            <p:cNvSpPr/>
            <p:nvPr/>
          </p:nvSpPr>
          <p:spPr>
            <a:xfrm>
              <a:off x="1884719" y="1767344"/>
              <a:ext cx="1243146" cy="4572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endParaRPr>
            </a:p>
          </p:txBody>
        </p:sp>
        <p:sp>
          <p:nvSpPr>
            <p:cNvPr id="11" name="7 CuadroTexto">
              <a:extLst>
                <a:ext uri="{FF2B5EF4-FFF2-40B4-BE49-F238E27FC236}">
                  <a16:creationId xmlns:a16="http://schemas.microsoft.com/office/drawing/2014/main" id="{E49AE866-571A-4184-8F77-77C714C90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2882" y="2476367"/>
              <a:ext cx="2282294" cy="692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Predominate extensible testing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en-US" sz="1000" dirty="0" err="1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prov</a:t>
              </a:r>
              <a:r>
                <a:rPr lang="id-ID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ide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id-ID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reliable good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views new normal that ensure level views new normal.</a:t>
              </a:r>
              <a:endParaRPr lang="en-US" altLang="en-US" sz="1000" dirty="0"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C040A86-8149-401A-98BF-0B0151FA1F2E}"/>
                </a:ext>
              </a:extLst>
            </p:cNvPr>
            <p:cNvSpPr txBox="1"/>
            <p:nvPr/>
          </p:nvSpPr>
          <p:spPr>
            <a:xfrm>
              <a:off x="1995877" y="1327971"/>
              <a:ext cx="112929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E</a:t>
              </a:r>
              <a:r>
                <a:rPr lang="id-ID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dward Mars</a:t>
              </a:r>
              <a:endPara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B87FEA4-B534-41B0-B6F7-CC3BA1A1450F}"/>
                </a:ext>
              </a:extLst>
            </p:cNvPr>
            <p:cNvSpPr txBox="1"/>
            <p:nvPr/>
          </p:nvSpPr>
          <p:spPr>
            <a:xfrm>
              <a:off x="1147288" y="2036993"/>
              <a:ext cx="197788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4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Entertainment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856181" y="3790433"/>
            <a:ext cx="2282294" cy="1840893"/>
            <a:chOff x="849778" y="4447617"/>
            <a:chExt cx="2282294" cy="184089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160B53A-9699-461A-8EDE-48D1A37D7DE6}"/>
                </a:ext>
              </a:extLst>
            </p:cNvPr>
            <p:cNvSpPr/>
            <p:nvPr/>
          </p:nvSpPr>
          <p:spPr>
            <a:xfrm>
              <a:off x="1888923" y="4886990"/>
              <a:ext cx="1243146" cy="4572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endParaRPr>
            </a:p>
          </p:txBody>
        </p:sp>
        <p:sp>
          <p:nvSpPr>
            <p:cNvPr id="15" name="7 CuadroTexto">
              <a:extLst>
                <a:ext uri="{FF2B5EF4-FFF2-40B4-BE49-F238E27FC236}">
                  <a16:creationId xmlns:a16="http://schemas.microsoft.com/office/drawing/2014/main" id="{E49AE866-571A-4184-8F77-77C714C90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9778" y="5596013"/>
              <a:ext cx="2282294" cy="692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Predominate extensible testing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en-US" sz="1000" dirty="0" err="1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prov</a:t>
              </a:r>
              <a:r>
                <a:rPr lang="id-ID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ide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id-ID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reliable good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views new normal that ensure level views new normal.</a:t>
              </a:r>
              <a:endParaRPr lang="en-US" altLang="en-US" sz="1000" dirty="0"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C040A86-8149-401A-98BF-0B0151FA1F2E}"/>
                </a:ext>
              </a:extLst>
            </p:cNvPr>
            <p:cNvSpPr txBox="1"/>
            <p:nvPr/>
          </p:nvSpPr>
          <p:spPr>
            <a:xfrm>
              <a:off x="2002772" y="4447617"/>
              <a:ext cx="112929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id-ID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Tom Holland</a:t>
              </a:r>
              <a:endPara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B87FEA4-B534-41B0-B6F7-CC3BA1A1450F}"/>
                </a:ext>
              </a:extLst>
            </p:cNvPr>
            <p:cNvSpPr txBox="1"/>
            <p:nvPr/>
          </p:nvSpPr>
          <p:spPr>
            <a:xfrm>
              <a:off x="1154184" y="5156639"/>
              <a:ext cx="197788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id-ID" sz="14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Public Figure</a:t>
              </a:r>
              <a:endParaRPr lang="en-US" sz="1400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9066400" y="1222695"/>
            <a:ext cx="2282295" cy="1840893"/>
            <a:chOff x="9066400" y="1513366"/>
            <a:chExt cx="2282295" cy="184089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160B53A-9699-461A-8EDE-48D1A37D7DE6}"/>
                </a:ext>
              </a:extLst>
            </p:cNvPr>
            <p:cNvSpPr/>
            <p:nvPr/>
          </p:nvSpPr>
          <p:spPr>
            <a:xfrm>
              <a:off x="9066402" y="1952739"/>
              <a:ext cx="1243146" cy="4572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endParaRPr>
            </a:p>
          </p:txBody>
        </p:sp>
        <p:sp>
          <p:nvSpPr>
            <p:cNvPr id="20" name="7 CuadroTexto">
              <a:extLst>
                <a:ext uri="{FF2B5EF4-FFF2-40B4-BE49-F238E27FC236}">
                  <a16:creationId xmlns:a16="http://schemas.microsoft.com/office/drawing/2014/main" id="{E49AE866-571A-4184-8F77-77C714C90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6401" y="2661762"/>
              <a:ext cx="2282294" cy="692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Predominate extensible testing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en-US" sz="1000" dirty="0" err="1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prov</a:t>
              </a:r>
              <a:r>
                <a:rPr lang="id-ID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ide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id-ID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reliable good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views new normal that ensure level views new normal.</a:t>
              </a:r>
              <a:endParaRPr lang="en-US" altLang="en-US" sz="1000" dirty="0"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C040A86-8149-401A-98BF-0B0151FA1F2E}"/>
                </a:ext>
              </a:extLst>
            </p:cNvPr>
            <p:cNvSpPr txBox="1"/>
            <p:nvPr/>
          </p:nvSpPr>
          <p:spPr>
            <a:xfrm>
              <a:off x="9066400" y="1513366"/>
              <a:ext cx="124314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id-ID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Amanda Gringer</a:t>
              </a:r>
              <a:endPara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B87FEA4-B534-41B0-B6F7-CC3BA1A1450F}"/>
                </a:ext>
              </a:extLst>
            </p:cNvPr>
            <p:cNvSpPr txBox="1"/>
            <p:nvPr/>
          </p:nvSpPr>
          <p:spPr>
            <a:xfrm>
              <a:off x="9066401" y="2222388"/>
              <a:ext cx="197788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id-ID" altLang="en-US" sz="14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Desain </a:t>
              </a:r>
              <a:r>
                <a:rPr lang="en-US" altLang="en-US" sz="14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Team Leader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9066400" y="3790432"/>
            <a:ext cx="2282295" cy="1840893"/>
            <a:chOff x="9066400" y="4447925"/>
            <a:chExt cx="2282295" cy="1840893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160B53A-9699-461A-8EDE-48D1A37D7DE6}"/>
                </a:ext>
              </a:extLst>
            </p:cNvPr>
            <p:cNvSpPr/>
            <p:nvPr/>
          </p:nvSpPr>
          <p:spPr>
            <a:xfrm>
              <a:off x="9066402" y="4887298"/>
              <a:ext cx="1243146" cy="4572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endParaRPr>
            </a:p>
          </p:txBody>
        </p:sp>
        <p:sp>
          <p:nvSpPr>
            <p:cNvPr id="24" name="7 CuadroTexto">
              <a:extLst>
                <a:ext uri="{FF2B5EF4-FFF2-40B4-BE49-F238E27FC236}">
                  <a16:creationId xmlns:a16="http://schemas.microsoft.com/office/drawing/2014/main" id="{E49AE866-571A-4184-8F77-77C714C90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6401" y="5596321"/>
              <a:ext cx="2282294" cy="692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Predominate extensible testing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en-US" sz="1000" dirty="0" err="1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prov</a:t>
              </a:r>
              <a:r>
                <a:rPr lang="id-ID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ide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id-ID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reliable good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views new normal that ensure level views new normal.</a:t>
              </a:r>
              <a:endParaRPr lang="en-US" altLang="en-US" sz="1000" dirty="0"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040A86-8149-401A-98BF-0B0151FA1F2E}"/>
                </a:ext>
              </a:extLst>
            </p:cNvPr>
            <p:cNvSpPr txBox="1"/>
            <p:nvPr/>
          </p:nvSpPr>
          <p:spPr>
            <a:xfrm>
              <a:off x="9066400" y="4447925"/>
              <a:ext cx="112929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id-ID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Anne Selly</a:t>
              </a:r>
              <a:endPara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B87FEA4-B534-41B0-B6F7-CC3BA1A1450F}"/>
                </a:ext>
              </a:extLst>
            </p:cNvPr>
            <p:cNvSpPr txBox="1"/>
            <p:nvPr/>
          </p:nvSpPr>
          <p:spPr>
            <a:xfrm>
              <a:off x="9066401" y="5156947"/>
              <a:ext cx="197788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en-US" sz="14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Marketing Team Leader</a:t>
              </a:r>
            </a:p>
          </p:txBody>
        </p:sp>
      </p:grp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512098" y="1272743"/>
            <a:ext cx="1731342" cy="1740801"/>
          </a:xfrm>
          <a:solidFill>
            <a:schemeClr val="accent2">
              <a:lumMod val="50000"/>
            </a:schemeClr>
          </a:solidFill>
        </p:spPr>
      </p:sp>
      <p:sp>
        <p:nvSpPr>
          <p:cNvPr id="28" name="Picture Placeholder 27"/>
          <p:cNvSpPr>
            <a:spLocks noGrp="1"/>
          </p:cNvSpPr>
          <p:nvPr>
            <p:ph type="pic" sz="quarter" idx="13"/>
          </p:nvPr>
        </p:nvSpPr>
        <p:spPr>
          <a:xfrm>
            <a:off x="3955036" y="1272743"/>
            <a:ext cx="1731342" cy="1740801"/>
          </a:xfrm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592160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>
            <a:extLst>
              <a:ext uri="{FF2B5EF4-FFF2-40B4-BE49-F238E27FC236}">
                <a16:creationId xmlns:a16="http://schemas.microsoft.com/office/drawing/2014/main" id="{DA9691B4-007E-4C6B-9B44-0E4231A6FD22}"/>
              </a:ext>
            </a:extLst>
          </p:cNvPr>
          <p:cNvSpPr/>
          <p:nvPr/>
        </p:nvSpPr>
        <p:spPr>
          <a:xfrm>
            <a:off x="8444860" y="1214297"/>
            <a:ext cx="2593839" cy="899116"/>
          </a:xfrm>
          <a:prstGeom prst="frame">
            <a:avLst>
              <a:gd name="adj1" fmla="val 467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A4CE0E94-780B-403F-8D99-05C9816144AC}"/>
              </a:ext>
            </a:extLst>
          </p:cNvPr>
          <p:cNvSpPr/>
          <p:nvPr/>
        </p:nvSpPr>
        <p:spPr>
          <a:xfrm>
            <a:off x="8444860" y="2065235"/>
            <a:ext cx="2593839" cy="3578469"/>
          </a:xfrm>
          <a:prstGeom prst="frame">
            <a:avLst>
              <a:gd name="adj1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BF59C8-3934-4367-B9A6-ECEE93E46AD1}"/>
              </a:ext>
            </a:extLst>
          </p:cNvPr>
          <p:cNvSpPr txBox="1"/>
          <p:nvPr/>
        </p:nvSpPr>
        <p:spPr>
          <a:xfrm>
            <a:off x="8652783" y="1540745"/>
            <a:ext cx="2177992" cy="24622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id-ID" sz="1600" b="1" dirty="0">
                <a:latin typeface="PT Sans" panose="020B0503020203020204" pitchFamily="34" charset="0"/>
                <a:ea typeface="PT Sans" panose="020B0503020203020204" pitchFamily="34" charset="0"/>
              </a:rPr>
              <a:t>Silver Package</a:t>
            </a:r>
            <a:endParaRPr lang="en-US" sz="1600" b="1" dirty="0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B02D08-019B-41FF-8A0F-938659D16E15}"/>
              </a:ext>
            </a:extLst>
          </p:cNvPr>
          <p:cNvSpPr/>
          <p:nvPr/>
        </p:nvSpPr>
        <p:spPr>
          <a:xfrm>
            <a:off x="8827379" y="3580149"/>
            <a:ext cx="1766235" cy="548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28EE63-8B60-4213-B2A8-F863EE2D2D61}"/>
              </a:ext>
            </a:extLst>
          </p:cNvPr>
          <p:cNvSpPr txBox="1"/>
          <p:nvPr/>
        </p:nvSpPr>
        <p:spPr>
          <a:xfrm>
            <a:off x="8971425" y="3715970"/>
            <a:ext cx="1478142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  <a:ea typeface="PT Sans" panose="020B0503020203020204" pitchFamily="34" charset="0"/>
              </a:rPr>
              <a:t>$286 USD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48ADE9-3FB3-4475-8671-7ECB776C71BC}"/>
              </a:ext>
            </a:extLst>
          </p:cNvPr>
          <p:cNvSpPr txBox="1"/>
          <p:nvPr/>
        </p:nvSpPr>
        <p:spPr>
          <a:xfrm>
            <a:off x="8873099" y="2902170"/>
            <a:ext cx="173736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latin typeface="PT Sans" panose="020B0503020203020204" pitchFamily="34" charset="0"/>
                <a:ea typeface="PT Sans" panose="020B0503020203020204" pitchFamily="34" charset="0"/>
              </a:rPr>
              <a:t>Your Title Goes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85E0C9-4A09-4CEC-83D4-C0FC9E0ECD0A}"/>
              </a:ext>
            </a:extLst>
          </p:cNvPr>
          <p:cNvSpPr txBox="1"/>
          <p:nvPr/>
        </p:nvSpPr>
        <p:spPr>
          <a:xfrm>
            <a:off x="8873099" y="2322960"/>
            <a:ext cx="173736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latin typeface="PT Sans" panose="020B0503020203020204" pitchFamily="34" charset="0"/>
                <a:ea typeface="PT Sans" panose="020B0503020203020204" pitchFamily="34" charset="0"/>
              </a:rPr>
              <a:t>Your Title Goes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B4E60C-F044-4F89-8C1F-B90740A036AE}"/>
              </a:ext>
            </a:extLst>
          </p:cNvPr>
          <p:cNvSpPr/>
          <p:nvPr/>
        </p:nvSpPr>
        <p:spPr>
          <a:xfrm>
            <a:off x="8827379" y="2695754"/>
            <a:ext cx="1828800" cy="18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B4E60C-F044-4F89-8C1F-B90740A036AE}"/>
              </a:ext>
            </a:extLst>
          </p:cNvPr>
          <p:cNvSpPr/>
          <p:nvPr/>
        </p:nvSpPr>
        <p:spPr>
          <a:xfrm>
            <a:off x="8827379" y="3274963"/>
            <a:ext cx="1828800" cy="18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448ADE9-3FB3-4475-8671-7ECB776C71BC}"/>
              </a:ext>
            </a:extLst>
          </p:cNvPr>
          <p:cNvSpPr txBox="1"/>
          <p:nvPr/>
        </p:nvSpPr>
        <p:spPr>
          <a:xfrm>
            <a:off x="8873099" y="4980311"/>
            <a:ext cx="173736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latin typeface="PT Sans" panose="020B0503020203020204" pitchFamily="34" charset="0"/>
                <a:ea typeface="PT Sans" panose="020B0503020203020204" pitchFamily="34" charset="0"/>
              </a:rPr>
              <a:t>Your Title Goes Here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85E0C9-4A09-4CEC-83D4-C0FC9E0ECD0A}"/>
              </a:ext>
            </a:extLst>
          </p:cNvPr>
          <p:cNvSpPr txBox="1"/>
          <p:nvPr/>
        </p:nvSpPr>
        <p:spPr>
          <a:xfrm>
            <a:off x="8873099" y="4401101"/>
            <a:ext cx="173736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latin typeface="PT Sans" panose="020B0503020203020204" pitchFamily="34" charset="0"/>
                <a:ea typeface="PT Sans" panose="020B0503020203020204" pitchFamily="34" charset="0"/>
              </a:rPr>
              <a:t>Your Title Goes Here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4B4E60C-F044-4F89-8C1F-B90740A036AE}"/>
              </a:ext>
            </a:extLst>
          </p:cNvPr>
          <p:cNvSpPr/>
          <p:nvPr/>
        </p:nvSpPr>
        <p:spPr>
          <a:xfrm>
            <a:off x="8827379" y="4773895"/>
            <a:ext cx="1828800" cy="18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4B4E60C-F044-4F89-8C1F-B90740A036AE}"/>
              </a:ext>
            </a:extLst>
          </p:cNvPr>
          <p:cNvSpPr/>
          <p:nvPr/>
        </p:nvSpPr>
        <p:spPr>
          <a:xfrm>
            <a:off x="8827379" y="5353104"/>
            <a:ext cx="1828800" cy="18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1" name="Frame 30">
            <a:extLst>
              <a:ext uri="{FF2B5EF4-FFF2-40B4-BE49-F238E27FC236}">
                <a16:creationId xmlns:a16="http://schemas.microsoft.com/office/drawing/2014/main" id="{DA9691B4-007E-4C6B-9B44-0E4231A6FD22}"/>
              </a:ext>
            </a:extLst>
          </p:cNvPr>
          <p:cNvSpPr/>
          <p:nvPr/>
        </p:nvSpPr>
        <p:spPr>
          <a:xfrm>
            <a:off x="5468501" y="1214297"/>
            <a:ext cx="2593839" cy="899116"/>
          </a:xfrm>
          <a:prstGeom prst="frame">
            <a:avLst>
              <a:gd name="adj1" fmla="val 467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2" name="Frame 31">
            <a:extLst>
              <a:ext uri="{FF2B5EF4-FFF2-40B4-BE49-F238E27FC236}">
                <a16:creationId xmlns:a16="http://schemas.microsoft.com/office/drawing/2014/main" id="{A4CE0E94-780B-403F-8D99-05C9816144AC}"/>
              </a:ext>
            </a:extLst>
          </p:cNvPr>
          <p:cNvSpPr/>
          <p:nvPr/>
        </p:nvSpPr>
        <p:spPr>
          <a:xfrm>
            <a:off x="5468501" y="2065235"/>
            <a:ext cx="2593839" cy="3578469"/>
          </a:xfrm>
          <a:prstGeom prst="frame">
            <a:avLst>
              <a:gd name="adj1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5BF59C8-3934-4367-B9A6-ECEE93E46AD1}"/>
              </a:ext>
            </a:extLst>
          </p:cNvPr>
          <p:cNvSpPr txBox="1"/>
          <p:nvPr/>
        </p:nvSpPr>
        <p:spPr>
          <a:xfrm>
            <a:off x="5676424" y="1540745"/>
            <a:ext cx="2177992" cy="24622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id-ID" sz="1600" b="1" dirty="0">
                <a:latin typeface="PT Sans" panose="020B0503020203020204" pitchFamily="34" charset="0"/>
                <a:ea typeface="PT Sans" panose="020B0503020203020204" pitchFamily="34" charset="0"/>
              </a:rPr>
              <a:t>Golden Package</a:t>
            </a:r>
            <a:endParaRPr lang="en-US" sz="1600" b="1" dirty="0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9B02D08-019B-41FF-8A0F-938659D16E15}"/>
              </a:ext>
            </a:extLst>
          </p:cNvPr>
          <p:cNvSpPr/>
          <p:nvPr/>
        </p:nvSpPr>
        <p:spPr>
          <a:xfrm>
            <a:off x="5851020" y="3580149"/>
            <a:ext cx="1766235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C28EE63-8B60-4213-B2A8-F863EE2D2D61}"/>
              </a:ext>
            </a:extLst>
          </p:cNvPr>
          <p:cNvSpPr txBox="1"/>
          <p:nvPr/>
        </p:nvSpPr>
        <p:spPr>
          <a:xfrm>
            <a:off x="5995066" y="3715970"/>
            <a:ext cx="1478142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  <a:ea typeface="PT Sans" panose="020B0503020203020204" pitchFamily="34" charset="0"/>
              </a:rPr>
              <a:t>$</a:t>
            </a:r>
            <a:r>
              <a:rPr lang="id-ID" dirty="0">
                <a:latin typeface="PT Sans" panose="020B0503020203020204" pitchFamily="34" charset="0"/>
                <a:ea typeface="PT Sans" panose="020B0503020203020204" pitchFamily="34" charset="0"/>
              </a:rPr>
              <a:t>876</a:t>
            </a:r>
            <a:r>
              <a:rPr lang="en-US" dirty="0">
                <a:latin typeface="PT Sans" panose="020B0503020203020204" pitchFamily="34" charset="0"/>
                <a:ea typeface="PT Sans" panose="020B0503020203020204" pitchFamily="34" charset="0"/>
              </a:rPr>
              <a:t> USD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448ADE9-3FB3-4475-8671-7ECB776C71BC}"/>
              </a:ext>
            </a:extLst>
          </p:cNvPr>
          <p:cNvSpPr txBox="1"/>
          <p:nvPr/>
        </p:nvSpPr>
        <p:spPr>
          <a:xfrm>
            <a:off x="5896740" y="2902170"/>
            <a:ext cx="173736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latin typeface="PT Sans" panose="020B0503020203020204" pitchFamily="34" charset="0"/>
                <a:ea typeface="PT Sans" panose="020B0503020203020204" pitchFamily="34" charset="0"/>
              </a:rPr>
              <a:t>Your Title Goes Here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85E0C9-4A09-4CEC-83D4-C0FC9E0ECD0A}"/>
              </a:ext>
            </a:extLst>
          </p:cNvPr>
          <p:cNvSpPr txBox="1"/>
          <p:nvPr/>
        </p:nvSpPr>
        <p:spPr>
          <a:xfrm>
            <a:off x="5896740" y="2322960"/>
            <a:ext cx="173736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latin typeface="PT Sans" panose="020B0503020203020204" pitchFamily="34" charset="0"/>
                <a:ea typeface="PT Sans" panose="020B0503020203020204" pitchFamily="34" charset="0"/>
              </a:rPr>
              <a:t>Your Title Goes Here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4B4E60C-F044-4F89-8C1F-B90740A036AE}"/>
              </a:ext>
            </a:extLst>
          </p:cNvPr>
          <p:cNvSpPr/>
          <p:nvPr/>
        </p:nvSpPr>
        <p:spPr>
          <a:xfrm>
            <a:off x="5851020" y="2695754"/>
            <a:ext cx="1828800" cy="182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4B4E60C-F044-4F89-8C1F-B90740A036AE}"/>
              </a:ext>
            </a:extLst>
          </p:cNvPr>
          <p:cNvSpPr/>
          <p:nvPr/>
        </p:nvSpPr>
        <p:spPr>
          <a:xfrm>
            <a:off x="5851020" y="3274963"/>
            <a:ext cx="1828800" cy="182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48ADE9-3FB3-4475-8671-7ECB776C71BC}"/>
              </a:ext>
            </a:extLst>
          </p:cNvPr>
          <p:cNvSpPr txBox="1"/>
          <p:nvPr/>
        </p:nvSpPr>
        <p:spPr>
          <a:xfrm>
            <a:off x="5896740" y="4980311"/>
            <a:ext cx="173736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latin typeface="PT Sans" panose="020B0503020203020204" pitchFamily="34" charset="0"/>
                <a:ea typeface="PT Sans" panose="020B0503020203020204" pitchFamily="34" charset="0"/>
              </a:rPr>
              <a:t>Your Title Goes Here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F85E0C9-4A09-4CEC-83D4-C0FC9E0ECD0A}"/>
              </a:ext>
            </a:extLst>
          </p:cNvPr>
          <p:cNvSpPr txBox="1"/>
          <p:nvPr/>
        </p:nvSpPr>
        <p:spPr>
          <a:xfrm>
            <a:off x="5896740" y="4401101"/>
            <a:ext cx="173736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latin typeface="PT Sans" panose="020B0503020203020204" pitchFamily="34" charset="0"/>
                <a:ea typeface="PT Sans" panose="020B0503020203020204" pitchFamily="34" charset="0"/>
              </a:rPr>
              <a:t>Your Title Goes Here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4B4E60C-F044-4F89-8C1F-B90740A036AE}"/>
              </a:ext>
            </a:extLst>
          </p:cNvPr>
          <p:cNvSpPr/>
          <p:nvPr/>
        </p:nvSpPr>
        <p:spPr>
          <a:xfrm>
            <a:off x="5851020" y="4773895"/>
            <a:ext cx="1828800" cy="182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4B4E60C-F044-4F89-8C1F-B90740A036AE}"/>
              </a:ext>
            </a:extLst>
          </p:cNvPr>
          <p:cNvSpPr/>
          <p:nvPr/>
        </p:nvSpPr>
        <p:spPr>
          <a:xfrm>
            <a:off x="5851020" y="5353104"/>
            <a:ext cx="1828800" cy="182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253253" y="1572219"/>
            <a:ext cx="2961992" cy="2934347"/>
            <a:chOff x="1298280" y="1682198"/>
            <a:chExt cx="2961992" cy="2934347"/>
          </a:xfrm>
        </p:grpSpPr>
        <p:sp>
          <p:nvSpPr>
            <p:cNvPr id="49" name="7 CuadroTexto">
              <a:extLst>
                <a:ext uri="{FF2B5EF4-FFF2-40B4-BE49-F238E27FC236}">
                  <a16:creationId xmlns:a16="http://schemas.microsoft.com/office/drawing/2014/main" id="{9F8B228E-EA75-4E10-A208-2673308CAE47}"/>
                </a:ext>
              </a:extLst>
            </p:cNvPr>
            <p:cNvSpPr txBox="1"/>
            <p:nvPr/>
          </p:nvSpPr>
          <p:spPr>
            <a:xfrm>
              <a:off x="1298280" y="3231550"/>
              <a:ext cx="2637401" cy="138499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Globally incubate standards compliant channels before scalable benefits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extensible testing</a:t>
              </a:r>
              <a:r>
                <a:rPr lang="id-ID" alt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to identify a ballpark value</a:t>
              </a:r>
              <a:r>
                <a:rPr lang="id-ID" sz="10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 good.</a:t>
              </a:r>
              <a:endParaRPr lang="en-US" sz="10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Interactively coordinate proactive e-commerce via </a:t>
              </a:r>
              <a:r>
                <a:rPr lang="id-ID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 good  to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process-centric outside the box  thinking pursue scalable</a:t>
              </a:r>
              <a:r>
                <a:rPr lang="id-ID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.</a:t>
              </a:r>
              <a:endParaRPr lang="en-US" sz="1000" dirty="0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4DA462A-8ADD-4E94-9F3D-489E1E359477}"/>
                </a:ext>
              </a:extLst>
            </p:cNvPr>
            <p:cNvSpPr txBox="1"/>
            <p:nvPr/>
          </p:nvSpPr>
          <p:spPr>
            <a:xfrm>
              <a:off x="1298280" y="1682198"/>
              <a:ext cx="2961992" cy="14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4800" b="1" dirty="0">
                  <a:latin typeface="Maiandra GD" panose="020E0502030308020204" pitchFamily="34" charset="0"/>
                  <a:ea typeface="PT Sans" panose="020B0503020203020204" pitchFamily="34" charset="0"/>
                </a:rPr>
                <a:t>Get</a:t>
              </a:r>
              <a:r>
                <a:rPr lang="id-ID" sz="4800" b="1" dirty="0">
                  <a:latin typeface="Maiandra GD" panose="020E0502030308020204" pitchFamily="34" charset="0"/>
                  <a:ea typeface="PT Sans" panose="020B0503020203020204" pitchFamily="34" charset="0"/>
                </a:rPr>
                <a:t> </a:t>
              </a:r>
              <a:r>
                <a:rPr lang="en-US" sz="4800" b="1" dirty="0">
                  <a:latin typeface="Maiandra GD" panose="020E0502030308020204" pitchFamily="34" charset="0"/>
                  <a:ea typeface="PT Sans" panose="020B0503020203020204" pitchFamily="34" charset="0"/>
                </a:rPr>
                <a:t>Special Price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1457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3" name="Rectangle 2"/>
          <p:cNvSpPr/>
          <p:nvPr/>
        </p:nvSpPr>
        <p:spPr>
          <a:xfrm>
            <a:off x="8394723" y="5718367"/>
            <a:ext cx="3193773" cy="18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0987" y="5718366"/>
            <a:ext cx="3193773" cy="181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AA1994-A545-44F3-9527-68C22AD175B8}"/>
              </a:ext>
            </a:extLst>
          </p:cNvPr>
          <p:cNvSpPr/>
          <p:nvPr/>
        </p:nvSpPr>
        <p:spPr>
          <a:xfrm>
            <a:off x="4312920" y="5475078"/>
            <a:ext cx="356616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Dramatic visualize. </a:t>
            </a: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Predominate extensible testing.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Interactively coordinate proactive e-commerce. </a:t>
            </a: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Predominate extensible testing procedures for reliable good </a:t>
            </a: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rPr>
              <a:t>u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rPr>
              <a:t>ser generated normal.</a:t>
            </a:r>
            <a:endParaRPr lang="en-US" altLang="en-US" sz="1000" dirty="0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5451296" y="1321175"/>
            <a:ext cx="1289408" cy="57969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7BF6E-5F6F-49AE-AAA3-D136F0B8B48C}"/>
              </a:ext>
            </a:extLst>
          </p:cNvPr>
          <p:cNvSpPr txBox="1"/>
          <p:nvPr/>
        </p:nvSpPr>
        <p:spPr>
          <a:xfrm>
            <a:off x="3572199" y="3850319"/>
            <a:ext cx="5047602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4800" b="1" dirty="0">
                <a:latin typeface="Maiandra GD" panose="020E0502030308020204" pitchFamily="34" charset="0"/>
                <a:ea typeface="Roboto Slab" pitchFamily="2" charset="0"/>
              </a:rPr>
              <a:t>This is Break Time </a:t>
            </a:r>
          </a:p>
        </p:txBody>
      </p:sp>
    </p:spTree>
    <p:extLst>
      <p:ext uri="{BB962C8B-B14F-4D97-AF65-F5344CB8AC3E}">
        <p14:creationId xmlns:p14="http://schemas.microsoft.com/office/powerpoint/2010/main" val="4069112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96000" y="1899000"/>
            <a:ext cx="3600000" cy="30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06234D8B-D5EC-4ADE-BFA3-52CE4B18F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60" y="5653253"/>
            <a:ext cx="374477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id-ID" sz="4800" b="1" dirty="0">
                <a:latin typeface="Maiandra GD" panose="020E0502030308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Our Service</a:t>
            </a:r>
          </a:p>
        </p:txBody>
      </p:sp>
      <p:sp>
        <p:nvSpPr>
          <p:cNvPr id="8" name="TextBox 28">
            <a:extLst>
              <a:ext uri="{FF2B5EF4-FFF2-40B4-BE49-F238E27FC236}">
                <a16:creationId xmlns:a16="http://schemas.microsoft.com/office/drawing/2014/main" id="{A5D10AE3-88DB-46CB-A404-E10AD0023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170" y="3118733"/>
            <a:ext cx="23556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Customer Database</a:t>
            </a:r>
          </a:p>
        </p:txBody>
      </p:sp>
      <p:sp>
        <p:nvSpPr>
          <p:cNvPr id="9" name="7 CuadroTexto">
            <a:extLst>
              <a:ext uri="{FF2B5EF4-FFF2-40B4-BE49-F238E27FC236}">
                <a16:creationId xmlns:a16="http://schemas.microsoft.com/office/drawing/2014/main" id="{5D8BD465-DD0E-4510-9C2F-45DCFA31C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170" y="3445632"/>
            <a:ext cx="2093494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Predominate extensible testing for reliable good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views new normal that ensure before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to identify a ballpark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</a:t>
            </a:r>
            <a:endParaRPr lang="en-US" altLang="en-US" sz="1000" dirty="0">
              <a:latin typeface="PT Sans" panose="020B0503020203020204" pitchFamily="34" charset="0"/>
              <a:ea typeface="PT Sans" panose="020B0503020203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Freeform 29">
            <a:extLst>
              <a:ext uri="{FF2B5EF4-FFF2-40B4-BE49-F238E27FC236}">
                <a16:creationId xmlns:a16="http://schemas.microsoft.com/office/drawing/2014/main" id="{63A86A0C-33B0-4396-A577-29DD1C5B0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33" y="3118733"/>
            <a:ext cx="326580" cy="326580"/>
          </a:xfrm>
          <a:custGeom>
            <a:avLst/>
            <a:gdLst>
              <a:gd name="T0" fmla="*/ 699 w 1050"/>
              <a:gd name="T1" fmla="*/ 468 h 1051"/>
              <a:gd name="T2" fmla="*/ 699 w 1050"/>
              <a:gd name="T3" fmla="*/ 350 h 1051"/>
              <a:gd name="T4" fmla="*/ 582 w 1050"/>
              <a:gd name="T5" fmla="*/ 233 h 1051"/>
              <a:gd name="T6" fmla="*/ 350 w 1050"/>
              <a:gd name="T7" fmla="*/ 233 h 1051"/>
              <a:gd name="T8" fmla="*/ 350 w 1050"/>
              <a:gd name="T9" fmla="*/ 350 h 1051"/>
              <a:gd name="T10" fmla="*/ 582 w 1050"/>
              <a:gd name="T11" fmla="*/ 350 h 1051"/>
              <a:gd name="T12" fmla="*/ 582 w 1050"/>
              <a:gd name="T13" fmla="*/ 468 h 1051"/>
              <a:gd name="T14" fmla="*/ 467 w 1050"/>
              <a:gd name="T15" fmla="*/ 468 h 1051"/>
              <a:gd name="T16" fmla="*/ 350 w 1050"/>
              <a:gd name="T17" fmla="*/ 583 h 1051"/>
              <a:gd name="T18" fmla="*/ 350 w 1050"/>
              <a:gd name="T19" fmla="*/ 818 h 1051"/>
              <a:gd name="T20" fmla="*/ 699 w 1050"/>
              <a:gd name="T21" fmla="*/ 818 h 1051"/>
              <a:gd name="T22" fmla="*/ 699 w 1050"/>
              <a:gd name="T23" fmla="*/ 700 h 1051"/>
              <a:gd name="T24" fmla="*/ 467 w 1050"/>
              <a:gd name="T25" fmla="*/ 700 h 1051"/>
              <a:gd name="T26" fmla="*/ 467 w 1050"/>
              <a:gd name="T27" fmla="*/ 583 h 1051"/>
              <a:gd name="T28" fmla="*/ 582 w 1050"/>
              <a:gd name="T29" fmla="*/ 583 h 1051"/>
              <a:gd name="T30" fmla="*/ 699 w 1050"/>
              <a:gd name="T31" fmla="*/ 468 h 1051"/>
              <a:gd name="T32" fmla="*/ 932 w 1050"/>
              <a:gd name="T33" fmla="*/ 0 h 1051"/>
              <a:gd name="T34" fmla="*/ 1049 w 1050"/>
              <a:gd name="T35" fmla="*/ 118 h 1051"/>
              <a:gd name="T36" fmla="*/ 1049 w 1050"/>
              <a:gd name="T37" fmla="*/ 932 h 1051"/>
              <a:gd name="T38" fmla="*/ 932 w 1050"/>
              <a:gd name="T39" fmla="*/ 1050 h 1051"/>
              <a:gd name="T40" fmla="*/ 117 w 1050"/>
              <a:gd name="T41" fmla="*/ 1050 h 1051"/>
              <a:gd name="T42" fmla="*/ 0 w 1050"/>
              <a:gd name="T43" fmla="*/ 932 h 1051"/>
              <a:gd name="T44" fmla="*/ 0 w 1050"/>
              <a:gd name="T45" fmla="*/ 118 h 1051"/>
              <a:gd name="T46" fmla="*/ 117 w 1050"/>
              <a:gd name="T47" fmla="*/ 0 h 1051"/>
              <a:gd name="T48" fmla="*/ 932 w 1050"/>
              <a:gd name="T49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0" h="1051">
                <a:moveTo>
                  <a:pt x="699" y="468"/>
                </a:moveTo>
                <a:lnTo>
                  <a:pt x="699" y="350"/>
                </a:lnTo>
                <a:cubicBezTo>
                  <a:pt x="699" y="285"/>
                  <a:pt x="645" y="233"/>
                  <a:pt x="582" y="233"/>
                </a:cubicBezTo>
                <a:lnTo>
                  <a:pt x="350" y="233"/>
                </a:lnTo>
                <a:lnTo>
                  <a:pt x="350" y="350"/>
                </a:lnTo>
                <a:lnTo>
                  <a:pt x="582" y="350"/>
                </a:lnTo>
                <a:lnTo>
                  <a:pt x="582" y="468"/>
                </a:lnTo>
                <a:lnTo>
                  <a:pt x="467" y="468"/>
                </a:lnTo>
                <a:cubicBezTo>
                  <a:pt x="404" y="468"/>
                  <a:pt x="350" y="517"/>
                  <a:pt x="350" y="583"/>
                </a:cubicBezTo>
                <a:lnTo>
                  <a:pt x="350" y="818"/>
                </a:lnTo>
                <a:lnTo>
                  <a:pt x="699" y="818"/>
                </a:lnTo>
                <a:lnTo>
                  <a:pt x="699" y="700"/>
                </a:lnTo>
                <a:lnTo>
                  <a:pt x="467" y="700"/>
                </a:lnTo>
                <a:lnTo>
                  <a:pt x="467" y="583"/>
                </a:lnTo>
                <a:lnTo>
                  <a:pt x="582" y="583"/>
                </a:lnTo>
                <a:cubicBezTo>
                  <a:pt x="645" y="583"/>
                  <a:pt x="699" y="533"/>
                  <a:pt x="699" y="468"/>
                </a:cubicBezTo>
                <a:close/>
                <a:moveTo>
                  <a:pt x="932" y="0"/>
                </a:moveTo>
                <a:cubicBezTo>
                  <a:pt x="995" y="0"/>
                  <a:pt x="1049" y="55"/>
                  <a:pt x="1049" y="118"/>
                </a:cubicBezTo>
                <a:lnTo>
                  <a:pt x="1049" y="932"/>
                </a:lnTo>
                <a:cubicBezTo>
                  <a:pt x="1049" y="995"/>
                  <a:pt x="995" y="1050"/>
                  <a:pt x="932" y="1050"/>
                </a:cubicBezTo>
                <a:lnTo>
                  <a:pt x="117" y="1050"/>
                </a:lnTo>
                <a:cubicBezTo>
                  <a:pt x="54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4" y="0"/>
                  <a:pt x="117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 dirty="0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12" name="Freeform 30">
            <a:extLst>
              <a:ext uri="{FF2B5EF4-FFF2-40B4-BE49-F238E27FC236}">
                <a16:creationId xmlns:a16="http://schemas.microsoft.com/office/drawing/2014/main" id="{CBA83F5E-9C51-436F-8C5D-80F1E1665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33" y="679741"/>
            <a:ext cx="326580" cy="326580"/>
          </a:xfrm>
          <a:custGeom>
            <a:avLst/>
            <a:gdLst>
              <a:gd name="T0" fmla="*/ 642 w 1050"/>
              <a:gd name="T1" fmla="*/ 818 h 1051"/>
              <a:gd name="T2" fmla="*/ 642 w 1050"/>
              <a:gd name="T3" fmla="*/ 233 h 1051"/>
              <a:gd name="T4" fmla="*/ 407 w 1050"/>
              <a:gd name="T5" fmla="*/ 233 h 1051"/>
              <a:gd name="T6" fmla="*/ 407 w 1050"/>
              <a:gd name="T7" fmla="*/ 350 h 1051"/>
              <a:gd name="T8" fmla="*/ 524 w 1050"/>
              <a:gd name="T9" fmla="*/ 350 h 1051"/>
              <a:gd name="T10" fmla="*/ 524 w 1050"/>
              <a:gd name="T11" fmla="*/ 818 h 1051"/>
              <a:gd name="T12" fmla="*/ 642 w 1050"/>
              <a:gd name="T13" fmla="*/ 818 h 1051"/>
              <a:gd name="T14" fmla="*/ 931 w 1050"/>
              <a:gd name="T15" fmla="*/ 0 h 1051"/>
              <a:gd name="T16" fmla="*/ 1049 w 1050"/>
              <a:gd name="T17" fmla="*/ 118 h 1051"/>
              <a:gd name="T18" fmla="*/ 1049 w 1050"/>
              <a:gd name="T19" fmla="*/ 932 h 1051"/>
              <a:gd name="T20" fmla="*/ 931 w 1050"/>
              <a:gd name="T21" fmla="*/ 1050 h 1051"/>
              <a:gd name="T22" fmla="*/ 117 w 1050"/>
              <a:gd name="T23" fmla="*/ 1050 h 1051"/>
              <a:gd name="T24" fmla="*/ 0 w 1050"/>
              <a:gd name="T25" fmla="*/ 932 h 1051"/>
              <a:gd name="T26" fmla="*/ 0 w 1050"/>
              <a:gd name="T27" fmla="*/ 118 h 1051"/>
              <a:gd name="T28" fmla="*/ 117 w 1050"/>
              <a:gd name="T29" fmla="*/ 0 h 1051"/>
              <a:gd name="T30" fmla="*/ 931 w 1050"/>
              <a:gd name="T31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50" h="1051">
                <a:moveTo>
                  <a:pt x="642" y="818"/>
                </a:moveTo>
                <a:lnTo>
                  <a:pt x="642" y="233"/>
                </a:lnTo>
                <a:lnTo>
                  <a:pt x="407" y="233"/>
                </a:lnTo>
                <a:lnTo>
                  <a:pt x="407" y="350"/>
                </a:lnTo>
                <a:lnTo>
                  <a:pt x="524" y="350"/>
                </a:lnTo>
                <a:lnTo>
                  <a:pt x="524" y="818"/>
                </a:lnTo>
                <a:lnTo>
                  <a:pt x="642" y="818"/>
                </a:lnTo>
                <a:close/>
                <a:moveTo>
                  <a:pt x="931" y="0"/>
                </a:moveTo>
                <a:cubicBezTo>
                  <a:pt x="994" y="0"/>
                  <a:pt x="1049" y="55"/>
                  <a:pt x="1049" y="118"/>
                </a:cubicBezTo>
                <a:lnTo>
                  <a:pt x="1049" y="932"/>
                </a:lnTo>
                <a:cubicBezTo>
                  <a:pt x="1049" y="995"/>
                  <a:pt x="994" y="1050"/>
                  <a:pt x="931" y="1050"/>
                </a:cubicBezTo>
                <a:lnTo>
                  <a:pt x="117" y="1050"/>
                </a:lnTo>
                <a:cubicBezTo>
                  <a:pt x="54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4" y="0"/>
                  <a:pt x="117" y="0"/>
                </a:cubicBezTo>
                <a:lnTo>
                  <a:pt x="9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20" name="TextBox 28">
            <a:extLst>
              <a:ext uri="{FF2B5EF4-FFF2-40B4-BE49-F238E27FC236}">
                <a16:creationId xmlns:a16="http://schemas.microsoft.com/office/drawing/2014/main" id="{A5D10AE3-88DB-46CB-A404-E10AD0023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170" y="682307"/>
            <a:ext cx="23556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id-ID" sz="1400" b="1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Insurance</a:t>
            </a:r>
            <a:endParaRPr lang="en-US" sz="1400" b="1" dirty="0">
              <a:latin typeface="PT Sans" panose="020B0503020203020204" pitchFamily="34" charset="0"/>
              <a:ea typeface="PT Sans" panose="020B0503020203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7 CuadroTexto">
            <a:extLst>
              <a:ext uri="{FF2B5EF4-FFF2-40B4-BE49-F238E27FC236}">
                <a16:creationId xmlns:a16="http://schemas.microsoft.com/office/drawing/2014/main" id="{5D8BD465-DD0E-4510-9C2F-45DCFA31C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170" y="1009206"/>
            <a:ext cx="2093494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Predominate extensible testing for reliable good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views new normal that ensure before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to identify a ballpark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</a:t>
            </a:r>
            <a:endParaRPr lang="en-US" altLang="en-US" sz="1000" dirty="0">
              <a:latin typeface="PT Sans" panose="020B0503020203020204" pitchFamily="34" charset="0"/>
              <a:ea typeface="PT Sans" panose="020B0503020203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Box 28">
            <a:extLst>
              <a:ext uri="{FF2B5EF4-FFF2-40B4-BE49-F238E27FC236}">
                <a16:creationId xmlns:a16="http://schemas.microsoft.com/office/drawing/2014/main" id="{A5D10AE3-88DB-46CB-A404-E10AD0023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170" y="5557726"/>
            <a:ext cx="23556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id-ID" sz="1400" b="1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Special Service</a:t>
            </a:r>
            <a:endParaRPr lang="en-US" sz="1400" b="1" dirty="0">
              <a:latin typeface="PT Sans" panose="020B0503020203020204" pitchFamily="34" charset="0"/>
              <a:ea typeface="PT Sans" panose="020B0503020203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7 CuadroTexto">
            <a:extLst>
              <a:ext uri="{FF2B5EF4-FFF2-40B4-BE49-F238E27FC236}">
                <a16:creationId xmlns:a16="http://schemas.microsoft.com/office/drawing/2014/main" id="{5D8BD465-DD0E-4510-9C2F-45DCFA31C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170" y="5884625"/>
            <a:ext cx="2093494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Predominate extensible testing for reliable good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views new normal that ensure before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to identify a ballpark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</a:t>
            </a:r>
            <a:endParaRPr lang="en-US" altLang="en-US" sz="1000" dirty="0">
              <a:latin typeface="PT Sans" panose="020B0503020203020204" pitchFamily="34" charset="0"/>
              <a:ea typeface="PT Sans" panose="020B0503020203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4678333" y="5557726"/>
            <a:ext cx="326899" cy="326899"/>
          </a:xfrm>
          <a:custGeom>
            <a:avLst/>
            <a:gdLst>
              <a:gd name="T0" fmla="*/ 699 w 1050"/>
              <a:gd name="T1" fmla="*/ 437 h 1050"/>
              <a:gd name="T2" fmla="*/ 699 w 1050"/>
              <a:gd name="T3" fmla="*/ 350 h 1050"/>
              <a:gd name="T4" fmla="*/ 585 w 1050"/>
              <a:gd name="T5" fmla="*/ 232 h 1050"/>
              <a:gd name="T6" fmla="*/ 350 w 1050"/>
              <a:gd name="T7" fmla="*/ 232 h 1050"/>
              <a:gd name="T8" fmla="*/ 350 w 1050"/>
              <a:gd name="T9" fmla="*/ 350 h 1050"/>
              <a:gd name="T10" fmla="*/ 585 w 1050"/>
              <a:gd name="T11" fmla="*/ 350 h 1050"/>
              <a:gd name="T12" fmla="*/ 585 w 1050"/>
              <a:gd name="T13" fmla="*/ 467 h 1050"/>
              <a:gd name="T14" fmla="*/ 467 w 1050"/>
              <a:gd name="T15" fmla="*/ 467 h 1050"/>
              <a:gd name="T16" fmla="*/ 467 w 1050"/>
              <a:gd name="T17" fmla="*/ 582 h 1050"/>
              <a:gd name="T18" fmla="*/ 585 w 1050"/>
              <a:gd name="T19" fmla="*/ 582 h 1050"/>
              <a:gd name="T20" fmla="*/ 585 w 1050"/>
              <a:gd name="T21" fmla="*/ 700 h 1050"/>
              <a:gd name="T22" fmla="*/ 350 w 1050"/>
              <a:gd name="T23" fmla="*/ 700 h 1050"/>
              <a:gd name="T24" fmla="*/ 350 w 1050"/>
              <a:gd name="T25" fmla="*/ 817 h 1050"/>
              <a:gd name="T26" fmla="*/ 585 w 1050"/>
              <a:gd name="T27" fmla="*/ 817 h 1050"/>
              <a:gd name="T28" fmla="*/ 699 w 1050"/>
              <a:gd name="T29" fmla="*/ 700 h 1050"/>
              <a:gd name="T30" fmla="*/ 699 w 1050"/>
              <a:gd name="T31" fmla="*/ 612 h 1050"/>
              <a:gd name="T32" fmla="*/ 612 w 1050"/>
              <a:gd name="T33" fmla="*/ 525 h 1050"/>
              <a:gd name="T34" fmla="*/ 699 w 1050"/>
              <a:gd name="T35" fmla="*/ 437 h 1050"/>
              <a:gd name="T36" fmla="*/ 935 w 1050"/>
              <a:gd name="T37" fmla="*/ 0 h 1050"/>
              <a:gd name="T38" fmla="*/ 1049 w 1050"/>
              <a:gd name="T39" fmla="*/ 118 h 1050"/>
              <a:gd name="T40" fmla="*/ 1049 w 1050"/>
              <a:gd name="T41" fmla="*/ 932 h 1050"/>
              <a:gd name="T42" fmla="*/ 935 w 1050"/>
              <a:gd name="T43" fmla="*/ 1049 h 1050"/>
              <a:gd name="T44" fmla="*/ 117 w 1050"/>
              <a:gd name="T45" fmla="*/ 1049 h 1050"/>
              <a:gd name="T46" fmla="*/ 0 w 1050"/>
              <a:gd name="T47" fmla="*/ 932 h 1050"/>
              <a:gd name="T48" fmla="*/ 0 w 1050"/>
              <a:gd name="T49" fmla="*/ 118 h 1050"/>
              <a:gd name="T50" fmla="*/ 117 w 1050"/>
              <a:gd name="T51" fmla="*/ 0 h 1050"/>
              <a:gd name="T52" fmla="*/ 935 w 1050"/>
              <a:gd name="T53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050" h="1050">
                <a:moveTo>
                  <a:pt x="699" y="437"/>
                </a:moveTo>
                <a:lnTo>
                  <a:pt x="699" y="350"/>
                </a:lnTo>
                <a:cubicBezTo>
                  <a:pt x="699" y="284"/>
                  <a:pt x="648" y="232"/>
                  <a:pt x="585" y="232"/>
                </a:cubicBezTo>
                <a:lnTo>
                  <a:pt x="350" y="232"/>
                </a:lnTo>
                <a:lnTo>
                  <a:pt x="350" y="350"/>
                </a:lnTo>
                <a:lnTo>
                  <a:pt x="585" y="350"/>
                </a:lnTo>
                <a:lnTo>
                  <a:pt x="585" y="467"/>
                </a:lnTo>
                <a:lnTo>
                  <a:pt x="467" y="467"/>
                </a:lnTo>
                <a:lnTo>
                  <a:pt x="467" y="582"/>
                </a:lnTo>
                <a:lnTo>
                  <a:pt x="585" y="582"/>
                </a:lnTo>
                <a:lnTo>
                  <a:pt x="585" y="700"/>
                </a:lnTo>
                <a:lnTo>
                  <a:pt x="350" y="700"/>
                </a:lnTo>
                <a:lnTo>
                  <a:pt x="350" y="817"/>
                </a:lnTo>
                <a:lnTo>
                  <a:pt x="585" y="817"/>
                </a:lnTo>
                <a:cubicBezTo>
                  <a:pt x="648" y="817"/>
                  <a:pt x="699" y="765"/>
                  <a:pt x="699" y="700"/>
                </a:cubicBezTo>
                <a:lnTo>
                  <a:pt x="699" y="612"/>
                </a:lnTo>
                <a:cubicBezTo>
                  <a:pt x="699" y="563"/>
                  <a:pt x="661" y="525"/>
                  <a:pt x="612" y="525"/>
                </a:cubicBezTo>
                <a:cubicBezTo>
                  <a:pt x="661" y="525"/>
                  <a:pt x="699" y="487"/>
                  <a:pt x="699" y="437"/>
                </a:cubicBezTo>
                <a:close/>
                <a:moveTo>
                  <a:pt x="935" y="0"/>
                </a:moveTo>
                <a:cubicBezTo>
                  <a:pt x="997" y="0"/>
                  <a:pt x="1049" y="55"/>
                  <a:pt x="1049" y="118"/>
                </a:cubicBezTo>
                <a:lnTo>
                  <a:pt x="1049" y="932"/>
                </a:lnTo>
                <a:cubicBezTo>
                  <a:pt x="1049" y="995"/>
                  <a:pt x="997" y="1049"/>
                  <a:pt x="935" y="1049"/>
                </a:cubicBezTo>
                <a:lnTo>
                  <a:pt x="117" y="1049"/>
                </a:lnTo>
                <a:cubicBezTo>
                  <a:pt x="55" y="1049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7" y="0"/>
                </a:cubicBezTo>
                <a:lnTo>
                  <a:pt x="93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48192" y="377121"/>
            <a:ext cx="3600000" cy="3060000"/>
          </a:xfrm>
          <a:solidFill>
            <a:schemeClr val="accent2">
              <a:lumMod val="5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8243808" y="3429000"/>
            <a:ext cx="3600000" cy="3060000"/>
          </a:xfrm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134591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>
          <a:xfrm>
            <a:off x="3655500" y="525352"/>
            <a:ext cx="4332559" cy="5807296"/>
          </a:xfrm>
          <a:solidFill>
            <a:schemeClr val="accent2">
              <a:lumMod val="50000"/>
            </a:schemeClr>
          </a:solidFill>
        </p:spPr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846B14-E91A-46B1-B0A3-1B254FC43A72}"/>
              </a:ext>
            </a:extLst>
          </p:cNvPr>
          <p:cNvSpPr txBox="1"/>
          <p:nvPr/>
        </p:nvSpPr>
        <p:spPr>
          <a:xfrm>
            <a:off x="1287433" y="2690338"/>
            <a:ext cx="2036596" cy="147732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id-ID" sz="4800" b="1" dirty="0">
                <a:latin typeface="Maiandra GD" panose="020E0502030308020204" pitchFamily="34" charset="0"/>
                <a:ea typeface="Roboto Slab" pitchFamily="2" charset="0"/>
              </a:rPr>
              <a:t>Our Vision</a:t>
            </a:r>
            <a:endParaRPr lang="en-US" sz="4800" b="1" dirty="0">
              <a:latin typeface="Maiandra GD" panose="020E0502030308020204" pitchFamily="34" charset="0"/>
              <a:ea typeface="Roboto Slab" pitchFamily="2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851771" y="1175793"/>
            <a:ext cx="6341334" cy="4506414"/>
          </a:xfrm>
          <a:prstGeom prst="frame">
            <a:avLst>
              <a:gd name="adj1" fmla="val 268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9C0DEF7-60E0-4B0B-8759-029E33660FCF}"/>
              </a:ext>
            </a:extLst>
          </p:cNvPr>
          <p:cNvGrpSpPr/>
          <p:nvPr/>
        </p:nvGrpSpPr>
        <p:grpSpPr>
          <a:xfrm>
            <a:off x="8538320" y="1541762"/>
            <a:ext cx="2643918" cy="3799355"/>
            <a:chOff x="8630423" y="1541762"/>
            <a:chExt cx="2643918" cy="3799355"/>
          </a:xfrm>
        </p:grpSpPr>
        <p:sp>
          <p:nvSpPr>
            <p:cNvPr id="9" name="TextBox 28">
              <a:extLst>
                <a:ext uri="{FF2B5EF4-FFF2-40B4-BE49-F238E27FC236}">
                  <a16:creationId xmlns:a16="http://schemas.microsoft.com/office/drawing/2014/main" id="{95152F22-D578-4ECB-81BE-E6F245713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0423" y="1541762"/>
              <a:ext cx="264391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Vision Number One</a:t>
              </a:r>
            </a:p>
          </p:txBody>
        </p:sp>
        <p:sp>
          <p:nvSpPr>
            <p:cNvPr id="10" name="7 CuadroTexto">
              <a:extLst>
                <a:ext uri="{FF2B5EF4-FFF2-40B4-BE49-F238E27FC236}">
                  <a16:creationId xmlns:a16="http://schemas.microsoft.com/office/drawing/2014/main" id="{76CEF510-FF75-4365-B857-1C5CC3C4F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0423" y="1831171"/>
              <a:ext cx="2643918" cy="692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Open Sans" panose="020B0606030504020204" pitchFamily="34" charset="0"/>
                </a:rPr>
                <a:t>Predominate extensible testing for reliable good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Open Sans" panose="020B0606030504020204" pitchFamily="34" charset="0"/>
                </a:rPr>
                <a:t>views new normal that ensure channels before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to identify a ballpark value.</a:t>
              </a:r>
              <a:endParaRPr lang="en-US" altLang="en-US" sz="1000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TextBox 28">
              <a:extLst>
                <a:ext uri="{FF2B5EF4-FFF2-40B4-BE49-F238E27FC236}">
                  <a16:creationId xmlns:a16="http://schemas.microsoft.com/office/drawing/2014/main" id="{86A9A318-558E-4D7C-B55B-0A4AA20BC7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0423" y="4359211"/>
              <a:ext cx="264391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Vision Number Three</a:t>
              </a:r>
            </a:p>
          </p:txBody>
        </p:sp>
        <p:sp>
          <p:nvSpPr>
            <p:cNvPr id="12" name="7 CuadroTexto">
              <a:extLst>
                <a:ext uri="{FF2B5EF4-FFF2-40B4-BE49-F238E27FC236}">
                  <a16:creationId xmlns:a16="http://schemas.microsoft.com/office/drawing/2014/main" id="{8295D9F7-A9ED-42F3-AAA4-BB86B608DE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0423" y="4648620"/>
              <a:ext cx="2643918" cy="692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Open Sans" panose="020B0606030504020204" pitchFamily="34" charset="0"/>
                </a:rPr>
                <a:t>Predominate extensible testing for reliable good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Open Sans" panose="020B0606030504020204" pitchFamily="34" charset="0"/>
                </a:rPr>
                <a:t>views new normal that ensure channels before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to identify a ballpark value.</a:t>
              </a:r>
              <a:endParaRPr lang="en-US" altLang="en-US" sz="1000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" name="TextBox 28">
              <a:extLst>
                <a:ext uri="{FF2B5EF4-FFF2-40B4-BE49-F238E27FC236}">
                  <a16:creationId xmlns:a16="http://schemas.microsoft.com/office/drawing/2014/main" id="{3469E2D7-26EC-4BBF-A07C-29BE97B68C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0423" y="2950487"/>
              <a:ext cx="264391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Vision Number Two</a:t>
              </a:r>
            </a:p>
          </p:txBody>
        </p:sp>
        <p:sp>
          <p:nvSpPr>
            <p:cNvPr id="14" name="7 CuadroTexto">
              <a:extLst>
                <a:ext uri="{FF2B5EF4-FFF2-40B4-BE49-F238E27FC236}">
                  <a16:creationId xmlns:a16="http://schemas.microsoft.com/office/drawing/2014/main" id="{E7E8F037-4644-430A-97D6-5F5214B25B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0423" y="3239896"/>
              <a:ext cx="2643918" cy="692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Open Sans" panose="020B0606030504020204" pitchFamily="34" charset="0"/>
                </a:rPr>
                <a:t>Predominate extensible testing for reliable good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Open Sans" panose="020B0606030504020204" pitchFamily="34" charset="0"/>
                </a:rPr>
                <a:t>views new normal that ensure channels before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to identify a ballpark value.</a:t>
              </a:r>
              <a:endParaRPr lang="en-US" altLang="en-US" sz="1000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19909" y="1627166"/>
            <a:ext cx="2774754" cy="3603668"/>
          </a:xfrm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4113947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9548" y="0"/>
            <a:ext cx="7582452" cy="821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Gudea" panose="02000000000000000000" pitchFamily="50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96000"/>
            <a:ext cx="9739744" cy="76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Gudea" panose="02000000000000000000" pitchFamily="50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152B2C-A7C0-45F9-B822-F400FCC09149}"/>
              </a:ext>
            </a:extLst>
          </p:cNvPr>
          <p:cNvSpPr/>
          <p:nvPr/>
        </p:nvSpPr>
        <p:spPr>
          <a:xfrm>
            <a:off x="1711555" y="3308543"/>
            <a:ext cx="6316634" cy="1615827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Proactively envisioned multimedia based expertise and cross-media growth strategies. Seamlessly visualize quality intellectual capital without superior collaboration and idea sharing.  Interactively coordinate </a:t>
            </a:r>
            <a:r>
              <a:rPr lang="en-US" sz="1000" dirty="0" err="1">
                <a:latin typeface="PT Sans" panose="020B0503020203020204" pitchFamily="34" charset="0"/>
                <a:ea typeface="PT Sans" panose="020B0503020203020204" pitchFamily="34" charset="0"/>
              </a:rPr>
              <a:t>pr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o active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 process-centric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 good enough.</a:t>
            </a:r>
          </a:p>
          <a:p>
            <a:pPr>
              <a:lnSpc>
                <a:spcPct val="150000"/>
              </a:lnSpc>
            </a:pPr>
            <a:endParaRPr lang="id-ID" sz="1000" dirty="0">
              <a:latin typeface="PT Sans" panose="020B0503020203020204" pitchFamily="34" charset="0"/>
              <a:ea typeface="PT Sans" panose="020B05030202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Interactively coordinate proactive e-commerce via process-centric "outside the box" thinking. Completely pursue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scalable charity event to </a:t>
            </a:r>
            <a:r>
              <a:rPr lang="en-US" sz="1000" dirty="0" err="1">
                <a:latin typeface="PT Sans" panose="020B0503020203020204" pitchFamily="34" charset="0"/>
                <a:ea typeface="PT Sans" panose="020B0503020203020204" pitchFamily="34" charset="0"/>
              </a:rPr>
              <a:t>bes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 success. Collaboratively administrate empowered </a:t>
            </a:r>
            <a:r>
              <a:rPr lang="en-US" sz="1000" dirty="0" err="1">
                <a:latin typeface="PT Sans" panose="020B0503020203020204" pitchFamily="34" charset="0"/>
                <a:ea typeface="PT Sans" panose="020B0503020203020204" pitchFamily="34" charset="0"/>
              </a:rPr>
              <a:t>marketsplug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-and-play. web-readiness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 good mood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35A02F-B587-4D86-B395-8511F3B8DCD3}"/>
              </a:ext>
            </a:extLst>
          </p:cNvPr>
          <p:cNvSpPr txBox="1"/>
          <p:nvPr/>
        </p:nvSpPr>
        <p:spPr>
          <a:xfrm>
            <a:off x="5446399" y="796380"/>
            <a:ext cx="5908750" cy="147732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id-ID" sz="4800" b="1" dirty="0">
                <a:latin typeface="Maiandra GD" panose="020E0502030308020204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Never Blame Others in Your Life</a:t>
            </a:r>
            <a:endParaRPr lang="en-US" sz="4800" b="1" dirty="0">
              <a:latin typeface="Maiandra GD" panose="020E0502030308020204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962815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84087"/>
            <a:ext cx="12192000" cy="42329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07385"/>
            <a:ext cx="12192000" cy="4914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34EA61-38D8-4C19-97E1-98B420C3A8E0}"/>
              </a:ext>
            </a:extLst>
          </p:cNvPr>
          <p:cNvSpPr txBox="1"/>
          <p:nvPr/>
        </p:nvSpPr>
        <p:spPr>
          <a:xfrm>
            <a:off x="1186941" y="4458816"/>
            <a:ext cx="3732777" cy="147732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4800" b="1" dirty="0">
                <a:latin typeface="Maiandra GD" panose="020E0502030308020204" pitchFamily="34" charset="0"/>
                <a:ea typeface="Roboto Slab" pitchFamily="2" charset="0"/>
              </a:rPr>
              <a:t>This Is Quotes Time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3F014AA-A1E6-4FB9-BD44-D4B45F7F3EF2}"/>
              </a:ext>
            </a:extLst>
          </p:cNvPr>
          <p:cNvGrpSpPr/>
          <p:nvPr/>
        </p:nvGrpSpPr>
        <p:grpSpPr>
          <a:xfrm>
            <a:off x="6705392" y="4463115"/>
            <a:ext cx="4338554" cy="1468730"/>
            <a:chOff x="2822709" y="4029402"/>
            <a:chExt cx="5323429" cy="146873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3EAED90-7438-4025-9900-4806A9A41BB7}"/>
                </a:ext>
              </a:extLst>
            </p:cNvPr>
            <p:cNvSpPr/>
            <p:nvPr/>
          </p:nvSpPr>
          <p:spPr>
            <a:xfrm>
              <a:off x="2822709" y="4029402"/>
              <a:ext cx="5275713" cy="96949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sz="1400" b="1" i="1" dirty="0">
                  <a:latin typeface="PT Sans" panose="020B0503020203020204" pitchFamily="34" charset="0"/>
                  <a:ea typeface="PT Sans" panose="020B0503020203020204" pitchFamily="34" charset="0"/>
                </a:rPr>
                <a:t>There is only one boss. The customer. And he can fire everybody in the company from the chairman on down, simply by spending his money somewhere else.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5E140B5-89A1-46A5-BA7B-549BF523DF8F}"/>
                </a:ext>
              </a:extLst>
            </p:cNvPr>
            <p:cNvSpPr/>
            <p:nvPr/>
          </p:nvSpPr>
          <p:spPr>
            <a:xfrm>
              <a:off x="2822709" y="5209783"/>
              <a:ext cx="5323429" cy="28834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sz="1400" i="1" dirty="0">
                  <a:latin typeface="PT Sans" panose="020B0503020203020204" pitchFamily="34" charset="0"/>
                  <a:ea typeface="PT Sans" panose="020B0503020203020204" pitchFamily="34" charset="0"/>
                </a:rPr>
                <a:t>- Sam Walton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C6E0344-4272-475C-982A-3B414BD944C6}"/>
              </a:ext>
            </a:extLst>
          </p:cNvPr>
          <p:cNvSpPr txBox="1"/>
          <p:nvPr/>
        </p:nvSpPr>
        <p:spPr>
          <a:xfrm>
            <a:off x="4815840" y="289616"/>
            <a:ext cx="256032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WWW.</a:t>
            </a:r>
            <a:r>
              <a:rPr lang="id-ID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BUMAZE</a:t>
            </a:r>
            <a:r>
              <a:rPr lang="en-US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.COM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186941" y="1494170"/>
            <a:ext cx="4299666" cy="2700000"/>
          </a:xfrm>
          <a:solidFill>
            <a:schemeClr val="accent2">
              <a:lumMod val="50000"/>
            </a:schemeClr>
          </a:solidFill>
        </p:spPr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705392" y="1494170"/>
            <a:ext cx="4299666" cy="2700000"/>
          </a:xfrm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075209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flythrough dir="out" hasBounce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008308" y="4152378"/>
            <a:ext cx="4183692" cy="27056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160EFC-1955-42A0-B61C-6192D3EA4443}"/>
              </a:ext>
            </a:extLst>
          </p:cNvPr>
          <p:cNvSpPr/>
          <p:nvPr/>
        </p:nvSpPr>
        <p:spPr>
          <a:xfrm>
            <a:off x="8843139" y="4928108"/>
            <a:ext cx="2514030" cy="1154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</a:rPr>
              <a:t>Collaboratively administrate empowered markets via plug and play networks. Dynamic procrastinate B2C users after installed base benefits. Dramatic visualize. </a:t>
            </a:r>
            <a:r>
              <a:rPr lang="en-US" altLang="en-US" sz="10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</a:rPr>
              <a:t>Predominate extensible testing</a:t>
            </a:r>
            <a:r>
              <a:rPr lang="id-ID" altLang="en-US" sz="10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</a:rPr>
              <a:t> good</a:t>
            </a:r>
            <a:r>
              <a:rPr lang="en-US" altLang="en-US" sz="10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</a:rPr>
              <a:t>. </a:t>
            </a:r>
            <a:endParaRPr lang="en-US" sz="1000" dirty="0">
              <a:solidFill>
                <a:srgbClr val="1F2D35"/>
              </a:solidFill>
              <a:latin typeface="PT Sans" panose="020B0503020203020204" pitchFamily="34" charset="0"/>
              <a:ea typeface="PT Sans" panose="020B0503020203020204" pitchFamily="34" charset="0"/>
              <a:cs typeface="Latha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647156" cy="18538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6C28E6-AB30-4AA0-B7F0-259C65149E80}"/>
              </a:ext>
            </a:extLst>
          </p:cNvPr>
          <p:cNvSpPr txBox="1"/>
          <p:nvPr/>
        </p:nvSpPr>
        <p:spPr>
          <a:xfrm>
            <a:off x="168858" y="0"/>
            <a:ext cx="4309440" cy="147732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4800" b="1" dirty="0">
                <a:solidFill>
                  <a:schemeClr val="bg2">
                    <a:lumMod val="85000"/>
                    <a:lumOff val="15000"/>
                  </a:schemeClr>
                </a:solidFill>
                <a:latin typeface="Maiandra GD" panose="020E0502030308020204" pitchFamily="34" charset="0"/>
                <a:ea typeface="Source Sans Pro" panose="020B0503030403020204" pitchFamily="34" charset="0"/>
                <a:cs typeface="Open Sans Extrabold" panose="020B0906030804020204" pitchFamily="34" charset="0"/>
              </a:rPr>
              <a:t>Hello! </a:t>
            </a:r>
          </a:p>
          <a:p>
            <a:r>
              <a:rPr lang="en-US" sz="4800" b="1" dirty="0">
                <a:solidFill>
                  <a:schemeClr val="bg2">
                    <a:lumMod val="85000"/>
                    <a:lumOff val="15000"/>
                  </a:schemeClr>
                </a:solidFill>
                <a:latin typeface="Maiandra GD" panose="020E0502030308020204" pitchFamily="34" charset="0"/>
                <a:ea typeface="Source Sans Pro" panose="020B0503030403020204" pitchFamily="34" charset="0"/>
                <a:cs typeface="Open Sans Extrabold" panose="020B0906030804020204" pitchFamily="34" charset="0"/>
              </a:rPr>
              <a:t>We </a:t>
            </a:r>
            <a:r>
              <a:rPr lang="en-US" sz="4800" b="1" dirty="0" err="1">
                <a:solidFill>
                  <a:schemeClr val="bg2">
                    <a:lumMod val="85000"/>
                    <a:lumOff val="15000"/>
                  </a:schemeClr>
                </a:solidFill>
                <a:latin typeface="Maiandra GD" panose="020E0502030308020204" pitchFamily="34" charset="0"/>
                <a:ea typeface="Source Sans Pro" panose="020B0503030403020204" pitchFamily="34" charset="0"/>
                <a:cs typeface="Open Sans Extrabold" panose="020B0906030804020204" pitchFamily="34" charset="0"/>
              </a:rPr>
              <a:t>Ar</a:t>
            </a:r>
            <a:r>
              <a:rPr lang="id-ID" sz="4800" b="1" dirty="0">
                <a:solidFill>
                  <a:schemeClr val="bg2">
                    <a:lumMod val="85000"/>
                    <a:lumOff val="15000"/>
                  </a:schemeClr>
                </a:solidFill>
                <a:latin typeface="Maiandra GD" panose="020E0502030308020204" pitchFamily="34" charset="0"/>
                <a:ea typeface="Source Sans Pro" panose="020B0503030403020204" pitchFamily="34" charset="0"/>
                <a:cs typeface="Open Sans Extrabold" panose="020B0906030804020204" pitchFamily="34" charset="0"/>
              </a:rPr>
              <a:t>e </a:t>
            </a:r>
            <a:r>
              <a:rPr lang="en-US" sz="4800" b="1" dirty="0" err="1">
                <a:solidFill>
                  <a:schemeClr val="bg2">
                    <a:lumMod val="85000"/>
                    <a:lumOff val="15000"/>
                  </a:schemeClr>
                </a:solidFill>
                <a:latin typeface="Maiandra GD" panose="020E0502030308020204" pitchFamily="34" charset="0"/>
                <a:ea typeface="Source Sans Pro" panose="020B0503030403020204" pitchFamily="34" charset="0"/>
                <a:cs typeface="Open Sans Extrabold" panose="020B0906030804020204" pitchFamily="34" charset="0"/>
              </a:rPr>
              <a:t>Bumaze</a:t>
            </a:r>
            <a:endParaRPr lang="en-US" sz="4800" b="1" dirty="0">
              <a:solidFill>
                <a:schemeClr val="bg2">
                  <a:lumMod val="85000"/>
                  <a:lumOff val="15000"/>
                </a:schemeClr>
              </a:solidFill>
              <a:latin typeface="Maiandra GD" panose="020E0502030308020204" pitchFamily="34" charset="0"/>
              <a:ea typeface="Source Sans Pro" panose="020B0503030403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3FEDD4-6994-4F15-99DE-BC0DDB9123A4}"/>
              </a:ext>
            </a:extLst>
          </p:cNvPr>
          <p:cNvSpPr txBox="1"/>
          <p:nvPr/>
        </p:nvSpPr>
        <p:spPr>
          <a:xfrm>
            <a:off x="9691350" y="250241"/>
            <a:ext cx="209315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WWW.BUMAZE.COM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4286786" y="1532060"/>
            <a:ext cx="4486277" cy="3396047"/>
          </a:xfrm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30456462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914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CB508C-9DBC-47BA-8AE7-FDFB6265CF46}"/>
              </a:ext>
            </a:extLst>
          </p:cNvPr>
          <p:cNvSpPr/>
          <p:nvPr/>
        </p:nvSpPr>
        <p:spPr>
          <a:xfrm>
            <a:off x="2552362" y="5701316"/>
            <a:ext cx="7087276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Quickly disseminate superior deliverables whereas web-enabled applications. Quickly drive clicks-and-mortar catalysts for change. Continually </a:t>
            </a:r>
            <a:r>
              <a:rPr lang="en-US" sz="1000" dirty="0" err="1">
                <a:latin typeface="PT Sans" panose="020B0503020203020204" pitchFamily="34" charset="0"/>
                <a:ea typeface="PT Sans" panose="020B0503020203020204" pitchFamily="34" charset="0"/>
              </a:rPr>
              <a:t>reintermediate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 integrated processes through technically sound intellectual capital. Holistically foster superior methodologies without market-driven best practices.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CBA4D6-ED81-4C6A-8991-D78064428232}"/>
              </a:ext>
            </a:extLst>
          </p:cNvPr>
          <p:cNvSpPr txBox="1"/>
          <p:nvPr/>
        </p:nvSpPr>
        <p:spPr>
          <a:xfrm>
            <a:off x="2552363" y="4699042"/>
            <a:ext cx="7087275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id-ID" sz="4800" b="1" dirty="0">
                <a:latin typeface="Maiandra GD" panose="020E0502030308020204" pitchFamily="34" charset="0"/>
                <a:ea typeface="Roboto Slab" pitchFamily="2" charset="0"/>
              </a:rPr>
              <a:t>Keep The</a:t>
            </a:r>
            <a:r>
              <a:rPr lang="en-US" sz="4800" b="1" dirty="0">
                <a:latin typeface="Maiandra GD" panose="020E0502030308020204" pitchFamily="34" charset="0"/>
                <a:ea typeface="Roboto Slab" pitchFamily="2" charset="0"/>
              </a:rPr>
              <a:t> </a:t>
            </a:r>
            <a:r>
              <a:rPr lang="id-ID" sz="4800" b="1" dirty="0">
                <a:latin typeface="Maiandra GD" panose="020E0502030308020204" pitchFamily="34" charset="0"/>
                <a:ea typeface="Roboto Slab" pitchFamily="2" charset="0"/>
              </a:rPr>
              <a:t>Our Spirit</a:t>
            </a:r>
            <a:endParaRPr lang="en-US" sz="4800" b="1" dirty="0">
              <a:latin typeface="Maiandra GD" panose="020E0502030308020204" pitchFamily="34" charset="0"/>
              <a:ea typeface="Roboto Slab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097288-3763-49CA-93C1-21B88E256E7A}"/>
              </a:ext>
            </a:extLst>
          </p:cNvPr>
          <p:cNvSpPr txBox="1"/>
          <p:nvPr/>
        </p:nvSpPr>
        <p:spPr>
          <a:xfrm>
            <a:off x="9762498" y="162844"/>
            <a:ext cx="237744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" spc="6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WWW.</a:t>
            </a:r>
            <a:r>
              <a:rPr lang="id-ID" sz="900" spc="6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BUMAZE</a:t>
            </a:r>
            <a:r>
              <a:rPr lang="en-US" sz="900" spc="6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.COM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596000" y="464187"/>
            <a:ext cx="9000000" cy="4140000"/>
          </a:xfrm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3623002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flythrough dir="out" hasBounce="1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9718684" y="1255223"/>
            <a:ext cx="1481221" cy="941972"/>
            <a:chOff x="9890235" y="1255223"/>
            <a:chExt cx="1481221" cy="941972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982ECD0-8B95-4ADE-9DAC-8F52ACCCECD0}"/>
                </a:ext>
              </a:extLst>
            </p:cNvPr>
            <p:cNvSpPr txBox="1"/>
            <p:nvPr/>
          </p:nvSpPr>
          <p:spPr>
            <a:xfrm>
              <a:off x="9890236" y="1255223"/>
              <a:ext cx="148122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B0C4D0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Finished Project</a:t>
              </a:r>
            </a:p>
          </p:txBody>
        </p:sp>
        <p:sp>
          <p:nvSpPr>
            <p:cNvPr id="13" name="7 CuadroTexto">
              <a:extLst>
                <a:ext uri="{FF2B5EF4-FFF2-40B4-BE49-F238E27FC236}">
                  <a16:creationId xmlns:a16="http://schemas.microsoft.com/office/drawing/2014/main" id="{266272FF-F479-46EA-A9FD-2460597480CF}"/>
                </a:ext>
              </a:extLst>
            </p:cNvPr>
            <p:cNvSpPr txBox="1"/>
            <p:nvPr/>
          </p:nvSpPr>
          <p:spPr>
            <a:xfrm>
              <a:off x="9890235" y="1504698"/>
              <a:ext cx="1481220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en-US" sz="1000" dirty="0">
                  <a:solidFill>
                    <a:srgbClr val="B0C4D0"/>
                  </a:solidFill>
                  <a:latin typeface="PT Sans" panose="020B0503020203020204" pitchFamily="34" charset="0"/>
                  <a:ea typeface="PT Sans" panose="020B0503020203020204" pitchFamily="34" charset="0"/>
                </a:rPr>
                <a:t>Predominate extensible testing reliable good </a:t>
              </a:r>
              <a:r>
                <a:rPr lang="en-US" altLang="en-US" sz="1000" dirty="0">
                  <a:solidFill>
                    <a:srgbClr val="B0C4D0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u</a:t>
              </a:r>
              <a:r>
                <a:rPr lang="en-US" sz="1000" dirty="0">
                  <a:solidFill>
                    <a:srgbClr val="B0C4D0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ser </a:t>
              </a:r>
              <a:r>
                <a:rPr lang="en-US" sz="1000" dirty="0">
                  <a:solidFill>
                    <a:srgbClr val="B0C4D0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on low hanging fruit.</a:t>
              </a:r>
              <a:endParaRPr lang="en-US" altLang="en-US" sz="1000" dirty="0">
                <a:solidFill>
                  <a:srgbClr val="B0C4D0"/>
                </a:solidFill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</p:grp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190FBA3-A277-B4FA-F6DD-B092B0613A5C}"/>
              </a:ext>
            </a:extLst>
          </p:cNvPr>
          <p:cNvSpPr/>
          <p:nvPr/>
        </p:nvSpPr>
        <p:spPr>
          <a:xfrm flipH="1">
            <a:off x="9132925" y="2618510"/>
            <a:ext cx="2652738" cy="207818"/>
          </a:xfrm>
          <a:custGeom>
            <a:avLst/>
            <a:gdLst>
              <a:gd name="connsiteX0" fmla="*/ 1137818 w 2652738"/>
              <a:gd name="connsiteY0" fmla="*/ 0 h 207818"/>
              <a:gd name="connsiteX1" fmla="*/ 0 w 2652738"/>
              <a:gd name="connsiteY1" fmla="*/ 0 h 207818"/>
              <a:gd name="connsiteX2" fmla="*/ 0 w 2652738"/>
              <a:gd name="connsiteY2" fmla="*/ 207818 h 207818"/>
              <a:gd name="connsiteX3" fmla="*/ 1137818 w 2652738"/>
              <a:gd name="connsiteY3" fmla="*/ 207818 h 207818"/>
              <a:gd name="connsiteX4" fmla="*/ 1389341 w 2652738"/>
              <a:gd name="connsiteY4" fmla="*/ 0 h 207818"/>
              <a:gd name="connsiteX5" fmla="*/ 1347241 w 2652738"/>
              <a:gd name="connsiteY5" fmla="*/ 0 h 207818"/>
              <a:gd name="connsiteX6" fmla="*/ 1347241 w 2652738"/>
              <a:gd name="connsiteY6" fmla="*/ 83038 h 207818"/>
              <a:gd name="connsiteX7" fmla="*/ 1305860 w 2652738"/>
              <a:gd name="connsiteY7" fmla="*/ 83038 h 207818"/>
              <a:gd name="connsiteX8" fmla="*/ 1305860 w 2652738"/>
              <a:gd name="connsiteY8" fmla="*/ 0 h 207818"/>
              <a:gd name="connsiteX9" fmla="*/ 1263400 w 2652738"/>
              <a:gd name="connsiteY9" fmla="*/ 0 h 207818"/>
              <a:gd name="connsiteX10" fmla="*/ 1263400 w 2652738"/>
              <a:gd name="connsiteY10" fmla="*/ 207818 h 207818"/>
              <a:gd name="connsiteX11" fmla="*/ 1305860 w 2652738"/>
              <a:gd name="connsiteY11" fmla="*/ 207818 h 207818"/>
              <a:gd name="connsiteX12" fmla="*/ 1305860 w 2652738"/>
              <a:gd name="connsiteY12" fmla="*/ 124419 h 207818"/>
              <a:gd name="connsiteX13" fmla="*/ 1389341 w 2652738"/>
              <a:gd name="connsiteY13" fmla="*/ 124419 h 207818"/>
              <a:gd name="connsiteX14" fmla="*/ 2652738 w 2652738"/>
              <a:gd name="connsiteY14" fmla="*/ 0 h 207818"/>
              <a:gd name="connsiteX15" fmla="*/ 1515283 w 2652738"/>
              <a:gd name="connsiteY15" fmla="*/ 0 h 207818"/>
              <a:gd name="connsiteX16" fmla="*/ 1515283 w 2652738"/>
              <a:gd name="connsiteY16" fmla="*/ 207818 h 207818"/>
              <a:gd name="connsiteX17" fmla="*/ 2652738 w 2652738"/>
              <a:gd name="connsiteY17" fmla="*/ 207818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52738" h="207818">
                <a:moveTo>
                  <a:pt x="1137818" y="0"/>
                </a:moveTo>
                <a:lnTo>
                  <a:pt x="0" y="0"/>
                </a:lnTo>
                <a:lnTo>
                  <a:pt x="0" y="207818"/>
                </a:lnTo>
                <a:lnTo>
                  <a:pt x="1137818" y="207818"/>
                </a:lnTo>
                <a:close/>
                <a:moveTo>
                  <a:pt x="1389341" y="0"/>
                </a:moveTo>
                <a:lnTo>
                  <a:pt x="1347241" y="0"/>
                </a:lnTo>
                <a:lnTo>
                  <a:pt x="1347241" y="83038"/>
                </a:lnTo>
                <a:lnTo>
                  <a:pt x="1305860" y="83038"/>
                </a:lnTo>
                <a:lnTo>
                  <a:pt x="1305860" y="0"/>
                </a:lnTo>
                <a:lnTo>
                  <a:pt x="1263400" y="0"/>
                </a:lnTo>
                <a:lnTo>
                  <a:pt x="1263400" y="207818"/>
                </a:lnTo>
                <a:lnTo>
                  <a:pt x="1305860" y="207818"/>
                </a:lnTo>
                <a:lnTo>
                  <a:pt x="1305860" y="124419"/>
                </a:lnTo>
                <a:lnTo>
                  <a:pt x="1389341" y="124419"/>
                </a:lnTo>
                <a:close/>
                <a:moveTo>
                  <a:pt x="2652738" y="0"/>
                </a:moveTo>
                <a:lnTo>
                  <a:pt x="1515283" y="0"/>
                </a:lnTo>
                <a:lnTo>
                  <a:pt x="1515283" y="207818"/>
                </a:lnTo>
                <a:lnTo>
                  <a:pt x="2652738" y="2078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809821" y="3247642"/>
            <a:ext cx="1481221" cy="941972"/>
            <a:chOff x="6965458" y="3545183"/>
            <a:chExt cx="1481221" cy="94197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5AFB305-DBD7-4F31-92A9-FC8AAF52A171}"/>
                </a:ext>
              </a:extLst>
            </p:cNvPr>
            <p:cNvSpPr txBox="1"/>
            <p:nvPr/>
          </p:nvSpPr>
          <p:spPr>
            <a:xfrm>
              <a:off x="6965459" y="3545183"/>
              <a:ext cx="148122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Make Strategy</a:t>
              </a:r>
            </a:p>
          </p:txBody>
        </p:sp>
        <p:sp>
          <p:nvSpPr>
            <p:cNvPr id="10" name="7 CuadroTexto">
              <a:extLst>
                <a:ext uri="{FF2B5EF4-FFF2-40B4-BE49-F238E27FC236}">
                  <a16:creationId xmlns:a16="http://schemas.microsoft.com/office/drawing/2014/main" id="{D5C76BA9-6BC2-4C9F-9FB5-375091731722}"/>
                </a:ext>
              </a:extLst>
            </p:cNvPr>
            <p:cNvSpPr txBox="1"/>
            <p:nvPr/>
          </p:nvSpPr>
          <p:spPr>
            <a:xfrm>
              <a:off x="6965458" y="3794658"/>
              <a:ext cx="1481220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en-US" sz="1000" dirty="0">
                  <a:solidFill>
                    <a:schemeClr val="bg1"/>
                  </a:solidFill>
                  <a:latin typeface="PT Sans" panose="020B0503020203020204" pitchFamily="34" charset="0"/>
                  <a:ea typeface="PT Sans" panose="020B0503020203020204" pitchFamily="34" charset="0"/>
                </a:rPr>
                <a:t>Predominate extensible testing reliable good </a:t>
              </a:r>
              <a:r>
                <a:rPr lang="en-US" altLang="en-US" sz="1000" dirty="0">
                  <a:solidFill>
                    <a:schemeClr val="bg1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u</a:t>
              </a:r>
              <a:r>
                <a:rPr lang="en-US" sz="1000" dirty="0">
                  <a:solidFill>
                    <a:schemeClr val="bg1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ser </a:t>
              </a:r>
              <a:r>
                <a:rPr lang="en-US" sz="1000" dirty="0">
                  <a:solidFill>
                    <a:schemeClr val="bg1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on low hanging fruit.</a:t>
              </a:r>
              <a:endParaRPr lang="en-US" altLang="en-US" sz="1000" dirty="0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D5F470C-1879-4E21-C6F5-F679762436FF}"/>
              </a:ext>
            </a:extLst>
          </p:cNvPr>
          <p:cNvSpPr/>
          <p:nvPr/>
        </p:nvSpPr>
        <p:spPr>
          <a:xfrm flipH="1">
            <a:off x="6224062" y="2618509"/>
            <a:ext cx="2652738" cy="207818"/>
          </a:xfrm>
          <a:custGeom>
            <a:avLst/>
            <a:gdLst>
              <a:gd name="connsiteX0" fmla="*/ 1137817 w 2652738"/>
              <a:gd name="connsiteY0" fmla="*/ 0 h 207818"/>
              <a:gd name="connsiteX1" fmla="*/ 0 w 2652738"/>
              <a:gd name="connsiteY1" fmla="*/ 0 h 207818"/>
              <a:gd name="connsiteX2" fmla="*/ 0 w 2652738"/>
              <a:gd name="connsiteY2" fmla="*/ 207818 h 207818"/>
              <a:gd name="connsiteX3" fmla="*/ 1137817 w 2652738"/>
              <a:gd name="connsiteY3" fmla="*/ 207818 h 207818"/>
              <a:gd name="connsiteX4" fmla="*/ 1389341 w 2652738"/>
              <a:gd name="connsiteY4" fmla="*/ 0 h 207818"/>
              <a:gd name="connsiteX5" fmla="*/ 1301198 w 2652738"/>
              <a:gd name="connsiteY5" fmla="*/ 0 h 207818"/>
              <a:gd name="connsiteX6" fmla="*/ 1275768 w 2652738"/>
              <a:gd name="connsiteY6" fmla="*/ 10803 h 207818"/>
              <a:gd name="connsiteX7" fmla="*/ 1263759 w 2652738"/>
              <a:gd name="connsiteY7" fmla="*/ 40939 h 207818"/>
              <a:gd name="connsiteX8" fmla="*/ 1263759 w 2652738"/>
              <a:gd name="connsiteY8" fmla="*/ 72244 h 207818"/>
              <a:gd name="connsiteX9" fmla="*/ 1295064 w 2652738"/>
              <a:gd name="connsiteY9" fmla="*/ 103910 h 207818"/>
              <a:gd name="connsiteX10" fmla="*/ 1263759 w 2652738"/>
              <a:gd name="connsiteY10" fmla="*/ 135215 h 207818"/>
              <a:gd name="connsiteX11" fmla="*/ 1263759 w 2652738"/>
              <a:gd name="connsiteY11" fmla="*/ 166880 h 207818"/>
              <a:gd name="connsiteX12" fmla="*/ 1275768 w 2652738"/>
              <a:gd name="connsiteY12" fmla="*/ 196702 h 207818"/>
              <a:gd name="connsiteX13" fmla="*/ 1302033 w 2652738"/>
              <a:gd name="connsiteY13" fmla="*/ 207818 h 207818"/>
              <a:gd name="connsiteX14" fmla="*/ 1389341 w 2652738"/>
              <a:gd name="connsiteY14" fmla="*/ 207818 h 207818"/>
              <a:gd name="connsiteX15" fmla="*/ 1389341 w 2652738"/>
              <a:gd name="connsiteY15" fmla="*/ 166880 h 207818"/>
              <a:gd name="connsiteX16" fmla="*/ 1304780 w 2652738"/>
              <a:gd name="connsiteY16" fmla="*/ 166880 h 207818"/>
              <a:gd name="connsiteX17" fmla="*/ 1304780 w 2652738"/>
              <a:gd name="connsiteY17" fmla="*/ 124420 h 207818"/>
              <a:gd name="connsiteX18" fmla="*/ 1347240 w 2652738"/>
              <a:gd name="connsiteY18" fmla="*/ 124420 h 207818"/>
              <a:gd name="connsiteX19" fmla="*/ 1347240 w 2652738"/>
              <a:gd name="connsiteY19" fmla="*/ 83039 h 207818"/>
              <a:gd name="connsiteX20" fmla="*/ 1304780 w 2652738"/>
              <a:gd name="connsiteY20" fmla="*/ 83039 h 207818"/>
              <a:gd name="connsiteX21" fmla="*/ 1304780 w 2652738"/>
              <a:gd name="connsiteY21" fmla="*/ 40939 h 207818"/>
              <a:gd name="connsiteX22" fmla="*/ 1389341 w 2652738"/>
              <a:gd name="connsiteY22" fmla="*/ 40939 h 207818"/>
              <a:gd name="connsiteX23" fmla="*/ 2652738 w 2652738"/>
              <a:gd name="connsiteY23" fmla="*/ 0 h 207818"/>
              <a:gd name="connsiteX24" fmla="*/ 1515282 w 2652738"/>
              <a:gd name="connsiteY24" fmla="*/ 0 h 207818"/>
              <a:gd name="connsiteX25" fmla="*/ 1515282 w 2652738"/>
              <a:gd name="connsiteY25" fmla="*/ 207818 h 207818"/>
              <a:gd name="connsiteX26" fmla="*/ 2652738 w 2652738"/>
              <a:gd name="connsiteY26" fmla="*/ 207818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652738" h="207818">
                <a:moveTo>
                  <a:pt x="1137817" y="0"/>
                </a:moveTo>
                <a:lnTo>
                  <a:pt x="0" y="0"/>
                </a:lnTo>
                <a:lnTo>
                  <a:pt x="0" y="207818"/>
                </a:lnTo>
                <a:lnTo>
                  <a:pt x="1137817" y="207818"/>
                </a:lnTo>
                <a:close/>
                <a:moveTo>
                  <a:pt x="1389341" y="0"/>
                </a:moveTo>
                <a:lnTo>
                  <a:pt x="1301198" y="0"/>
                </a:lnTo>
                <a:lnTo>
                  <a:pt x="1275768" y="10803"/>
                </a:lnTo>
                <a:cubicBezTo>
                  <a:pt x="1268347" y="18449"/>
                  <a:pt x="1263759" y="29064"/>
                  <a:pt x="1263759" y="40939"/>
                </a:cubicBezTo>
                <a:lnTo>
                  <a:pt x="1263759" y="72244"/>
                </a:lnTo>
                <a:cubicBezTo>
                  <a:pt x="1263759" y="90236"/>
                  <a:pt x="1277432" y="103910"/>
                  <a:pt x="1295064" y="103910"/>
                </a:cubicBezTo>
                <a:cubicBezTo>
                  <a:pt x="1277432" y="103910"/>
                  <a:pt x="1263759" y="117583"/>
                  <a:pt x="1263759" y="135215"/>
                </a:cubicBezTo>
                <a:lnTo>
                  <a:pt x="1263759" y="166880"/>
                </a:lnTo>
                <a:cubicBezTo>
                  <a:pt x="1263759" y="178575"/>
                  <a:pt x="1268347" y="189100"/>
                  <a:pt x="1275768" y="196702"/>
                </a:cubicBezTo>
                <a:lnTo>
                  <a:pt x="1302033" y="207818"/>
                </a:lnTo>
                <a:lnTo>
                  <a:pt x="1389341" y="207818"/>
                </a:lnTo>
                <a:lnTo>
                  <a:pt x="1389341" y="166880"/>
                </a:lnTo>
                <a:lnTo>
                  <a:pt x="1304780" y="166880"/>
                </a:lnTo>
                <a:lnTo>
                  <a:pt x="1304780" y="124420"/>
                </a:lnTo>
                <a:lnTo>
                  <a:pt x="1347240" y="124420"/>
                </a:lnTo>
                <a:lnTo>
                  <a:pt x="1347240" y="83039"/>
                </a:lnTo>
                <a:lnTo>
                  <a:pt x="1304780" y="83039"/>
                </a:lnTo>
                <a:lnTo>
                  <a:pt x="1304780" y="40939"/>
                </a:lnTo>
                <a:lnTo>
                  <a:pt x="1389341" y="40939"/>
                </a:lnTo>
                <a:close/>
                <a:moveTo>
                  <a:pt x="2652738" y="0"/>
                </a:moveTo>
                <a:lnTo>
                  <a:pt x="1515282" y="0"/>
                </a:lnTo>
                <a:lnTo>
                  <a:pt x="1515282" y="207818"/>
                </a:lnTo>
                <a:lnTo>
                  <a:pt x="2652738" y="2078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 dirty="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900957" y="1255223"/>
            <a:ext cx="1481221" cy="941972"/>
            <a:chOff x="3766273" y="1256804"/>
            <a:chExt cx="1481221" cy="94197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67E2FBB-6598-44FE-BC6C-4B33BE713B4D}"/>
                </a:ext>
              </a:extLst>
            </p:cNvPr>
            <p:cNvSpPr txBox="1"/>
            <p:nvPr/>
          </p:nvSpPr>
          <p:spPr>
            <a:xfrm>
              <a:off x="3766274" y="1256804"/>
              <a:ext cx="148122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B0C4D0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Make Planning</a:t>
              </a:r>
            </a:p>
          </p:txBody>
        </p:sp>
        <p:sp>
          <p:nvSpPr>
            <p:cNvPr id="15" name="7 CuadroTexto">
              <a:extLst>
                <a:ext uri="{FF2B5EF4-FFF2-40B4-BE49-F238E27FC236}">
                  <a16:creationId xmlns:a16="http://schemas.microsoft.com/office/drawing/2014/main" id="{979E2FD7-C2AF-492A-9952-DFB7283D6DEF}"/>
                </a:ext>
              </a:extLst>
            </p:cNvPr>
            <p:cNvSpPr txBox="1"/>
            <p:nvPr/>
          </p:nvSpPr>
          <p:spPr>
            <a:xfrm>
              <a:off x="3766273" y="1506279"/>
              <a:ext cx="1481220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en-US" sz="1000" dirty="0">
                  <a:solidFill>
                    <a:srgbClr val="B0C4D0"/>
                  </a:solidFill>
                  <a:latin typeface="PT Sans" panose="020B0503020203020204" pitchFamily="34" charset="0"/>
                  <a:ea typeface="PT Sans" panose="020B0503020203020204" pitchFamily="34" charset="0"/>
                </a:rPr>
                <a:t>Predominate extensible testing reliable good </a:t>
              </a:r>
              <a:r>
                <a:rPr lang="en-US" altLang="en-US" sz="1000" dirty="0">
                  <a:solidFill>
                    <a:srgbClr val="B0C4D0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u</a:t>
              </a:r>
              <a:r>
                <a:rPr lang="en-US" sz="1000" dirty="0">
                  <a:solidFill>
                    <a:srgbClr val="B0C4D0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ser </a:t>
              </a:r>
              <a:r>
                <a:rPr lang="en-US" sz="1000" dirty="0">
                  <a:solidFill>
                    <a:srgbClr val="B0C4D0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on low hanging fruit.</a:t>
              </a:r>
              <a:endParaRPr lang="en-US" altLang="en-US" sz="1000" dirty="0">
                <a:solidFill>
                  <a:srgbClr val="B0C4D0"/>
                </a:solidFill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92097" y="3247642"/>
            <a:ext cx="1481221" cy="941972"/>
            <a:chOff x="707032" y="3511152"/>
            <a:chExt cx="1481221" cy="94197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3389E7E-8149-459D-B1CA-332D157EDF68}"/>
                </a:ext>
              </a:extLst>
            </p:cNvPr>
            <p:cNvSpPr txBox="1"/>
            <p:nvPr/>
          </p:nvSpPr>
          <p:spPr>
            <a:xfrm>
              <a:off x="707033" y="3511152"/>
              <a:ext cx="148122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Create Team</a:t>
              </a:r>
            </a:p>
          </p:txBody>
        </p:sp>
        <p:sp>
          <p:nvSpPr>
            <p:cNvPr id="17" name="7 CuadroTexto">
              <a:extLst>
                <a:ext uri="{FF2B5EF4-FFF2-40B4-BE49-F238E27FC236}">
                  <a16:creationId xmlns:a16="http://schemas.microsoft.com/office/drawing/2014/main" id="{A84C61A4-F5C9-4BCD-980F-1E4336697026}"/>
                </a:ext>
              </a:extLst>
            </p:cNvPr>
            <p:cNvSpPr txBox="1"/>
            <p:nvPr/>
          </p:nvSpPr>
          <p:spPr>
            <a:xfrm>
              <a:off x="707032" y="3760627"/>
              <a:ext cx="1481220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en-US" sz="1000" dirty="0">
                  <a:solidFill>
                    <a:schemeClr val="bg1"/>
                  </a:solidFill>
                  <a:latin typeface="PT Sans" panose="020B0503020203020204" pitchFamily="34" charset="0"/>
                  <a:ea typeface="PT Sans" panose="020B0503020203020204" pitchFamily="34" charset="0"/>
                </a:rPr>
                <a:t>Predominate extensible testing reliable good </a:t>
              </a:r>
              <a:r>
                <a:rPr lang="en-US" altLang="en-US" sz="1000" dirty="0">
                  <a:solidFill>
                    <a:schemeClr val="bg1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u</a:t>
              </a:r>
              <a:r>
                <a:rPr lang="en-US" sz="1000" dirty="0">
                  <a:solidFill>
                    <a:schemeClr val="bg1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ser </a:t>
              </a:r>
              <a:r>
                <a:rPr lang="en-US" sz="1000" dirty="0">
                  <a:solidFill>
                    <a:schemeClr val="bg1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on low hanging fruit.</a:t>
              </a:r>
              <a:endParaRPr lang="en-US" altLang="en-US" sz="1000" dirty="0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ACBB38A-A59C-E4D4-7E86-21AD810BBB2F}"/>
              </a:ext>
            </a:extLst>
          </p:cNvPr>
          <p:cNvSpPr/>
          <p:nvPr/>
        </p:nvSpPr>
        <p:spPr>
          <a:xfrm flipH="1">
            <a:off x="3315200" y="2618510"/>
            <a:ext cx="2652738" cy="207818"/>
          </a:xfrm>
          <a:custGeom>
            <a:avLst/>
            <a:gdLst>
              <a:gd name="connsiteX0" fmla="*/ 1137817 w 2652738"/>
              <a:gd name="connsiteY0" fmla="*/ 0 h 207818"/>
              <a:gd name="connsiteX1" fmla="*/ 0 w 2652738"/>
              <a:gd name="connsiteY1" fmla="*/ 0 h 207818"/>
              <a:gd name="connsiteX2" fmla="*/ 0 w 2652738"/>
              <a:gd name="connsiteY2" fmla="*/ 207818 h 207818"/>
              <a:gd name="connsiteX3" fmla="*/ 1137817 w 2652738"/>
              <a:gd name="connsiteY3" fmla="*/ 207818 h 207818"/>
              <a:gd name="connsiteX4" fmla="*/ 1389341 w 2652738"/>
              <a:gd name="connsiteY4" fmla="*/ 0 h 207818"/>
              <a:gd name="connsiteX5" fmla="*/ 1302866 w 2652738"/>
              <a:gd name="connsiteY5" fmla="*/ 0 h 207818"/>
              <a:gd name="connsiteX6" fmla="*/ 1276308 w 2652738"/>
              <a:gd name="connsiteY6" fmla="*/ 11025 h 207818"/>
              <a:gd name="connsiteX7" fmla="*/ 1263759 w 2652738"/>
              <a:gd name="connsiteY7" fmla="*/ 40818 h 207818"/>
              <a:gd name="connsiteX8" fmla="*/ 1263759 w 2652738"/>
              <a:gd name="connsiteY8" fmla="*/ 83238 h 207818"/>
              <a:gd name="connsiteX9" fmla="*/ 1305859 w 2652738"/>
              <a:gd name="connsiteY9" fmla="*/ 124579 h 207818"/>
              <a:gd name="connsiteX10" fmla="*/ 1347240 w 2652738"/>
              <a:gd name="connsiteY10" fmla="*/ 124579 h 207818"/>
              <a:gd name="connsiteX11" fmla="*/ 1347240 w 2652738"/>
              <a:gd name="connsiteY11" fmla="*/ 166640 h 207818"/>
              <a:gd name="connsiteX12" fmla="*/ 1263759 w 2652738"/>
              <a:gd name="connsiteY12" fmla="*/ 166640 h 207818"/>
              <a:gd name="connsiteX13" fmla="*/ 1263759 w 2652738"/>
              <a:gd name="connsiteY13" fmla="*/ 207818 h 207818"/>
              <a:gd name="connsiteX14" fmla="*/ 1389341 w 2652738"/>
              <a:gd name="connsiteY14" fmla="*/ 207818 h 207818"/>
              <a:gd name="connsiteX15" fmla="*/ 1389341 w 2652738"/>
              <a:gd name="connsiteY15" fmla="*/ 124579 h 207818"/>
              <a:gd name="connsiteX16" fmla="*/ 1347240 w 2652738"/>
              <a:gd name="connsiteY16" fmla="*/ 83238 h 207818"/>
              <a:gd name="connsiteX17" fmla="*/ 1305859 w 2652738"/>
              <a:gd name="connsiteY17" fmla="*/ 83238 h 207818"/>
              <a:gd name="connsiteX18" fmla="*/ 1305859 w 2652738"/>
              <a:gd name="connsiteY18" fmla="*/ 40818 h 207818"/>
              <a:gd name="connsiteX19" fmla="*/ 1389341 w 2652738"/>
              <a:gd name="connsiteY19" fmla="*/ 40818 h 207818"/>
              <a:gd name="connsiteX20" fmla="*/ 2652738 w 2652738"/>
              <a:gd name="connsiteY20" fmla="*/ 0 h 207818"/>
              <a:gd name="connsiteX21" fmla="*/ 1515282 w 2652738"/>
              <a:gd name="connsiteY21" fmla="*/ 0 h 207818"/>
              <a:gd name="connsiteX22" fmla="*/ 1515282 w 2652738"/>
              <a:gd name="connsiteY22" fmla="*/ 207818 h 207818"/>
              <a:gd name="connsiteX23" fmla="*/ 2652738 w 2652738"/>
              <a:gd name="connsiteY23" fmla="*/ 207818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652738" h="207818">
                <a:moveTo>
                  <a:pt x="1137817" y="0"/>
                </a:moveTo>
                <a:lnTo>
                  <a:pt x="0" y="0"/>
                </a:lnTo>
                <a:lnTo>
                  <a:pt x="0" y="207818"/>
                </a:lnTo>
                <a:lnTo>
                  <a:pt x="1137817" y="207818"/>
                </a:lnTo>
                <a:close/>
                <a:moveTo>
                  <a:pt x="1389341" y="0"/>
                </a:moveTo>
                <a:lnTo>
                  <a:pt x="1302866" y="0"/>
                </a:lnTo>
                <a:lnTo>
                  <a:pt x="1276308" y="11025"/>
                </a:lnTo>
                <a:cubicBezTo>
                  <a:pt x="1268617" y="18619"/>
                  <a:pt x="1263759" y="29135"/>
                  <a:pt x="1263759" y="40818"/>
                </a:cubicBezTo>
                <a:lnTo>
                  <a:pt x="1263759" y="83238"/>
                </a:lnTo>
                <a:cubicBezTo>
                  <a:pt x="1263759" y="106605"/>
                  <a:pt x="1283190" y="124579"/>
                  <a:pt x="1305859" y="124579"/>
                </a:cubicBezTo>
                <a:lnTo>
                  <a:pt x="1347240" y="124579"/>
                </a:lnTo>
                <a:lnTo>
                  <a:pt x="1347240" y="166640"/>
                </a:lnTo>
                <a:lnTo>
                  <a:pt x="1263759" y="166640"/>
                </a:lnTo>
                <a:lnTo>
                  <a:pt x="1263759" y="207818"/>
                </a:lnTo>
                <a:lnTo>
                  <a:pt x="1389341" y="207818"/>
                </a:lnTo>
                <a:lnTo>
                  <a:pt x="1389341" y="124579"/>
                </a:lnTo>
                <a:cubicBezTo>
                  <a:pt x="1389341" y="100853"/>
                  <a:pt x="1369910" y="83238"/>
                  <a:pt x="1347240" y="83238"/>
                </a:cubicBezTo>
                <a:lnTo>
                  <a:pt x="1305859" y="83238"/>
                </a:lnTo>
                <a:lnTo>
                  <a:pt x="1305859" y="40818"/>
                </a:lnTo>
                <a:lnTo>
                  <a:pt x="1389341" y="40818"/>
                </a:lnTo>
                <a:close/>
                <a:moveTo>
                  <a:pt x="2652738" y="0"/>
                </a:moveTo>
                <a:lnTo>
                  <a:pt x="1515282" y="0"/>
                </a:lnTo>
                <a:lnTo>
                  <a:pt x="1515282" y="207818"/>
                </a:lnTo>
                <a:lnTo>
                  <a:pt x="2652738" y="2078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1889D0C-6BDD-4C3C-5EDC-C8812B0E89A8}"/>
              </a:ext>
            </a:extLst>
          </p:cNvPr>
          <p:cNvSpPr/>
          <p:nvPr/>
        </p:nvSpPr>
        <p:spPr>
          <a:xfrm flipH="1">
            <a:off x="406338" y="2618510"/>
            <a:ext cx="2652738" cy="207818"/>
          </a:xfrm>
          <a:custGeom>
            <a:avLst/>
            <a:gdLst>
              <a:gd name="connsiteX0" fmla="*/ 1137817 w 2652738"/>
              <a:gd name="connsiteY0" fmla="*/ 0 h 207818"/>
              <a:gd name="connsiteX1" fmla="*/ 0 w 2652738"/>
              <a:gd name="connsiteY1" fmla="*/ 0 h 207818"/>
              <a:gd name="connsiteX2" fmla="*/ 0 w 2652738"/>
              <a:gd name="connsiteY2" fmla="*/ 207818 h 207818"/>
              <a:gd name="connsiteX3" fmla="*/ 1137817 w 2652738"/>
              <a:gd name="connsiteY3" fmla="*/ 207818 h 207818"/>
              <a:gd name="connsiteX4" fmla="*/ 1368830 w 2652738"/>
              <a:gd name="connsiteY4" fmla="*/ 0 h 207818"/>
              <a:gd name="connsiteX5" fmla="*/ 1284269 w 2652738"/>
              <a:gd name="connsiteY5" fmla="*/ 0 h 207818"/>
              <a:gd name="connsiteX6" fmla="*/ 1284269 w 2652738"/>
              <a:gd name="connsiteY6" fmla="*/ 207818 h 207818"/>
              <a:gd name="connsiteX7" fmla="*/ 1326729 w 2652738"/>
              <a:gd name="connsiteY7" fmla="*/ 207818 h 207818"/>
              <a:gd name="connsiteX8" fmla="*/ 1326729 w 2652738"/>
              <a:gd name="connsiteY8" fmla="*/ 40818 h 207818"/>
              <a:gd name="connsiteX9" fmla="*/ 1368830 w 2652738"/>
              <a:gd name="connsiteY9" fmla="*/ 40818 h 207818"/>
              <a:gd name="connsiteX10" fmla="*/ 2652738 w 2652738"/>
              <a:gd name="connsiteY10" fmla="*/ 0 h 207818"/>
              <a:gd name="connsiteX11" fmla="*/ 1515282 w 2652738"/>
              <a:gd name="connsiteY11" fmla="*/ 0 h 207818"/>
              <a:gd name="connsiteX12" fmla="*/ 1515282 w 2652738"/>
              <a:gd name="connsiteY12" fmla="*/ 207818 h 207818"/>
              <a:gd name="connsiteX13" fmla="*/ 2652738 w 2652738"/>
              <a:gd name="connsiteY13" fmla="*/ 207818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52738" h="207818">
                <a:moveTo>
                  <a:pt x="1137817" y="0"/>
                </a:moveTo>
                <a:lnTo>
                  <a:pt x="0" y="0"/>
                </a:lnTo>
                <a:lnTo>
                  <a:pt x="0" y="207818"/>
                </a:lnTo>
                <a:lnTo>
                  <a:pt x="1137817" y="207818"/>
                </a:lnTo>
                <a:close/>
                <a:moveTo>
                  <a:pt x="1368830" y="0"/>
                </a:moveTo>
                <a:lnTo>
                  <a:pt x="1284269" y="0"/>
                </a:lnTo>
                <a:lnTo>
                  <a:pt x="1284269" y="207818"/>
                </a:lnTo>
                <a:lnTo>
                  <a:pt x="1326729" y="207818"/>
                </a:lnTo>
                <a:lnTo>
                  <a:pt x="1326729" y="40818"/>
                </a:lnTo>
                <a:lnTo>
                  <a:pt x="1368830" y="40818"/>
                </a:lnTo>
                <a:close/>
                <a:moveTo>
                  <a:pt x="2652738" y="0"/>
                </a:moveTo>
                <a:lnTo>
                  <a:pt x="1515282" y="0"/>
                </a:lnTo>
                <a:lnTo>
                  <a:pt x="1515282" y="207818"/>
                </a:lnTo>
                <a:lnTo>
                  <a:pt x="2652738" y="2078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941905" y="4985194"/>
            <a:ext cx="4308191" cy="920167"/>
            <a:chOff x="3681300" y="5088754"/>
            <a:chExt cx="4182186" cy="92016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7128541-AC5C-4A55-9612-1D0DFD16DB78}"/>
                </a:ext>
              </a:extLst>
            </p:cNvPr>
            <p:cNvSpPr txBox="1"/>
            <p:nvPr/>
          </p:nvSpPr>
          <p:spPr>
            <a:xfrm>
              <a:off x="3681300" y="5088754"/>
              <a:ext cx="4182186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4800" b="1" dirty="0">
                  <a:latin typeface="Maiandra GD" panose="020E0502030308020204" pitchFamily="34" charset="0"/>
                </a:rPr>
                <a:t>Short Timeline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D097288-3763-49CA-93C1-21B88E256E7A}"/>
                </a:ext>
              </a:extLst>
            </p:cNvPr>
            <p:cNvSpPr txBox="1"/>
            <p:nvPr/>
          </p:nvSpPr>
          <p:spPr>
            <a:xfrm>
              <a:off x="4409490" y="5870422"/>
              <a:ext cx="2725804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900" spc="6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WWW</a:t>
              </a:r>
              <a:r>
                <a:rPr lang="id-ID" sz="900" spc="6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.BUMAZE</a:t>
              </a:r>
              <a:r>
                <a:rPr lang="en-US" sz="900" spc="6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5449026"/>
      </p:ext>
    </p:extLst>
  </p:cSld>
  <p:clrMapOvr>
    <a:masterClrMapping/>
  </p:clrMapOvr>
  <p:transition spd="slow"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57230" y="2030628"/>
            <a:ext cx="3722839" cy="2255092"/>
            <a:chOff x="1302004" y="1767320"/>
            <a:chExt cx="3722839" cy="225509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1979625-C95E-4A66-BE49-0F129A9336BE}"/>
                </a:ext>
              </a:extLst>
            </p:cNvPr>
            <p:cNvSpPr txBox="1"/>
            <p:nvPr/>
          </p:nvSpPr>
          <p:spPr>
            <a:xfrm>
              <a:off x="1302005" y="1767320"/>
              <a:ext cx="3722838" cy="14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4800" b="1" dirty="0">
                  <a:latin typeface="Maiandra GD" panose="020E0502030308020204" pitchFamily="34" charset="0"/>
                  <a:ea typeface="PT Sans" panose="020B0503020203020204" pitchFamily="34" charset="0"/>
                </a:rPr>
                <a:t>Fact In Numbers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2165E93-BED6-4AEC-B2C7-7935B56CD44A}"/>
                </a:ext>
              </a:extLst>
            </p:cNvPr>
            <p:cNvSpPr/>
            <p:nvPr/>
          </p:nvSpPr>
          <p:spPr>
            <a:xfrm>
              <a:off x="1302004" y="3099082"/>
              <a:ext cx="3722838" cy="92333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Collaboratively administrate empowered markets via plug and play networks. Dynamic procrastinate B2C users after installed base </a:t>
              </a:r>
              <a:r>
                <a:rPr lang="en-US" sz="1000" dirty="0" err="1">
                  <a:latin typeface="PT Sans" panose="020B0503020203020204" pitchFamily="34" charset="0"/>
                  <a:ea typeface="PT Sans" panose="020B0503020203020204" pitchFamily="34" charset="0"/>
                </a:rPr>
                <a:t>benefits.Dramatic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 visualize.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Predominate extensible testing.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Interactively coordinate proactive  e-commerce.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Predominate</a:t>
              </a:r>
              <a:r>
                <a:rPr lang="id-ID" alt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.</a:t>
              </a:r>
              <a:endParaRPr lang="en-US" sz="1000" dirty="0"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endParaRPr>
            </a:p>
          </p:txBody>
        </p:sp>
      </p:grpSp>
      <p:sp>
        <p:nvSpPr>
          <p:cNvPr id="23" name="Frame 22"/>
          <p:cNvSpPr/>
          <p:nvPr/>
        </p:nvSpPr>
        <p:spPr>
          <a:xfrm>
            <a:off x="6037299" y="-444928"/>
            <a:ext cx="6613989" cy="6236128"/>
          </a:xfrm>
          <a:prstGeom prst="frame">
            <a:avLst>
              <a:gd name="adj1" fmla="val 20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009581" y="640765"/>
            <a:ext cx="4331588" cy="4064742"/>
            <a:chOff x="7128842" y="234319"/>
            <a:chExt cx="4331588" cy="4064742"/>
          </a:xfrm>
        </p:grpSpPr>
        <p:sp>
          <p:nvSpPr>
            <p:cNvPr id="26" name="7 CuadroTexto">
              <a:extLst>
                <a:ext uri="{FF2B5EF4-FFF2-40B4-BE49-F238E27FC236}">
                  <a16:creationId xmlns:a16="http://schemas.microsoft.com/office/drawing/2014/main" id="{F9A60762-40BE-4080-841B-012B12D2BDDC}"/>
                </a:ext>
              </a:extLst>
            </p:cNvPr>
            <p:cNvSpPr txBox="1"/>
            <p:nvPr/>
          </p:nvSpPr>
          <p:spPr>
            <a:xfrm>
              <a:off x="7128842" y="1366554"/>
              <a:ext cx="1727789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Leverage agile frameworks to provide a robust synopsis for high level views new normal.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D9D64C-980C-4175-BCE7-D5002E4A1532}"/>
                </a:ext>
              </a:extLst>
            </p:cNvPr>
            <p:cNvSpPr/>
            <p:nvPr/>
          </p:nvSpPr>
          <p:spPr>
            <a:xfrm>
              <a:off x="7485137" y="234319"/>
              <a:ext cx="1015200" cy="10144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0FE695A-0CA4-4687-8B0A-344682B76CA7}"/>
                </a:ext>
              </a:extLst>
            </p:cNvPr>
            <p:cNvSpPr txBox="1"/>
            <p:nvPr/>
          </p:nvSpPr>
          <p:spPr>
            <a:xfrm>
              <a:off x="7615318" y="464532"/>
              <a:ext cx="754838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id-ID" sz="3600" b="1" dirty="0"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95</a:t>
              </a:r>
              <a:endParaRPr lang="en-US" sz="3600" b="1" dirty="0">
                <a:latin typeface="PT Sans" panose="020B0503020203020204" pitchFamily="34" charset="0"/>
                <a:ea typeface="PT Sans" panose="020B0503020203020204" pitchFamily="34" charset="0"/>
                <a:cs typeface="Times Sans Serif" panose="02020603050405020304" pitchFamily="18" charset="0"/>
              </a:endParaRPr>
            </a:p>
          </p:txBody>
        </p:sp>
        <p:sp>
          <p:nvSpPr>
            <p:cNvPr id="30" name="7 CuadroTexto">
              <a:extLst>
                <a:ext uri="{FF2B5EF4-FFF2-40B4-BE49-F238E27FC236}">
                  <a16:creationId xmlns:a16="http://schemas.microsoft.com/office/drawing/2014/main" id="{8B4399B8-B6DA-4F82-B068-DDFC872DB53A}"/>
                </a:ext>
              </a:extLst>
            </p:cNvPr>
            <p:cNvSpPr txBox="1"/>
            <p:nvPr/>
          </p:nvSpPr>
          <p:spPr>
            <a:xfrm>
              <a:off x="7128842" y="3606564"/>
              <a:ext cx="1727789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Leverage agile frameworks to provide a robust synopsis for high level views new normal.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27AC40B-01AE-46AE-87B7-F76D6F0405D9}"/>
                </a:ext>
              </a:extLst>
            </p:cNvPr>
            <p:cNvSpPr/>
            <p:nvPr/>
          </p:nvSpPr>
          <p:spPr>
            <a:xfrm>
              <a:off x="7485137" y="2473999"/>
              <a:ext cx="1015200" cy="10144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3215B1A-3BF0-4247-B51E-6A8C6949168A}"/>
                </a:ext>
              </a:extLst>
            </p:cNvPr>
            <p:cNvSpPr txBox="1"/>
            <p:nvPr/>
          </p:nvSpPr>
          <p:spPr>
            <a:xfrm>
              <a:off x="7618232" y="2706074"/>
              <a:ext cx="754838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id-ID" sz="3600" b="1" dirty="0"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55</a:t>
              </a:r>
              <a:endParaRPr lang="en-US" sz="3600" b="1" dirty="0">
                <a:latin typeface="PT Sans" panose="020B0503020203020204" pitchFamily="34" charset="0"/>
                <a:ea typeface="PT Sans" panose="020B0503020203020204" pitchFamily="34" charset="0"/>
                <a:cs typeface="Times Sans Serif" panose="02020603050405020304" pitchFamily="18" charset="0"/>
              </a:endParaRPr>
            </a:p>
          </p:txBody>
        </p:sp>
        <p:sp>
          <p:nvSpPr>
            <p:cNvPr id="34" name="7 CuadroTexto">
              <a:extLst>
                <a:ext uri="{FF2B5EF4-FFF2-40B4-BE49-F238E27FC236}">
                  <a16:creationId xmlns:a16="http://schemas.microsoft.com/office/drawing/2014/main" id="{FDF55C53-92B8-42B6-921A-11C2D1C2698E}"/>
                </a:ext>
              </a:extLst>
            </p:cNvPr>
            <p:cNvSpPr txBox="1"/>
            <p:nvPr/>
          </p:nvSpPr>
          <p:spPr>
            <a:xfrm>
              <a:off x="9765109" y="1366554"/>
              <a:ext cx="1690112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Leverage agile frameworks to provide a robust synopsis for high level views new normal.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163A6B3-0004-4BF0-9592-04C7F4B021D0}"/>
                </a:ext>
              </a:extLst>
            </p:cNvPr>
            <p:cNvSpPr/>
            <p:nvPr/>
          </p:nvSpPr>
          <p:spPr>
            <a:xfrm>
              <a:off x="10102565" y="234319"/>
              <a:ext cx="1015200" cy="10144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7F20689-37DE-4AA1-B87A-6EE1B5787BAD}"/>
                </a:ext>
              </a:extLst>
            </p:cNvPr>
            <p:cNvSpPr txBox="1"/>
            <p:nvPr/>
          </p:nvSpPr>
          <p:spPr>
            <a:xfrm>
              <a:off x="10232746" y="466394"/>
              <a:ext cx="754838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id-ID" sz="3600" b="1" dirty="0"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48</a:t>
              </a:r>
              <a:endParaRPr lang="en-US" sz="3600" b="1" dirty="0">
                <a:latin typeface="PT Sans" panose="020B0503020203020204" pitchFamily="34" charset="0"/>
                <a:ea typeface="PT Sans" panose="020B0503020203020204" pitchFamily="34" charset="0"/>
                <a:cs typeface="Times Sans Serif" panose="02020603050405020304" pitchFamily="18" charset="0"/>
              </a:endParaRPr>
            </a:p>
          </p:txBody>
        </p:sp>
        <p:sp>
          <p:nvSpPr>
            <p:cNvPr id="38" name="7 CuadroTexto">
              <a:extLst>
                <a:ext uri="{FF2B5EF4-FFF2-40B4-BE49-F238E27FC236}">
                  <a16:creationId xmlns:a16="http://schemas.microsoft.com/office/drawing/2014/main" id="{8B4399B8-B6DA-4F82-B068-DDFC872DB53A}"/>
                </a:ext>
              </a:extLst>
            </p:cNvPr>
            <p:cNvSpPr txBox="1"/>
            <p:nvPr/>
          </p:nvSpPr>
          <p:spPr>
            <a:xfrm>
              <a:off x="9732641" y="3604373"/>
              <a:ext cx="1727789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Leverage agile frameworks to provide a robust synopsis for high level views new normal.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27AC40B-01AE-46AE-87B7-F76D6F0405D9}"/>
                </a:ext>
              </a:extLst>
            </p:cNvPr>
            <p:cNvSpPr/>
            <p:nvPr/>
          </p:nvSpPr>
          <p:spPr>
            <a:xfrm>
              <a:off x="10088935" y="2480242"/>
              <a:ext cx="1015200" cy="10144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3215B1A-3BF0-4247-B51E-6A8C6949168A}"/>
                </a:ext>
              </a:extLst>
            </p:cNvPr>
            <p:cNvSpPr txBox="1"/>
            <p:nvPr/>
          </p:nvSpPr>
          <p:spPr>
            <a:xfrm>
              <a:off x="10219116" y="2704213"/>
              <a:ext cx="754838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3600" b="1" dirty="0"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0</a:t>
              </a:r>
              <a:r>
                <a:rPr lang="id-ID" sz="3600" b="1" dirty="0"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4</a:t>
              </a:r>
              <a:endParaRPr lang="en-US" sz="3600" b="1" dirty="0">
                <a:latin typeface="PT Sans" panose="020B0503020203020204" pitchFamily="34" charset="0"/>
                <a:ea typeface="PT Sans" panose="020B0503020203020204" pitchFamily="34" charset="0"/>
                <a:cs typeface="Times Sans Serif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2564661"/>
      </p:ext>
    </p:extLst>
  </p:cSld>
  <p:clrMapOvr>
    <a:masterClrMapping/>
  </p:clrMapOvr>
  <p:transition spd="slow"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4AC0D4-93AA-4F64-B3F6-A7AFDE89653C}"/>
              </a:ext>
            </a:extLst>
          </p:cNvPr>
          <p:cNvSpPr/>
          <p:nvPr/>
        </p:nvSpPr>
        <p:spPr>
          <a:xfrm>
            <a:off x="5701181" y="5163198"/>
            <a:ext cx="5508223" cy="4367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rPr>
              <a:t>Bring the table win-win survival strategies ensure proactive </a:t>
            </a:r>
            <a:r>
              <a:rPr lang="en-US" sz="1000" dirty="0" err="1"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rPr>
              <a:t>dominan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rPr>
              <a:t>. At the end of the day, going forward, for new normal that has evolved from runway heading to our solution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  <a:cs typeface="Latha" panose="020B0502040204020203" pitchFamily="34" charset="0"/>
              </a:rPr>
              <a:t>.</a:t>
            </a:r>
            <a:endParaRPr lang="en-US" sz="1000" dirty="0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A6A6FA-CA7C-4081-A8FB-06ECA4B63733}"/>
              </a:ext>
            </a:extLst>
          </p:cNvPr>
          <p:cNvSpPr txBox="1"/>
          <p:nvPr/>
        </p:nvSpPr>
        <p:spPr>
          <a:xfrm>
            <a:off x="982597" y="4655368"/>
            <a:ext cx="3889375" cy="147732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4800" b="1" dirty="0">
                <a:latin typeface="Maiandra GD" panose="020E0502030308020204" pitchFamily="34" charset="0"/>
                <a:ea typeface="Pacifico" panose="02000000000000000000" pitchFamily="2" charset="0"/>
              </a:rPr>
              <a:t>Infographic Slide</a:t>
            </a: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17F0BF2D-F76F-420A-8612-04185AA0C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560" y="2244135"/>
            <a:ext cx="1947862" cy="1685925"/>
          </a:xfrm>
          <a:custGeom>
            <a:avLst/>
            <a:gdLst>
              <a:gd name="T0" fmla="*/ 2706 w 5410"/>
              <a:gd name="T1" fmla="*/ 4684 h 4685"/>
              <a:gd name="T2" fmla="*/ 0 w 5410"/>
              <a:gd name="T3" fmla="*/ 0 h 4685"/>
              <a:gd name="T4" fmla="*/ 5409 w 5410"/>
              <a:gd name="T5" fmla="*/ 0 h 4685"/>
              <a:gd name="T6" fmla="*/ 2706 w 5410"/>
              <a:gd name="T7" fmla="*/ 4684 h 4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10" h="4685">
                <a:moveTo>
                  <a:pt x="2706" y="4684"/>
                </a:moveTo>
                <a:lnTo>
                  <a:pt x="0" y="0"/>
                </a:lnTo>
                <a:lnTo>
                  <a:pt x="5409" y="0"/>
                </a:lnTo>
                <a:lnTo>
                  <a:pt x="2706" y="468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9874B868-8BBB-4C80-9161-9719B21CD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560" y="558210"/>
            <a:ext cx="1947862" cy="1685925"/>
          </a:xfrm>
          <a:custGeom>
            <a:avLst/>
            <a:gdLst>
              <a:gd name="T0" fmla="*/ 2706 w 5410"/>
              <a:gd name="T1" fmla="*/ 0 h 4682"/>
              <a:gd name="T2" fmla="*/ 0 w 5410"/>
              <a:gd name="T3" fmla="*/ 4681 h 4682"/>
              <a:gd name="T4" fmla="*/ 5409 w 5410"/>
              <a:gd name="T5" fmla="*/ 4681 h 4682"/>
              <a:gd name="T6" fmla="*/ 2706 w 5410"/>
              <a:gd name="T7" fmla="*/ 0 h 4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10" h="4682">
                <a:moveTo>
                  <a:pt x="2706" y="0"/>
                </a:moveTo>
                <a:lnTo>
                  <a:pt x="0" y="4681"/>
                </a:lnTo>
                <a:lnTo>
                  <a:pt x="5409" y="4681"/>
                </a:lnTo>
                <a:lnTo>
                  <a:pt x="2706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BBC539AB-B9FF-4B81-ADE4-D8F93A10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5697" y="2244135"/>
            <a:ext cx="1946275" cy="1685925"/>
          </a:xfrm>
          <a:custGeom>
            <a:avLst/>
            <a:gdLst>
              <a:gd name="T0" fmla="*/ 2703 w 5407"/>
              <a:gd name="T1" fmla="*/ 0 h 4685"/>
              <a:gd name="T2" fmla="*/ 0 w 5407"/>
              <a:gd name="T3" fmla="*/ 4684 h 4685"/>
              <a:gd name="T4" fmla="*/ 5406 w 5407"/>
              <a:gd name="T5" fmla="*/ 4684 h 4685"/>
              <a:gd name="T6" fmla="*/ 2703 w 5407"/>
              <a:gd name="T7" fmla="*/ 0 h 4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07" h="4685">
                <a:moveTo>
                  <a:pt x="2703" y="0"/>
                </a:moveTo>
                <a:lnTo>
                  <a:pt x="0" y="4684"/>
                </a:lnTo>
                <a:lnTo>
                  <a:pt x="5406" y="4684"/>
                </a:lnTo>
                <a:lnTo>
                  <a:pt x="2703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251FD089-7440-4CA8-9651-9CA7AB8F4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597" y="2244135"/>
            <a:ext cx="1947863" cy="1685925"/>
          </a:xfrm>
          <a:custGeom>
            <a:avLst/>
            <a:gdLst>
              <a:gd name="T0" fmla="*/ 2704 w 5409"/>
              <a:gd name="T1" fmla="*/ 0 h 4685"/>
              <a:gd name="T2" fmla="*/ 0 w 5409"/>
              <a:gd name="T3" fmla="*/ 4684 h 4685"/>
              <a:gd name="T4" fmla="*/ 5408 w 5409"/>
              <a:gd name="T5" fmla="*/ 4684 h 4685"/>
              <a:gd name="T6" fmla="*/ 2704 w 5409"/>
              <a:gd name="T7" fmla="*/ 0 h 4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09" h="4685">
                <a:moveTo>
                  <a:pt x="2704" y="0"/>
                </a:moveTo>
                <a:lnTo>
                  <a:pt x="0" y="4684"/>
                </a:lnTo>
                <a:lnTo>
                  <a:pt x="5408" y="4684"/>
                </a:lnTo>
                <a:lnTo>
                  <a:pt x="270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F921A01-004D-4FCA-BD24-1ED368E6B354}"/>
              </a:ext>
            </a:extLst>
          </p:cNvPr>
          <p:cNvGrpSpPr/>
          <p:nvPr/>
        </p:nvGrpSpPr>
        <p:grpSpPr>
          <a:xfrm>
            <a:off x="2394823" y="1311690"/>
            <a:ext cx="1063336" cy="564899"/>
            <a:chOff x="8849325" y="2747520"/>
            <a:chExt cx="1540379" cy="564899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4DB6240-6367-43A3-A554-7A3CFD5CE843}"/>
                </a:ext>
              </a:extLst>
            </p:cNvPr>
            <p:cNvSpPr txBox="1"/>
            <p:nvPr/>
          </p:nvSpPr>
          <p:spPr>
            <a:xfrm>
              <a:off x="8849325" y="2747520"/>
              <a:ext cx="154037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Title</a:t>
              </a:r>
            </a:p>
          </p:txBody>
        </p:sp>
        <p:sp>
          <p:nvSpPr>
            <p:cNvPr id="59" name="7 CuadroTexto">
              <a:extLst>
                <a:ext uri="{FF2B5EF4-FFF2-40B4-BE49-F238E27FC236}">
                  <a16:creationId xmlns:a16="http://schemas.microsoft.com/office/drawing/2014/main" id="{2F2F2393-9CFF-4849-B400-238C5069F53C}"/>
                </a:ext>
              </a:extLst>
            </p:cNvPr>
            <p:cNvSpPr txBox="1"/>
            <p:nvPr/>
          </p:nvSpPr>
          <p:spPr>
            <a:xfrm>
              <a:off x="8849325" y="2962964"/>
              <a:ext cx="1540379" cy="34945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8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Make a type specimen book unknown printer</a:t>
              </a:r>
              <a:r>
                <a:rPr lang="id-ID" sz="8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.</a:t>
              </a:r>
              <a:endParaRPr lang="en-US" sz="800" dirty="0"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B418394-7563-4C06-907A-9CFBC32EBC30}"/>
              </a:ext>
            </a:extLst>
          </p:cNvPr>
          <p:cNvGrpSpPr/>
          <p:nvPr/>
        </p:nvGrpSpPr>
        <p:grpSpPr>
          <a:xfrm>
            <a:off x="3367166" y="2997615"/>
            <a:ext cx="1063336" cy="564899"/>
            <a:chOff x="8849325" y="2747520"/>
            <a:chExt cx="1540379" cy="564899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5AE9CCA-D352-404E-BA58-BB4728244D14}"/>
                </a:ext>
              </a:extLst>
            </p:cNvPr>
            <p:cNvSpPr txBox="1"/>
            <p:nvPr/>
          </p:nvSpPr>
          <p:spPr>
            <a:xfrm>
              <a:off x="8849325" y="2747520"/>
              <a:ext cx="154037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Title</a:t>
              </a:r>
            </a:p>
          </p:txBody>
        </p:sp>
        <p:sp>
          <p:nvSpPr>
            <p:cNvPr id="57" name="7 CuadroTexto">
              <a:extLst>
                <a:ext uri="{FF2B5EF4-FFF2-40B4-BE49-F238E27FC236}">
                  <a16:creationId xmlns:a16="http://schemas.microsoft.com/office/drawing/2014/main" id="{70C7D49A-AB77-4EEA-A461-5BA0E618727A}"/>
                </a:ext>
              </a:extLst>
            </p:cNvPr>
            <p:cNvSpPr txBox="1"/>
            <p:nvPr/>
          </p:nvSpPr>
          <p:spPr>
            <a:xfrm>
              <a:off x="8849325" y="2962964"/>
              <a:ext cx="1540379" cy="34945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8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Make a type specimen book unknown printer</a:t>
              </a:r>
              <a:r>
                <a:rPr lang="id-ID" sz="8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.</a:t>
              </a:r>
              <a:endParaRPr lang="en-US" sz="800" dirty="0"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55BD6CC-525E-4C62-874F-C95F0CE93D69}"/>
              </a:ext>
            </a:extLst>
          </p:cNvPr>
          <p:cNvGrpSpPr/>
          <p:nvPr/>
        </p:nvGrpSpPr>
        <p:grpSpPr>
          <a:xfrm>
            <a:off x="1420892" y="2997615"/>
            <a:ext cx="1063336" cy="564899"/>
            <a:chOff x="8849325" y="2747520"/>
            <a:chExt cx="1540379" cy="564899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23CA774-568A-4913-A1F0-3DFD46883D37}"/>
                </a:ext>
              </a:extLst>
            </p:cNvPr>
            <p:cNvSpPr txBox="1"/>
            <p:nvPr/>
          </p:nvSpPr>
          <p:spPr>
            <a:xfrm>
              <a:off x="8849325" y="2747520"/>
              <a:ext cx="154037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Title</a:t>
              </a:r>
            </a:p>
          </p:txBody>
        </p:sp>
        <p:sp>
          <p:nvSpPr>
            <p:cNvPr id="55" name="7 CuadroTexto">
              <a:extLst>
                <a:ext uri="{FF2B5EF4-FFF2-40B4-BE49-F238E27FC236}">
                  <a16:creationId xmlns:a16="http://schemas.microsoft.com/office/drawing/2014/main" id="{F3C7B3E9-DC41-4F8F-818E-21670EA89F7E}"/>
                </a:ext>
              </a:extLst>
            </p:cNvPr>
            <p:cNvSpPr txBox="1"/>
            <p:nvPr/>
          </p:nvSpPr>
          <p:spPr>
            <a:xfrm>
              <a:off x="8849325" y="2962964"/>
              <a:ext cx="1540379" cy="34945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8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Make a type specimen book unknown printer</a:t>
              </a:r>
              <a:r>
                <a:rPr lang="id-ID" sz="800" dirty="0">
                  <a:latin typeface="PT Sans" panose="020B0503020203020204" pitchFamily="34" charset="0"/>
                  <a:ea typeface="PT Sans" panose="020B0503020203020204" pitchFamily="34" charset="0"/>
                  <a:cs typeface="Lato" charset="0"/>
                </a:rPr>
                <a:t>.</a:t>
              </a:r>
              <a:endParaRPr lang="en-US" sz="800" dirty="0"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A5565E2E-CB46-4FB2-847D-8C3350DA4655}"/>
              </a:ext>
            </a:extLst>
          </p:cNvPr>
          <p:cNvSpPr txBox="1"/>
          <p:nvPr/>
        </p:nvSpPr>
        <p:spPr>
          <a:xfrm>
            <a:off x="2485022" y="2655145"/>
            <a:ext cx="88293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rPr>
              <a:t>Process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AE6D0BD-3777-4024-855E-8A4F5EA6F6AA}"/>
              </a:ext>
            </a:extLst>
          </p:cNvPr>
          <p:cNvSpPr txBox="1"/>
          <p:nvPr/>
        </p:nvSpPr>
        <p:spPr>
          <a:xfrm>
            <a:off x="7588433" y="3215443"/>
            <a:ext cx="362097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rPr>
              <a:t>Your Title Goes Here</a:t>
            </a:r>
          </a:p>
        </p:txBody>
      </p:sp>
      <p:sp>
        <p:nvSpPr>
          <p:cNvPr id="46" name="7 CuadroTexto">
            <a:extLst>
              <a:ext uri="{FF2B5EF4-FFF2-40B4-BE49-F238E27FC236}">
                <a16:creationId xmlns:a16="http://schemas.microsoft.com/office/drawing/2014/main" id="{1B12D2D1-6DC5-4D2D-A4A1-CDE6C260E161}"/>
              </a:ext>
            </a:extLst>
          </p:cNvPr>
          <p:cNvSpPr txBox="1"/>
          <p:nvPr/>
        </p:nvSpPr>
        <p:spPr>
          <a:xfrm>
            <a:off x="7588433" y="3493274"/>
            <a:ext cx="3620971" cy="43678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rPr>
              <a:t>Make a type specimen book unknown printer took type and good scrambled it to make a type specimen book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agile frameworks.</a:t>
            </a:r>
            <a:endParaRPr lang="en-US" sz="1000" dirty="0">
              <a:latin typeface="PT Sans" panose="020B0503020203020204" pitchFamily="34" charset="0"/>
              <a:ea typeface="PT Sans" panose="020B0503020203020204" pitchFamily="34" charset="0"/>
              <a:cs typeface="Arimo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13DF50-CAEF-40FA-AA7B-03E7E7FD7248}"/>
              </a:ext>
            </a:extLst>
          </p:cNvPr>
          <p:cNvSpPr txBox="1"/>
          <p:nvPr/>
        </p:nvSpPr>
        <p:spPr>
          <a:xfrm>
            <a:off x="7588433" y="558210"/>
            <a:ext cx="362097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rPr>
              <a:t>Your Title Goes Here</a:t>
            </a:r>
          </a:p>
        </p:txBody>
      </p:sp>
      <p:sp>
        <p:nvSpPr>
          <p:cNvPr id="48" name="7 CuadroTexto">
            <a:extLst>
              <a:ext uri="{FF2B5EF4-FFF2-40B4-BE49-F238E27FC236}">
                <a16:creationId xmlns:a16="http://schemas.microsoft.com/office/drawing/2014/main" id="{5C1D398F-1A21-4EBF-A5CA-E975605C455F}"/>
              </a:ext>
            </a:extLst>
          </p:cNvPr>
          <p:cNvSpPr txBox="1"/>
          <p:nvPr/>
        </p:nvSpPr>
        <p:spPr>
          <a:xfrm>
            <a:off x="7588433" y="836041"/>
            <a:ext cx="3620971" cy="43678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rPr>
              <a:t>Make a type specimen book unknown printer took type and good scrambled it to make a type specimen book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agile frameworks.</a:t>
            </a:r>
            <a:endParaRPr lang="en-US" sz="1000" dirty="0">
              <a:latin typeface="PT Sans" panose="020B0503020203020204" pitchFamily="34" charset="0"/>
              <a:ea typeface="PT Sans" panose="020B0503020203020204" pitchFamily="34" charset="0"/>
              <a:cs typeface="Arimo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042C60A-908A-4D91-BDE8-E73DDC3D327A}"/>
              </a:ext>
            </a:extLst>
          </p:cNvPr>
          <p:cNvSpPr txBox="1"/>
          <p:nvPr/>
        </p:nvSpPr>
        <p:spPr>
          <a:xfrm>
            <a:off x="7588433" y="1886827"/>
            <a:ext cx="362097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rPr>
              <a:t>Your Title Goes Here</a:t>
            </a:r>
          </a:p>
        </p:txBody>
      </p:sp>
      <p:sp>
        <p:nvSpPr>
          <p:cNvPr id="50" name="7 CuadroTexto">
            <a:extLst>
              <a:ext uri="{FF2B5EF4-FFF2-40B4-BE49-F238E27FC236}">
                <a16:creationId xmlns:a16="http://schemas.microsoft.com/office/drawing/2014/main" id="{4DA7B77F-64E8-406A-9A25-E112F6D632FF}"/>
              </a:ext>
            </a:extLst>
          </p:cNvPr>
          <p:cNvSpPr txBox="1"/>
          <p:nvPr/>
        </p:nvSpPr>
        <p:spPr>
          <a:xfrm>
            <a:off x="7588433" y="2164658"/>
            <a:ext cx="3620971" cy="43678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rPr>
              <a:t>Make a type specimen book unknown printer took type and good scrambled it to make a type specimen book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agile frameworks.</a:t>
            </a:r>
            <a:endParaRPr lang="en-US" sz="1000" dirty="0">
              <a:latin typeface="PT Sans" panose="020B0503020203020204" pitchFamily="34" charset="0"/>
              <a:ea typeface="PT Sans" panose="020B0503020203020204" pitchFamily="34" charset="0"/>
              <a:cs typeface="Arimo" panose="020B0604020202020204" pitchFamily="34" charset="0"/>
            </a:endParaRPr>
          </a:p>
        </p:txBody>
      </p:sp>
      <p:sp>
        <p:nvSpPr>
          <p:cNvPr id="51" name="Freeform 69">
            <a:extLst>
              <a:ext uri="{FF2B5EF4-FFF2-40B4-BE49-F238E27FC236}">
                <a16:creationId xmlns:a16="http://schemas.microsoft.com/office/drawing/2014/main" id="{75DD3BF4-2E5E-47BD-A072-5D8ED5554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040" y="3215443"/>
            <a:ext cx="377923" cy="441325"/>
          </a:xfrm>
          <a:custGeom>
            <a:avLst/>
            <a:gdLst>
              <a:gd name="T0" fmla="*/ 525 w 1051"/>
              <a:gd name="T1" fmla="*/ 700 h 1226"/>
              <a:gd name="T2" fmla="*/ 818 w 1051"/>
              <a:gd name="T3" fmla="*/ 410 h 1226"/>
              <a:gd name="T4" fmla="*/ 700 w 1051"/>
              <a:gd name="T5" fmla="*/ 410 h 1226"/>
              <a:gd name="T6" fmla="*/ 525 w 1051"/>
              <a:gd name="T7" fmla="*/ 585 h 1226"/>
              <a:gd name="T8" fmla="*/ 350 w 1051"/>
              <a:gd name="T9" fmla="*/ 410 h 1226"/>
              <a:gd name="T10" fmla="*/ 233 w 1051"/>
              <a:gd name="T11" fmla="*/ 410 h 1226"/>
              <a:gd name="T12" fmla="*/ 525 w 1051"/>
              <a:gd name="T13" fmla="*/ 700 h 1226"/>
              <a:gd name="T14" fmla="*/ 525 w 1051"/>
              <a:gd name="T15" fmla="*/ 118 h 1226"/>
              <a:gd name="T16" fmla="*/ 350 w 1051"/>
              <a:gd name="T17" fmla="*/ 293 h 1226"/>
              <a:gd name="T18" fmla="*/ 700 w 1051"/>
              <a:gd name="T19" fmla="*/ 293 h 1226"/>
              <a:gd name="T20" fmla="*/ 525 w 1051"/>
              <a:gd name="T21" fmla="*/ 118 h 1226"/>
              <a:gd name="T22" fmla="*/ 932 w 1051"/>
              <a:gd name="T23" fmla="*/ 293 h 1226"/>
              <a:gd name="T24" fmla="*/ 1050 w 1051"/>
              <a:gd name="T25" fmla="*/ 410 h 1226"/>
              <a:gd name="T26" fmla="*/ 1050 w 1051"/>
              <a:gd name="T27" fmla="*/ 1110 h 1226"/>
              <a:gd name="T28" fmla="*/ 932 w 1051"/>
              <a:gd name="T29" fmla="*/ 1225 h 1226"/>
              <a:gd name="T30" fmla="*/ 118 w 1051"/>
              <a:gd name="T31" fmla="*/ 1225 h 1226"/>
              <a:gd name="T32" fmla="*/ 0 w 1051"/>
              <a:gd name="T33" fmla="*/ 1110 h 1226"/>
              <a:gd name="T34" fmla="*/ 0 w 1051"/>
              <a:gd name="T35" fmla="*/ 410 h 1226"/>
              <a:gd name="T36" fmla="*/ 118 w 1051"/>
              <a:gd name="T37" fmla="*/ 293 h 1226"/>
              <a:gd name="T38" fmla="*/ 233 w 1051"/>
              <a:gd name="T39" fmla="*/ 293 h 1226"/>
              <a:gd name="T40" fmla="*/ 525 w 1051"/>
              <a:gd name="T41" fmla="*/ 0 h 1226"/>
              <a:gd name="T42" fmla="*/ 818 w 1051"/>
              <a:gd name="T43" fmla="*/ 293 h 1226"/>
              <a:gd name="T44" fmla="*/ 932 w 1051"/>
              <a:gd name="T45" fmla="*/ 293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51" h="1226">
                <a:moveTo>
                  <a:pt x="525" y="700"/>
                </a:moveTo>
                <a:cubicBezTo>
                  <a:pt x="686" y="700"/>
                  <a:pt x="818" y="571"/>
                  <a:pt x="818" y="410"/>
                </a:cubicBezTo>
                <a:lnTo>
                  <a:pt x="700" y="410"/>
                </a:lnTo>
                <a:cubicBezTo>
                  <a:pt x="700" y="506"/>
                  <a:pt x="621" y="585"/>
                  <a:pt x="525" y="585"/>
                </a:cubicBezTo>
                <a:cubicBezTo>
                  <a:pt x="430" y="585"/>
                  <a:pt x="350" y="506"/>
                  <a:pt x="350" y="410"/>
                </a:cubicBezTo>
                <a:lnTo>
                  <a:pt x="233" y="410"/>
                </a:lnTo>
                <a:cubicBezTo>
                  <a:pt x="233" y="571"/>
                  <a:pt x="364" y="700"/>
                  <a:pt x="525" y="700"/>
                </a:cubicBezTo>
                <a:close/>
                <a:moveTo>
                  <a:pt x="525" y="118"/>
                </a:moveTo>
                <a:cubicBezTo>
                  <a:pt x="430" y="118"/>
                  <a:pt x="350" y="197"/>
                  <a:pt x="350" y="293"/>
                </a:cubicBezTo>
                <a:lnTo>
                  <a:pt x="700" y="293"/>
                </a:lnTo>
                <a:cubicBezTo>
                  <a:pt x="700" y="197"/>
                  <a:pt x="621" y="118"/>
                  <a:pt x="525" y="118"/>
                </a:cubicBezTo>
                <a:close/>
                <a:moveTo>
                  <a:pt x="932" y="293"/>
                </a:moveTo>
                <a:cubicBezTo>
                  <a:pt x="995" y="293"/>
                  <a:pt x="1050" y="347"/>
                  <a:pt x="1050" y="410"/>
                </a:cubicBezTo>
                <a:lnTo>
                  <a:pt x="1050" y="1110"/>
                </a:lnTo>
                <a:cubicBezTo>
                  <a:pt x="1050" y="1173"/>
                  <a:pt x="995" y="1225"/>
                  <a:pt x="932" y="1225"/>
                </a:cubicBezTo>
                <a:lnTo>
                  <a:pt x="118" y="1225"/>
                </a:lnTo>
                <a:cubicBezTo>
                  <a:pt x="55" y="1225"/>
                  <a:pt x="0" y="1173"/>
                  <a:pt x="0" y="1110"/>
                </a:cubicBezTo>
                <a:lnTo>
                  <a:pt x="0" y="410"/>
                </a:lnTo>
                <a:cubicBezTo>
                  <a:pt x="0" y="347"/>
                  <a:pt x="55" y="293"/>
                  <a:pt x="118" y="293"/>
                </a:cubicBezTo>
                <a:lnTo>
                  <a:pt x="233" y="293"/>
                </a:lnTo>
                <a:cubicBezTo>
                  <a:pt x="233" y="131"/>
                  <a:pt x="364" y="0"/>
                  <a:pt x="525" y="0"/>
                </a:cubicBezTo>
                <a:cubicBezTo>
                  <a:pt x="686" y="0"/>
                  <a:pt x="818" y="131"/>
                  <a:pt x="818" y="293"/>
                </a:cubicBezTo>
                <a:lnTo>
                  <a:pt x="932" y="2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52" name="Freeform 67">
            <a:extLst>
              <a:ext uri="{FF2B5EF4-FFF2-40B4-BE49-F238E27FC236}">
                <a16:creationId xmlns:a16="http://schemas.microsoft.com/office/drawing/2014/main" id="{84352898-0DFA-47B7-A532-1FEEF3D22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040" y="558210"/>
            <a:ext cx="398566" cy="377825"/>
          </a:xfrm>
          <a:custGeom>
            <a:avLst/>
            <a:gdLst>
              <a:gd name="T0" fmla="*/ 757 w 1108"/>
              <a:gd name="T1" fmla="*/ 612 h 1050"/>
              <a:gd name="T2" fmla="*/ 844 w 1108"/>
              <a:gd name="T3" fmla="*/ 525 h 1050"/>
              <a:gd name="T4" fmla="*/ 757 w 1108"/>
              <a:gd name="T5" fmla="*/ 437 h 1050"/>
              <a:gd name="T6" fmla="*/ 669 w 1108"/>
              <a:gd name="T7" fmla="*/ 525 h 1050"/>
              <a:gd name="T8" fmla="*/ 757 w 1108"/>
              <a:gd name="T9" fmla="*/ 612 h 1050"/>
              <a:gd name="T10" fmla="*/ 525 w 1108"/>
              <a:gd name="T11" fmla="*/ 757 h 1050"/>
              <a:gd name="T12" fmla="*/ 525 w 1108"/>
              <a:gd name="T13" fmla="*/ 293 h 1050"/>
              <a:gd name="T14" fmla="*/ 1107 w 1108"/>
              <a:gd name="T15" fmla="*/ 293 h 1050"/>
              <a:gd name="T16" fmla="*/ 1107 w 1108"/>
              <a:gd name="T17" fmla="*/ 757 h 1050"/>
              <a:gd name="T18" fmla="*/ 525 w 1108"/>
              <a:gd name="T19" fmla="*/ 757 h 1050"/>
              <a:gd name="T20" fmla="*/ 1049 w 1108"/>
              <a:gd name="T21" fmla="*/ 932 h 1050"/>
              <a:gd name="T22" fmla="*/ 932 w 1108"/>
              <a:gd name="T23" fmla="*/ 1049 h 1050"/>
              <a:gd name="T24" fmla="*/ 117 w 1108"/>
              <a:gd name="T25" fmla="*/ 1049 h 1050"/>
              <a:gd name="T26" fmla="*/ 0 w 1108"/>
              <a:gd name="T27" fmla="*/ 932 h 1050"/>
              <a:gd name="T28" fmla="*/ 0 w 1108"/>
              <a:gd name="T29" fmla="*/ 118 h 1050"/>
              <a:gd name="T30" fmla="*/ 117 w 1108"/>
              <a:gd name="T31" fmla="*/ 0 h 1050"/>
              <a:gd name="T32" fmla="*/ 932 w 1108"/>
              <a:gd name="T33" fmla="*/ 0 h 1050"/>
              <a:gd name="T34" fmla="*/ 1049 w 1108"/>
              <a:gd name="T35" fmla="*/ 118 h 1050"/>
              <a:gd name="T36" fmla="*/ 1049 w 1108"/>
              <a:gd name="T37" fmla="*/ 175 h 1050"/>
              <a:gd name="T38" fmla="*/ 525 w 1108"/>
              <a:gd name="T39" fmla="*/ 175 h 1050"/>
              <a:gd name="T40" fmla="*/ 407 w 1108"/>
              <a:gd name="T41" fmla="*/ 293 h 1050"/>
              <a:gd name="T42" fmla="*/ 407 w 1108"/>
              <a:gd name="T43" fmla="*/ 757 h 1050"/>
              <a:gd name="T44" fmla="*/ 525 w 1108"/>
              <a:gd name="T45" fmla="*/ 875 h 1050"/>
              <a:gd name="T46" fmla="*/ 1049 w 1108"/>
              <a:gd name="T47" fmla="*/ 875 h 1050"/>
              <a:gd name="T48" fmla="*/ 1049 w 1108"/>
              <a:gd name="T49" fmla="*/ 93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1050">
                <a:moveTo>
                  <a:pt x="757" y="612"/>
                </a:moveTo>
                <a:cubicBezTo>
                  <a:pt x="806" y="612"/>
                  <a:pt x="844" y="574"/>
                  <a:pt x="844" y="525"/>
                </a:cubicBezTo>
                <a:cubicBezTo>
                  <a:pt x="844" y="476"/>
                  <a:pt x="806" y="437"/>
                  <a:pt x="757" y="437"/>
                </a:cubicBezTo>
                <a:cubicBezTo>
                  <a:pt x="708" y="437"/>
                  <a:pt x="669" y="476"/>
                  <a:pt x="669" y="525"/>
                </a:cubicBezTo>
                <a:cubicBezTo>
                  <a:pt x="669" y="574"/>
                  <a:pt x="708" y="612"/>
                  <a:pt x="757" y="612"/>
                </a:cubicBezTo>
                <a:close/>
                <a:moveTo>
                  <a:pt x="525" y="757"/>
                </a:moveTo>
                <a:lnTo>
                  <a:pt x="525" y="293"/>
                </a:lnTo>
                <a:lnTo>
                  <a:pt x="1107" y="293"/>
                </a:lnTo>
                <a:lnTo>
                  <a:pt x="1107" y="757"/>
                </a:lnTo>
                <a:lnTo>
                  <a:pt x="525" y="757"/>
                </a:lnTo>
                <a:close/>
                <a:moveTo>
                  <a:pt x="1049" y="932"/>
                </a:moveTo>
                <a:cubicBezTo>
                  <a:pt x="1049" y="995"/>
                  <a:pt x="995" y="1049"/>
                  <a:pt x="932" y="1049"/>
                </a:cubicBezTo>
                <a:lnTo>
                  <a:pt x="117" y="1049"/>
                </a:lnTo>
                <a:cubicBezTo>
                  <a:pt x="52" y="1049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2" y="0"/>
                  <a:pt x="117" y="0"/>
                </a:cubicBezTo>
                <a:lnTo>
                  <a:pt x="932" y="0"/>
                </a:lnTo>
                <a:cubicBezTo>
                  <a:pt x="995" y="0"/>
                  <a:pt x="1049" y="55"/>
                  <a:pt x="1049" y="118"/>
                </a:cubicBezTo>
                <a:lnTo>
                  <a:pt x="1049" y="175"/>
                </a:lnTo>
                <a:lnTo>
                  <a:pt x="525" y="175"/>
                </a:lnTo>
                <a:cubicBezTo>
                  <a:pt x="459" y="175"/>
                  <a:pt x="407" y="230"/>
                  <a:pt x="407" y="293"/>
                </a:cubicBezTo>
                <a:lnTo>
                  <a:pt x="407" y="757"/>
                </a:lnTo>
                <a:cubicBezTo>
                  <a:pt x="407" y="820"/>
                  <a:pt x="459" y="875"/>
                  <a:pt x="525" y="875"/>
                </a:cubicBezTo>
                <a:lnTo>
                  <a:pt x="1049" y="875"/>
                </a:lnTo>
                <a:lnTo>
                  <a:pt x="1049" y="93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53" name="Freeform 32">
            <a:extLst>
              <a:ext uri="{FF2B5EF4-FFF2-40B4-BE49-F238E27FC236}">
                <a16:creationId xmlns:a16="http://schemas.microsoft.com/office/drawing/2014/main" id="{CFF8CA06-E7BF-4509-8A96-1AC01A11B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040" y="1886827"/>
            <a:ext cx="441325" cy="441325"/>
          </a:xfrm>
          <a:custGeom>
            <a:avLst/>
            <a:gdLst>
              <a:gd name="T0" fmla="*/ 1077 w 1226"/>
              <a:gd name="T1" fmla="*/ 585 h 1225"/>
              <a:gd name="T2" fmla="*/ 1225 w 1226"/>
              <a:gd name="T3" fmla="*/ 729 h 1225"/>
              <a:gd name="T4" fmla="*/ 1077 w 1226"/>
              <a:gd name="T5" fmla="*/ 874 h 1225"/>
              <a:gd name="T6" fmla="*/ 990 w 1226"/>
              <a:gd name="T7" fmla="*/ 874 h 1225"/>
              <a:gd name="T8" fmla="*/ 990 w 1226"/>
              <a:gd name="T9" fmla="*/ 1109 h 1225"/>
              <a:gd name="T10" fmla="*/ 875 w 1226"/>
              <a:gd name="T11" fmla="*/ 1224 h 1225"/>
              <a:gd name="T12" fmla="*/ 653 w 1226"/>
              <a:gd name="T13" fmla="*/ 1224 h 1225"/>
              <a:gd name="T14" fmla="*/ 653 w 1226"/>
              <a:gd name="T15" fmla="*/ 1136 h 1225"/>
              <a:gd name="T16" fmla="*/ 495 w 1226"/>
              <a:gd name="T17" fmla="*/ 981 h 1225"/>
              <a:gd name="T18" fmla="*/ 336 w 1226"/>
              <a:gd name="T19" fmla="*/ 1136 h 1225"/>
              <a:gd name="T20" fmla="*/ 336 w 1226"/>
              <a:gd name="T21" fmla="*/ 1224 h 1225"/>
              <a:gd name="T22" fmla="*/ 115 w 1226"/>
              <a:gd name="T23" fmla="*/ 1224 h 1225"/>
              <a:gd name="T24" fmla="*/ 0 w 1226"/>
              <a:gd name="T25" fmla="*/ 1109 h 1225"/>
              <a:gd name="T26" fmla="*/ 0 w 1226"/>
              <a:gd name="T27" fmla="*/ 888 h 1225"/>
              <a:gd name="T28" fmla="*/ 87 w 1226"/>
              <a:gd name="T29" fmla="*/ 888 h 1225"/>
              <a:gd name="T30" fmla="*/ 243 w 1226"/>
              <a:gd name="T31" fmla="*/ 729 h 1225"/>
              <a:gd name="T32" fmla="*/ 87 w 1226"/>
              <a:gd name="T33" fmla="*/ 571 h 1225"/>
              <a:gd name="T34" fmla="*/ 0 w 1226"/>
              <a:gd name="T35" fmla="*/ 571 h 1225"/>
              <a:gd name="T36" fmla="*/ 0 w 1226"/>
              <a:gd name="T37" fmla="*/ 350 h 1225"/>
              <a:gd name="T38" fmla="*/ 115 w 1226"/>
              <a:gd name="T39" fmla="*/ 235 h 1225"/>
              <a:gd name="T40" fmla="*/ 350 w 1226"/>
              <a:gd name="T41" fmla="*/ 235 h 1225"/>
              <a:gd name="T42" fmla="*/ 350 w 1226"/>
              <a:gd name="T43" fmla="*/ 148 h 1225"/>
              <a:gd name="T44" fmla="*/ 495 w 1226"/>
              <a:gd name="T45" fmla="*/ 0 h 1225"/>
              <a:gd name="T46" fmla="*/ 640 w 1226"/>
              <a:gd name="T47" fmla="*/ 148 h 1225"/>
              <a:gd name="T48" fmla="*/ 640 w 1226"/>
              <a:gd name="T49" fmla="*/ 235 h 1225"/>
              <a:gd name="T50" fmla="*/ 875 w 1226"/>
              <a:gd name="T51" fmla="*/ 235 h 1225"/>
              <a:gd name="T52" fmla="*/ 990 w 1226"/>
              <a:gd name="T53" fmla="*/ 350 h 1225"/>
              <a:gd name="T54" fmla="*/ 990 w 1226"/>
              <a:gd name="T55" fmla="*/ 585 h 1225"/>
              <a:gd name="T56" fmla="*/ 1077 w 1226"/>
              <a:gd name="T57" fmla="*/ 585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226" h="1225">
                <a:moveTo>
                  <a:pt x="1077" y="585"/>
                </a:moveTo>
                <a:cubicBezTo>
                  <a:pt x="1157" y="585"/>
                  <a:pt x="1225" y="650"/>
                  <a:pt x="1225" y="729"/>
                </a:cubicBezTo>
                <a:cubicBezTo>
                  <a:pt x="1225" y="808"/>
                  <a:pt x="1157" y="874"/>
                  <a:pt x="1077" y="874"/>
                </a:cubicBezTo>
                <a:lnTo>
                  <a:pt x="990" y="874"/>
                </a:lnTo>
                <a:lnTo>
                  <a:pt x="990" y="1109"/>
                </a:lnTo>
                <a:cubicBezTo>
                  <a:pt x="990" y="1172"/>
                  <a:pt x="938" y="1224"/>
                  <a:pt x="875" y="1224"/>
                </a:cubicBezTo>
                <a:lnTo>
                  <a:pt x="653" y="1224"/>
                </a:lnTo>
                <a:lnTo>
                  <a:pt x="653" y="1136"/>
                </a:lnTo>
                <a:cubicBezTo>
                  <a:pt x="653" y="1049"/>
                  <a:pt x="582" y="981"/>
                  <a:pt x="495" y="981"/>
                </a:cubicBezTo>
                <a:cubicBezTo>
                  <a:pt x="407" y="981"/>
                  <a:pt x="336" y="1049"/>
                  <a:pt x="336" y="1136"/>
                </a:cubicBezTo>
                <a:lnTo>
                  <a:pt x="336" y="1224"/>
                </a:lnTo>
                <a:lnTo>
                  <a:pt x="115" y="1224"/>
                </a:lnTo>
                <a:cubicBezTo>
                  <a:pt x="52" y="1224"/>
                  <a:pt x="0" y="1172"/>
                  <a:pt x="0" y="1109"/>
                </a:cubicBezTo>
                <a:lnTo>
                  <a:pt x="0" y="888"/>
                </a:lnTo>
                <a:lnTo>
                  <a:pt x="87" y="888"/>
                </a:lnTo>
                <a:cubicBezTo>
                  <a:pt x="175" y="888"/>
                  <a:pt x="243" y="817"/>
                  <a:pt x="243" y="729"/>
                </a:cubicBezTo>
                <a:cubicBezTo>
                  <a:pt x="243" y="642"/>
                  <a:pt x="175" y="571"/>
                  <a:pt x="87" y="571"/>
                </a:cubicBezTo>
                <a:lnTo>
                  <a:pt x="0" y="571"/>
                </a:lnTo>
                <a:lnTo>
                  <a:pt x="0" y="350"/>
                </a:lnTo>
                <a:cubicBezTo>
                  <a:pt x="0" y="287"/>
                  <a:pt x="52" y="235"/>
                  <a:pt x="115" y="235"/>
                </a:cubicBezTo>
                <a:lnTo>
                  <a:pt x="350" y="235"/>
                </a:lnTo>
                <a:lnTo>
                  <a:pt x="350" y="148"/>
                </a:lnTo>
                <a:cubicBezTo>
                  <a:pt x="350" y="68"/>
                  <a:pt x="416" y="0"/>
                  <a:pt x="495" y="0"/>
                </a:cubicBezTo>
                <a:cubicBezTo>
                  <a:pt x="574" y="0"/>
                  <a:pt x="640" y="68"/>
                  <a:pt x="640" y="148"/>
                </a:cubicBezTo>
                <a:lnTo>
                  <a:pt x="640" y="235"/>
                </a:lnTo>
                <a:lnTo>
                  <a:pt x="875" y="235"/>
                </a:lnTo>
                <a:cubicBezTo>
                  <a:pt x="938" y="235"/>
                  <a:pt x="990" y="287"/>
                  <a:pt x="990" y="350"/>
                </a:cubicBezTo>
                <a:lnTo>
                  <a:pt x="990" y="585"/>
                </a:lnTo>
                <a:lnTo>
                  <a:pt x="1077" y="58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566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78395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 rot="16200000">
            <a:off x="-1434695" y="2644171"/>
            <a:ext cx="46533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1F2D35"/>
                </a:solidFill>
                <a:latin typeface="Maiandra GD" panose="020E0502030308020204" pitchFamily="34" charset="0"/>
                <a:ea typeface="Roboto Slab" pitchFamily="2" charset="0"/>
              </a:rPr>
              <a:t>Infographic</a:t>
            </a:r>
            <a:r>
              <a:rPr lang="id-ID" sz="4800" b="1" dirty="0">
                <a:solidFill>
                  <a:srgbClr val="1F2D35"/>
                </a:solidFill>
                <a:latin typeface="Maiandra GD" panose="020E0502030308020204" pitchFamily="34" charset="0"/>
                <a:ea typeface="Roboto Slab" pitchFamily="2" charset="0"/>
              </a:rPr>
              <a:t> Chart Slide</a:t>
            </a:r>
            <a:endParaRPr lang="en-US" sz="4800" b="1" dirty="0">
              <a:solidFill>
                <a:srgbClr val="1F2D35"/>
              </a:solidFill>
              <a:latin typeface="Maiandra GD" panose="020E0502030308020204" pitchFamily="34" charset="0"/>
              <a:ea typeface="Roboto Slab" pitchFamily="2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672732" y="1791146"/>
            <a:ext cx="8544903" cy="3250829"/>
            <a:chOff x="2865034" y="1676472"/>
            <a:chExt cx="8544903" cy="3250829"/>
          </a:xfrm>
        </p:grpSpPr>
        <p:graphicFrame>
          <p:nvGraphicFramePr>
            <p:cNvPr id="3" name="Chart 2"/>
            <p:cNvGraphicFramePr/>
            <p:nvPr>
              <p:extLst>
                <p:ext uri="{D42A27DB-BD31-4B8C-83A1-F6EECF244321}">
                  <p14:modId xmlns:p14="http://schemas.microsoft.com/office/powerpoint/2010/main" val="2777620119"/>
                </p:ext>
              </p:extLst>
            </p:nvPr>
          </p:nvGraphicFramePr>
          <p:xfrm>
            <a:off x="6843560" y="1779701"/>
            <a:ext cx="4566377" cy="30692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17" name="Group 16"/>
            <p:cNvGrpSpPr/>
            <p:nvPr/>
          </p:nvGrpSpPr>
          <p:grpSpPr>
            <a:xfrm>
              <a:off x="2865034" y="1676472"/>
              <a:ext cx="2939595" cy="3250829"/>
              <a:chOff x="3322660" y="1508344"/>
              <a:chExt cx="2939595" cy="3250829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3322661" y="1508344"/>
                <a:ext cx="2939594" cy="667119"/>
                <a:chOff x="3322661" y="1508344"/>
                <a:chExt cx="2939594" cy="667119"/>
              </a:xfrm>
            </p:grpSpPr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308F7009-38B8-4686-B012-03293334D0EA}"/>
                    </a:ext>
                  </a:extLst>
                </p:cNvPr>
                <p:cNvSpPr txBox="1"/>
                <p:nvPr/>
              </p:nvSpPr>
              <p:spPr>
                <a:xfrm>
                  <a:off x="3960507" y="1508344"/>
                  <a:ext cx="2301748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spAutoFit/>
                </a:bodyPr>
                <a:lstStyle/>
                <a:p>
                  <a:pPr>
                    <a:defRPr/>
                  </a:pPr>
                  <a:r>
                    <a:rPr lang="en-US" sz="1400" b="1" dirty="0">
                      <a:latin typeface="PT Sans" panose="020B0503020203020204" pitchFamily="34" charset="0"/>
                      <a:ea typeface="PT Sans" panose="020B0503020203020204" pitchFamily="34" charset="0"/>
                      <a:cs typeface="Lao UI" panose="020B0502040204020203" pitchFamily="34" charset="0"/>
                    </a:rPr>
                    <a:t>Rival Politics Team One</a:t>
                  </a: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A474DF0C-DC0B-44B2-94A0-B306CC438341}"/>
                    </a:ext>
                  </a:extLst>
                </p:cNvPr>
                <p:cNvSpPr/>
                <p:nvPr/>
              </p:nvSpPr>
              <p:spPr>
                <a:xfrm>
                  <a:off x="3960507" y="1738677"/>
                  <a:ext cx="2194143" cy="436786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lstStyle/>
                <a:p>
                  <a:pPr>
                    <a:lnSpc>
                      <a:spcPct val="150000"/>
                    </a:lnSpc>
                    <a:defRPr/>
                  </a:pPr>
                  <a:r>
                    <a:rPr lang="en-US" sz="1000" dirty="0">
                      <a:latin typeface="PT Sans" panose="020B0503020203020204" pitchFamily="34" charset="0"/>
                      <a:ea typeface="PT Sans" panose="020B0503020203020204" pitchFamily="34" charset="0"/>
                      <a:cs typeface="Lao UI" panose="020B0502040204020203" pitchFamily="34" charset="0"/>
                    </a:rPr>
                    <a:t>Capitalize on low hanging fruit to identify a ballpark value added activity.</a:t>
                  </a:r>
                  <a:endParaRPr lang="id-ID" sz="1000" dirty="0">
                    <a:latin typeface="PT Sans" panose="020B0503020203020204" pitchFamily="34" charset="0"/>
                    <a:ea typeface="PT Sans" panose="020B0503020203020204" pitchFamily="34" charset="0"/>
                    <a:cs typeface="Lao UI" panose="020B0502040204020203" pitchFamily="34" charset="0"/>
                  </a:endParaRPr>
                </a:p>
              </p:txBody>
            </p:sp>
            <p:sp>
              <p:nvSpPr>
                <p:cNvPr id="7" name="Freeform 15">
                  <a:extLst>
                    <a:ext uri="{FF2B5EF4-FFF2-40B4-BE49-F238E27FC236}">
                      <a16:creationId xmlns:a16="http://schemas.microsoft.com/office/drawing/2014/main" id="{7B3EAD80-7DC3-4D0C-A5A3-D56B8446B3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2661" y="1526928"/>
                  <a:ext cx="437093" cy="350999"/>
                </a:xfrm>
                <a:custGeom>
                  <a:avLst/>
                  <a:gdLst>
                    <a:gd name="T0" fmla="*/ 861 w 1166"/>
                    <a:gd name="T1" fmla="*/ 828 h 935"/>
                    <a:gd name="T2" fmla="*/ 943 w 1166"/>
                    <a:gd name="T3" fmla="*/ 746 h 935"/>
                    <a:gd name="T4" fmla="*/ 774 w 1166"/>
                    <a:gd name="T5" fmla="*/ 576 h 935"/>
                    <a:gd name="T6" fmla="*/ 815 w 1166"/>
                    <a:gd name="T7" fmla="*/ 437 h 935"/>
                    <a:gd name="T8" fmla="*/ 552 w 1166"/>
                    <a:gd name="T9" fmla="*/ 174 h 935"/>
                    <a:gd name="T10" fmla="*/ 290 w 1166"/>
                    <a:gd name="T11" fmla="*/ 437 h 935"/>
                    <a:gd name="T12" fmla="*/ 552 w 1166"/>
                    <a:gd name="T13" fmla="*/ 699 h 935"/>
                    <a:gd name="T14" fmla="*/ 692 w 1166"/>
                    <a:gd name="T15" fmla="*/ 658 h 935"/>
                    <a:gd name="T16" fmla="*/ 861 w 1166"/>
                    <a:gd name="T17" fmla="*/ 828 h 935"/>
                    <a:gd name="T18" fmla="*/ 1050 w 1166"/>
                    <a:gd name="T19" fmla="*/ 0 h 935"/>
                    <a:gd name="T20" fmla="*/ 1165 w 1166"/>
                    <a:gd name="T21" fmla="*/ 117 h 935"/>
                    <a:gd name="T22" fmla="*/ 1165 w 1166"/>
                    <a:gd name="T23" fmla="*/ 817 h 935"/>
                    <a:gd name="T24" fmla="*/ 1050 w 1166"/>
                    <a:gd name="T25" fmla="*/ 934 h 935"/>
                    <a:gd name="T26" fmla="*/ 115 w 1166"/>
                    <a:gd name="T27" fmla="*/ 934 h 935"/>
                    <a:gd name="T28" fmla="*/ 0 w 1166"/>
                    <a:gd name="T29" fmla="*/ 817 h 935"/>
                    <a:gd name="T30" fmla="*/ 0 w 1166"/>
                    <a:gd name="T31" fmla="*/ 117 h 935"/>
                    <a:gd name="T32" fmla="*/ 115 w 1166"/>
                    <a:gd name="T33" fmla="*/ 0 h 935"/>
                    <a:gd name="T34" fmla="*/ 1050 w 1166"/>
                    <a:gd name="T35" fmla="*/ 0 h 935"/>
                    <a:gd name="T36" fmla="*/ 552 w 1166"/>
                    <a:gd name="T37" fmla="*/ 292 h 935"/>
                    <a:gd name="T38" fmla="*/ 700 w 1166"/>
                    <a:gd name="T39" fmla="*/ 437 h 935"/>
                    <a:gd name="T40" fmla="*/ 552 w 1166"/>
                    <a:gd name="T41" fmla="*/ 584 h 935"/>
                    <a:gd name="T42" fmla="*/ 408 w 1166"/>
                    <a:gd name="T43" fmla="*/ 437 h 935"/>
                    <a:gd name="T44" fmla="*/ 552 w 1166"/>
                    <a:gd name="T45" fmla="*/ 292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166" h="935">
                      <a:moveTo>
                        <a:pt x="861" y="828"/>
                      </a:moveTo>
                      <a:lnTo>
                        <a:pt x="943" y="746"/>
                      </a:lnTo>
                      <a:lnTo>
                        <a:pt x="774" y="576"/>
                      </a:lnTo>
                      <a:cubicBezTo>
                        <a:pt x="798" y="535"/>
                        <a:pt x="815" y="489"/>
                        <a:pt x="815" y="437"/>
                      </a:cubicBezTo>
                      <a:cubicBezTo>
                        <a:pt x="815" y="292"/>
                        <a:pt x="697" y="174"/>
                        <a:pt x="552" y="174"/>
                      </a:cubicBezTo>
                      <a:cubicBezTo>
                        <a:pt x="407" y="174"/>
                        <a:pt x="290" y="292"/>
                        <a:pt x="290" y="437"/>
                      </a:cubicBezTo>
                      <a:cubicBezTo>
                        <a:pt x="290" y="582"/>
                        <a:pt x="408" y="699"/>
                        <a:pt x="552" y="699"/>
                      </a:cubicBezTo>
                      <a:cubicBezTo>
                        <a:pt x="604" y="699"/>
                        <a:pt x="651" y="683"/>
                        <a:pt x="692" y="658"/>
                      </a:cubicBezTo>
                      <a:lnTo>
                        <a:pt x="861" y="828"/>
                      </a:lnTo>
                      <a:close/>
                      <a:moveTo>
                        <a:pt x="1050" y="0"/>
                      </a:moveTo>
                      <a:cubicBezTo>
                        <a:pt x="1113" y="0"/>
                        <a:pt x="1165" y="54"/>
                        <a:pt x="1165" y="117"/>
                      </a:cubicBezTo>
                      <a:lnTo>
                        <a:pt x="1165" y="817"/>
                      </a:lnTo>
                      <a:cubicBezTo>
                        <a:pt x="1165" y="879"/>
                        <a:pt x="1113" y="934"/>
                        <a:pt x="1050" y="934"/>
                      </a:cubicBezTo>
                      <a:lnTo>
                        <a:pt x="115" y="934"/>
                      </a:lnTo>
                      <a:cubicBezTo>
                        <a:pt x="52" y="934"/>
                        <a:pt x="0" y="879"/>
                        <a:pt x="0" y="817"/>
                      </a:cubicBezTo>
                      <a:lnTo>
                        <a:pt x="0" y="117"/>
                      </a:lnTo>
                      <a:cubicBezTo>
                        <a:pt x="0" y="54"/>
                        <a:pt x="52" y="0"/>
                        <a:pt x="115" y="0"/>
                      </a:cubicBezTo>
                      <a:lnTo>
                        <a:pt x="1050" y="0"/>
                      </a:lnTo>
                      <a:close/>
                      <a:moveTo>
                        <a:pt x="552" y="292"/>
                      </a:moveTo>
                      <a:cubicBezTo>
                        <a:pt x="632" y="292"/>
                        <a:pt x="700" y="358"/>
                        <a:pt x="700" y="437"/>
                      </a:cubicBezTo>
                      <a:cubicBezTo>
                        <a:pt x="700" y="516"/>
                        <a:pt x="631" y="584"/>
                        <a:pt x="552" y="584"/>
                      </a:cubicBezTo>
                      <a:cubicBezTo>
                        <a:pt x="472" y="584"/>
                        <a:pt x="408" y="516"/>
                        <a:pt x="408" y="437"/>
                      </a:cubicBezTo>
                      <a:cubicBezTo>
                        <a:pt x="408" y="358"/>
                        <a:pt x="473" y="292"/>
                        <a:pt x="552" y="292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defPPr>
                    <a:defRPr lang="en-GB"/>
                  </a:defPPr>
                  <a:lvl1pPr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1pPr>
                  <a:lvl2pPr marL="742950" indent="-28575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2pPr>
                  <a:lvl3pPr marL="1143000" indent="-22860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3pPr>
                  <a:lvl4pPr marL="1600200" indent="-22860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4pPr>
                  <a:lvl5pPr marL="2057400" indent="-22860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5pPr>
                  <a:lvl6pPr marL="22860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6pPr>
                  <a:lvl7pPr marL="27432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7pPr>
                  <a:lvl8pPr marL="32004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8pPr>
                  <a:lvl9pPr marL="36576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9pPr>
                </a:lstStyle>
                <a:p>
                  <a:endParaRPr lang="en-US">
                    <a:latin typeface="PT Sans" panose="020B0503020203020204" pitchFamily="34" charset="0"/>
                    <a:ea typeface="PT Sans" panose="020B0503020203020204" pitchFamily="34" charset="0"/>
                  </a:endParaRPr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3322660" y="4092053"/>
                <a:ext cx="2831990" cy="667120"/>
                <a:chOff x="3322660" y="4092053"/>
                <a:chExt cx="2831990" cy="667120"/>
              </a:xfrm>
            </p:grpSpPr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47C6152E-B5B2-4CE5-ACCB-BB98A0CDB7E9}"/>
                    </a:ext>
                  </a:extLst>
                </p:cNvPr>
                <p:cNvSpPr txBox="1"/>
                <p:nvPr/>
              </p:nvSpPr>
              <p:spPr>
                <a:xfrm>
                  <a:off x="3960507" y="4092053"/>
                  <a:ext cx="2194143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spAutoFit/>
                </a:bodyPr>
                <a:lstStyle/>
                <a:p>
                  <a:pPr>
                    <a:defRPr/>
                  </a:pPr>
                  <a:r>
                    <a:rPr lang="en-US" sz="1400" b="1" dirty="0">
                      <a:latin typeface="PT Sans" panose="020B0503020203020204" pitchFamily="34" charset="0"/>
                      <a:ea typeface="PT Sans" panose="020B0503020203020204" pitchFamily="34" charset="0"/>
                      <a:cs typeface="Lao UI" panose="020B0502040204020203" pitchFamily="34" charset="0"/>
                    </a:rPr>
                    <a:t>Rival Politics Team </a:t>
                  </a:r>
                  <a:r>
                    <a:rPr lang="id-ID" sz="1400" b="1" dirty="0">
                      <a:latin typeface="PT Sans" panose="020B0503020203020204" pitchFamily="34" charset="0"/>
                      <a:ea typeface="PT Sans" panose="020B0503020203020204" pitchFamily="34" charset="0"/>
                      <a:cs typeface="Lao UI" panose="020B0502040204020203" pitchFamily="34" charset="0"/>
                    </a:rPr>
                    <a:t>Three</a:t>
                  </a:r>
                  <a:endParaRPr lang="en-US" sz="1400" b="1" dirty="0">
                    <a:latin typeface="PT Sans" panose="020B0503020203020204" pitchFamily="34" charset="0"/>
                    <a:ea typeface="PT Sans" panose="020B0503020203020204" pitchFamily="34" charset="0"/>
                    <a:cs typeface="Lao UI" panose="020B0502040204020203" pitchFamily="34" charset="0"/>
                  </a:endParaRP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9C8B4F6B-6E75-440E-BED4-A0F8F8BA0897}"/>
                    </a:ext>
                  </a:extLst>
                </p:cNvPr>
                <p:cNvSpPr/>
                <p:nvPr/>
              </p:nvSpPr>
              <p:spPr>
                <a:xfrm>
                  <a:off x="3960507" y="4322387"/>
                  <a:ext cx="2194143" cy="436786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lstStyle/>
                <a:p>
                  <a:pPr>
                    <a:lnSpc>
                      <a:spcPct val="150000"/>
                    </a:lnSpc>
                    <a:defRPr/>
                  </a:pPr>
                  <a:r>
                    <a:rPr lang="en-US" sz="1000" dirty="0">
                      <a:latin typeface="PT Sans" panose="020B0503020203020204" pitchFamily="34" charset="0"/>
                      <a:ea typeface="PT Sans" panose="020B0503020203020204" pitchFamily="34" charset="0"/>
                      <a:cs typeface="Lao UI" panose="020B0502040204020203" pitchFamily="34" charset="0"/>
                    </a:rPr>
                    <a:t>Capitalize on low hanging fruit to identify a ballpark value added activity.</a:t>
                  </a:r>
                  <a:endParaRPr lang="id-ID" sz="1000" dirty="0">
                    <a:latin typeface="PT Sans" panose="020B0503020203020204" pitchFamily="34" charset="0"/>
                    <a:ea typeface="PT Sans" panose="020B0503020203020204" pitchFamily="34" charset="0"/>
                    <a:cs typeface="Lao UI" panose="020B0502040204020203" pitchFamily="34" charset="0"/>
                  </a:endParaRPr>
                </a:p>
              </p:txBody>
            </p:sp>
            <p:sp>
              <p:nvSpPr>
                <p:cNvPr id="10" name="Freeform 29">
                  <a:extLst>
                    <a:ext uri="{FF2B5EF4-FFF2-40B4-BE49-F238E27FC236}">
                      <a16:creationId xmlns:a16="http://schemas.microsoft.com/office/drawing/2014/main" id="{95897BE3-ABF5-4DBE-9805-0880576879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2660" y="4092055"/>
                  <a:ext cx="437093" cy="380841"/>
                </a:xfrm>
                <a:custGeom>
                  <a:avLst/>
                  <a:gdLst>
                    <a:gd name="T0" fmla="*/ 437 w 1285"/>
                    <a:gd name="T1" fmla="*/ 497 h 935"/>
                    <a:gd name="T2" fmla="*/ 235 w 1285"/>
                    <a:gd name="T3" fmla="*/ 760 h 935"/>
                    <a:gd name="T4" fmla="*/ 1049 w 1285"/>
                    <a:gd name="T5" fmla="*/ 760 h 935"/>
                    <a:gd name="T6" fmla="*/ 787 w 1285"/>
                    <a:gd name="T7" fmla="*/ 410 h 935"/>
                    <a:gd name="T8" fmla="*/ 584 w 1285"/>
                    <a:gd name="T9" fmla="*/ 672 h 935"/>
                    <a:gd name="T10" fmla="*/ 437 w 1285"/>
                    <a:gd name="T11" fmla="*/ 497 h 935"/>
                    <a:gd name="T12" fmla="*/ 1284 w 1285"/>
                    <a:gd name="T13" fmla="*/ 817 h 935"/>
                    <a:gd name="T14" fmla="*/ 1167 w 1285"/>
                    <a:gd name="T15" fmla="*/ 934 h 935"/>
                    <a:gd name="T16" fmla="*/ 117 w 1285"/>
                    <a:gd name="T17" fmla="*/ 934 h 935"/>
                    <a:gd name="T18" fmla="*/ 0 w 1285"/>
                    <a:gd name="T19" fmla="*/ 817 h 935"/>
                    <a:gd name="T20" fmla="*/ 0 w 1285"/>
                    <a:gd name="T21" fmla="*/ 117 h 935"/>
                    <a:gd name="T22" fmla="*/ 117 w 1285"/>
                    <a:gd name="T23" fmla="*/ 0 h 935"/>
                    <a:gd name="T24" fmla="*/ 1167 w 1285"/>
                    <a:gd name="T25" fmla="*/ 0 h 935"/>
                    <a:gd name="T26" fmla="*/ 1284 w 1285"/>
                    <a:gd name="T27" fmla="*/ 117 h 935"/>
                    <a:gd name="T28" fmla="*/ 1284 w 1285"/>
                    <a:gd name="T29" fmla="*/ 817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85" h="935">
                      <a:moveTo>
                        <a:pt x="437" y="497"/>
                      </a:moveTo>
                      <a:lnTo>
                        <a:pt x="235" y="760"/>
                      </a:lnTo>
                      <a:lnTo>
                        <a:pt x="1049" y="760"/>
                      </a:lnTo>
                      <a:lnTo>
                        <a:pt x="787" y="410"/>
                      </a:lnTo>
                      <a:lnTo>
                        <a:pt x="584" y="672"/>
                      </a:lnTo>
                      <a:lnTo>
                        <a:pt x="437" y="497"/>
                      </a:lnTo>
                      <a:close/>
                      <a:moveTo>
                        <a:pt x="1284" y="817"/>
                      </a:moveTo>
                      <a:cubicBezTo>
                        <a:pt x="1284" y="880"/>
                        <a:pt x="1229" y="934"/>
                        <a:pt x="1167" y="934"/>
                      </a:cubicBezTo>
                      <a:lnTo>
                        <a:pt x="117" y="934"/>
                      </a:lnTo>
                      <a:cubicBezTo>
                        <a:pt x="54" y="934"/>
                        <a:pt x="0" y="880"/>
                        <a:pt x="0" y="817"/>
                      </a:cubicBezTo>
                      <a:lnTo>
                        <a:pt x="0" y="117"/>
                      </a:lnTo>
                      <a:cubicBezTo>
                        <a:pt x="0" y="55"/>
                        <a:pt x="54" y="0"/>
                        <a:pt x="117" y="0"/>
                      </a:cubicBezTo>
                      <a:lnTo>
                        <a:pt x="1167" y="0"/>
                      </a:lnTo>
                      <a:cubicBezTo>
                        <a:pt x="1229" y="0"/>
                        <a:pt x="1284" y="55"/>
                        <a:pt x="1284" y="117"/>
                      </a:cubicBezTo>
                      <a:lnTo>
                        <a:pt x="1284" y="817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defPPr>
                    <a:defRPr lang="en-GB"/>
                  </a:defPPr>
                  <a:lvl1pPr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1pPr>
                  <a:lvl2pPr marL="742950" indent="-28575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2pPr>
                  <a:lvl3pPr marL="1143000" indent="-22860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3pPr>
                  <a:lvl4pPr marL="1600200" indent="-22860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4pPr>
                  <a:lvl5pPr marL="2057400" indent="-22860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5pPr>
                  <a:lvl6pPr marL="22860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6pPr>
                  <a:lvl7pPr marL="27432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7pPr>
                  <a:lvl8pPr marL="32004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8pPr>
                  <a:lvl9pPr marL="36576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9pPr>
                </a:lstStyle>
                <a:p>
                  <a:endParaRPr lang="en-US">
                    <a:latin typeface="PT Sans" panose="020B0503020203020204" pitchFamily="34" charset="0"/>
                    <a:ea typeface="PT Sans" panose="020B0503020203020204" pitchFamily="34" charset="0"/>
                  </a:endParaRP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3322661" y="2800198"/>
                <a:ext cx="2831990" cy="667120"/>
                <a:chOff x="3322661" y="2866089"/>
                <a:chExt cx="2831990" cy="667120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47C6152E-B5B2-4CE5-ACCB-BB98A0CDB7E9}"/>
                    </a:ext>
                  </a:extLst>
                </p:cNvPr>
                <p:cNvSpPr txBox="1"/>
                <p:nvPr/>
              </p:nvSpPr>
              <p:spPr>
                <a:xfrm>
                  <a:off x="3960508" y="2866089"/>
                  <a:ext cx="2194142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spAutoFit/>
                </a:bodyPr>
                <a:lstStyle/>
                <a:p>
                  <a:pPr>
                    <a:defRPr/>
                  </a:pPr>
                  <a:r>
                    <a:rPr lang="en-US" sz="1400" b="1" dirty="0">
                      <a:latin typeface="PT Sans" panose="020B0503020203020204" pitchFamily="34" charset="0"/>
                      <a:ea typeface="PT Sans" panose="020B0503020203020204" pitchFamily="34" charset="0"/>
                      <a:cs typeface="Lao UI" panose="020B0502040204020203" pitchFamily="34" charset="0"/>
                    </a:rPr>
                    <a:t>Rival Politics Team </a:t>
                  </a:r>
                  <a:r>
                    <a:rPr lang="id-ID" sz="1400" b="1" dirty="0">
                      <a:latin typeface="PT Sans" panose="020B0503020203020204" pitchFamily="34" charset="0"/>
                      <a:ea typeface="PT Sans" panose="020B0503020203020204" pitchFamily="34" charset="0"/>
                      <a:cs typeface="Lao UI" panose="020B0502040204020203" pitchFamily="34" charset="0"/>
                    </a:rPr>
                    <a:t>Two</a:t>
                  </a:r>
                  <a:endParaRPr lang="en-US" sz="1400" b="1" dirty="0">
                    <a:latin typeface="PT Sans" panose="020B0503020203020204" pitchFamily="34" charset="0"/>
                    <a:ea typeface="PT Sans" panose="020B0503020203020204" pitchFamily="34" charset="0"/>
                    <a:cs typeface="Lao UI" panose="020B0502040204020203" pitchFamily="34" charset="0"/>
                  </a:endParaRP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9C8B4F6B-6E75-440E-BED4-A0F8F8BA0897}"/>
                    </a:ext>
                  </a:extLst>
                </p:cNvPr>
                <p:cNvSpPr/>
                <p:nvPr/>
              </p:nvSpPr>
              <p:spPr>
                <a:xfrm>
                  <a:off x="3960508" y="3096423"/>
                  <a:ext cx="2194143" cy="436786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lstStyle/>
                <a:p>
                  <a:pPr>
                    <a:lnSpc>
                      <a:spcPct val="150000"/>
                    </a:lnSpc>
                    <a:defRPr/>
                  </a:pPr>
                  <a:r>
                    <a:rPr lang="en-US" sz="1000" dirty="0">
                      <a:latin typeface="PT Sans" panose="020B0503020203020204" pitchFamily="34" charset="0"/>
                      <a:ea typeface="PT Sans" panose="020B0503020203020204" pitchFamily="34" charset="0"/>
                      <a:cs typeface="Lao UI" panose="020B0502040204020203" pitchFamily="34" charset="0"/>
                    </a:rPr>
                    <a:t>Capitalize on low hanging fruit to identify a ballpark value added activity.</a:t>
                  </a:r>
                  <a:endParaRPr lang="id-ID" sz="1000" dirty="0">
                    <a:latin typeface="PT Sans" panose="020B0503020203020204" pitchFamily="34" charset="0"/>
                    <a:ea typeface="PT Sans" panose="020B0503020203020204" pitchFamily="34" charset="0"/>
                    <a:cs typeface="Lao UI" panose="020B0502040204020203" pitchFamily="34" charset="0"/>
                  </a:endParaRPr>
                </a:p>
              </p:txBody>
            </p:sp>
            <p:sp>
              <p:nvSpPr>
                <p:cNvPr id="20" name="Freeform 29">
                  <a:extLst>
                    <a:ext uri="{FF2B5EF4-FFF2-40B4-BE49-F238E27FC236}">
                      <a16:creationId xmlns:a16="http://schemas.microsoft.com/office/drawing/2014/main" id="{95897BE3-ABF5-4DBE-9805-0880576879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2661" y="2866091"/>
                  <a:ext cx="437093" cy="380841"/>
                </a:xfrm>
                <a:custGeom>
                  <a:avLst/>
                  <a:gdLst>
                    <a:gd name="T0" fmla="*/ 437 w 1285"/>
                    <a:gd name="T1" fmla="*/ 497 h 935"/>
                    <a:gd name="T2" fmla="*/ 235 w 1285"/>
                    <a:gd name="T3" fmla="*/ 760 h 935"/>
                    <a:gd name="T4" fmla="*/ 1049 w 1285"/>
                    <a:gd name="T5" fmla="*/ 760 h 935"/>
                    <a:gd name="T6" fmla="*/ 787 w 1285"/>
                    <a:gd name="T7" fmla="*/ 410 h 935"/>
                    <a:gd name="T8" fmla="*/ 584 w 1285"/>
                    <a:gd name="T9" fmla="*/ 672 h 935"/>
                    <a:gd name="T10" fmla="*/ 437 w 1285"/>
                    <a:gd name="T11" fmla="*/ 497 h 935"/>
                    <a:gd name="T12" fmla="*/ 1284 w 1285"/>
                    <a:gd name="T13" fmla="*/ 817 h 935"/>
                    <a:gd name="T14" fmla="*/ 1167 w 1285"/>
                    <a:gd name="T15" fmla="*/ 934 h 935"/>
                    <a:gd name="T16" fmla="*/ 117 w 1285"/>
                    <a:gd name="T17" fmla="*/ 934 h 935"/>
                    <a:gd name="T18" fmla="*/ 0 w 1285"/>
                    <a:gd name="T19" fmla="*/ 817 h 935"/>
                    <a:gd name="T20" fmla="*/ 0 w 1285"/>
                    <a:gd name="T21" fmla="*/ 117 h 935"/>
                    <a:gd name="T22" fmla="*/ 117 w 1285"/>
                    <a:gd name="T23" fmla="*/ 0 h 935"/>
                    <a:gd name="T24" fmla="*/ 1167 w 1285"/>
                    <a:gd name="T25" fmla="*/ 0 h 935"/>
                    <a:gd name="T26" fmla="*/ 1284 w 1285"/>
                    <a:gd name="T27" fmla="*/ 117 h 935"/>
                    <a:gd name="T28" fmla="*/ 1284 w 1285"/>
                    <a:gd name="T29" fmla="*/ 817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85" h="935">
                      <a:moveTo>
                        <a:pt x="437" y="497"/>
                      </a:moveTo>
                      <a:lnTo>
                        <a:pt x="235" y="760"/>
                      </a:lnTo>
                      <a:lnTo>
                        <a:pt x="1049" y="760"/>
                      </a:lnTo>
                      <a:lnTo>
                        <a:pt x="787" y="410"/>
                      </a:lnTo>
                      <a:lnTo>
                        <a:pt x="584" y="672"/>
                      </a:lnTo>
                      <a:lnTo>
                        <a:pt x="437" y="497"/>
                      </a:lnTo>
                      <a:close/>
                      <a:moveTo>
                        <a:pt x="1284" y="817"/>
                      </a:moveTo>
                      <a:cubicBezTo>
                        <a:pt x="1284" y="880"/>
                        <a:pt x="1229" y="934"/>
                        <a:pt x="1167" y="934"/>
                      </a:cubicBezTo>
                      <a:lnTo>
                        <a:pt x="117" y="934"/>
                      </a:lnTo>
                      <a:cubicBezTo>
                        <a:pt x="54" y="934"/>
                        <a:pt x="0" y="880"/>
                        <a:pt x="0" y="817"/>
                      </a:cubicBezTo>
                      <a:lnTo>
                        <a:pt x="0" y="117"/>
                      </a:lnTo>
                      <a:cubicBezTo>
                        <a:pt x="0" y="55"/>
                        <a:pt x="54" y="0"/>
                        <a:pt x="117" y="0"/>
                      </a:cubicBezTo>
                      <a:lnTo>
                        <a:pt x="1167" y="0"/>
                      </a:lnTo>
                      <a:cubicBezTo>
                        <a:pt x="1229" y="0"/>
                        <a:pt x="1284" y="55"/>
                        <a:pt x="1284" y="117"/>
                      </a:cubicBezTo>
                      <a:lnTo>
                        <a:pt x="1284" y="81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defPPr>
                    <a:defRPr lang="en-GB"/>
                  </a:defPPr>
                  <a:lvl1pPr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1pPr>
                  <a:lvl2pPr marL="742950" indent="-28575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2pPr>
                  <a:lvl3pPr marL="1143000" indent="-22860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3pPr>
                  <a:lvl4pPr marL="1600200" indent="-22860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4pPr>
                  <a:lvl5pPr marL="2057400" indent="-228600" algn="l" defTabSz="457200" rtl="0" fontAlgn="base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5pPr>
                  <a:lvl6pPr marL="22860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6pPr>
                  <a:lvl7pPr marL="27432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7pPr>
                  <a:lvl8pPr marL="32004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8pPr>
                  <a:lvl9pPr marL="3657600" algn="l" defTabSz="457200" rtl="0" eaLnBrk="1" latinLnBrk="0" hangingPunct="1">
                    <a:defRPr kern="1200">
                      <a:solidFill>
                        <a:schemeClr val="tx1"/>
                      </a:solidFill>
                      <a:latin typeface="Arial" charset="0"/>
                      <a:ea typeface="SimSun" charset="0"/>
                      <a:cs typeface="SimSun" charset="0"/>
                    </a:defRPr>
                  </a:lvl9pPr>
                </a:lstStyle>
                <a:p>
                  <a:endParaRPr lang="en-US">
                    <a:latin typeface="PT Sans" panose="020B0503020203020204" pitchFamily="34" charset="0"/>
                    <a:ea typeface="PT Sans" panose="020B0503020203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27298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717349"/>
            <a:ext cx="6029951" cy="680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Crimson" panose="02030503060406020304" pitchFamily="18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8DD8DCB-5EEF-4EEA-B1CF-C913DB47987D}"/>
              </a:ext>
            </a:extLst>
          </p:cNvPr>
          <p:cNvSpPr/>
          <p:nvPr/>
        </p:nvSpPr>
        <p:spPr>
          <a:xfrm>
            <a:off x="773101" y="2983983"/>
            <a:ext cx="917523" cy="91752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39EE4E9-FA66-4204-91D1-09EFB069EE5B}"/>
              </a:ext>
            </a:extLst>
          </p:cNvPr>
          <p:cNvSpPr/>
          <p:nvPr/>
        </p:nvSpPr>
        <p:spPr>
          <a:xfrm>
            <a:off x="773101" y="4598609"/>
            <a:ext cx="917523" cy="9175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194483" y="3079206"/>
            <a:ext cx="3835468" cy="727076"/>
            <a:chOff x="2194483" y="3097428"/>
            <a:chExt cx="3835468" cy="727076"/>
          </a:xfrm>
        </p:grpSpPr>
        <p:sp>
          <p:nvSpPr>
            <p:cNvPr id="35" name="7 CuadroTexto">
              <a:extLst>
                <a:ext uri="{FF2B5EF4-FFF2-40B4-BE49-F238E27FC236}">
                  <a16:creationId xmlns:a16="http://schemas.microsoft.com/office/drawing/2014/main" id="{45ABAE87-F82E-4F30-8BF8-E3DF0FCD85CC}"/>
                </a:ext>
              </a:extLst>
            </p:cNvPr>
            <p:cNvSpPr txBox="1"/>
            <p:nvPr/>
          </p:nvSpPr>
          <p:spPr>
            <a:xfrm>
              <a:off x="2194483" y="3387718"/>
              <a:ext cx="3835468" cy="4367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Leverage agile frameworks to provide a robust synopsis for high level views new normal views new normal that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ensure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coordinate..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44A3F0E-6C3D-45CD-9168-F3C1B1690E4C}"/>
                </a:ext>
              </a:extLst>
            </p:cNvPr>
            <p:cNvSpPr txBox="1"/>
            <p:nvPr/>
          </p:nvSpPr>
          <p:spPr>
            <a:xfrm>
              <a:off x="4384031" y="3097428"/>
              <a:ext cx="164592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id-ID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panose="020F0502020204030203" pitchFamily="34" charset="0"/>
                </a:rPr>
                <a:t>+ $</a:t>
              </a:r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panose="020F0502020204030203" pitchFamily="34" charset="0"/>
                </a:rPr>
                <a:t>415</a:t>
              </a:r>
              <a:r>
                <a:rPr lang="id-ID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panose="020F0502020204030203" pitchFamily="34" charset="0"/>
                </a:rPr>
                <a:t>.000</a:t>
              </a:r>
              <a:endPara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05F026C-D242-4642-932A-8438FB3685A7}"/>
                </a:ext>
              </a:extLst>
            </p:cNvPr>
            <p:cNvSpPr txBox="1"/>
            <p:nvPr/>
          </p:nvSpPr>
          <p:spPr>
            <a:xfrm>
              <a:off x="2194483" y="3097428"/>
              <a:ext cx="164592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panose="020F0502020204030203" pitchFamily="34" charset="0"/>
                </a:rPr>
                <a:t>2019 Income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194483" y="4693832"/>
            <a:ext cx="3835468" cy="727076"/>
            <a:chOff x="2194483" y="4748712"/>
            <a:chExt cx="3835468" cy="727076"/>
          </a:xfrm>
        </p:grpSpPr>
        <p:sp>
          <p:nvSpPr>
            <p:cNvPr id="39" name="7 CuadroTexto">
              <a:extLst>
                <a:ext uri="{FF2B5EF4-FFF2-40B4-BE49-F238E27FC236}">
                  <a16:creationId xmlns:a16="http://schemas.microsoft.com/office/drawing/2014/main" id="{8D4FB85B-001C-443B-B677-F9FF1616967E}"/>
                </a:ext>
              </a:extLst>
            </p:cNvPr>
            <p:cNvSpPr txBox="1"/>
            <p:nvPr/>
          </p:nvSpPr>
          <p:spPr>
            <a:xfrm>
              <a:off x="2194483" y="5039002"/>
              <a:ext cx="3835468" cy="4367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Leverage agile frameworks to provide a robust synopsis for high level views new normal views new normal that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ensure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rPr>
                <a:t>coordinate..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71BEDE5-A944-47A4-BFFD-96F5F4A6A162}"/>
                </a:ext>
              </a:extLst>
            </p:cNvPr>
            <p:cNvSpPr txBox="1"/>
            <p:nvPr/>
          </p:nvSpPr>
          <p:spPr>
            <a:xfrm>
              <a:off x="4384031" y="4748712"/>
              <a:ext cx="164592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id-ID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panose="020F0502020204030203" pitchFamily="34" charset="0"/>
                </a:rPr>
                <a:t>+ $</a:t>
              </a:r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panose="020F0502020204030203" pitchFamily="34" charset="0"/>
                </a:rPr>
                <a:t>735</a:t>
              </a:r>
              <a:r>
                <a:rPr lang="id-ID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panose="020F0502020204030203" pitchFamily="34" charset="0"/>
                </a:rPr>
                <a:t>.000</a:t>
              </a:r>
              <a:endPara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D64857E-705A-4E88-BD7E-AC4A002DFCED}"/>
                </a:ext>
              </a:extLst>
            </p:cNvPr>
            <p:cNvSpPr txBox="1"/>
            <p:nvPr/>
          </p:nvSpPr>
          <p:spPr>
            <a:xfrm>
              <a:off x="2194483" y="4748712"/>
              <a:ext cx="164592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Lato" panose="020F0502020204030203" pitchFamily="34" charset="0"/>
                </a:rPr>
                <a:t>2020 Income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3760F545-1B4B-42E1-B47A-D48E4B13DC8E}"/>
              </a:ext>
            </a:extLst>
          </p:cNvPr>
          <p:cNvSpPr txBox="1"/>
          <p:nvPr/>
        </p:nvSpPr>
        <p:spPr>
          <a:xfrm>
            <a:off x="7201957" y="171046"/>
            <a:ext cx="3784697" cy="147732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id-ID" sz="4800" b="1" dirty="0">
                <a:latin typeface="Maiandra GD" panose="020E0502030308020204" pitchFamily="34" charset="0"/>
                <a:ea typeface="Source Sans Pro" panose="020B0503030403020204" pitchFamily="34" charset="0"/>
              </a:rPr>
              <a:t>Simple Chart Slide</a:t>
            </a:r>
            <a:endParaRPr lang="en-US" sz="4800" b="1" dirty="0">
              <a:latin typeface="Maiandra GD" panose="020E0502030308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B85CD6-6ADD-48B6-A021-8D6D65B128EA}"/>
              </a:ext>
            </a:extLst>
          </p:cNvPr>
          <p:cNvSpPr/>
          <p:nvPr/>
        </p:nvSpPr>
        <p:spPr>
          <a:xfrm>
            <a:off x="7194639" y="1729444"/>
            <a:ext cx="4216941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Collaboratively administrate empowered markets via plug and play networks. Dynamic procrastinate B2C users after installed base benefits dramatic</a:t>
            </a: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ECB27B96-F594-48D0-8A58-2B047D421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5899" y="2522667"/>
            <a:ext cx="3594644" cy="1746294"/>
          </a:xfrm>
          <a:custGeom>
            <a:avLst/>
            <a:gdLst>
              <a:gd name="T0" fmla="*/ 12922 w 15377"/>
              <a:gd name="T1" fmla="*/ 1617 h 7471"/>
              <a:gd name="T2" fmla="*/ 14774 w 15377"/>
              <a:gd name="T3" fmla="*/ 5560 h 7471"/>
              <a:gd name="T4" fmla="*/ 7851 w 15377"/>
              <a:gd name="T5" fmla="*/ 4544 h 7471"/>
              <a:gd name="T6" fmla="*/ 2783 w 15377"/>
              <a:gd name="T7" fmla="*/ 7470 h 7471"/>
              <a:gd name="T8" fmla="*/ 2815 w 15377"/>
              <a:gd name="T9" fmla="*/ 1617 h 7471"/>
              <a:gd name="T10" fmla="*/ 12922 w 15377"/>
              <a:gd name="T11" fmla="*/ 1617 h 7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77" h="7471">
                <a:moveTo>
                  <a:pt x="12922" y="1617"/>
                </a:moveTo>
                <a:cubicBezTo>
                  <a:pt x="14761" y="2685"/>
                  <a:pt x="15376" y="4194"/>
                  <a:pt x="14774" y="5560"/>
                </a:cubicBezTo>
                <a:lnTo>
                  <a:pt x="7851" y="4544"/>
                </a:lnTo>
                <a:lnTo>
                  <a:pt x="2783" y="7470"/>
                </a:lnTo>
                <a:cubicBezTo>
                  <a:pt x="0" y="5854"/>
                  <a:pt x="15" y="3233"/>
                  <a:pt x="2815" y="1617"/>
                </a:cubicBezTo>
                <a:cubicBezTo>
                  <a:pt x="5615" y="0"/>
                  <a:pt x="10139" y="0"/>
                  <a:pt x="12922" y="161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F72A3C2E-D25F-4CC4-AA4A-3F2222AAD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879" y="3584463"/>
            <a:ext cx="1618466" cy="783461"/>
          </a:xfrm>
          <a:custGeom>
            <a:avLst/>
            <a:gdLst>
              <a:gd name="T0" fmla="*/ 6923 w 6924"/>
              <a:gd name="T1" fmla="*/ 1016 h 3350"/>
              <a:gd name="T2" fmla="*/ 0 w 6924"/>
              <a:gd name="T3" fmla="*/ 0 h 3350"/>
              <a:gd name="T4" fmla="*/ 0 w 6924"/>
              <a:gd name="T5" fmla="*/ 0 h 3350"/>
              <a:gd name="T6" fmla="*/ 0 w 6924"/>
              <a:gd name="T7" fmla="*/ 2333 h 3350"/>
              <a:gd name="T8" fmla="*/ 6923 w 6924"/>
              <a:gd name="T9" fmla="*/ 3349 h 3350"/>
              <a:gd name="T10" fmla="*/ 6923 w 6924"/>
              <a:gd name="T11" fmla="*/ 1016 h 3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24" h="3350">
                <a:moveTo>
                  <a:pt x="6923" y="1016"/>
                </a:moveTo>
                <a:lnTo>
                  <a:pt x="0" y="0"/>
                </a:lnTo>
                <a:lnTo>
                  <a:pt x="0" y="0"/>
                </a:lnTo>
                <a:lnTo>
                  <a:pt x="0" y="2333"/>
                </a:lnTo>
                <a:lnTo>
                  <a:pt x="6923" y="3349"/>
                </a:lnTo>
                <a:lnTo>
                  <a:pt x="6923" y="101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35E5AD98-CFBC-43FB-8DF5-11957BFAD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7409" y="3584463"/>
            <a:ext cx="1185501" cy="1229828"/>
          </a:xfrm>
          <a:custGeom>
            <a:avLst/>
            <a:gdLst>
              <a:gd name="T0" fmla="*/ 0 w 5069"/>
              <a:gd name="T1" fmla="*/ 2926 h 5260"/>
              <a:gd name="T2" fmla="*/ 0 w 5069"/>
              <a:gd name="T3" fmla="*/ 5259 h 5260"/>
              <a:gd name="T4" fmla="*/ 5068 w 5069"/>
              <a:gd name="T5" fmla="*/ 2333 h 5260"/>
              <a:gd name="T6" fmla="*/ 5068 w 5069"/>
              <a:gd name="T7" fmla="*/ 0 h 5260"/>
              <a:gd name="T8" fmla="*/ 0 w 5069"/>
              <a:gd name="T9" fmla="*/ 2926 h 5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69" h="5260">
                <a:moveTo>
                  <a:pt x="0" y="2926"/>
                </a:moveTo>
                <a:lnTo>
                  <a:pt x="0" y="5259"/>
                </a:lnTo>
                <a:lnTo>
                  <a:pt x="5068" y="2333"/>
                </a:lnTo>
                <a:lnTo>
                  <a:pt x="5068" y="0"/>
                </a:lnTo>
                <a:lnTo>
                  <a:pt x="0" y="292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510B9DF-3A7E-448A-81EC-EB3D5B3B0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869" y="3606111"/>
            <a:ext cx="485540" cy="1209211"/>
          </a:xfrm>
          <a:custGeom>
            <a:avLst/>
            <a:gdLst>
              <a:gd name="T0" fmla="*/ 3 w 2078"/>
              <a:gd name="T1" fmla="*/ 0 h 5171"/>
              <a:gd name="T2" fmla="*/ 1 w 2078"/>
              <a:gd name="T3" fmla="*/ 0 h 5171"/>
              <a:gd name="T4" fmla="*/ 1 w 2078"/>
              <a:gd name="T5" fmla="*/ 2217 h 5171"/>
              <a:gd name="T6" fmla="*/ 1 w 2078"/>
              <a:gd name="T7" fmla="*/ 2279 h 5171"/>
              <a:gd name="T8" fmla="*/ 1 w 2078"/>
              <a:gd name="T9" fmla="*/ 2303 h 5171"/>
              <a:gd name="T10" fmla="*/ 2 w 2078"/>
              <a:gd name="T11" fmla="*/ 2303 h 5171"/>
              <a:gd name="T12" fmla="*/ 2077 w 2078"/>
              <a:gd name="T13" fmla="*/ 5170 h 5171"/>
              <a:gd name="T14" fmla="*/ 2077 w 2078"/>
              <a:gd name="T15" fmla="*/ 5170 h 5171"/>
              <a:gd name="T16" fmla="*/ 2077 w 2078"/>
              <a:gd name="T17" fmla="*/ 2837 h 5171"/>
              <a:gd name="T18" fmla="*/ 3 w 2078"/>
              <a:gd name="T19" fmla="*/ 0 h 5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78" h="5171">
                <a:moveTo>
                  <a:pt x="3" y="0"/>
                </a:moveTo>
                <a:lnTo>
                  <a:pt x="1" y="0"/>
                </a:lnTo>
                <a:lnTo>
                  <a:pt x="1" y="2217"/>
                </a:lnTo>
                <a:cubicBezTo>
                  <a:pt x="0" y="2238"/>
                  <a:pt x="1" y="2259"/>
                  <a:pt x="1" y="2279"/>
                </a:cubicBezTo>
                <a:lnTo>
                  <a:pt x="1" y="2303"/>
                </a:lnTo>
                <a:lnTo>
                  <a:pt x="2" y="2303"/>
                </a:lnTo>
                <a:cubicBezTo>
                  <a:pt x="22" y="3342"/>
                  <a:pt x="712" y="4377"/>
                  <a:pt x="2077" y="5170"/>
                </a:cubicBezTo>
                <a:lnTo>
                  <a:pt x="2077" y="5170"/>
                </a:lnTo>
                <a:lnTo>
                  <a:pt x="2077" y="2837"/>
                </a:lnTo>
                <a:cubicBezTo>
                  <a:pt x="725" y="2052"/>
                  <a:pt x="35" y="1029"/>
                  <a:pt x="3" y="0"/>
                </a:cubicBezTo>
              </a:path>
            </a:pathLst>
          </a:custGeom>
          <a:solidFill>
            <a:schemeClr val="bg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FC709CBE-DA9F-4231-8E34-0733B6BBF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0345" y="3588586"/>
            <a:ext cx="52574" cy="779338"/>
          </a:xfrm>
          <a:custGeom>
            <a:avLst/>
            <a:gdLst>
              <a:gd name="T0" fmla="*/ 0 w 224"/>
              <a:gd name="T1" fmla="*/ 1000 h 3334"/>
              <a:gd name="T2" fmla="*/ 0 w 224"/>
              <a:gd name="T3" fmla="*/ 3333 h 3334"/>
              <a:gd name="T4" fmla="*/ 223 w 224"/>
              <a:gd name="T5" fmla="*/ 2304 h 3334"/>
              <a:gd name="T6" fmla="*/ 223 w 224"/>
              <a:gd name="T7" fmla="*/ 2304 h 3334"/>
              <a:gd name="T8" fmla="*/ 223 w 224"/>
              <a:gd name="T9" fmla="*/ 0 h 3334"/>
              <a:gd name="T10" fmla="*/ 222 w 224"/>
              <a:gd name="T11" fmla="*/ 0 h 3334"/>
              <a:gd name="T12" fmla="*/ 0 w 224"/>
              <a:gd name="T13" fmla="*/ 1000 h 3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4" h="3334">
                <a:moveTo>
                  <a:pt x="0" y="1000"/>
                </a:moveTo>
                <a:lnTo>
                  <a:pt x="0" y="3333"/>
                </a:lnTo>
                <a:cubicBezTo>
                  <a:pt x="148" y="2995"/>
                  <a:pt x="223" y="2649"/>
                  <a:pt x="223" y="2304"/>
                </a:cubicBezTo>
                <a:lnTo>
                  <a:pt x="223" y="2304"/>
                </a:lnTo>
                <a:lnTo>
                  <a:pt x="223" y="0"/>
                </a:lnTo>
                <a:lnTo>
                  <a:pt x="222" y="0"/>
                </a:lnTo>
                <a:cubicBezTo>
                  <a:pt x="218" y="336"/>
                  <a:pt x="144" y="672"/>
                  <a:pt x="0" y="100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DC34A700-A840-4579-9FDA-54A06720E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5899" y="2823681"/>
            <a:ext cx="1383428" cy="1446310"/>
          </a:xfrm>
          <a:custGeom>
            <a:avLst/>
            <a:gdLst>
              <a:gd name="T0" fmla="*/ 3463 w 5917"/>
              <a:gd name="T1" fmla="*/ 0 h 6185"/>
              <a:gd name="T2" fmla="*/ 2815 w 5917"/>
              <a:gd name="T3" fmla="*/ 331 h 6185"/>
              <a:gd name="T4" fmla="*/ 2783 w 5917"/>
              <a:gd name="T5" fmla="*/ 6184 h 6185"/>
              <a:gd name="T6" fmla="*/ 5916 w 5917"/>
              <a:gd name="T7" fmla="*/ 4376 h 6185"/>
              <a:gd name="T8" fmla="*/ 3463 w 5917"/>
              <a:gd name="T9" fmla="*/ 0 h 6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17" h="6185">
                <a:moveTo>
                  <a:pt x="3463" y="0"/>
                </a:moveTo>
                <a:cubicBezTo>
                  <a:pt x="3239" y="102"/>
                  <a:pt x="3022" y="211"/>
                  <a:pt x="2815" y="331"/>
                </a:cubicBezTo>
                <a:cubicBezTo>
                  <a:pt x="15" y="1947"/>
                  <a:pt x="0" y="4568"/>
                  <a:pt x="2783" y="6184"/>
                </a:cubicBezTo>
                <a:lnTo>
                  <a:pt x="5916" y="4376"/>
                </a:lnTo>
                <a:cubicBezTo>
                  <a:pt x="4110" y="2772"/>
                  <a:pt x="3604" y="936"/>
                  <a:pt x="3463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A02005A5-43DF-4363-BF11-BD176CC20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0734" y="3575185"/>
            <a:ext cx="2226679" cy="707177"/>
          </a:xfrm>
          <a:custGeom>
            <a:avLst/>
            <a:gdLst>
              <a:gd name="T0" fmla="*/ 9526 w 9527"/>
              <a:gd name="T1" fmla="*/ 411 h 3024"/>
              <a:gd name="T2" fmla="*/ 8269 w 9527"/>
              <a:gd name="T3" fmla="*/ 252 h 3024"/>
              <a:gd name="T4" fmla="*/ 7028 w 9527"/>
              <a:gd name="T5" fmla="*/ 86 h 3024"/>
              <a:gd name="T6" fmla="*/ 4514 w 9527"/>
              <a:gd name="T7" fmla="*/ 1556 h 3024"/>
              <a:gd name="T8" fmla="*/ 3245 w 9527"/>
              <a:gd name="T9" fmla="*/ 2285 h 3024"/>
              <a:gd name="T10" fmla="*/ 1974 w 9527"/>
              <a:gd name="T11" fmla="*/ 3009 h 3024"/>
              <a:gd name="T12" fmla="*/ 1950 w 9527"/>
              <a:gd name="T13" fmla="*/ 3023 h 3024"/>
              <a:gd name="T14" fmla="*/ 1928 w 9527"/>
              <a:gd name="T15" fmla="*/ 3009 h 3024"/>
              <a:gd name="T16" fmla="*/ 1614 w 9527"/>
              <a:gd name="T17" fmla="*/ 2809 h 3024"/>
              <a:gd name="T18" fmla="*/ 1313 w 9527"/>
              <a:gd name="T19" fmla="*/ 2591 h 3024"/>
              <a:gd name="T20" fmla="*/ 1167 w 9527"/>
              <a:gd name="T21" fmla="*/ 2474 h 3024"/>
              <a:gd name="T22" fmla="*/ 1026 w 9527"/>
              <a:gd name="T23" fmla="*/ 2354 h 3024"/>
              <a:gd name="T24" fmla="*/ 890 w 9527"/>
              <a:gd name="T25" fmla="*/ 2227 h 3024"/>
              <a:gd name="T26" fmla="*/ 760 w 9527"/>
              <a:gd name="T27" fmla="*/ 2094 h 3024"/>
              <a:gd name="T28" fmla="*/ 636 w 9527"/>
              <a:gd name="T29" fmla="*/ 1956 h 3024"/>
              <a:gd name="T30" fmla="*/ 518 w 9527"/>
              <a:gd name="T31" fmla="*/ 1811 h 3024"/>
              <a:gd name="T32" fmla="*/ 409 w 9527"/>
              <a:gd name="T33" fmla="*/ 1661 h 3024"/>
              <a:gd name="T34" fmla="*/ 307 w 9527"/>
              <a:gd name="T35" fmla="*/ 1506 h 3024"/>
              <a:gd name="T36" fmla="*/ 131 w 9527"/>
              <a:gd name="T37" fmla="*/ 1179 h 3024"/>
              <a:gd name="T38" fmla="*/ 0 w 9527"/>
              <a:gd name="T39" fmla="*/ 833 h 3024"/>
              <a:gd name="T40" fmla="*/ 148 w 9527"/>
              <a:gd name="T41" fmla="*/ 1171 h 3024"/>
              <a:gd name="T42" fmla="*/ 334 w 9527"/>
              <a:gd name="T43" fmla="*/ 1488 h 3024"/>
              <a:gd name="T44" fmla="*/ 440 w 9527"/>
              <a:gd name="T45" fmla="*/ 1638 h 3024"/>
              <a:gd name="T46" fmla="*/ 554 w 9527"/>
              <a:gd name="T47" fmla="*/ 1783 h 3024"/>
              <a:gd name="T48" fmla="*/ 675 w 9527"/>
              <a:gd name="T49" fmla="*/ 1921 h 3024"/>
              <a:gd name="T50" fmla="*/ 802 w 9527"/>
              <a:gd name="T51" fmla="*/ 2053 h 3024"/>
              <a:gd name="T52" fmla="*/ 934 w 9527"/>
              <a:gd name="T53" fmla="*/ 2181 h 3024"/>
              <a:gd name="T54" fmla="*/ 1071 w 9527"/>
              <a:gd name="T55" fmla="*/ 2303 h 3024"/>
              <a:gd name="T56" fmla="*/ 1212 w 9527"/>
              <a:gd name="T57" fmla="*/ 2419 h 3024"/>
              <a:gd name="T58" fmla="*/ 1358 w 9527"/>
              <a:gd name="T59" fmla="*/ 2530 h 3024"/>
              <a:gd name="T60" fmla="*/ 1660 w 9527"/>
              <a:gd name="T61" fmla="*/ 2738 h 3024"/>
              <a:gd name="T62" fmla="*/ 1951 w 9527"/>
              <a:gd name="T63" fmla="*/ 2915 h 3024"/>
              <a:gd name="T64" fmla="*/ 3191 w 9527"/>
              <a:gd name="T65" fmla="*/ 2192 h 3024"/>
              <a:gd name="T66" fmla="*/ 4457 w 9527"/>
              <a:gd name="T67" fmla="*/ 1457 h 3024"/>
              <a:gd name="T68" fmla="*/ 6999 w 9527"/>
              <a:gd name="T69" fmla="*/ 7 h 3024"/>
              <a:gd name="T70" fmla="*/ 7012 w 9527"/>
              <a:gd name="T71" fmla="*/ 0 h 3024"/>
              <a:gd name="T72" fmla="*/ 7025 w 9527"/>
              <a:gd name="T73" fmla="*/ 2 h 3024"/>
              <a:gd name="T74" fmla="*/ 8276 w 9527"/>
              <a:gd name="T75" fmla="*/ 202 h 3024"/>
              <a:gd name="T76" fmla="*/ 9526 w 9527"/>
              <a:gd name="T77" fmla="*/ 411 h 3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527" h="3024">
                <a:moveTo>
                  <a:pt x="9526" y="411"/>
                </a:moveTo>
                <a:lnTo>
                  <a:pt x="8269" y="252"/>
                </a:lnTo>
                <a:lnTo>
                  <a:pt x="7028" y="86"/>
                </a:lnTo>
                <a:cubicBezTo>
                  <a:pt x="6195" y="584"/>
                  <a:pt x="5352" y="1066"/>
                  <a:pt x="4514" y="1556"/>
                </a:cubicBezTo>
                <a:lnTo>
                  <a:pt x="3245" y="2285"/>
                </a:lnTo>
                <a:lnTo>
                  <a:pt x="1974" y="3009"/>
                </a:lnTo>
                <a:lnTo>
                  <a:pt x="1950" y="3023"/>
                </a:lnTo>
                <a:lnTo>
                  <a:pt x="1928" y="3009"/>
                </a:lnTo>
                <a:cubicBezTo>
                  <a:pt x="1822" y="2944"/>
                  <a:pt x="1716" y="2879"/>
                  <a:pt x="1614" y="2809"/>
                </a:cubicBezTo>
                <a:cubicBezTo>
                  <a:pt x="1511" y="2739"/>
                  <a:pt x="1410" y="2667"/>
                  <a:pt x="1313" y="2591"/>
                </a:cubicBezTo>
                <a:cubicBezTo>
                  <a:pt x="1264" y="2552"/>
                  <a:pt x="1214" y="2515"/>
                  <a:pt x="1167" y="2474"/>
                </a:cubicBezTo>
                <a:cubicBezTo>
                  <a:pt x="1120" y="2434"/>
                  <a:pt x="1071" y="2396"/>
                  <a:pt x="1026" y="2354"/>
                </a:cubicBezTo>
                <a:cubicBezTo>
                  <a:pt x="981" y="2311"/>
                  <a:pt x="934" y="2271"/>
                  <a:pt x="890" y="2227"/>
                </a:cubicBezTo>
                <a:cubicBezTo>
                  <a:pt x="847" y="2182"/>
                  <a:pt x="801" y="2140"/>
                  <a:pt x="760" y="2094"/>
                </a:cubicBezTo>
                <a:cubicBezTo>
                  <a:pt x="718" y="2048"/>
                  <a:pt x="675" y="2004"/>
                  <a:pt x="636" y="1956"/>
                </a:cubicBezTo>
                <a:cubicBezTo>
                  <a:pt x="597" y="1907"/>
                  <a:pt x="555" y="1862"/>
                  <a:pt x="518" y="1811"/>
                </a:cubicBezTo>
                <a:cubicBezTo>
                  <a:pt x="482" y="1761"/>
                  <a:pt x="442" y="1713"/>
                  <a:pt x="409" y="1661"/>
                </a:cubicBezTo>
                <a:cubicBezTo>
                  <a:pt x="374" y="1610"/>
                  <a:pt x="338" y="1559"/>
                  <a:pt x="307" y="1506"/>
                </a:cubicBezTo>
                <a:cubicBezTo>
                  <a:pt x="241" y="1401"/>
                  <a:pt x="183" y="1291"/>
                  <a:pt x="131" y="1179"/>
                </a:cubicBezTo>
                <a:cubicBezTo>
                  <a:pt x="79" y="1067"/>
                  <a:pt x="38" y="950"/>
                  <a:pt x="0" y="833"/>
                </a:cubicBezTo>
                <a:cubicBezTo>
                  <a:pt x="43" y="949"/>
                  <a:pt x="91" y="1062"/>
                  <a:pt x="148" y="1171"/>
                </a:cubicBezTo>
                <a:cubicBezTo>
                  <a:pt x="203" y="1281"/>
                  <a:pt x="265" y="1387"/>
                  <a:pt x="334" y="1488"/>
                </a:cubicBezTo>
                <a:cubicBezTo>
                  <a:pt x="367" y="1540"/>
                  <a:pt x="404" y="1589"/>
                  <a:pt x="440" y="1638"/>
                </a:cubicBezTo>
                <a:cubicBezTo>
                  <a:pt x="475" y="1689"/>
                  <a:pt x="516" y="1735"/>
                  <a:pt x="554" y="1783"/>
                </a:cubicBezTo>
                <a:cubicBezTo>
                  <a:pt x="592" y="1831"/>
                  <a:pt x="635" y="1875"/>
                  <a:pt x="675" y="1921"/>
                </a:cubicBezTo>
                <a:cubicBezTo>
                  <a:pt x="715" y="1967"/>
                  <a:pt x="760" y="2009"/>
                  <a:pt x="802" y="2053"/>
                </a:cubicBezTo>
                <a:cubicBezTo>
                  <a:pt x="844" y="2098"/>
                  <a:pt x="890" y="2138"/>
                  <a:pt x="934" y="2181"/>
                </a:cubicBezTo>
                <a:cubicBezTo>
                  <a:pt x="977" y="2224"/>
                  <a:pt x="1025" y="2262"/>
                  <a:pt x="1071" y="2303"/>
                </a:cubicBezTo>
                <a:cubicBezTo>
                  <a:pt x="1116" y="2344"/>
                  <a:pt x="1165" y="2381"/>
                  <a:pt x="1212" y="2419"/>
                </a:cubicBezTo>
                <a:cubicBezTo>
                  <a:pt x="1259" y="2458"/>
                  <a:pt x="1309" y="2494"/>
                  <a:pt x="1358" y="2530"/>
                </a:cubicBezTo>
                <a:cubicBezTo>
                  <a:pt x="1456" y="2604"/>
                  <a:pt x="1557" y="2672"/>
                  <a:pt x="1660" y="2738"/>
                </a:cubicBezTo>
                <a:cubicBezTo>
                  <a:pt x="1755" y="2801"/>
                  <a:pt x="1853" y="2858"/>
                  <a:pt x="1951" y="2915"/>
                </a:cubicBezTo>
                <a:lnTo>
                  <a:pt x="3191" y="2192"/>
                </a:lnTo>
                <a:lnTo>
                  <a:pt x="4457" y="1457"/>
                </a:lnTo>
                <a:cubicBezTo>
                  <a:pt x="5305" y="974"/>
                  <a:pt x="6148" y="483"/>
                  <a:pt x="6999" y="7"/>
                </a:cubicBezTo>
                <a:lnTo>
                  <a:pt x="7012" y="0"/>
                </a:lnTo>
                <a:lnTo>
                  <a:pt x="7025" y="2"/>
                </a:lnTo>
                <a:lnTo>
                  <a:pt x="8276" y="202"/>
                </a:lnTo>
                <a:lnTo>
                  <a:pt x="9526" y="411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75ED43-EA0A-0792-7E7D-C5B7E0AAA245}"/>
              </a:ext>
            </a:extLst>
          </p:cNvPr>
          <p:cNvGrpSpPr/>
          <p:nvPr/>
        </p:nvGrpSpPr>
        <p:grpSpPr>
          <a:xfrm>
            <a:off x="7382000" y="4299887"/>
            <a:ext cx="1782374" cy="1582385"/>
            <a:chOff x="6951869" y="4178244"/>
            <a:chExt cx="1782374" cy="1582385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879D7AC-73E7-4571-80DA-0079AD7B0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869" y="4862742"/>
              <a:ext cx="1782374" cy="897887"/>
            </a:xfrm>
            <a:custGeom>
              <a:avLst/>
              <a:gdLst>
                <a:gd name="T0" fmla="*/ 0 w 7624"/>
                <a:gd name="T1" fmla="*/ 0 h 3841"/>
                <a:gd name="T2" fmla="*/ 0 w 7624"/>
                <a:gd name="T3" fmla="*/ 2334 h 3841"/>
                <a:gd name="T4" fmla="*/ 7623 w 7624"/>
                <a:gd name="T5" fmla="*/ 3268 h 3841"/>
                <a:gd name="T6" fmla="*/ 7623 w 7624"/>
                <a:gd name="T7" fmla="*/ 935 h 3841"/>
                <a:gd name="T8" fmla="*/ 0 w 7624"/>
                <a:gd name="T9" fmla="*/ 0 h 3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24" h="3841">
                  <a:moveTo>
                    <a:pt x="0" y="0"/>
                  </a:moveTo>
                  <a:lnTo>
                    <a:pt x="0" y="2334"/>
                  </a:lnTo>
                  <a:cubicBezTo>
                    <a:pt x="2056" y="3529"/>
                    <a:pt x="5064" y="3840"/>
                    <a:pt x="7623" y="3268"/>
                  </a:cubicBezTo>
                  <a:lnTo>
                    <a:pt x="7623" y="935"/>
                  </a:lnTo>
                  <a:cubicBezTo>
                    <a:pt x="5064" y="1507"/>
                    <a:pt x="2056" y="1196"/>
                    <a:pt x="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D911B279-97F7-4BD3-8826-835994595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869" y="4178244"/>
              <a:ext cx="1782374" cy="1037055"/>
            </a:xfrm>
            <a:custGeom>
              <a:avLst/>
              <a:gdLst>
                <a:gd name="T0" fmla="*/ 7623 w 7624"/>
                <a:gd name="T1" fmla="*/ 3861 h 4434"/>
                <a:gd name="T2" fmla="*/ 5069 w 7624"/>
                <a:gd name="T3" fmla="*/ 0 h 4434"/>
                <a:gd name="T4" fmla="*/ 0 w 7624"/>
                <a:gd name="T5" fmla="*/ 2926 h 4434"/>
                <a:gd name="T6" fmla="*/ 7623 w 7624"/>
                <a:gd name="T7" fmla="*/ 3861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24" h="4434">
                  <a:moveTo>
                    <a:pt x="7623" y="3861"/>
                  </a:moveTo>
                  <a:lnTo>
                    <a:pt x="5069" y="0"/>
                  </a:lnTo>
                  <a:lnTo>
                    <a:pt x="0" y="2926"/>
                  </a:lnTo>
                  <a:cubicBezTo>
                    <a:pt x="2056" y="4122"/>
                    <a:pt x="5064" y="4433"/>
                    <a:pt x="7623" y="3861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E3CAAD1F-A1EE-40E9-A00D-3E2789184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869" y="4442146"/>
              <a:ext cx="1782374" cy="772122"/>
            </a:xfrm>
            <a:custGeom>
              <a:avLst/>
              <a:gdLst>
                <a:gd name="T0" fmla="*/ 7623 w 7624"/>
                <a:gd name="T1" fmla="*/ 2732 h 3305"/>
                <a:gd name="T2" fmla="*/ 7167 w 7624"/>
                <a:gd name="T3" fmla="*/ 2043 h 3305"/>
                <a:gd name="T4" fmla="*/ 3113 w 7624"/>
                <a:gd name="T5" fmla="*/ 0 h 3305"/>
                <a:gd name="T6" fmla="*/ 0 w 7624"/>
                <a:gd name="T7" fmla="*/ 1797 h 3305"/>
                <a:gd name="T8" fmla="*/ 7623 w 7624"/>
                <a:gd name="T9" fmla="*/ 2732 h 3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24" h="3305">
                  <a:moveTo>
                    <a:pt x="7623" y="2732"/>
                  </a:moveTo>
                  <a:lnTo>
                    <a:pt x="7167" y="2043"/>
                  </a:lnTo>
                  <a:cubicBezTo>
                    <a:pt x="5185" y="1843"/>
                    <a:pt x="3916" y="954"/>
                    <a:pt x="3113" y="0"/>
                  </a:cubicBezTo>
                  <a:lnTo>
                    <a:pt x="0" y="1797"/>
                  </a:lnTo>
                  <a:cubicBezTo>
                    <a:pt x="2056" y="2993"/>
                    <a:pt x="5064" y="3304"/>
                    <a:pt x="7623" y="2732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4087DC3-8148-4E62-9E77-683BDBB3E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869" y="4862742"/>
              <a:ext cx="1782374" cy="294829"/>
            </a:xfrm>
            <a:custGeom>
              <a:avLst/>
              <a:gdLst>
                <a:gd name="T0" fmla="*/ 0 w 7624"/>
                <a:gd name="T1" fmla="*/ 0 h 1263"/>
                <a:gd name="T2" fmla="*/ 302 w 7624"/>
                <a:gd name="T3" fmla="*/ 150 h 1263"/>
                <a:gd name="T4" fmla="*/ 653 w 7624"/>
                <a:gd name="T5" fmla="*/ 310 h 1263"/>
                <a:gd name="T6" fmla="*/ 1118 w 7624"/>
                <a:gd name="T7" fmla="*/ 493 h 1263"/>
                <a:gd name="T8" fmla="*/ 1679 w 7624"/>
                <a:gd name="T9" fmla="*/ 680 h 1263"/>
                <a:gd name="T10" fmla="*/ 1991 w 7624"/>
                <a:gd name="T11" fmla="*/ 764 h 1263"/>
                <a:gd name="T12" fmla="*/ 2318 w 7624"/>
                <a:gd name="T13" fmla="*/ 846 h 1263"/>
                <a:gd name="T14" fmla="*/ 2657 w 7624"/>
                <a:gd name="T15" fmla="*/ 922 h 1263"/>
                <a:gd name="T16" fmla="*/ 3009 w 7624"/>
                <a:gd name="T17" fmla="*/ 984 h 1263"/>
                <a:gd name="T18" fmla="*/ 3367 w 7624"/>
                <a:gd name="T19" fmla="*/ 1038 h 1263"/>
                <a:gd name="T20" fmla="*/ 3730 w 7624"/>
                <a:gd name="T21" fmla="*/ 1082 h 1263"/>
                <a:gd name="T22" fmla="*/ 4094 w 7624"/>
                <a:gd name="T23" fmla="*/ 1119 h 1263"/>
                <a:gd name="T24" fmla="*/ 4456 w 7624"/>
                <a:gd name="T25" fmla="*/ 1142 h 1263"/>
                <a:gd name="T26" fmla="*/ 4813 w 7624"/>
                <a:gd name="T27" fmla="*/ 1155 h 1263"/>
                <a:gd name="T28" fmla="*/ 5161 w 7624"/>
                <a:gd name="T29" fmla="*/ 1161 h 1263"/>
                <a:gd name="T30" fmla="*/ 5821 w 7624"/>
                <a:gd name="T31" fmla="*/ 1143 h 1263"/>
                <a:gd name="T32" fmla="*/ 6126 w 7624"/>
                <a:gd name="T33" fmla="*/ 1127 h 1263"/>
                <a:gd name="T34" fmla="*/ 6411 w 7624"/>
                <a:gd name="T35" fmla="*/ 1101 h 1263"/>
                <a:gd name="T36" fmla="*/ 6909 w 7624"/>
                <a:gd name="T37" fmla="*/ 1045 h 1263"/>
                <a:gd name="T38" fmla="*/ 7290 w 7624"/>
                <a:gd name="T39" fmla="*/ 989 h 1263"/>
                <a:gd name="T40" fmla="*/ 7623 w 7624"/>
                <a:gd name="T41" fmla="*/ 935 h 1263"/>
                <a:gd name="T42" fmla="*/ 7294 w 7624"/>
                <a:gd name="T43" fmla="*/ 1012 h 1263"/>
                <a:gd name="T44" fmla="*/ 6915 w 7624"/>
                <a:gd name="T45" fmla="*/ 1088 h 1263"/>
                <a:gd name="T46" fmla="*/ 6681 w 7624"/>
                <a:gd name="T47" fmla="*/ 1131 h 1263"/>
                <a:gd name="T48" fmla="*/ 6419 w 7624"/>
                <a:gd name="T49" fmla="*/ 1166 h 1263"/>
                <a:gd name="T50" fmla="*/ 6133 w 7624"/>
                <a:gd name="T51" fmla="*/ 1202 h 1263"/>
                <a:gd name="T52" fmla="*/ 5826 w 7624"/>
                <a:gd name="T53" fmla="*/ 1228 h 1263"/>
                <a:gd name="T54" fmla="*/ 5162 w 7624"/>
                <a:gd name="T55" fmla="*/ 1262 h 1263"/>
                <a:gd name="T56" fmla="*/ 4811 w 7624"/>
                <a:gd name="T57" fmla="*/ 1260 h 1263"/>
                <a:gd name="T58" fmla="*/ 4451 w 7624"/>
                <a:gd name="T59" fmla="*/ 1250 h 1263"/>
                <a:gd name="T60" fmla="*/ 4085 w 7624"/>
                <a:gd name="T61" fmla="*/ 1231 h 1263"/>
                <a:gd name="T62" fmla="*/ 3718 w 7624"/>
                <a:gd name="T63" fmla="*/ 1198 h 1263"/>
                <a:gd name="T64" fmla="*/ 3352 w 7624"/>
                <a:gd name="T65" fmla="*/ 1149 h 1263"/>
                <a:gd name="T66" fmla="*/ 2990 w 7624"/>
                <a:gd name="T67" fmla="*/ 1091 h 1263"/>
                <a:gd name="T68" fmla="*/ 2636 w 7624"/>
                <a:gd name="T69" fmla="*/ 1024 h 1263"/>
                <a:gd name="T70" fmla="*/ 2294 w 7624"/>
                <a:gd name="T71" fmla="*/ 944 h 1263"/>
                <a:gd name="T72" fmla="*/ 1966 w 7624"/>
                <a:gd name="T73" fmla="*/ 856 h 1263"/>
                <a:gd name="T74" fmla="*/ 1654 w 7624"/>
                <a:gd name="T75" fmla="*/ 761 h 1263"/>
                <a:gd name="T76" fmla="*/ 1095 w 7624"/>
                <a:gd name="T77" fmla="*/ 554 h 1263"/>
                <a:gd name="T78" fmla="*/ 635 w 7624"/>
                <a:gd name="T79" fmla="*/ 349 h 1263"/>
                <a:gd name="T80" fmla="*/ 291 w 7624"/>
                <a:gd name="T81" fmla="*/ 170 h 1263"/>
                <a:gd name="T82" fmla="*/ 0 w 7624"/>
                <a:gd name="T83" fmla="*/ 0 h 1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624" h="1263">
                  <a:moveTo>
                    <a:pt x="0" y="0"/>
                  </a:moveTo>
                  <a:cubicBezTo>
                    <a:pt x="0" y="0"/>
                    <a:pt x="109" y="55"/>
                    <a:pt x="302" y="150"/>
                  </a:cubicBezTo>
                  <a:cubicBezTo>
                    <a:pt x="396" y="202"/>
                    <a:pt x="517" y="250"/>
                    <a:pt x="653" y="310"/>
                  </a:cubicBezTo>
                  <a:cubicBezTo>
                    <a:pt x="789" y="372"/>
                    <a:pt x="947" y="428"/>
                    <a:pt x="1118" y="493"/>
                  </a:cubicBezTo>
                  <a:cubicBezTo>
                    <a:pt x="1288" y="563"/>
                    <a:pt x="1480" y="614"/>
                    <a:pt x="1679" y="680"/>
                  </a:cubicBezTo>
                  <a:cubicBezTo>
                    <a:pt x="1780" y="710"/>
                    <a:pt x="1885" y="735"/>
                    <a:pt x="1991" y="764"/>
                  </a:cubicBezTo>
                  <a:cubicBezTo>
                    <a:pt x="2097" y="792"/>
                    <a:pt x="2205" y="823"/>
                    <a:pt x="2318" y="846"/>
                  </a:cubicBezTo>
                  <a:cubicBezTo>
                    <a:pt x="2429" y="871"/>
                    <a:pt x="2543" y="896"/>
                    <a:pt x="2657" y="922"/>
                  </a:cubicBezTo>
                  <a:cubicBezTo>
                    <a:pt x="2773" y="942"/>
                    <a:pt x="2891" y="963"/>
                    <a:pt x="3009" y="984"/>
                  </a:cubicBezTo>
                  <a:cubicBezTo>
                    <a:pt x="3127" y="1008"/>
                    <a:pt x="3247" y="1022"/>
                    <a:pt x="3367" y="1038"/>
                  </a:cubicBezTo>
                  <a:cubicBezTo>
                    <a:pt x="3488" y="1053"/>
                    <a:pt x="3608" y="1073"/>
                    <a:pt x="3730" y="1082"/>
                  </a:cubicBezTo>
                  <a:cubicBezTo>
                    <a:pt x="3852" y="1094"/>
                    <a:pt x="3973" y="1106"/>
                    <a:pt x="4094" y="1119"/>
                  </a:cubicBezTo>
                  <a:cubicBezTo>
                    <a:pt x="4215" y="1129"/>
                    <a:pt x="4336" y="1134"/>
                    <a:pt x="4456" y="1142"/>
                  </a:cubicBezTo>
                  <a:cubicBezTo>
                    <a:pt x="4576" y="1150"/>
                    <a:pt x="4695" y="1155"/>
                    <a:pt x="4813" y="1155"/>
                  </a:cubicBezTo>
                  <a:cubicBezTo>
                    <a:pt x="4930" y="1157"/>
                    <a:pt x="5047" y="1159"/>
                    <a:pt x="5161" y="1161"/>
                  </a:cubicBezTo>
                  <a:cubicBezTo>
                    <a:pt x="5390" y="1152"/>
                    <a:pt x="5611" y="1158"/>
                    <a:pt x="5821" y="1143"/>
                  </a:cubicBezTo>
                  <a:cubicBezTo>
                    <a:pt x="5926" y="1137"/>
                    <a:pt x="6028" y="1132"/>
                    <a:pt x="6126" y="1127"/>
                  </a:cubicBezTo>
                  <a:cubicBezTo>
                    <a:pt x="6225" y="1118"/>
                    <a:pt x="6320" y="1109"/>
                    <a:pt x="6411" y="1101"/>
                  </a:cubicBezTo>
                  <a:cubicBezTo>
                    <a:pt x="6594" y="1085"/>
                    <a:pt x="6761" y="1065"/>
                    <a:pt x="6909" y="1045"/>
                  </a:cubicBezTo>
                  <a:cubicBezTo>
                    <a:pt x="7056" y="1027"/>
                    <a:pt x="7185" y="1010"/>
                    <a:pt x="7290" y="989"/>
                  </a:cubicBezTo>
                  <a:cubicBezTo>
                    <a:pt x="7502" y="954"/>
                    <a:pt x="7623" y="935"/>
                    <a:pt x="7623" y="935"/>
                  </a:cubicBezTo>
                  <a:cubicBezTo>
                    <a:pt x="7623" y="935"/>
                    <a:pt x="7503" y="963"/>
                    <a:pt x="7294" y="1012"/>
                  </a:cubicBezTo>
                  <a:cubicBezTo>
                    <a:pt x="7190" y="1038"/>
                    <a:pt x="7062" y="1062"/>
                    <a:pt x="6915" y="1088"/>
                  </a:cubicBezTo>
                  <a:cubicBezTo>
                    <a:pt x="6842" y="1101"/>
                    <a:pt x="6763" y="1116"/>
                    <a:pt x="6681" y="1131"/>
                  </a:cubicBezTo>
                  <a:cubicBezTo>
                    <a:pt x="6598" y="1145"/>
                    <a:pt x="6510" y="1153"/>
                    <a:pt x="6419" y="1166"/>
                  </a:cubicBezTo>
                  <a:cubicBezTo>
                    <a:pt x="6327" y="1177"/>
                    <a:pt x="6232" y="1189"/>
                    <a:pt x="6133" y="1202"/>
                  </a:cubicBezTo>
                  <a:cubicBezTo>
                    <a:pt x="6034" y="1210"/>
                    <a:pt x="5932" y="1219"/>
                    <a:pt x="5826" y="1228"/>
                  </a:cubicBezTo>
                  <a:cubicBezTo>
                    <a:pt x="5616" y="1250"/>
                    <a:pt x="5393" y="1253"/>
                    <a:pt x="5162" y="1262"/>
                  </a:cubicBezTo>
                  <a:cubicBezTo>
                    <a:pt x="5047" y="1261"/>
                    <a:pt x="4929" y="1261"/>
                    <a:pt x="4811" y="1260"/>
                  </a:cubicBezTo>
                  <a:cubicBezTo>
                    <a:pt x="4692" y="1261"/>
                    <a:pt x="4572" y="1258"/>
                    <a:pt x="4451" y="1250"/>
                  </a:cubicBezTo>
                  <a:cubicBezTo>
                    <a:pt x="4330" y="1244"/>
                    <a:pt x="4207" y="1240"/>
                    <a:pt x="4085" y="1231"/>
                  </a:cubicBezTo>
                  <a:cubicBezTo>
                    <a:pt x="3963" y="1220"/>
                    <a:pt x="3840" y="1209"/>
                    <a:pt x="3718" y="1198"/>
                  </a:cubicBezTo>
                  <a:cubicBezTo>
                    <a:pt x="3595" y="1188"/>
                    <a:pt x="3473" y="1165"/>
                    <a:pt x="3352" y="1149"/>
                  </a:cubicBezTo>
                  <a:cubicBezTo>
                    <a:pt x="3230" y="1132"/>
                    <a:pt x="3109" y="1116"/>
                    <a:pt x="2990" y="1091"/>
                  </a:cubicBezTo>
                  <a:cubicBezTo>
                    <a:pt x="2871" y="1069"/>
                    <a:pt x="2753" y="1046"/>
                    <a:pt x="2636" y="1024"/>
                  </a:cubicBezTo>
                  <a:cubicBezTo>
                    <a:pt x="2521" y="997"/>
                    <a:pt x="2406" y="970"/>
                    <a:pt x="2294" y="944"/>
                  </a:cubicBezTo>
                  <a:cubicBezTo>
                    <a:pt x="2181" y="919"/>
                    <a:pt x="2072" y="889"/>
                    <a:pt x="1966" y="856"/>
                  </a:cubicBezTo>
                  <a:cubicBezTo>
                    <a:pt x="1859" y="823"/>
                    <a:pt x="1754" y="794"/>
                    <a:pt x="1654" y="761"/>
                  </a:cubicBezTo>
                  <a:cubicBezTo>
                    <a:pt x="1455" y="687"/>
                    <a:pt x="1264" y="630"/>
                    <a:pt x="1095" y="554"/>
                  </a:cubicBezTo>
                  <a:cubicBezTo>
                    <a:pt x="924" y="485"/>
                    <a:pt x="768" y="419"/>
                    <a:pt x="635" y="349"/>
                  </a:cubicBezTo>
                  <a:cubicBezTo>
                    <a:pt x="501" y="281"/>
                    <a:pt x="382" y="227"/>
                    <a:pt x="291" y="170"/>
                  </a:cubicBezTo>
                  <a:cubicBezTo>
                    <a:pt x="106" y="62"/>
                    <a:pt x="0" y="0"/>
                    <a:pt x="0" y="0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</p:grpSp>
      <p:sp>
        <p:nvSpPr>
          <p:cNvPr id="29" name="Freeform 28">
            <a:extLst>
              <a:ext uri="{FF2B5EF4-FFF2-40B4-BE49-F238E27FC236}">
                <a16:creationId xmlns:a16="http://schemas.microsoft.com/office/drawing/2014/main" id="{FC3AAEF2-FCC0-42FF-834D-3F431F56D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9914" y="4593669"/>
            <a:ext cx="221637" cy="221637"/>
          </a:xfrm>
          <a:custGeom>
            <a:avLst/>
            <a:gdLst>
              <a:gd name="T0" fmla="*/ 473 w 948"/>
              <a:gd name="T1" fmla="*/ 947 h 948"/>
              <a:gd name="T2" fmla="*/ 0 w 948"/>
              <a:gd name="T3" fmla="*/ 947 h 948"/>
              <a:gd name="T4" fmla="*/ 0 w 948"/>
              <a:gd name="T5" fmla="*/ 0 h 948"/>
              <a:gd name="T6" fmla="*/ 947 w 948"/>
              <a:gd name="T7" fmla="*/ 0 h 948"/>
              <a:gd name="T8" fmla="*/ 947 w 948"/>
              <a:gd name="T9" fmla="*/ 947 h 948"/>
              <a:gd name="T10" fmla="*/ 473 w 948"/>
              <a:gd name="T11" fmla="*/ 947 h 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48" h="948">
                <a:moveTo>
                  <a:pt x="473" y="947"/>
                </a:moveTo>
                <a:lnTo>
                  <a:pt x="0" y="947"/>
                </a:lnTo>
                <a:lnTo>
                  <a:pt x="0" y="0"/>
                </a:lnTo>
                <a:lnTo>
                  <a:pt x="947" y="0"/>
                </a:lnTo>
                <a:lnTo>
                  <a:pt x="947" y="947"/>
                </a:lnTo>
                <a:lnTo>
                  <a:pt x="473" y="947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7A40CA2-5B8A-4BDB-AA03-CF355C694AF0}"/>
              </a:ext>
            </a:extLst>
          </p:cNvPr>
          <p:cNvSpPr/>
          <p:nvPr/>
        </p:nvSpPr>
        <p:spPr>
          <a:xfrm>
            <a:off x="10077142" y="4511087"/>
            <a:ext cx="1882708" cy="461665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rPr>
              <a:t>Proactively envisioned multimedia based expertise and cross media</a:t>
            </a:r>
          </a:p>
        </p:txBody>
      </p:sp>
      <p:sp>
        <p:nvSpPr>
          <p:cNvPr id="43" name="Freeform 12">
            <a:extLst>
              <a:ext uri="{FF2B5EF4-FFF2-40B4-BE49-F238E27FC236}">
                <a16:creationId xmlns:a16="http://schemas.microsoft.com/office/drawing/2014/main" id="{7C249B50-DE34-4C2B-BC24-65B646FE9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9914" y="5439111"/>
            <a:ext cx="221637" cy="221637"/>
          </a:xfrm>
          <a:custGeom>
            <a:avLst/>
            <a:gdLst>
              <a:gd name="T0" fmla="*/ 473 w 948"/>
              <a:gd name="T1" fmla="*/ 947 h 948"/>
              <a:gd name="T2" fmla="*/ 0 w 948"/>
              <a:gd name="T3" fmla="*/ 947 h 948"/>
              <a:gd name="T4" fmla="*/ 0 w 948"/>
              <a:gd name="T5" fmla="*/ 0 h 948"/>
              <a:gd name="T6" fmla="*/ 947 w 948"/>
              <a:gd name="T7" fmla="*/ 0 h 948"/>
              <a:gd name="T8" fmla="*/ 947 w 948"/>
              <a:gd name="T9" fmla="*/ 947 h 948"/>
              <a:gd name="T10" fmla="*/ 473 w 948"/>
              <a:gd name="T11" fmla="*/ 947 h 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48" h="948">
                <a:moveTo>
                  <a:pt x="473" y="947"/>
                </a:moveTo>
                <a:lnTo>
                  <a:pt x="0" y="947"/>
                </a:lnTo>
                <a:lnTo>
                  <a:pt x="0" y="0"/>
                </a:lnTo>
                <a:lnTo>
                  <a:pt x="947" y="0"/>
                </a:lnTo>
                <a:lnTo>
                  <a:pt x="947" y="947"/>
                </a:lnTo>
                <a:lnTo>
                  <a:pt x="473" y="9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9151D61-5D69-4AEB-8E65-CF14C0FA44B6}"/>
              </a:ext>
            </a:extLst>
          </p:cNvPr>
          <p:cNvSpPr/>
          <p:nvPr/>
        </p:nvSpPr>
        <p:spPr>
          <a:xfrm>
            <a:off x="10077142" y="5356529"/>
            <a:ext cx="1882708" cy="461665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rPr>
              <a:t>Proactively envisioned multimedia based expertise and cross media</a:t>
            </a:r>
          </a:p>
        </p:txBody>
      </p:sp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1042950" y="4857345"/>
            <a:ext cx="377825" cy="400050"/>
          </a:xfrm>
          <a:custGeom>
            <a:avLst/>
            <a:gdLst>
              <a:gd name="T0" fmla="*/ 525 w 1050"/>
              <a:gd name="T1" fmla="*/ 0 h 1110"/>
              <a:gd name="T2" fmla="*/ 1049 w 1050"/>
              <a:gd name="T3" fmla="*/ 524 h 1110"/>
              <a:gd name="T4" fmla="*/ 1049 w 1050"/>
              <a:gd name="T5" fmla="*/ 934 h 1110"/>
              <a:gd name="T6" fmla="*/ 874 w 1050"/>
              <a:gd name="T7" fmla="*/ 1109 h 1110"/>
              <a:gd name="T8" fmla="*/ 699 w 1050"/>
              <a:gd name="T9" fmla="*/ 1109 h 1110"/>
              <a:gd name="T10" fmla="*/ 699 w 1050"/>
              <a:gd name="T11" fmla="*/ 642 h 1110"/>
              <a:gd name="T12" fmla="*/ 932 w 1050"/>
              <a:gd name="T13" fmla="*/ 642 h 1110"/>
              <a:gd name="T14" fmla="*/ 932 w 1050"/>
              <a:gd name="T15" fmla="*/ 524 h 1110"/>
              <a:gd name="T16" fmla="*/ 525 w 1050"/>
              <a:gd name="T17" fmla="*/ 117 h 1110"/>
              <a:gd name="T18" fmla="*/ 117 w 1050"/>
              <a:gd name="T19" fmla="*/ 524 h 1110"/>
              <a:gd name="T20" fmla="*/ 117 w 1050"/>
              <a:gd name="T21" fmla="*/ 642 h 1110"/>
              <a:gd name="T22" fmla="*/ 350 w 1050"/>
              <a:gd name="T23" fmla="*/ 642 h 1110"/>
              <a:gd name="T24" fmla="*/ 350 w 1050"/>
              <a:gd name="T25" fmla="*/ 1109 h 1110"/>
              <a:gd name="T26" fmla="*/ 175 w 1050"/>
              <a:gd name="T27" fmla="*/ 1109 h 1110"/>
              <a:gd name="T28" fmla="*/ 0 w 1050"/>
              <a:gd name="T29" fmla="*/ 934 h 1110"/>
              <a:gd name="T30" fmla="*/ 0 w 1050"/>
              <a:gd name="T31" fmla="*/ 524 h 1110"/>
              <a:gd name="T32" fmla="*/ 525 w 1050"/>
              <a:gd name="T33" fmla="*/ 0 h 1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50" h="1110">
                <a:moveTo>
                  <a:pt x="525" y="0"/>
                </a:moveTo>
                <a:cubicBezTo>
                  <a:pt x="814" y="0"/>
                  <a:pt x="1049" y="235"/>
                  <a:pt x="1049" y="524"/>
                </a:cubicBezTo>
                <a:lnTo>
                  <a:pt x="1049" y="934"/>
                </a:lnTo>
                <a:cubicBezTo>
                  <a:pt x="1049" y="1030"/>
                  <a:pt x="970" y="1109"/>
                  <a:pt x="874" y="1109"/>
                </a:cubicBezTo>
                <a:lnTo>
                  <a:pt x="699" y="1109"/>
                </a:lnTo>
                <a:lnTo>
                  <a:pt x="699" y="642"/>
                </a:lnTo>
                <a:lnTo>
                  <a:pt x="932" y="642"/>
                </a:lnTo>
                <a:lnTo>
                  <a:pt x="932" y="524"/>
                </a:lnTo>
                <a:cubicBezTo>
                  <a:pt x="932" y="298"/>
                  <a:pt x="751" y="117"/>
                  <a:pt x="525" y="117"/>
                </a:cubicBezTo>
                <a:cubicBezTo>
                  <a:pt x="298" y="117"/>
                  <a:pt x="117" y="298"/>
                  <a:pt x="117" y="524"/>
                </a:cubicBezTo>
                <a:lnTo>
                  <a:pt x="117" y="642"/>
                </a:lnTo>
                <a:lnTo>
                  <a:pt x="350" y="642"/>
                </a:lnTo>
                <a:lnTo>
                  <a:pt x="350" y="1109"/>
                </a:lnTo>
                <a:lnTo>
                  <a:pt x="175" y="1109"/>
                </a:lnTo>
                <a:cubicBezTo>
                  <a:pt x="79" y="1109"/>
                  <a:pt x="0" y="1030"/>
                  <a:pt x="0" y="934"/>
                </a:cubicBezTo>
                <a:lnTo>
                  <a:pt x="0" y="524"/>
                </a:lnTo>
                <a:cubicBezTo>
                  <a:pt x="0" y="235"/>
                  <a:pt x="235" y="0"/>
                  <a:pt x="525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1042950" y="3210969"/>
            <a:ext cx="377825" cy="463550"/>
          </a:xfrm>
          <a:custGeom>
            <a:avLst/>
            <a:gdLst>
              <a:gd name="T0" fmla="*/ 524 w 1050"/>
              <a:gd name="T1" fmla="*/ 0 h 1286"/>
              <a:gd name="T2" fmla="*/ 1049 w 1050"/>
              <a:gd name="T3" fmla="*/ 525 h 1286"/>
              <a:gd name="T4" fmla="*/ 1049 w 1050"/>
              <a:gd name="T5" fmla="*/ 1110 h 1286"/>
              <a:gd name="T6" fmla="*/ 874 w 1050"/>
              <a:gd name="T7" fmla="*/ 1285 h 1286"/>
              <a:gd name="T8" fmla="*/ 524 w 1050"/>
              <a:gd name="T9" fmla="*/ 1285 h 1286"/>
              <a:gd name="T10" fmla="*/ 524 w 1050"/>
              <a:gd name="T11" fmla="*/ 1167 h 1286"/>
              <a:gd name="T12" fmla="*/ 931 w 1050"/>
              <a:gd name="T13" fmla="*/ 1167 h 1286"/>
              <a:gd name="T14" fmla="*/ 931 w 1050"/>
              <a:gd name="T15" fmla="*/ 1110 h 1286"/>
              <a:gd name="T16" fmla="*/ 699 w 1050"/>
              <a:gd name="T17" fmla="*/ 1110 h 1286"/>
              <a:gd name="T18" fmla="*/ 699 w 1050"/>
              <a:gd name="T19" fmla="*/ 643 h 1286"/>
              <a:gd name="T20" fmla="*/ 931 w 1050"/>
              <a:gd name="T21" fmla="*/ 643 h 1286"/>
              <a:gd name="T22" fmla="*/ 931 w 1050"/>
              <a:gd name="T23" fmla="*/ 525 h 1286"/>
              <a:gd name="T24" fmla="*/ 524 w 1050"/>
              <a:gd name="T25" fmla="*/ 118 h 1286"/>
              <a:gd name="T26" fmla="*/ 117 w 1050"/>
              <a:gd name="T27" fmla="*/ 525 h 1286"/>
              <a:gd name="T28" fmla="*/ 117 w 1050"/>
              <a:gd name="T29" fmla="*/ 643 h 1286"/>
              <a:gd name="T30" fmla="*/ 349 w 1050"/>
              <a:gd name="T31" fmla="*/ 643 h 1286"/>
              <a:gd name="T32" fmla="*/ 349 w 1050"/>
              <a:gd name="T33" fmla="*/ 1110 h 1286"/>
              <a:gd name="T34" fmla="*/ 174 w 1050"/>
              <a:gd name="T35" fmla="*/ 1110 h 1286"/>
              <a:gd name="T36" fmla="*/ 0 w 1050"/>
              <a:gd name="T37" fmla="*/ 935 h 1286"/>
              <a:gd name="T38" fmla="*/ 0 w 1050"/>
              <a:gd name="T39" fmla="*/ 525 h 1286"/>
              <a:gd name="T40" fmla="*/ 524 w 1050"/>
              <a:gd name="T41" fmla="*/ 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50" h="1286">
                <a:moveTo>
                  <a:pt x="524" y="0"/>
                </a:moveTo>
                <a:cubicBezTo>
                  <a:pt x="814" y="0"/>
                  <a:pt x="1049" y="235"/>
                  <a:pt x="1049" y="525"/>
                </a:cubicBezTo>
                <a:lnTo>
                  <a:pt x="1049" y="1110"/>
                </a:lnTo>
                <a:cubicBezTo>
                  <a:pt x="1049" y="1205"/>
                  <a:pt x="970" y="1285"/>
                  <a:pt x="874" y="1285"/>
                </a:cubicBezTo>
                <a:lnTo>
                  <a:pt x="524" y="1285"/>
                </a:lnTo>
                <a:lnTo>
                  <a:pt x="524" y="1167"/>
                </a:lnTo>
                <a:lnTo>
                  <a:pt x="931" y="1167"/>
                </a:lnTo>
                <a:lnTo>
                  <a:pt x="931" y="1110"/>
                </a:lnTo>
                <a:lnTo>
                  <a:pt x="699" y="1110"/>
                </a:lnTo>
                <a:lnTo>
                  <a:pt x="699" y="643"/>
                </a:lnTo>
                <a:lnTo>
                  <a:pt x="931" y="643"/>
                </a:lnTo>
                <a:lnTo>
                  <a:pt x="931" y="525"/>
                </a:lnTo>
                <a:cubicBezTo>
                  <a:pt x="931" y="298"/>
                  <a:pt x="751" y="118"/>
                  <a:pt x="524" y="118"/>
                </a:cubicBezTo>
                <a:cubicBezTo>
                  <a:pt x="297" y="118"/>
                  <a:pt x="117" y="298"/>
                  <a:pt x="117" y="525"/>
                </a:cubicBezTo>
                <a:lnTo>
                  <a:pt x="117" y="643"/>
                </a:lnTo>
                <a:lnTo>
                  <a:pt x="349" y="643"/>
                </a:lnTo>
                <a:lnTo>
                  <a:pt x="349" y="1110"/>
                </a:lnTo>
                <a:lnTo>
                  <a:pt x="174" y="1110"/>
                </a:lnTo>
                <a:cubicBezTo>
                  <a:pt x="79" y="1110"/>
                  <a:pt x="0" y="1031"/>
                  <a:pt x="0" y="935"/>
                </a:cubicBezTo>
                <a:lnTo>
                  <a:pt x="0" y="525"/>
                </a:lnTo>
                <a:cubicBezTo>
                  <a:pt x="0" y="235"/>
                  <a:pt x="235" y="0"/>
                  <a:pt x="524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097288-3763-49CA-93C1-21B88E256E7A}"/>
              </a:ext>
            </a:extLst>
          </p:cNvPr>
          <p:cNvSpPr txBox="1"/>
          <p:nvPr/>
        </p:nvSpPr>
        <p:spPr>
          <a:xfrm>
            <a:off x="1826255" y="988513"/>
            <a:ext cx="237744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WWW.</a:t>
            </a:r>
            <a:r>
              <a:rPr lang="id-ID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BUMAZE</a:t>
            </a:r>
            <a:r>
              <a:rPr lang="en-US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.COM</a:t>
            </a:r>
          </a:p>
        </p:txBody>
      </p:sp>
    </p:spTree>
    <p:extLst>
      <p:ext uri="{BB962C8B-B14F-4D97-AF65-F5344CB8AC3E}">
        <p14:creationId xmlns:p14="http://schemas.microsoft.com/office/powerpoint/2010/main" val="612104770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1982" y="0"/>
            <a:ext cx="638827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58547" y="0"/>
            <a:ext cx="638827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132B50-905A-49F4-B531-6FE2D42FDC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2" t="12535" r="29882" b="16247"/>
          <a:stretch>
            <a:fillRect/>
          </a:stretch>
        </p:blipFill>
        <p:spPr>
          <a:xfrm>
            <a:off x="4746368" y="1037285"/>
            <a:ext cx="2699265" cy="4783429"/>
          </a:xfrm>
          <a:custGeom>
            <a:avLst/>
            <a:gdLst>
              <a:gd name="connsiteX0" fmla="*/ 0 w 2148115"/>
              <a:gd name="connsiteY0" fmla="*/ 0 h 3759200"/>
              <a:gd name="connsiteX1" fmla="*/ 2148115 w 2148115"/>
              <a:gd name="connsiteY1" fmla="*/ 0 h 3759200"/>
              <a:gd name="connsiteX2" fmla="*/ 2148115 w 2148115"/>
              <a:gd name="connsiteY2" fmla="*/ 3759200 h 3759200"/>
              <a:gd name="connsiteX3" fmla="*/ 0 w 2148115"/>
              <a:gd name="connsiteY3" fmla="*/ 3759200 h 37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8115" h="3759200">
                <a:moveTo>
                  <a:pt x="0" y="0"/>
                </a:moveTo>
                <a:lnTo>
                  <a:pt x="2148115" y="0"/>
                </a:lnTo>
                <a:lnTo>
                  <a:pt x="2148115" y="3759200"/>
                </a:lnTo>
                <a:lnTo>
                  <a:pt x="0" y="3759200"/>
                </a:lnTo>
                <a:close/>
              </a:path>
            </a:pathLst>
          </a:custGeom>
        </p:spPr>
      </p:pic>
      <p:grpSp>
        <p:nvGrpSpPr>
          <p:cNvPr id="5" name="Group 4"/>
          <p:cNvGrpSpPr/>
          <p:nvPr/>
        </p:nvGrpSpPr>
        <p:grpSpPr>
          <a:xfrm>
            <a:off x="8520110" y="2329224"/>
            <a:ext cx="2441929" cy="2199552"/>
            <a:chOff x="8381750" y="3005840"/>
            <a:chExt cx="2441929" cy="219955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7C0B430-B6CE-4AD8-BC5B-AA8BF80BA109}"/>
                </a:ext>
              </a:extLst>
            </p:cNvPr>
            <p:cNvSpPr txBox="1"/>
            <p:nvPr/>
          </p:nvSpPr>
          <p:spPr>
            <a:xfrm>
              <a:off x="8962500" y="4273749"/>
              <a:ext cx="1861179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defTabSz="91435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Graphic Design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EAE774D-29AB-42F2-9BEB-7986C455C584}"/>
                </a:ext>
              </a:extLst>
            </p:cNvPr>
            <p:cNvSpPr/>
            <p:nvPr/>
          </p:nvSpPr>
          <p:spPr>
            <a:xfrm>
              <a:off x="8962499" y="4512895"/>
              <a:ext cx="1861179" cy="69249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Capitalize on low hanging fruit to identify a ballpark value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content in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for reliable good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u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ser.</a:t>
              </a:r>
              <a:endParaRPr lang="en-US" sz="1000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endParaRPr>
            </a:p>
          </p:txBody>
        </p:sp>
        <p:sp>
          <p:nvSpPr>
            <p:cNvPr id="8" name="Frame 7">
              <a:extLst>
                <a:ext uri="{FF2B5EF4-FFF2-40B4-BE49-F238E27FC236}">
                  <a16:creationId xmlns:a16="http://schemas.microsoft.com/office/drawing/2014/main" id="{B63B9327-B5F4-434A-BF3F-F9D3A8638E7C}"/>
                </a:ext>
              </a:extLst>
            </p:cNvPr>
            <p:cNvSpPr/>
            <p:nvPr/>
          </p:nvSpPr>
          <p:spPr>
            <a:xfrm>
              <a:off x="8381750" y="4273750"/>
              <a:ext cx="437912" cy="434944"/>
            </a:xfrm>
            <a:prstGeom prst="frame">
              <a:avLst>
                <a:gd name="adj1" fmla="val 569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9" name="Freeform 3">
              <a:extLst>
                <a:ext uri="{FF2B5EF4-FFF2-40B4-BE49-F238E27FC236}">
                  <a16:creationId xmlns:a16="http://schemas.microsoft.com/office/drawing/2014/main" id="{9CE8A69B-8C24-49D2-B8F7-684FEFC50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7807" y="4378323"/>
              <a:ext cx="225798" cy="225798"/>
            </a:xfrm>
            <a:custGeom>
              <a:avLst/>
              <a:gdLst>
                <a:gd name="T0" fmla="*/ 582 w 1166"/>
                <a:gd name="T1" fmla="*/ 902 h 1166"/>
                <a:gd name="T2" fmla="*/ 285 w 1166"/>
                <a:gd name="T3" fmla="*/ 700 h 1166"/>
                <a:gd name="T4" fmla="*/ 880 w 1166"/>
                <a:gd name="T5" fmla="*/ 700 h 1166"/>
                <a:gd name="T6" fmla="*/ 582 w 1166"/>
                <a:gd name="T7" fmla="*/ 902 h 1166"/>
                <a:gd name="T8" fmla="*/ 399 w 1166"/>
                <a:gd name="T9" fmla="*/ 462 h 1166"/>
                <a:gd name="T10" fmla="*/ 339 w 1166"/>
                <a:gd name="T11" fmla="*/ 525 h 1166"/>
                <a:gd name="T12" fmla="*/ 276 w 1166"/>
                <a:gd name="T13" fmla="*/ 462 h 1166"/>
                <a:gd name="T14" fmla="*/ 399 w 1166"/>
                <a:gd name="T15" fmla="*/ 339 h 1166"/>
                <a:gd name="T16" fmla="*/ 525 w 1166"/>
                <a:gd name="T17" fmla="*/ 462 h 1166"/>
                <a:gd name="T18" fmla="*/ 462 w 1166"/>
                <a:gd name="T19" fmla="*/ 525 h 1166"/>
                <a:gd name="T20" fmla="*/ 399 w 1166"/>
                <a:gd name="T21" fmla="*/ 462 h 1166"/>
                <a:gd name="T22" fmla="*/ 640 w 1166"/>
                <a:gd name="T23" fmla="*/ 462 h 1166"/>
                <a:gd name="T24" fmla="*/ 766 w 1166"/>
                <a:gd name="T25" fmla="*/ 339 h 1166"/>
                <a:gd name="T26" fmla="*/ 889 w 1166"/>
                <a:gd name="T27" fmla="*/ 462 h 1166"/>
                <a:gd name="T28" fmla="*/ 826 w 1166"/>
                <a:gd name="T29" fmla="*/ 525 h 1166"/>
                <a:gd name="T30" fmla="*/ 766 w 1166"/>
                <a:gd name="T31" fmla="*/ 462 h 1166"/>
                <a:gd name="T32" fmla="*/ 703 w 1166"/>
                <a:gd name="T33" fmla="*/ 525 h 1166"/>
                <a:gd name="T34" fmla="*/ 640 w 1166"/>
                <a:gd name="T35" fmla="*/ 462 h 1166"/>
                <a:gd name="T36" fmla="*/ 582 w 1166"/>
                <a:gd name="T37" fmla="*/ 1050 h 1166"/>
                <a:gd name="T38" fmla="*/ 1050 w 1166"/>
                <a:gd name="T39" fmla="*/ 582 h 1166"/>
                <a:gd name="T40" fmla="*/ 582 w 1166"/>
                <a:gd name="T41" fmla="*/ 115 h 1166"/>
                <a:gd name="T42" fmla="*/ 115 w 1166"/>
                <a:gd name="T43" fmla="*/ 582 h 1166"/>
                <a:gd name="T44" fmla="*/ 582 w 1166"/>
                <a:gd name="T45" fmla="*/ 1050 h 1166"/>
                <a:gd name="T46" fmla="*/ 582 w 1166"/>
                <a:gd name="T47" fmla="*/ 0 h 1166"/>
                <a:gd name="T48" fmla="*/ 1165 w 1166"/>
                <a:gd name="T49" fmla="*/ 582 h 1166"/>
                <a:gd name="T50" fmla="*/ 582 w 1166"/>
                <a:gd name="T51" fmla="*/ 1165 h 1166"/>
                <a:gd name="T52" fmla="*/ 0 w 1166"/>
                <a:gd name="T53" fmla="*/ 582 h 1166"/>
                <a:gd name="T54" fmla="*/ 582 w 1166"/>
                <a:gd name="T55" fmla="*/ 0 h 1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6" h="1166">
                  <a:moveTo>
                    <a:pt x="582" y="902"/>
                  </a:moveTo>
                  <a:cubicBezTo>
                    <a:pt x="446" y="902"/>
                    <a:pt x="331" y="820"/>
                    <a:pt x="285" y="700"/>
                  </a:cubicBezTo>
                  <a:lnTo>
                    <a:pt x="880" y="700"/>
                  </a:lnTo>
                  <a:cubicBezTo>
                    <a:pt x="834" y="820"/>
                    <a:pt x="719" y="902"/>
                    <a:pt x="582" y="902"/>
                  </a:cubicBezTo>
                  <a:close/>
                  <a:moveTo>
                    <a:pt x="399" y="462"/>
                  </a:moveTo>
                  <a:lnTo>
                    <a:pt x="339" y="525"/>
                  </a:lnTo>
                  <a:lnTo>
                    <a:pt x="276" y="462"/>
                  </a:lnTo>
                  <a:lnTo>
                    <a:pt x="399" y="339"/>
                  </a:lnTo>
                  <a:lnTo>
                    <a:pt x="525" y="462"/>
                  </a:lnTo>
                  <a:lnTo>
                    <a:pt x="462" y="525"/>
                  </a:lnTo>
                  <a:lnTo>
                    <a:pt x="399" y="462"/>
                  </a:lnTo>
                  <a:close/>
                  <a:moveTo>
                    <a:pt x="640" y="462"/>
                  </a:moveTo>
                  <a:lnTo>
                    <a:pt x="766" y="339"/>
                  </a:lnTo>
                  <a:lnTo>
                    <a:pt x="889" y="462"/>
                  </a:lnTo>
                  <a:lnTo>
                    <a:pt x="826" y="525"/>
                  </a:lnTo>
                  <a:lnTo>
                    <a:pt x="766" y="462"/>
                  </a:lnTo>
                  <a:lnTo>
                    <a:pt x="703" y="525"/>
                  </a:lnTo>
                  <a:lnTo>
                    <a:pt x="640" y="462"/>
                  </a:lnTo>
                  <a:close/>
                  <a:moveTo>
                    <a:pt x="582" y="1050"/>
                  </a:moveTo>
                  <a:cubicBezTo>
                    <a:pt x="839" y="1050"/>
                    <a:pt x="1050" y="838"/>
                    <a:pt x="1050" y="582"/>
                  </a:cubicBezTo>
                  <a:cubicBezTo>
                    <a:pt x="1050" y="325"/>
                    <a:pt x="838" y="115"/>
                    <a:pt x="582" y="115"/>
                  </a:cubicBezTo>
                  <a:cubicBezTo>
                    <a:pt x="325" y="115"/>
                    <a:pt x="115" y="325"/>
                    <a:pt x="115" y="582"/>
                  </a:cubicBezTo>
                  <a:cubicBezTo>
                    <a:pt x="115" y="838"/>
                    <a:pt x="326" y="1050"/>
                    <a:pt x="582" y="1050"/>
                  </a:cubicBezTo>
                  <a:close/>
                  <a:moveTo>
                    <a:pt x="582" y="0"/>
                  </a:moveTo>
                  <a:cubicBezTo>
                    <a:pt x="905" y="0"/>
                    <a:pt x="1165" y="259"/>
                    <a:pt x="1165" y="582"/>
                  </a:cubicBezTo>
                  <a:cubicBezTo>
                    <a:pt x="1165" y="904"/>
                    <a:pt x="904" y="1165"/>
                    <a:pt x="582" y="1165"/>
                  </a:cubicBezTo>
                  <a:cubicBezTo>
                    <a:pt x="259" y="1165"/>
                    <a:pt x="0" y="904"/>
                    <a:pt x="0" y="582"/>
                  </a:cubicBezTo>
                  <a:cubicBezTo>
                    <a:pt x="0" y="259"/>
                    <a:pt x="260" y="0"/>
                    <a:pt x="58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1pPr>
              <a:lvl2pPr marL="742950" indent="-2857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2pPr>
              <a:lvl3pPr marL="11430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3pPr>
              <a:lvl4pPr marL="16002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4pPr>
              <a:lvl5pPr marL="20574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9pPr>
            </a:lstStyle>
            <a:p>
              <a:endParaRPr lang="en-US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8A737C4-197E-4323-8FB1-CE71BC3AE942}"/>
                </a:ext>
              </a:extLst>
            </p:cNvPr>
            <p:cNvSpPr txBox="1"/>
            <p:nvPr/>
          </p:nvSpPr>
          <p:spPr>
            <a:xfrm>
              <a:off x="8962499" y="3005840"/>
              <a:ext cx="1861179" cy="21544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defTabSz="91435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Web Design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C470595-5924-4EC1-90F0-EB482BB710F6}"/>
                </a:ext>
              </a:extLst>
            </p:cNvPr>
            <p:cNvSpPr/>
            <p:nvPr/>
          </p:nvSpPr>
          <p:spPr>
            <a:xfrm>
              <a:off x="8962498" y="3244986"/>
              <a:ext cx="1861179" cy="69249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Capitalize on low hanging fruit to identify a ballpark value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content in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for reliable good </a:t>
              </a: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u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ser.</a:t>
              </a:r>
              <a:endParaRPr lang="en-US" sz="1000" dirty="0">
                <a:latin typeface="PT Sans" panose="020B0503020203020204" pitchFamily="34" charset="0"/>
                <a:ea typeface="PT Sans" panose="020B0503020203020204" pitchFamily="34" charset="0"/>
                <a:cs typeface="Lato" charset="0"/>
              </a:endParaRPr>
            </a:p>
          </p:txBody>
        </p:sp>
        <p:sp>
          <p:nvSpPr>
            <p:cNvPr id="12" name="Frame 11">
              <a:extLst>
                <a:ext uri="{FF2B5EF4-FFF2-40B4-BE49-F238E27FC236}">
                  <a16:creationId xmlns:a16="http://schemas.microsoft.com/office/drawing/2014/main" id="{987A7DBC-D733-45CC-B3A7-EB258566144A}"/>
                </a:ext>
              </a:extLst>
            </p:cNvPr>
            <p:cNvSpPr/>
            <p:nvPr/>
          </p:nvSpPr>
          <p:spPr>
            <a:xfrm>
              <a:off x="8381750" y="3005841"/>
              <a:ext cx="437912" cy="434944"/>
            </a:xfrm>
            <a:prstGeom prst="frame">
              <a:avLst>
                <a:gd name="adj1" fmla="val 569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3234C552-D6BA-473F-B0AC-F4B5DD251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7807" y="3110414"/>
              <a:ext cx="225798" cy="225798"/>
            </a:xfrm>
            <a:custGeom>
              <a:avLst/>
              <a:gdLst>
                <a:gd name="T0" fmla="*/ 582 w 1165"/>
                <a:gd name="T1" fmla="*/ 1050 h 1166"/>
                <a:gd name="T2" fmla="*/ 1049 w 1165"/>
                <a:gd name="T3" fmla="*/ 582 h 1166"/>
                <a:gd name="T4" fmla="*/ 582 w 1165"/>
                <a:gd name="T5" fmla="*/ 115 h 1166"/>
                <a:gd name="T6" fmla="*/ 115 w 1165"/>
                <a:gd name="T7" fmla="*/ 582 h 1166"/>
                <a:gd name="T8" fmla="*/ 582 w 1165"/>
                <a:gd name="T9" fmla="*/ 1050 h 1166"/>
                <a:gd name="T10" fmla="*/ 582 w 1165"/>
                <a:gd name="T11" fmla="*/ 0 h 1166"/>
                <a:gd name="T12" fmla="*/ 1164 w 1165"/>
                <a:gd name="T13" fmla="*/ 582 h 1166"/>
                <a:gd name="T14" fmla="*/ 582 w 1165"/>
                <a:gd name="T15" fmla="*/ 1165 h 1166"/>
                <a:gd name="T16" fmla="*/ 0 w 1165"/>
                <a:gd name="T17" fmla="*/ 582 h 1166"/>
                <a:gd name="T18" fmla="*/ 582 w 1165"/>
                <a:gd name="T19" fmla="*/ 0 h 1166"/>
                <a:gd name="T20" fmla="*/ 289 w 1165"/>
                <a:gd name="T21" fmla="*/ 438 h 1166"/>
                <a:gd name="T22" fmla="*/ 377 w 1165"/>
                <a:gd name="T23" fmla="*/ 350 h 1166"/>
                <a:gd name="T24" fmla="*/ 464 w 1165"/>
                <a:gd name="T25" fmla="*/ 438 h 1166"/>
                <a:gd name="T26" fmla="*/ 377 w 1165"/>
                <a:gd name="T27" fmla="*/ 525 h 1166"/>
                <a:gd name="T28" fmla="*/ 289 w 1165"/>
                <a:gd name="T29" fmla="*/ 438 h 1166"/>
                <a:gd name="T30" fmla="*/ 699 w 1165"/>
                <a:gd name="T31" fmla="*/ 438 h 1166"/>
                <a:gd name="T32" fmla="*/ 787 w 1165"/>
                <a:gd name="T33" fmla="*/ 350 h 1166"/>
                <a:gd name="T34" fmla="*/ 874 w 1165"/>
                <a:gd name="T35" fmla="*/ 438 h 1166"/>
                <a:gd name="T36" fmla="*/ 787 w 1165"/>
                <a:gd name="T37" fmla="*/ 525 h 1166"/>
                <a:gd name="T38" fmla="*/ 699 w 1165"/>
                <a:gd name="T39" fmla="*/ 438 h 1166"/>
                <a:gd name="T40" fmla="*/ 407 w 1165"/>
                <a:gd name="T41" fmla="*/ 700 h 1166"/>
                <a:gd name="T42" fmla="*/ 757 w 1165"/>
                <a:gd name="T43" fmla="*/ 700 h 1166"/>
                <a:gd name="T44" fmla="*/ 757 w 1165"/>
                <a:gd name="T45" fmla="*/ 787 h 1166"/>
                <a:gd name="T46" fmla="*/ 407 w 1165"/>
                <a:gd name="T47" fmla="*/ 787 h 1166"/>
                <a:gd name="T48" fmla="*/ 407 w 1165"/>
                <a:gd name="T49" fmla="*/ 700 h 1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65" h="1166">
                  <a:moveTo>
                    <a:pt x="582" y="1050"/>
                  </a:moveTo>
                  <a:cubicBezTo>
                    <a:pt x="839" y="1050"/>
                    <a:pt x="1049" y="838"/>
                    <a:pt x="1049" y="582"/>
                  </a:cubicBezTo>
                  <a:cubicBezTo>
                    <a:pt x="1049" y="325"/>
                    <a:pt x="839" y="115"/>
                    <a:pt x="582" y="115"/>
                  </a:cubicBezTo>
                  <a:cubicBezTo>
                    <a:pt x="325" y="115"/>
                    <a:pt x="115" y="325"/>
                    <a:pt x="115" y="582"/>
                  </a:cubicBezTo>
                  <a:cubicBezTo>
                    <a:pt x="115" y="838"/>
                    <a:pt x="325" y="1050"/>
                    <a:pt x="582" y="1050"/>
                  </a:cubicBezTo>
                  <a:close/>
                  <a:moveTo>
                    <a:pt x="582" y="0"/>
                  </a:moveTo>
                  <a:cubicBezTo>
                    <a:pt x="904" y="0"/>
                    <a:pt x="1164" y="259"/>
                    <a:pt x="1164" y="582"/>
                  </a:cubicBezTo>
                  <a:cubicBezTo>
                    <a:pt x="1164" y="904"/>
                    <a:pt x="904" y="1165"/>
                    <a:pt x="582" y="1165"/>
                  </a:cubicBezTo>
                  <a:cubicBezTo>
                    <a:pt x="259" y="1165"/>
                    <a:pt x="0" y="904"/>
                    <a:pt x="0" y="582"/>
                  </a:cubicBezTo>
                  <a:cubicBezTo>
                    <a:pt x="0" y="259"/>
                    <a:pt x="259" y="0"/>
                    <a:pt x="582" y="0"/>
                  </a:cubicBezTo>
                  <a:close/>
                  <a:moveTo>
                    <a:pt x="289" y="438"/>
                  </a:moveTo>
                  <a:cubicBezTo>
                    <a:pt x="289" y="388"/>
                    <a:pt x="328" y="350"/>
                    <a:pt x="377" y="350"/>
                  </a:cubicBezTo>
                  <a:cubicBezTo>
                    <a:pt x="426" y="350"/>
                    <a:pt x="464" y="388"/>
                    <a:pt x="464" y="438"/>
                  </a:cubicBezTo>
                  <a:cubicBezTo>
                    <a:pt x="464" y="487"/>
                    <a:pt x="426" y="525"/>
                    <a:pt x="377" y="525"/>
                  </a:cubicBezTo>
                  <a:cubicBezTo>
                    <a:pt x="328" y="525"/>
                    <a:pt x="289" y="487"/>
                    <a:pt x="289" y="438"/>
                  </a:cubicBezTo>
                  <a:close/>
                  <a:moveTo>
                    <a:pt x="699" y="438"/>
                  </a:moveTo>
                  <a:cubicBezTo>
                    <a:pt x="699" y="388"/>
                    <a:pt x="738" y="350"/>
                    <a:pt x="787" y="350"/>
                  </a:cubicBezTo>
                  <a:cubicBezTo>
                    <a:pt x="836" y="350"/>
                    <a:pt x="874" y="388"/>
                    <a:pt x="874" y="438"/>
                  </a:cubicBezTo>
                  <a:cubicBezTo>
                    <a:pt x="874" y="487"/>
                    <a:pt x="836" y="525"/>
                    <a:pt x="787" y="525"/>
                  </a:cubicBezTo>
                  <a:cubicBezTo>
                    <a:pt x="738" y="525"/>
                    <a:pt x="699" y="487"/>
                    <a:pt x="699" y="438"/>
                  </a:cubicBezTo>
                  <a:close/>
                  <a:moveTo>
                    <a:pt x="407" y="700"/>
                  </a:moveTo>
                  <a:lnTo>
                    <a:pt x="757" y="700"/>
                  </a:lnTo>
                  <a:lnTo>
                    <a:pt x="757" y="787"/>
                  </a:lnTo>
                  <a:lnTo>
                    <a:pt x="407" y="787"/>
                  </a:lnTo>
                  <a:lnTo>
                    <a:pt x="407" y="7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1pPr>
              <a:lvl2pPr marL="742950" indent="-2857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2pPr>
              <a:lvl3pPr marL="11430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3pPr>
              <a:lvl4pPr marL="16002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4pPr>
              <a:lvl5pPr marL="20574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9pPr>
            </a:lstStyle>
            <a:p>
              <a:endParaRPr lang="en-US" dirty="0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C2D05704-61F9-461A-BAF9-93BD29E3718B}"/>
              </a:ext>
            </a:extLst>
          </p:cNvPr>
          <p:cNvSpPr txBox="1"/>
          <p:nvPr/>
        </p:nvSpPr>
        <p:spPr>
          <a:xfrm>
            <a:off x="633996" y="478236"/>
            <a:ext cx="4075719" cy="147732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4800" b="1" dirty="0">
                <a:latin typeface="Maiandra GD" panose="020E0502030308020204" pitchFamily="34" charset="0"/>
                <a:ea typeface="Pacifico" panose="02000000000000000000" pitchFamily="2" charset="0"/>
              </a:rPr>
              <a:t>Product Mockup Slide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8897A6-1847-443A-9114-63A4D663A800}"/>
              </a:ext>
            </a:extLst>
          </p:cNvPr>
          <p:cNvSpPr/>
          <p:nvPr/>
        </p:nvSpPr>
        <p:spPr>
          <a:xfrm>
            <a:off x="764652" y="2436420"/>
            <a:ext cx="3319786" cy="1985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200" b="1" i="1" dirty="0">
                <a:latin typeface="PT Sans" panose="020B0503020203020204" pitchFamily="34" charset="0"/>
                <a:ea typeface="PT Sans" panose="020B0503020203020204" pitchFamily="34" charset="0"/>
              </a:rPr>
              <a:t>Individual commitment to a group effort that is what makes a team work, a company work, a society</a:t>
            </a:r>
          </a:p>
          <a:p>
            <a:pPr>
              <a:lnSpc>
                <a:spcPct val="150000"/>
              </a:lnSpc>
              <a:defRPr/>
            </a:pPr>
            <a:endParaRPr lang="en-US" sz="1200" b="1" i="1" dirty="0">
              <a:latin typeface="PT Sans" panose="020B0503020203020204" pitchFamily="34" charset="0"/>
              <a:ea typeface="PT Sans" panose="020B05030202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Collaboratively administrate empowered markets via plug and play networks. Dynamic procrastinate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000" dirty="0">
              <a:latin typeface="PT Sans" panose="020B0503020203020204" pitchFamily="34" charset="0"/>
              <a:ea typeface="PT Sans" panose="020B05030202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Dramatic visualize. </a:t>
            </a: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Predominate extensible testing</a:t>
            </a:r>
            <a:r>
              <a:rPr lang="id-ID" alt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 good quality</a:t>
            </a: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.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Interactively coordinate proactive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.</a:t>
            </a:r>
            <a:endParaRPr lang="en-US" altLang="en-US" sz="1000" dirty="0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469BC8-3479-43D6-899A-CB5EF2AE98A5}"/>
              </a:ext>
            </a:extLst>
          </p:cNvPr>
          <p:cNvSpPr txBox="1"/>
          <p:nvPr/>
        </p:nvSpPr>
        <p:spPr>
          <a:xfrm>
            <a:off x="8655338" y="1087668"/>
            <a:ext cx="219456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WWW.</a:t>
            </a:r>
            <a:r>
              <a:rPr lang="id-ID" sz="10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BUMAZE</a:t>
            </a:r>
            <a:r>
              <a:rPr lang="en-US" sz="10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.COM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959702757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26639" y="3306836"/>
            <a:ext cx="2712219" cy="31602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pic>
        <p:nvPicPr>
          <p:cNvPr id="3" name="Picture 2" descr="iPhone-6-Flat-Mockup---Black.png">
            <a:extLst>
              <a:ext uri="{FF2B5EF4-FFF2-40B4-BE49-F238E27FC236}">
                <a16:creationId xmlns:a16="http://schemas.microsoft.com/office/drawing/2014/main" id="{599C33C0-A706-4E7C-873F-ED7FCAFF3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235" y="1070331"/>
            <a:ext cx="2375598" cy="4745268"/>
          </a:xfrm>
          <a:prstGeom prst="rect">
            <a:avLst/>
          </a:prstGeom>
        </p:spPr>
      </p:pic>
      <p:pic>
        <p:nvPicPr>
          <p:cNvPr id="4" name="Picture 3" descr="iPhone-6-Flat-Mockup---Black.png">
            <a:extLst>
              <a:ext uri="{FF2B5EF4-FFF2-40B4-BE49-F238E27FC236}">
                <a16:creationId xmlns:a16="http://schemas.microsoft.com/office/drawing/2014/main" id="{599C33C0-A706-4E7C-873F-ED7FCAFF3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64" y="1070331"/>
            <a:ext cx="2375598" cy="474526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06000" y="710167"/>
            <a:ext cx="3780000" cy="3160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298231" y="1091062"/>
            <a:ext cx="3595539" cy="2278744"/>
            <a:chOff x="4298231" y="1094929"/>
            <a:chExt cx="3595539" cy="227874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AC4F876-A5B1-4C28-8546-C4CE70F3CD57}"/>
                </a:ext>
              </a:extLst>
            </p:cNvPr>
            <p:cNvSpPr txBox="1"/>
            <p:nvPr/>
          </p:nvSpPr>
          <p:spPr>
            <a:xfrm>
              <a:off x="4298231" y="1094929"/>
              <a:ext cx="3595539" cy="14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2">
                      <a:lumMod val="85000"/>
                      <a:lumOff val="15000"/>
                    </a:schemeClr>
                  </a:solidFill>
                  <a:latin typeface="Maiandra GD" panose="020E0502030308020204" pitchFamily="34" charset="0"/>
                  <a:ea typeface="Roboto Slab" pitchFamily="2" charset="0"/>
                </a:rPr>
                <a:t>Product</a:t>
              </a:r>
            </a:p>
            <a:p>
              <a:pPr algn="ctr"/>
              <a:r>
                <a:rPr lang="en-US" sz="4800" b="1" dirty="0">
                  <a:solidFill>
                    <a:schemeClr val="bg2">
                      <a:lumMod val="85000"/>
                      <a:lumOff val="15000"/>
                    </a:schemeClr>
                  </a:solidFill>
                  <a:latin typeface="Maiandra GD" panose="020E0502030308020204" pitchFamily="34" charset="0"/>
                  <a:ea typeface="Roboto Slab" pitchFamily="2" charset="0"/>
                </a:rPr>
                <a:t>Mockup Slide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9EB1BE1-AB7F-4970-A72F-CB2CA44E5F49}"/>
                </a:ext>
              </a:extLst>
            </p:cNvPr>
            <p:cNvSpPr/>
            <p:nvPr/>
          </p:nvSpPr>
          <p:spPr>
            <a:xfrm>
              <a:off x="4726638" y="2681176"/>
              <a:ext cx="2712219" cy="692497"/>
            </a:xfrm>
            <a:prstGeom prst="rect">
              <a:avLst/>
            </a:prstGeom>
          </p:spPr>
          <p:txBody>
            <a:bodyPr wrap="square" lIns="0" tIns="0" rIns="0" bIns="0" numCol="1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000" dirty="0">
                  <a:solidFill>
                    <a:schemeClr val="accent2"/>
                  </a:solidFill>
                  <a:latin typeface="PT Sans" panose="020B0503020203020204" pitchFamily="34" charset="0"/>
                  <a:ea typeface="PT Sans" panose="020B0503020203020204" pitchFamily="34" charset="0"/>
                </a:rPr>
                <a:t>Proactively envisioned multimedia based expertise and cross-media growth strategies. Seamlessly visualize quality</a:t>
              </a:r>
              <a:r>
                <a:rPr lang="id-ID" sz="1000" dirty="0">
                  <a:solidFill>
                    <a:schemeClr val="accent2"/>
                  </a:solidFill>
                  <a:latin typeface="PT Sans" panose="020B0503020203020204" pitchFamily="34" charset="0"/>
                  <a:ea typeface="PT Sans" panose="020B0503020203020204" pitchFamily="34" charset="0"/>
                </a:rPr>
                <a:t>.</a:t>
              </a:r>
              <a:endParaRPr lang="en-US" sz="1000" dirty="0">
                <a:solidFill>
                  <a:schemeClr val="accent2"/>
                </a:solidFill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267031" y="4305117"/>
            <a:ext cx="1631435" cy="1727217"/>
            <a:chOff x="4992792" y="3994063"/>
            <a:chExt cx="1631435" cy="172721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3762ADA-F13A-4B73-ADCD-416173DD09C1}"/>
                </a:ext>
              </a:extLst>
            </p:cNvPr>
            <p:cNvSpPr/>
            <p:nvPr/>
          </p:nvSpPr>
          <p:spPr>
            <a:xfrm>
              <a:off x="4992792" y="4428618"/>
              <a:ext cx="1631435" cy="129266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b="1" i="1" dirty="0">
                  <a:latin typeface="PT Sans" panose="020B0503020203020204" pitchFamily="34" charset="0"/>
                  <a:ea typeface="PT Sans" panose="020B0503020203020204" pitchFamily="34" charset="0"/>
                </a:rPr>
                <a:t>To be fully seen by somebody, then, and be loved anyhow this is a human</a:t>
              </a:r>
              <a:r>
                <a:rPr lang="id-ID" sz="1400" b="1" i="1" dirty="0">
                  <a:latin typeface="PT Sans" panose="020B0503020203020204" pitchFamily="34" charset="0"/>
                  <a:ea typeface="PT Sans" panose="020B0503020203020204" pitchFamily="34" charset="0"/>
                </a:rPr>
                <a:t>.</a:t>
              </a:r>
              <a:endParaRPr lang="en-US" sz="1400" b="1" i="1" dirty="0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10" name="Freeform 70">
              <a:extLst>
                <a:ext uri="{FF2B5EF4-FFF2-40B4-BE49-F238E27FC236}">
                  <a16:creationId xmlns:a16="http://schemas.microsoft.com/office/drawing/2014/main" id="{4BD73AC7-1FA5-4276-93A2-8253CB597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1152" y="3994063"/>
              <a:ext cx="314716" cy="267142"/>
            </a:xfrm>
            <a:custGeom>
              <a:avLst/>
              <a:gdLst>
                <a:gd name="T0" fmla="*/ 350 w 759"/>
                <a:gd name="T1" fmla="*/ 379 h 642"/>
                <a:gd name="T2" fmla="*/ 350 w 759"/>
                <a:gd name="T3" fmla="*/ 554 h 642"/>
                <a:gd name="T4" fmla="*/ 263 w 759"/>
                <a:gd name="T5" fmla="*/ 641 h 642"/>
                <a:gd name="T6" fmla="*/ 88 w 759"/>
                <a:gd name="T7" fmla="*/ 641 h 642"/>
                <a:gd name="T8" fmla="*/ 0 w 759"/>
                <a:gd name="T9" fmla="*/ 554 h 642"/>
                <a:gd name="T10" fmla="*/ 0 w 759"/>
                <a:gd name="T11" fmla="*/ 233 h 642"/>
                <a:gd name="T12" fmla="*/ 233 w 759"/>
                <a:gd name="T13" fmla="*/ 0 h 642"/>
                <a:gd name="T14" fmla="*/ 263 w 759"/>
                <a:gd name="T15" fmla="*/ 0 h 642"/>
                <a:gd name="T16" fmla="*/ 292 w 759"/>
                <a:gd name="T17" fmla="*/ 29 h 642"/>
                <a:gd name="T18" fmla="*/ 292 w 759"/>
                <a:gd name="T19" fmla="*/ 87 h 642"/>
                <a:gd name="T20" fmla="*/ 263 w 759"/>
                <a:gd name="T21" fmla="*/ 116 h 642"/>
                <a:gd name="T22" fmla="*/ 233 w 759"/>
                <a:gd name="T23" fmla="*/ 116 h 642"/>
                <a:gd name="T24" fmla="*/ 117 w 759"/>
                <a:gd name="T25" fmla="*/ 233 h 642"/>
                <a:gd name="T26" fmla="*/ 117 w 759"/>
                <a:gd name="T27" fmla="*/ 248 h 642"/>
                <a:gd name="T28" fmla="*/ 161 w 759"/>
                <a:gd name="T29" fmla="*/ 291 h 642"/>
                <a:gd name="T30" fmla="*/ 263 w 759"/>
                <a:gd name="T31" fmla="*/ 291 h 642"/>
                <a:gd name="T32" fmla="*/ 350 w 759"/>
                <a:gd name="T33" fmla="*/ 379 h 642"/>
                <a:gd name="T34" fmla="*/ 758 w 759"/>
                <a:gd name="T35" fmla="*/ 379 h 642"/>
                <a:gd name="T36" fmla="*/ 758 w 759"/>
                <a:gd name="T37" fmla="*/ 554 h 642"/>
                <a:gd name="T38" fmla="*/ 671 w 759"/>
                <a:gd name="T39" fmla="*/ 641 h 642"/>
                <a:gd name="T40" fmla="*/ 496 w 759"/>
                <a:gd name="T41" fmla="*/ 641 h 642"/>
                <a:gd name="T42" fmla="*/ 408 w 759"/>
                <a:gd name="T43" fmla="*/ 554 h 642"/>
                <a:gd name="T44" fmla="*/ 408 w 759"/>
                <a:gd name="T45" fmla="*/ 233 h 642"/>
                <a:gd name="T46" fmla="*/ 642 w 759"/>
                <a:gd name="T47" fmla="*/ 0 h 642"/>
                <a:gd name="T48" fmla="*/ 671 w 759"/>
                <a:gd name="T49" fmla="*/ 0 h 642"/>
                <a:gd name="T50" fmla="*/ 700 w 759"/>
                <a:gd name="T51" fmla="*/ 29 h 642"/>
                <a:gd name="T52" fmla="*/ 700 w 759"/>
                <a:gd name="T53" fmla="*/ 87 h 642"/>
                <a:gd name="T54" fmla="*/ 671 w 759"/>
                <a:gd name="T55" fmla="*/ 116 h 642"/>
                <a:gd name="T56" fmla="*/ 642 w 759"/>
                <a:gd name="T57" fmla="*/ 116 h 642"/>
                <a:gd name="T58" fmla="*/ 525 w 759"/>
                <a:gd name="T59" fmla="*/ 233 h 642"/>
                <a:gd name="T60" fmla="*/ 525 w 759"/>
                <a:gd name="T61" fmla="*/ 248 h 642"/>
                <a:gd name="T62" fmla="*/ 569 w 759"/>
                <a:gd name="T63" fmla="*/ 291 h 642"/>
                <a:gd name="T64" fmla="*/ 671 w 759"/>
                <a:gd name="T65" fmla="*/ 291 h 642"/>
                <a:gd name="T66" fmla="*/ 758 w 759"/>
                <a:gd name="T67" fmla="*/ 379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59" h="642">
                  <a:moveTo>
                    <a:pt x="350" y="379"/>
                  </a:moveTo>
                  <a:lnTo>
                    <a:pt x="350" y="554"/>
                  </a:lnTo>
                  <a:cubicBezTo>
                    <a:pt x="350" y="602"/>
                    <a:pt x="311" y="641"/>
                    <a:pt x="263" y="641"/>
                  </a:cubicBezTo>
                  <a:lnTo>
                    <a:pt x="88" y="641"/>
                  </a:lnTo>
                  <a:cubicBezTo>
                    <a:pt x="39" y="641"/>
                    <a:pt x="0" y="602"/>
                    <a:pt x="0" y="554"/>
                  </a:cubicBezTo>
                  <a:lnTo>
                    <a:pt x="0" y="233"/>
                  </a:lnTo>
                  <a:cubicBezTo>
                    <a:pt x="0" y="105"/>
                    <a:pt x="105" y="0"/>
                    <a:pt x="233" y="0"/>
                  </a:cubicBezTo>
                  <a:lnTo>
                    <a:pt x="263" y="0"/>
                  </a:lnTo>
                  <a:cubicBezTo>
                    <a:pt x="279" y="0"/>
                    <a:pt x="292" y="13"/>
                    <a:pt x="292" y="29"/>
                  </a:cubicBezTo>
                  <a:lnTo>
                    <a:pt x="292" y="87"/>
                  </a:lnTo>
                  <a:cubicBezTo>
                    <a:pt x="292" y="103"/>
                    <a:pt x="279" y="116"/>
                    <a:pt x="263" y="116"/>
                  </a:cubicBezTo>
                  <a:lnTo>
                    <a:pt x="233" y="116"/>
                  </a:lnTo>
                  <a:cubicBezTo>
                    <a:pt x="169" y="116"/>
                    <a:pt x="117" y="169"/>
                    <a:pt x="117" y="233"/>
                  </a:cubicBezTo>
                  <a:lnTo>
                    <a:pt x="117" y="248"/>
                  </a:lnTo>
                  <a:cubicBezTo>
                    <a:pt x="117" y="272"/>
                    <a:pt x="136" y="291"/>
                    <a:pt x="161" y="291"/>
                  </a:cubicBezTo>
                  <a:lnTo>
                    <a:pt x="263" y="291"/>
                  </a:lnTo>
                  <a:cubicBezTo>
                    <a:pt x="311" y="291"/>
                    <a:pt x="350" y="330"/>
                    <a:pt x="350" y="379"/>
                  </a:cubicBezTo>
                  <a:close/>
                  <a:moveTo>
                    <a:pt x="758" y="379"/>
                  </a:moveTo>
                  <a:lnTo>
                    <a:pt x="758" y="554"/>
                  </a:lnTo>
                  <a:cubicBezTo>
                    <a:pt x="758" y="602"/>
                    <a:pt x="719" y="641"/>
                    <a:pt x="671" y="641"/>
                  </a:cubicBezTo>
                  <a:lnTo>
                    <a:pt x="496" y="641"/>
                  </a:lnTo>
                  <a:cubicBezTo>
                    <a:pt x="447" y="641"/>
                    <a:pt x="408" y="602"/>
                    <a:pt x="408" y="554"/>
                  </a:cubicBezTo>
                  <a:lnTo>
                    <a:pt x="408" y="233"/>
                  </a:lnTo>
                  <a:cubicBezTo>
                    <a:pt x="408" y="105"/>
                    <a:pt x="513" y="0"/>
                    <a:pt x="642" y="0"/>
                  </a:cubicBezTo>
                  <a:lnTo>
                    <a:pt x="671" y="0"/>
                  </a:lnTo>
                  <a:cubicBezTo>
                    <a:pt x="687" y="0"/>
                    <a:pt x="700" y="13"/>
                    <a:pt x="700" y="29"/>
                  </a:cubicBezTo>
                  <a:lnTo>
                    <a:pt x="700" y="87"/>
                  </a:lnTo>
                  <a:cubicBezTo>
                    <a:pt x="700" y="103"/>
                    <a:pt x="687" y="116"/>
                    <a:pt x="671" y="116"/>
                  </a:cubicBezTo>
                  <a:lnTo>
                    <a:pt x="642" y="116"/>
                  </a:lnTo>
                  <a:cubicBezTo>
                    <a:pt x="577" y="116"/>
                    <a:pt x="525" y="169"/>
                    <a:pt x="525" y="233"/>
                  </a:cubicBezTo>
                  <a:lnTo>
                    <a:pt x="525" y="248"/>
                  </a:lnTo>
                  <a:cubicBezTo>
                    <a:pt x="525" y="272"/>
                    <a:pt x="545" y="291"/>
                    <a:pt x="569" y="291"/>
                  </a:cubicBezTo>
                  <a:lnTo>
                    <a:pt x="671" y="291"/>
                  </a:lnTo>
                  <a:cubicBezTo>
                    <a:pt x="719" y="291"/>
                    <a:pt x="758" y="330"/>
                    <a:pt x="758" y="3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1pPr>
              <a:lvl2pPr marL="742950" indent="-2857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2pPr>
              <a:lvl3pPr marL="11430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3pPr>
              <a:lvl4pPr marL="16002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4pPr>
              <a:lvl5pPr marL="20574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9pPr>
            </a:lstStyle>
            <a:p>
              <a:pPr algn="ctr"/>
              <a:endParaRPr lang="en-US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</p:grp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230682556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-479894" y="1853268"/>
            <a:ext cx="7036904" cy="3151464"/>
          </a:xfrm>
          <a:prstGeom prst="frame">
            <a:avLst>
              <a:gd name="adj1" fmla="val 282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98719" y="1147571"/>
            <a:ext cx="2431331" cy="4520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42585" y="2648191"/>
            <a:ext cx="2913549" cy="1561618"/>
            <a:chOff x="1683754" y="2900372"/>
            <a:chExt cx="2913549" cy="156161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6208424-EC93-4735-8DA4-140CD0D2FB25}"/>
                </a:ext>
              </a:extLst>
            </p:cNvPr>
            <p:cNvSpPr/>
            <p:nvPr/>
          </p:nvSpPr>
          <p:spPr>
            <a:xfrm>
              <a:off x="1683754" y="3538660"/>
              <a:ext cx="2913549" cy="92333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Collaboratively administrate empowered markets via plug-and-play networks. Dynamic procrastinate B2C users after installed base benefits dramatic visualize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Bring to the table.</a:t>
              </a:r>
              <a:endParaRPr lang="en-US" sz="1000" dirty="0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01229DD-CE33-48EE-A48C-DE419B47BB0C}"/>
                </a:ext>
              </a:extLst>
            </p:cNvPr>
            <p:cNvSpPr txBox="1"/>
            <p:nvPr/>
          </p:nvSpPr>
          <p:spPr>
            <a:xfrm>
              <a:off x="1683754" y="2900372"/>
              <a:ext cx="2913549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</a:rPr>
                <a:t>Monica Giordano Francisca</a:t>
              </a:r>
              <a:endParaRPr lang="id-ID" sz="1400" b="1" dirty="0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F46464C-4F07-4360-81CA-74AD9095D12C}"/>
                </a:ext>
              </a:extLst>
            </p:cNvPr>
            <p:cNvSpPr txBox="1"/>
            <p:nvPr/>
          </p:nvSpPr>
          <p:spPr>
            <a:xfrm>
              <a:off x="1683754" y="3177371"/>
              <a:ext cx="2913549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id-ID" sz="1400" dirty="0">
                  <a:latin typeface="PT Sans" panose="020B0503020203020204" pitchFamily="34" charset="0"/>
                  <a:ea typeface="PT Sans" panose="020B0503020203020204" pitchFamily="34" charset="0"/>
                </a:rPr>
                <a:t>Bumaze </a:t>
              </a:r>
              <a:r>
                <a:rPr lang="en-US" sz="1400" dirty="0">
                  <a:latin typeface="PT Sans" panose="020B0503020203020204" pitchFamily="34" charset="0"/>
                  <a:ea typeface="PT Sans" panose="020B0503020203020204" pitchFamily="34" charset="0"/>
                </a:rPr>
                <a:t>Company</a:t>
              </a:r>
              <a:endParaRPr lang="id-ID" sz="1400" dirty="0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C71BC4C-DC7C-43AD-AFC7-748326F29EAF}"/>
              </a:ext>
            </a:extLst>
          </p:cNvPr>
          <p:cNvSpPr txBox="1"/>
          <p:nvPr/>
        </p:nvSpPr>
        <p:spPr>
          <a:xfrm rot="16200000">
            <a:off x="9210601" y="2690338"/>
            <a:ext cx="4062156" cy="147732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4800" b="1" dirty="0">
                <a:latin typeface="Maiandra GD" panose="020E0502030308020204" pitchFamily="34" charset="0"/>
                <a:ea typeface="Roboto Slab" pitchFamily="2" charset="0"/>
                <a:cs typeface="Arimo" panose="020B0604020202020204" pitchFamily="34" charset="0"/>
              </a:rPr>
              <a:t>Client Testimonial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819803479"/>
      </p:ext>
    </p:extLst>
  </p:cSld>
  <p:clrMapOvr>
    <a:masterClrMapping/>
  </p:clrMapOvr>
  <p:transition spd="slow"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73141" y="-1269508"/>
            <a:ext cx="45719" cy="20540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6073141" y="6065718"/>
            <a:ext cx="45719" cy="19944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AC1BAA-3C72-4A19-A82C-F0140A058494}"/>
              </a:ext>
            </a:extLst>
          </p:cNvPr>
          <p:cNvSpPr txBox="1"/>
          <p:nvPr/>
        </p:nvSpPr>
        <p:spPr>
          <a:xfrm rot="16200000">
            <a:off x="3326920" y="3059668"/>
            <a:ext cx="5538160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Maiandra GD" panose="020E0502030308020204" pitchFamily="34" charset="0"/>
                <a:ea typeface="Roboto Slab" pitchFamily="2" charset="0"/>
              </a:rPr>
              <a:t>Gallery Image Slide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542112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5CD3312-192B-4158-A331-3AAE52BC43BA}"/>
              </a:ext>
            </a:extLst>
          </p:cNvPr>
          <p:cNvSpPr txBox="1"/>
          <p:nvPr/>
        </p:nvSpPr>
        <p:spPr>
          <a:xfrm>
            <a:off x="7016291" y="4371608"/>
            <a:ext cx="161678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Times Sans Serif" panose="02020603050405020304" pitchFamily="18" charset="0"/>
              </a:rPr>
              <a:t>Your Title Here</a:t>
            </a:r>
          </a:p>
        </p:txBody>
      </p:sp>
      <p:sp>
        <p:nvSpPr>
          <p:cNvPr id="15" name="7 CuadroTexto">
            <a:extLst>
              <a:ext uri="{FF2B5EF4-FFF2-40B4-BE49-F238E27FC236}">
                <a16:creationId xmlns:a16="http://schemas.microsoft.com/office/drawing/2014/main" id="{24021D8F-15B7-4539-9655-CB54C87CE250}"/>
              </a:ext>
            </a:extLst>
          </p:cNvPr>
          <p:cNvSpPr txBox="1"/>
          <p:nvPr/>
        </p:nvSpPr>
        <p:spPr>
          <a:xfrm>
            <a:off x="7014160" y="4733189"/>
            <a:ext cx="1616783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Collaboratively empowered markets via plug-and-play networks users after.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14160" y="3561591"/>
            <a:ext cx="2086311" cy="663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sz="4800" dirty="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CD3312-192B-4158-A331-3AAE52BC43BA}"/>
              </a:ext>
            </a:extLst>
          </p:cNvPr>
          <p:cNvSpPr txBox="1"/>
          <p:nvPr/>
        </p:nvSpPr>
        <p:spPr>
          <a:xfrm>
            <a:off x="9498288" y="4371608"/>
            <a:ext cx="161678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Times Sans Serif" panose="02020603050405020304" pitchFamily="18" charset="0"/>
              </a:rPr>
              <a:t>Your Title Here</a:t>
            </a:r>
          </a:p>
        </p:txBody>
      </p:sp>
      <p:sp>
        <p:nvSpPr>
          <p:cNvPr id="27" name="7 CuadroTexto">
            <a:extLst>
              <a:ext uri="{FF2B5EF4-FFF2-40B4-BE49-F238E27FC236}">
                <a16:creationId xmlns:a16="http://schemas.microsoft.com/office/drawing/2014/main" id="{24021D8F-15B7-4539-9655-CB54C87CE250}"/>
              </a:ext>
            </a:extLst>
          </p:cNvPr>
          <p:cNvSpPr txBox="1"/>
          <p:nvPr/>
        </p:nvSpPr>
        <p:spPr>
          <a:xfrm>
            <a:off x="9496157" y="4733189"/>
            <a:ext cx="1616783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Collaboratively empowered markets via plug-and-play networks users after.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9496157" y="3561591"/>
            <a:ext cx="2086311" cy="663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sz="4800" dirty="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CD3312-192B-4158-A331-3AAE52BC43BA}"/>
              </a:ext>
            </a:extLst>
          </p:cNvPr>
          <p:cNvSpPr txBox="1"/>
          <p:nvPr/>
        </p:nvSpPr>
        <p:spPr>
          <a:xfrm>
            <a:off x="4534294" y="4371608"/>
            <a:ext cx="161678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latin typeface="PT Sans" panose="020B0503020203020204" pitchFamily="34" charset="0"/>
                <a:ea typeface="PT Sans" panose="020B0503020203020204" pitchFamily="34" charset="0"/>
                <a:cs typeface="Times Sans Serif" panose="02020603050405020304" pitchFamily="18" charset="0"/>
              </a:rPr>
              <a:t>Your Title Here</a:t>
            </a:r>
          </a:p>
        </p:txBody>
      </p:sp>
      <p:sp>
        <p:nvSpPr>
          <p:cNvPr id="33" name="7 CuadroTexto">
            <a:extLst>
              <a:ext uri="{FF2B5EF4-FFF2-40B4-BE49-F238E27FC236}">
                <a16:creationId xmlns:a16="http://schemas.microsoft.com/office/drawing/2014/main" id="{24021D8F-15B7-4539-9655-CB54C87CE250}"/>
              </a:ext>
            </a:extLst>
          </p:cNvPr>
          <p:cNvSpPr txBox="1"/>
          <p:nvPr/>
        </p:nvSpPr>
        <p:spPr>
          <a:xfrm>
            <a:off x="4532163" y="4733189"/>
            <a:ext cx="1616783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Collaboratively empowered markets via plug-and-play networks users after.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532163" y="3554977"/>
            <a:ext cx="2086311" cy="663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sz="4800" dirty="0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963DC01-6487-4EF2-A236-34BCDDC281E9}"/>
              </a:ext>
            </a:extLst>
          </p:cNvPr>
          <p:cNvSpPr/>
          <p:nvPr/>
        </p:nvSpPr>
        <p:spPr>
          <a:xfrm>
            <a:off x="1070306" y="2881307"/>
            <a:ext cx="2391551" cy="1846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Collaboratively administrate empowered markets via plug and play networks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 good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. Dynamic procrastinate B2C users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id-ID" sz="1000" dirty="0">
              <a:latin typeface="PT Sans" panose="020B0503020203020204" pitchFamily="34" charset="0"/>
              <a:ea typeface="PT Sans" panose="020B0503020203020204" pitchFamily="34" charset="0"/>
            </a:endParaRPr>
          </a:p>
          <a:p>
            <a:pPr>
              <a:lnSpc>
                <a:spcPct val="150000"/>
              </a:lnSpc>
            </a:pP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A</a:t>
            </a:r>
            <a:r>
              <a:rPr lang="en-US" sz="1000" dirty="0" err="1">
                <a:latin typeface="PT Sans" panose="020B0503020203020204" pitchFamily="34" charset="0"/>
                <a:ea typeface="PT Sans" panose="020B0503020203020204" pitchFamily="34" charset="0"/>
              </a:rPr>
              <a:t>fter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 installed base benefits. Dramatic visualize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 p</a:t>
            </a: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retesting</a:t>
            </a:r>
            <a:r>
              <a:rPr lang="id-ID" alt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 i</a:t>
            </a:r>
            <a:r>
              <a:rPr lang="en-US" sz="1000" dirty="0" err="1">
                <a:latin typeface="PT Sans" panose="020B0503020203020204" pitchFamily="34" charset="0"/>
                <a:ea typeface="PT Sans" panose="020B0503020203020204" pitchFamily="34" charset="0"/>
              </a:rPr>
              <a:t>nteractively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 coordinate proactive e-commerce p</a:t>
            </a: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redominate extensible</a:t>
            </a:r>
            <a:r>
              <a:rPr lang="id-ID" alt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 good customer</a:t>
            </a: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.</a:t>
            </a:r>
            <a:endParaRPr lang="en-US" sz="1000" dirty="0">
              <a:latin typeface="PT Sans" panose="020B0503020203020204" pitchFamily="34" charset="0"/>
              <a:ea typeface="PT Sans" panose="020B0503020203020204" pitchFamily="34" charset="0"/>
              <a:cs typeface="Latha" panose="020B050204020402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4049D5C-8715-4303-9008-AE1FAC5AA423}"/>
              </a:ext>
            </a:extLst>
          </p:cNvPr>
          <p:cNvSpPr txBox="1"/>
          <p:nvPr/>
        </p:nvSpPr>
        <p:spPr>
          <a:xfrm>
            <a:off x="1070306" y="1167885"/>
            <a:ext cx="2391551" cy="166199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5400" b="1" dirty="0">
                <a:latin typeface="Maiandra GD" panose="020E0502030308020204" pitchFamily="34" charset="0"/>
                <a:ea typeface="PT Sans" panose="020B0503020203020204" pitchFamily="34" charset="0"/>
              </a:rPr>
              <a:t>Our </a:t>
            </a:r>
            <a:r>
              <a:rPr lang="id-ID" sz="5400" b="1" dirty="0">
                <a:latin typeface="Maiandra GD" panose="020E0502030308020204" pitchFamily="34" charset="0"/>
                <a:ea typeface="PT Sans" panose="020B0503020203020204" pitchFamily="34" charset="0"/>
              </a:rPr>
              <a:t>Service</a:t>
            </a:r>
            <a:endParaRPr lang="en-US" sz="5400" b="1" dirty="0">
              <a:latin typeface="Maiandra GD" panose="020E0502030308020204" pitchFamily="34" charset="0"/>
              <a:ea typeface="PT Sans" panose="020B0503020203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B8C52A-2980-447B-8127-C336993D6120}"/>
              </a:ext>
            </a:extLst>
          </p:cNvPr>
          <p:cNvSpPr txBox="1"/>
          <p:nvPr/>
        </p:nvSpPr>
        <p:spPr>
          <a:xfrm>
            <a:off x="4532163" y="3548363"/>
            <a:ext cx="36576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4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8C52A-2980-447B-8127-C336993D6120}"/>
              </a:ext>
            </a:extLst>
          </p:cNvPr>
          <p:cNvSpPr txBox="1"/>
          <p:nvPr/>
        </p:nvSpPr>
        <p:spPr>
          <a:xfrm>
            <a:off x="7014160" y="3548363"/>
            <a:ext cx="36576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4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B8C52A-2980-447B-8127-C336993D6120}"/>
              </a:ext>
            </a:extLst>
          </p:cNvPr>
          <p:cNvSpPr txBox="1"/>
          <p:nvPr/>
        </p:nvSpPr>
        <p:spPr>
          <a:xfrm>
            <a:off x="9496157" y="3548363"/>
            <a:ext cx="36576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4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Arimo" panose="020B0604020202020204" pitchFamily="34" charset="0"/>
              </a:rPr>
              <a:t>3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4532163" y="1432314"/>
            <a:ext cx="2086311" cy="2129277"/>
          </a:xfrm>
          <a:solidFill>
            <a:schemeClr val="accent2">
              <a:lumMod val="5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3854048256"/>
      </p:ext>
    </p:extLst>
  </p:cSld>
  <p:clrMapOvr>
    <a:masterClrMapping/>
  </p:clrMapOvr>
  <p:transition spd="med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ame 9"/>
          <p:cNvSpPr/>
          <p:nvPr/>
        </p:nvSpPr>
        <p:spPr>
          <a:xfrm>
            <a:off x="1575318" y="148701"/>
            <a:ext cx="9983344" cy="6560598"/>
          </a:xfrm>
          <a:prstGeom prst="frame">
            <a:avLst>
              <a:gd name="adj1" fmla="val 296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0629C3-F284-40A3-8586-B82777C68733}"/>
              </a:ext>
            </a:extLst>
          </p:cNvPr>
          <p:cNvSpPr txBox="1"/>
          <p:nvPr/>
        </p:nvSpPr>
        <p:spPr>
          <a:xfrm>
            <a:off x="5147017" y="2321003"/>
            <a:ext cx="6180890" cy="221599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>
                <a:latin typeface="Maiandra GD" panose="020E0502030308020204" pitchFamily="34" charset="0"/>
              </a:rPr>
              <a:t>Thanks For Watching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229475" y="554182"/>
            <a:ext cx="4324770" cy="5749637"/>
          </a:xfrm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6830299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 75"/>
          <p:cNvSpPr>
            <a:spLocks noChangeArrowheads="1"/>
          </p:cNvSpPr>
          <p:nvPr/>
        </p:nvSpPr>
        <p:spPr bwMode="auto">
          <a:xfrm>
            <a:off x="10710068" y="612774"/>
            <a:ext cx="419100" cy="419100"/>
          </a:xfrm>
          <a:custGeom>
            <a:avLst/>
            <a:gdLst>
              <a:gd name="T0" fmla="*/ 1165 w 1166"/>
              <a:gd name="T1" fmla="*/ 524 h 1165"/>
              <a:gd name="T2" fmla="*/ 1165 w 1166"/>
              <a:gd name="T3" fmla="*/ 639 h 1165"/>
              <a:gd name="T4" fmla="*/ 921 w 1166"/>
              <a:gd name="T5" fmla="*/ 639 h 1165"/>
              <a:gd name="T6" fmla="*/ 1110 w 1166"/>
              <a:gd name="T7" fmla="*/ 828 h 1165"/>
              <a:gd name="T8" fmla="*/ 1028 w 1166"/>
              <a:gd name="T9" fmla="*/ 912 h 1165"/>
              <a:gd name="T10" fmla="*/ 758 w 1166"/>
              <a:gd name="T11" fmla="*/ 639 h 1165"/>
              <a:gd name="T12" fmla="*/ 640 w 1166"/>
              <a:gd name="T13" fmla="*/ 639 h 1165"/>
              <a:gd name="T14" fmla="*/ 640 w 1166"/>
              <a:gd name="T15" fmla="*/ 757 h 1165"/>
              <a:gd name="T16" fmla="*/ 913 w 1166"/>
              <a:gd name="T17" fmla="*/ 1027 h 1165"/>
              <a:gd name="T18" fmla="*/ 829 w 1166"/>
              <a:gd name="T19" fmla="*/ 1109 h 1165"/>
              <a:gd name="T20" fmla="*/ 640 w 1166"/>
              <a:gd name="T21" fmla="*/ 921 h 1165"/>
              <a:gd name="T22" fmla="*/ 640 w 1166"/>
              <a:gd name="T23" fmla="*/ 1164 h 1165"/>
              <a:gd name="T24" fmla="*/ 525 w 1166"/>
              <a:gd name="T25" fmla="*/ 1164 h 1165"/>
              <a:gd name="T26" fmla="*/ 525 w 1166"/>
              <a:gd name="T27" fmla="*/ 921 h 1165"/>
              <a:gd name="T28" fmla="*/ 337 w 1166"/>
              <a:gd name="T29" fmla="*/ 1109 h 1165"/>
              <a:gd name="T30" fmla="*/ 252 w 1166"/>
              <a:gd name="T31" fmla="*/ 1027 h 1165"/>
              <a:gd name="T32" fmla="*/ 525 w 1166"/>
              <a:gd name="T33" fmla="*/ 757 h 1165"/>
              <a:gd name="T34" fmla="*/ 525 w 1166"/>
              <a:gd name="T35" fmla="*/ 639 h 1165"/>
              <a:gd name="T36" fmla="*/ 408 w 1166"/>
              <a:gd name="T37" fmla="*/ 639 h 1165"/>
              <a:gd name="T38" fmla="*/ 137 w 1166"/>
              <a:gd name="T39" fmla="*/ 913 h 1165"/>
              <a:gd name="T40" fmla="*/ 55 w 1166"/>
              <a:gd name="T41" fmla="*/ 828 h 1165"/>
              <a:gd name="T42" fmla="*/ 244 w 1166"/>
              <a:gd name="T43" fmla="*/ 639 h 1165"/>
              <a:gd name="T44" fmla="*/ 0 w 1166"/>
              <a:gd name="T45" fmla="*/ 639 h 1165"/>
              <a:gd name="T46" fmla="*/ 0 w 1166"/>
              <a:gd name="T47" fmla="*/ 524 h 1165"/>
              <a:gd name="T48" fmla="*/ 244 w 1166"/>
              <a:gd name="T49" fmla="*/ 524 h 1165"/>
              <a:gd name="T50" fmla="*/ 55 w 1166"/>
              <a:gd name="T51" fmla="*/ 336 h 1165"/>
              <a:gd name="T52" fmla="*/ 137 w 1166"/>
              <a:gd name="T53" fmla="*/ 251 h 1165"/>
              <a:gd name="T54" fmla="*/ 408 w 1166"/>
              <a:gd name="T55" fmla="*/ 524 h 1165"/>
              <a:gd name="T56" fmla="*/ 525 w 1166"/>
              <a:gd name="T57" fmla="*/ 524 h 1165"/>
              <a:gd name="T58" fmla="*/ 525 w 1166"/>
              <a:gd name="T59" fmla="*/ 407 h 1165"/>
              <a:gd name="T60" fmla="*/ 252 w 1166"/>
              <a:gd name="T61" fmla="*/ 136 h 1165"/>
              <a:gd name="T62" fmla="*/ 337 w 1166"/>
              <a:gd name="T63" fmla="*/ 54 h 1165"/>
              <a:gd name="T64" fmla="*/ 525 w 1166"/>
              <a:gd name="T65" fmla="*/ 243 h 1165"/>
              <a:gd name="T66" fmla="*/ 525 w 1166"/>
              <a:gd name="T67" fmla="*/ 0 h 1165"/>
              <a:gd name="T68" fmla="*/ 640 w 1166"/>
              <a:gd name="T69" fmla="*/ 0 h 1165"/>
              <a:gd name="T70" fmla="*/ 640 w 1166"/>
              <a:gd name="T71" fmla="*/ 243 h 1165"/>
              <a:gd name="T72" fmla="*/ 829 w 1166"/>
              <a:gd name="T73" fmla="*/ 54 h 1165"/>
              <a:gd name="T74" fmla="*/ 913 w 1166"/>
              <a:gd name="T75" fmla="*/ 136 h 1165"/>
              <a:gd name="T76" fmla="*/ 640 w 1166"/>
              <a:gd name="T77" fmla="*/ 407 h 1165"/>
              <a:gd name="T78" fmla="*/ 640 w 1166"/>
              <a:gd name="T79" fmla="*/ 524 h 1165"/>
              <a:gd name="T80" fmla="*/ 758 w 1166"/>
              <a:gd name="T81" fmla="*/ 524 h 1165"/>
              <a:gd name="T82" fmla="*/ 1028 w 1166"/>
              <a:gd name="T83" fmla="*/ 251 h 1165"/>
              <a:gd name="T84" fmla="*/ 1110 w 1166"/>
              <a:gd name="T85" fmla="*/ 336 h 1165"/>
              <a:gd name="T86" fmla="*/ 921 w 1166"/>
              <a:gd name="T87" fmla="*/ 524 h 1165"/>
              <a:gd name="T88" fmla="*/ 1165 w 1166"/>
              <a:gd name="T89" fmla="*/ 524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66" h="1165">
                <a:moveTo>
                  <a:pt x="1165" y="524"/>
                </a:moveTo>
                <a:lnTo>
                  <a:pt x="1165" y="639"/>
                </a:lnTo>
                <a:lnTo>
                  <a:pt x="921" y="639"/>
                </a:lnTo>
                <a:lnTo>
                  <a:pt x="1110" y="828"/>
                </a:lnTo>
                <a:lnTo>
                  <a:pt x="1028" y="912"/>
                </a:lnTo>
                <a:lnTo>
                  <a:pt x="758" y="639"/>
                </a:lnTo>
                <a:lnTo>
                  <a:pt x="640" y="639"/>
                </a:lnTo>
                <a:lnTo>
                  <a:pt x="640" y="757"/>
                </a:lnTo>
                <a:lnTo>
                  <a:pt x="913" y="1027"/>
                </a:lnTo>
                <a:lnTo>
                  <a:pt x="829" y="1109"/>
                </a:lnTo>
                <a:lnTo>
                  <a:pt x="640" y="921"/>
                </a:lnTo>
                <a:lnTo>
                  <a:pt x="640" y="1164"/>
                </a:lnTo>
                <a:lnTo>
                  <a:pt x="525" y="1164"/>
                </a:lnTo>
                <a:lnTo>
                  <a:pt x="525" y="921"/>
                </a:lnTo>
                <a:lnTo>
                  <a:pt x="337" y="1109"/>
                </a:lnTo>
                <a:lnTo>
                  <a:pt x="252" y="1027"/>
                </a:lnTo>
                <a:lnTo>
                  <a:pt x="525" y="757"/>
                </a:lnTo>
                <a:lnTo>
                  <a:pt x="525" y="639"/>
                </a:lnTo>
                <a:lnTo>
                  <a:pt x="408" y="639"/>
                </a:lnTo>
                <a:lnTo>
                  <a:pt x="137" y="913"/>
                </a:lnTo>
                <a:lnTo>
                  <a:pt x="55" y="828"/>
                </a:lnTo>
                <a:lnTo>
                  <a:pt x="244" y="639"/>
                </a:lnTo>
                <a:lnTo>
                  <a:pt x="0" y="639"/>
                </a:lnTo>
                <a:lnTo>
                  <a:pt x="0" y="524"/>
                </a:lnTo>
                <a:lnTo>
                  <a:pt x="244" y="524"/>
                </a:lnTo>
                <a:lnTo>
                  <a:pt x="55" y="336"/>
                </a:lnTo>
                <a:lnTo>
                  <a:pt x="137" y="251"/>
                </a:lnTo>
                <a:lnTo>
                  <a:pt x="408" y="524"/>
                </a:lnTo>
                <a:lnTo>
                  <a:pt x="525" y="524"/>
                </a:lnTo>
                <a:lnTo>
                  <a:pt x="525" y="407"/>
                </a:lnTo>
                <a:lnTo>
                  <a:pt x="252" y="136"/>
                </a:lnTo>
                <a:lnTo>
                  <a:pt x="337" y="54"/>
                </a:lnTo>
                <a:lnTo>
                  <a:pt x="525" y="243"/>
                </a:lnTo>
                <a:lnTo>
                  <a:pt x="525" y="0"/>
                </a:lnTo>
                <a:lnTo>
                  <a:pt x="640" y="0"/>
                </a:lnTo>
                <a:lnTo>
                  <a:pt x="640" y="243"/>
                </a:lnTo>
                <a:lnTo>
                  <a:pt x="829" y="54"/>
                </a:lnTo>
                <a:lnTo>
                  <a:pt x="913" y="136"/>
                </a:lnTo>
                <a:lnTo>
                  <a:pt x="640" y="407"/>
                </a:lnTo>
                <a:lnTo>
                  <a:pt x="640" y="524"/>
                </a:lnTo>
                <a:lnTo>
                  <a:pt x="758" y="524"/>
                </a:lnTo>
                <a:lnTo>
                  <a:pt x="1028" y="251"/>
                </a:lnTo>
                <a:lnTo>
                  <a:pt x="1110" y="336"/>
                </a:lnTo>
                <a:lnTo>
                  <a:pt x="921" y="524"/>
                </a:lnTo>
                <a:lnTo>
                  <a:pt x="1165" y="52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7" name="Freeform 76"/>
          <p:cNvSpPr>
            <a:spLocks noChangeArrowheads="1"/>
          </p:cNvSpPr>
          <p:nvPr/>
        </p:nvSpPr>
        <p:spPr bwMode="auto">
          <a:xfrm>
            <a:off x="8551068" y="609601"/>
            <a:ext cx="419100" cy="423863"/>
          </a:xfrm>
          <a:custGeom>
            <a:avLst/>
            <a:gdLst>
              <a:gd name="T0" fmla="*/ 582 w 1165"/>
              <a:gd name="T1" fmla="*/ 1063 h 1179"/>
              <a:gd name="T2" fmla="*/ 989 w 1165"/>
              <a:gd name="T3" fmla="*/ 653 h 1179"/>
              <a:gd name="T4" fmla="*/ 582 w 1165"/>
              <a:gd name="T5" fmla="*/ 246 h 1179"/>
              <a:gd name="T6" fmla="*/ 174 w 1165"/>
              <a:gd name="T7" fmla="*/ 653 h 1179"/>
              <a:gd name="T8" fmla="*/ 582 w 1165"/>
              <a:gd name="T9" fmla="*/ 1063 h 1179"/>
              <a:gd name="T10" fmla="*/ 582 w 1165"/>
              <a:gd name="T11" fmla="*/ 128 h 1179"/>
              <a:gd name="T12" fmla="*/ 1106 w 1165"/>
              <a:gd name="T13" fmla="*/ 653 h 1179"/>
              <a:gd name="T14" fmla="*/ 582 w 1165"/>
              <a:gd name="T15" fmla="*/ 1178 h 1179"/>
              <a:gd name="T16" fmla="*/ 57 w 1165"/>
              <a:gd name="T17" fmla="*/ 653 h 1179"/>
              <a:gd name="T18" fmla="*/ 582 w 1165"/>
              <a:gd name="T19" fmla="*/ 128 h 1179"/>
              <a:gd name="T20" fmla="*/ 612 w 1165"/>
              <a:gd name="T21" fmla="*/ 672 h 1179"/>
              <a:gd name="T22" fmla="*/ 844 w 1165"/>
              <a:gd name="T23" fmla="*/ 812 h 1179"/>
              <a:gd name="T24" fmla="*/ 798 w 1165"/>
              <a:gd name="T25" fmla="*/ 883 h 1179"/>
              <a:gd name="T26" fmla="*/ 524 w 1165"/>
              <a:gd name="T27" fmla="*/ 713 h 1179"/>
              <a:gd name="T28" fmla="*/ 524 w 1165"/>
              <a:gd name="T29" fmla="*/ 363 h 1179"/>
              <a:gd name="T30" fmla="*/ 612 w 1165"/>
              <a:gd name="T31" fmla="*/ 363 h 1179"/>
              <a:gd name="T32" fmla="*/ 612 w 1165"/>
              <a:gd name="T33" fmla="*/ 672 h 1179"/>
              <a:gd name="T34" fmla="*/ 344 w 1165"/>
              <a:gd name="T35" fmla="*/ 96 h 1179"/>
              <a:gd name="T36" fmla="*/ 73 w 1165"/>
              <a:gd name="T37" fmla="*/ 317 h 1179"/>
              <a:gd name="T38" fmla="*/ 0 w 1165"/>
              <a:gd name="T39" fmla="*/ 229 h 1179"/>
              <a:gd name="T40" fmla="*/ 267 w 1165"/>
              <a:gd name="T41" fmla="*/ 8 h 1179"/>
              <a:gd name="T42" fmla="*/ 344 w 1165"/>
              <a:gd name="T43" fmla="*/ 96 h 1179"/>
              <a:gd name="T44" fmla="*/ 1164 w 1165"/>
              <a:gd name="T45" fmla="*/ 229 h 1179"/>
              <a:gd name="T46" fmla="*/ 1090 w 1165"/>
              <a:gd name="T47" fmla="*/ 317 h 1179"/>
              <a:gd name="T48" fmla="*/ 819 w 1165"/>
              <a:gd name="T49" fmla="*/ 87 h 1179"/>
              <a:gd name="T50" fmla="*/ 896 w 1165"/>
              <a:gd name="T51" fmla="*/ 0 h 1179"/>
              <a:gd name="T52" fmla="*/ 1164 w 1165"/>
              <a:gd name="T53" fmla="*/ 229 h 1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5" h="1179">
                <a:moveTo>
                  <a:pt x="582" y="1063"/>
                </a:moveTo>
                <a:cubicBezTo>
                  <a:pt x="809" y="1063"/>
                  <a:pt x="989" y="880"/>
                  <a:pt x="989" y="653"/>
                </a:cubicBezTo>
                <a:cubicBezTo>
                  <a:pt x="989" y="426"/>
                  <a:pt x="809" y="246"/>
                  <a:pt x="582" y="246"/>
                </a:cubicBezTo>
                <a:cubicBezTo>
                  <a:pt x="355" y="246"/>
                  <a:pt x="174" y="426"/>
                  <a:pt x="174" y="653"/>
                </a:cubicBezTo>
                <a:cubicBezTo>
                  <a:pt x="174" y="880"/>
                  <a:pt x="355" y="1063"/>
                  <a:pt x="582" y="1063"/>
                </a:cubicBezTo>
                <a:close/>
                <a:moveTo>
                  <a:pt x="582" y="128"/>
                </a:moveTo>
                <a:cubicBezTo>
                  <a:pt x="874" y="128"/>
                  <a:pt x="1106" y="361"/>
                  <a:pt x="1106" y="653"/>
                </a:cubicBezTo>
                <a:cubicBezTo>
                  <a:pt x="1106" y="945"/>
                  <a:pt x="875" y="1178"/>
                  <a:pt x="582" y="1178"/>
                </a:cubicBezTo>
                <a:cubicBezTo>
                  <a:pt x="290" y="1178"/>
                  <a:pt x="57" y="945"/>
                  <a:pt x="57" y="653"/>
                </a:cubicBezTo>
                <a:cubicBezTo>
                  <a:pt x="57" y="361"/>
                  <a:pt x="289" y="128"/>
                  <a:pt x="582" y="128"/>
                </a:cubicBezTo>
                <a:close/>
                <a:moveTo>
                  <a:pt x="612" y="672"/>
                </a:moveTo>
                <a:lnTo>
                  <a:pt x="844" y="812"/>
                </a:lnTo>
                <a:lnTo>
                  <a:pt x="798" y="883"/>
                </a:lnTo>
                <a:lnTo>
                  <a:pt x="524" y="713"/>
                </a:lnTo>
                <a:lnTo>
                  <a:pt x="524" y="363"/>
                </a:lnTo>
                <a:lnTo>
                  <a:pt x="612" y="363"/>
                </a:lnTo>
                <a:lnTo>
                  <a:pt x="612" y="672"/>
                </a:lnTo>
                <a:close/>
                <a:moveTo>
                  <a:pt x="344" y="96"/>
                </a:moveTo>
                <a:lnTo>
                  <a:pt x="73" y="317"/>
                </a:lnTo>
                <a:lnTo>
                  <a:pt x="0" y="229"/>
                </a:lnTo>
                <a:lnTo>
                  <a:pt x="267" y="8"/>
                </a:lnTo>
                <a:lnTo>
                  <a:pt x="344" y="96"/>
                </a:lnTo>
                <a:close/>
                <a:moveTo>
                  <a:pt x="1164" y="229"/>
                </a:moveTo>
                <a:lnTo>
                  <a:pt x="1090" y="317"/>
                </a:lnTo>
                <a:lnTo>
                  <a:pt x="819" y="87"/>
                </a:lnTo>
                <a:lnTo>
                  <a:pt x="896" y="0"/>
                </a:lnTo>
                <a:lnTo>
                  <a:pt x="1164" y="2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8" name="Freeform 77"/>
          <p:cNvSpPr>
            <a:spLocks noChangeArrowheads="1"/>
          </p:cNvSpPr>
          <p:nvPr/>
        </p:nvSpPr>
        <p:spPr bwMode="auto">
          <a:xfrm>
            <a:off x="9598818" y="601664"/>
            <a:ext cx="484188" cy="441325"/>
          </a:xfrm>
          <a:custGeom>
            <a:avLst/>
            <a:gdLst>
              <a:gd name="T0" fmla="*/ 571 w 1343"/>
              <a:gd name="T1" fmla="*/ 759 h 1225"/>
              <a:gd name="T2" fmla="*/ 757 w 1343"/>
              <a:gd name="T3" fmla="*/ 571 h 1225"/>
              <a:gd name="T4" fmla="*/ 946 w 1343"/>
              <a:gd name="T5" fmla="*/ 759 h 1225"/>
              <a:gd name="T6" fmla="*/ 757 w 1343"/>
              <a:gd name="T7" fmla="*/ 945 h 1225"/>
              <a:gd name="T8" fmla="*/ 571 w 1343"/>
              <a:gd name="T9" fmla="*/ 759 h 1225"/>
              <a:gd name="T10" fmla="*/ 757 w 1343"/>
              <a:gd name="T11" fmla="*/ 1049 h 1225"/>
              <a:gd name="T12" fmla="*/ 1050 w 1343"/>
              <a:gd name="T13" fmla="*/ 759 h 1225"/>
              <a:gd name="T14" fmla="*/ 757 w 1343"/>
              <a:gd name="T15" fmla="*/ 467 h 1225"/>
              <a:gd name="T16" fmla="*/ 468 w 1343"/>
              <a:gd name="T17" fmla="*/ 759 h 1225"/>
              <a:gd name="T18" fmla="*/ 757 w 1343"/>
              <a:gd name="T19" fmla="*/ 1049 h 1225"/>
              <a:gd name="T20" fmla="*/ 350 w 1343"/>
              <a:gd name="T21" fmla="*/ 524 h 1225"/>
              <a:gd name="T22" fmla="*/ 350 w 1343"/>
              <a:gd name="T23" fmla="*/ 349 h 1225"/>
              <a:gd name="T24" fmla="*/ 525 w 1343"/>
              <a:gd name="T25" fmla="*/ 349 h 1225"/>
              <a:gd name="T26" fmla="*/ 525 w 1343"/>
              <a:gd name="T27" fmla="*/ 175 h 1225"/>
              <a:gd name="T28" fmla="*/ 932 w 1343"/>
              <a:gd name="T29" fmla="*/ 175 h 1225"/>
              <a:gd name="T30" fmla="*/ 1039 w 1343"/>
              <a:gd name="T31" fmla="*/ 292 h 1225"/>
              <a:gd name="T32" fmla="*/ 1225 w 1343"/>
              <a:gd name="T33" fmla="*/ 292 h 1225"/>
              <a:gd name="T34" fmla="*/ 1342 w 1343"/>
              <a:gd name="T35" fmla="*/ 410 h 1225"/>
              <a:gd name="T36" fmla="*/ 1342 w 1343"/>
              <a:gd name="T37" fmla="*/ 1109 h 1225"/>
              <a:gd name="T38" fmla="*/ 1225 w 1343"/>
              <a:gd name="T39" fmla="*/ 1224 h 1225"/>
              <a:gd name="T40" fmla="*/ 293 w 1343"/>
              <a:gd name="T41" fmla="*/ 1224 h 1225"/>
              <a:gd name="T42" fmla="*/ 175 w 1343"/>
              <a:gd name="T43" fmla="*/ 1109 h 1225"/>
              <a:gd name="T44" fmla="*/ 175 w 1343"/>
              <a:gd name="T45" fmla="*/ 524 h 1225"/>
              <a:gd name="T46" fmla="*/ 350 w 1343"/>
              <a:gd name="T47" fmla="*/ 524 h 1225"/>
              <a:gd name="T48" fmla="*/ 175 w 1343"/>
              <a:gd name="T49" fmla="*/ 0 h 1225"/>
              <a:gd name="T50" fmla="*/ 293 w 1343"/>
              <a:gd name="T51" fmla="*/ 0 h 1225"/>
              <a:gd name="T52" fmla="*/ 293 w 1343"/>
              <a:gd name="T53" fmla="*/ 175 h 1225"/>
              <a:gd name="T54" fmla="*/ 468 w 1343"/>
              <a:gd name="T55" fmla="*/ 175 h 1225"/>
              <a:gd name="T56" fmla="*/ 468 w 1343"/>
              <a:gd name="T57" fmla="*/ 292 h 1225"/>
              <a:gd name="T58" fmla="*/ 293 w 1343"/>
              <a:gd name="T59" fmla="*/ 292 h 1225"/>
              <a:gd name="T60" fmla="*/ 293 w 1343"/>
              <a:gd name="T61" fmla="*/ 467 h 1225"/>
              <a:gd name="T62" fmla="*/ 175 w 1343"/>
              <a:gd name="T63" fmla="*/ 467 h 1225"/>
              <a:gd name="T64" fmla="*/ 175 w 1343"/>
              <a:gd name="T65" fmla="*/ 292 h 1225"/>
              <a:gd name="T66" fmla="*/ 0 w 1343"/>
              <a:gd name="T67" fmla="*/ 292 h 1225"/>
              <a:gd name="T68" fmla="*/ 0 w 1343"/>
              <a:gd name="T69" fmla="*/ 175 h 1225"/>
              <a:gd name="T70" fmla="*/ 175 w 1343"/>
              <a:gd name="T71" fmla="*/ 175 h 1225"/>
              <a:gd name="T72" fmla="*/ 175 w 1343"/>
              <a:gd name="T73" fmla="*/ 0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43" h="1225">
                <a:moveTo>
                  <a:pt x="571" y="759"/>
                </a:moveTo>
                <a:cubicBezTo>
                  <a:pt x="571" y="655"/>
                  <a:pt x="653" y="571"/>
                  <a:pt x="757" y="571"/>
                </a:cubicBezTo>
                <a:cubicBezTo>
                  <a:pt x="861" y="571"/>
                  <a:pt x="946" y="655"/>
                  <a:pt x="946" y="759"/>
                </a:cubicBezTo>
                <a:cubicBezTo>
                  <a:pt x="946" y="862"/>
                  <a:pt x="861" y="945"/>
                  <a:pt x="757" y="945"/>
                </a:cubicBezTo>
                <a:cubicBezTo>
                  <a:pt x="653" y="945"/>
                  <a:pt x="571" y="862"/>
                  <a:pt x="571" y="759"/>
                </a:cubicBezTo>
                <a:close/>
                <a:moveTo>
                  <a:pt x="757" y="1049"/>
                </a:moveTo>
                <a:cubicBezTo>
                  <a:pt x="918" y="1049"/>
                  <a:pt x="1050" y="921"/>
                  <a:pt x="1050" y="759"/>
                </a:cubicBezTo>
                <a:cubicBezTo>
                  <a:pt x="1050" y="598"/>
                  <a:pt x="918" y="467"/>
                  <a:pt x="757" y="467"/>
                </a:cubicBezTo>
                <a:cubicBezTo>
                  <a:pt x="596" y="467"/>
                  <a:pt x="468" y="598"/>
                  <a:pt x="468" y="759"/>
                </a:cubicBezTo>
                <a:cubicBezTo>
                  <a:pt x="468" y="921"/>
                  <a:pt x="596" y="1049"/>
                  <a:pt x="757" y="1049"/>
                </a:cubicBezTo>
                <a:close/>
                <a:moveTo>
                  <a:pt x="350" y="524"/>
                </a:moveTo>
                <a:lnTo>
                  <a:pt x="350" y="349"/>
                </a:lnTo>
                <a:lnTo>
                  <a:pt x="525" y="349"/>
                </a:lnTo>
                <a:lnTo>
                  <a:pt x="525" y="175"/>
                </a:lnTo>
                <a:lnTo>
                  <a:pt x="932" y="175"/>
                </a:lnTo>
                <a:lnTo>
                  <a:pt x="1039" y="292"/>
                </a:lnTo>
                <a:lnTo>
                  <a:pt x="1225" y="292"/>
                </a:lnTo>
                <a:cubicBezTo>
                  <a:pt x="1287" y="292"/>
                  <a:pt x="1342" y="347"/>
                  <a:pt x="1342" y="410"/>
                </a:cubicBezTo>
                <a:lnTo>
                  <a:pt x="1342" y="1109"/>
                </a:lnTo>
                <a:cubicBezTo>
                  <a:pt x="1342" y="1172"/>
                  <a:pt x="1287" y="1224"/>
                  <a:pt x="1225" y="1224"/>
                </a:cubicBezTo>
                <a:lnTo>
                  <a:pt x="293" y="1224"/>
                </a:lnTo>
                <a:cubicBezTo>
                  <a:pt x="230" y="1224"/>
                  <a:pt x="175" y="1172"/>
                  <a:pt x="175" y="1109"/>
                </a:cubicBezTo>
                <a:lnTo>
                  <a:pt x="175" y="524"/>
                </a:lnTo>
                <a:lnTo>
                  <a:pt x="350" y="524"/>
                </a:lnTo>
                <a:close/>
                <a:moveTo>
                  <a:pt x="175" y="0"/>
                </a:moveTo>
                <a:lnTo>
                  <a:pt x="293" y="0"/>
                </a:lnTo>
                <a:lnTo>
                  <a:pt x="293" y="175"/>
                </a:lnTo>
                <a:lnTo>
                  <a:pt x="468" y="175"/>
                </a:lnTo>
                <a:lnTo>
                  <a:pt x="468" y="292"/>
                </a:lnTo>
                <a:lnTo>
                  <a:pt x="293" y="292"/>
                </a:lnTo>
                <a:lnTo>
                  <a:pt x="293" y="467"/>
                </a:lnTo>
                <a:lnTo>
                  <a:pt x="175" y="467"/>
                </a:lnTo>
                <a:lnTo>
                  <a:pt x="175" y="292"/>
                </a:lnTo>
                <a:lnTo>
                  <a:pt x="0" y="292"/>
                </a:lnTo>
                <a:lnTo>
                  <a:pt x="0" y="175"/>
                </a:lnTo>
                <a:lnTo>
                  <a:pt x="175" y="175"/>
                </a:lnTo>
                <a:lnTo>
                  <a:pt x="17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9" name="Freeform 78"/>
          <p:cNvSpPr>
            <a:spLocks noChangeArrowheads="1"/>
          </p:cNvSpPr>
          <p:nvPr/>
        </p:nvSpPr>
        <p:spPr bwMode="auto">
          <a:xfrm>
            <a:off x="4294983" y="595314"/>
            <a:ext cx="293687" cy="452437"/>
          </a:xfrm>
          <a:custGeom>
            <a:avLst/>
            <a:gdLst>
              <a:gd name="T0" fmla="*/ 582 w 815"/>
              <a:gd name="T1" fmla="*/ 440 h 1258"/>
              <a:gd name="T2" fmla="*/ 639 w 815"/>
              <a:gd name="T3" fmla="*/ 383 h 1258"/>
              <a:gd name="T4" fmla="*/ 582 w 815"/>
              <a:gd name="T5" fmla="*/ 323 h 1258"/>
              <a:gd name="T6" fmla="*/ 524 w 815"/>
              <a:gd name="T7" fmla="*/ 383 h 1258"/>
              <a:gd name="T8" fmla="*/ 582 w 815"/>
              <a:gd name="T9" fmla="*/ 440 h 1258"/>
              <a:gd name="T10" fmla="*/ 232 w 815"/>
              <a:gd name="T11" fmla="*/ 440 h 1258"/>
              <a:gd name="T12" fmla="*/ 289 w 815"/>
              <a:gd name="T13" fmla="*/ 383 h 1258"/>
              <a:gd name="T14" fmla="*/ 232 w 815"/>
              <a:gd name="T15" fmla="*/ 323 h 1258"/>
              <a:gd name="T16" fmla="*/ 175 w 815"/>
              <a:gd name="T17" fmla="*/ 383 h 1258"/>
              <a:gd name="T18" fmla="*/ 232 w 815"/>
              <a:gd name="T19" fmla="*/ 440 h 1258"/>
              <a:gd name="T20" fmla="*/ 647 w 815"/>
              <a:gd name="T21" fmla="*/ 170 h 1258"/>
              <a:gd name="T22" fmla="*/ 814 w 815"/>
              <a:gd name="T23" fmla="*/ 498 h 1258"/>
              <a:gd name="T24" fmla="*/ 814 w 815"/>
              <a:gd name="T25" fmla="*/ 558 h 1258"/>
              <a:gd name="T26" fmla="*/ 0 w 815"/>
              <a:gd name="T27" fmla="*/ 558 h 1258"/>
              <a:gd name="T28" fmla="*/ 0 w 815"/>
              <a:gd name="T29" fmla="*/ 498 h 1258"/>
              <a:gd name="T30" fmla="*/ 166 w 815"/>
              <a:gd name="T31" fmla="*/ 170 h 1258"/>
              <a:gd name="T32" fmla="*/ 43 w 815"/>
              <a:gd name="T33" fmla="*/ 47 h 1258"/>
              <a:gd name="T34" fmla="*/ 93 w 815"/>
              <a:gd name="T35" fmla="*/ 0 h 1258"/>
              <a:gd name="T36" fmla="*/ 227 w 815"/>
              <a:gd name="T37" fmla="*/ 134 h 1258"/>
              <a:gd name="T38" fmla="*/ 407 w 815"/>
              <a:gd name="T39" fmla="*/ 90 h 1258"/>
              <a:gd name="T40" fmla="*/ 587 w 815"/>
              <a:gd name="T41" fmla="*/ 134 h 1258"/>
              <a:gd name="T42" fmla="*/ 721 w 815"/>
              <a:gd name="T43" fmla="*/ 0 h 1258"/>
              <a:gd name="T44" fmla="*/ 770 w 815"/>
              <a:gd name="T45" fmla="*/ 47 h 1258"/>
              <a:gd name="T46" fmla="*/ 647 w 815"/>
              <a:gd name="T47" fmla="*/ 170 h 1258"/>
              <a:gd name="T48" fmla="*/ 0 w 815"/>
              <a:gd name="T49" fmla="*/ 847 h 1258"/>
              <a:gd name="T50" fmla="*/ 0 w 815"/>
              <a:gd name="T51" fmla="*/ 615 h 1258"/>
              <a:gd name="T52" fmla="*/ 814 w 815"/>
              <a:gd name="T53" fmla="*/ 615 h 1258"/>
              <a:gd name="T54" fmla="*/ 814 w 815"/>
              <a:gd name="T55" fmla="*/ 847 h 1258"/>
              <a:gd name="T56" fmla="*/ 407 w 815"/>
              <a:gd name="T57" fmla="*/ 1257 h 1258"/>
              <a:gd name="T58" fmla="*/ 0 w 815"/>
              <a:gd name="T59" fmla="*/ 847 h 1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815" h="1258">
                <a:moveTo>
                  <a:pt x="582" y="440"/>
                </a:moveTo>
                <a:cubicBezTo>
                  <a:pt x="615" y="440"/>
                  <a:pt x="639" y="416"/>
                  <a:pt x="639" y="383"/>
                </a:cubicBezTo>
                <a:cubicBezTo>
                  <a:pt x="639" y="350"/>
                  <a:pt x="615" y="323"/>
                  <a:pt x="582" y="323"/>
                </a:cubicBezTo>
                <a:cubicBezTo>
                  <a:pt x="549" y="323"/>
                  <a:pt x="524" y="350"/>
                  <a:pt x="524" y="383"/>
                </a:cubicBezTo>
                <a:cubicBezTo>
                  <a:pt x="524" y="416"/>
                  <a:pt x="549" y="440"/>
                  <a:pt x="582" y="440"/>
                </a:cubicBezTo>
                <a:close/>
                <a:moveTo>
                  <a:pt x="232" y="440"/>
                </a:moveTo>
                <a:cubicBezTo>
                  <a:pt x="265" y="440"/>
                  <a:pt x="289" y="416"/>
                  <a:pt x="289" y="383"/>
                </a:cubicBezTo>
                <a:cubicBezTo>
                  <a:pt x="289" y="350"/>
                  <a:pt x="265" y="323"/>
                  <a:pt x="232" y="323"/>
                </a:cubicBezTo>
                <a:cubicBezTo>
                  <a:pt x="199" y="323"/>
                  <a:pt x="175" y="350"/>
                  <a:pt x="175" y="383"/>
                </a:cubicBezTo>
                <a:cubicBezTo>
                  <a:pt x="175" y="416"/>
                  <a:pt x="199" y="440"/>
                  <a:pt x="232" y="440"/>
                </a:cubicBezTo>
                <a:close/>
                <a:moveTo>
                  <a:pt x="647" y="170"/>
                </a:moveTo>
                <a:cubicBezTo>
                  <a:pt x="748" y="244"/>
                  <a:pt x="814" y="364"/>
                  <a:pt x="814" y="498"/>
                </a:cubicBezTo>
                <a:lnTo>
                  <a:pt x="814" y="558"/>
                </a:lnTo>
                <a:lnTo>
                  <a:pt x="0" y="558"/>
                </a:lnTo>
                <a:lnTo>
                  <a:pt x="0" y="498"/>
                </a:lnTo>
                <a:cubicBezTo>
                  <a:pt x="0" y="364"/>
                  <a:pt x="65" y="244"/>
                  <a:pt x="166" y="170"/>
                </a:cubicBezTo>
                <a:lnTo>
                  <a:pt x="43" y="47"/>
                </a:lnTo>
                <a:lnTo>
                  <a:pt x="93" y="0"/>
                </a:lnTo>
                <a:lnTo>
                  <a:pt x="227" y="134"/>
                </a:lnTo>
                <a:cubicBezTo>
                  <a:pt x="281" y="107"/>
                  <a:pt x="341" y="90"/>
                  <a:pt x="407" y="90"/>
                </a:cubicBezTo>
                <a:cubicBezTo>
                  <a:pt x="472" y="90"/>
                  <a:pt x="533" y="107"/>
                  <a:pt x="587" y="134"/>
                </a:cubicBezTo>
                <a:lnTo>
                  <a:pt x="721" y="0"/>
                </a:lnTo>
                <a:lnTo>
                  <a:pt x="770" y="47"/>
                </a:lnTo>
                <a:lnTo>
                  <a:pt x="647" y="170"/>
                </a:lnTo>
                <a:close/>
                <a:moveTo>
                  <a:pt x="0" y="847"/>
                </a:moveTo>
                <a:lnTo>
                  <a:pt x="0" y="615"/>
                </a:lnTo>
                <a:lnTo>
                  <a:pt x="814" y="615"/>
                </a:lnTo>
                <a:lnTo>
                  <a:pt x="814" y="847"/>
                </a:lnTo>
                <a:cubicBezTo>
                  <a:pt x="814" y="1074"/>
                  <a:pt x="634" y="1257"/>
                  <a:pt x="407" y="1257"/>
                </a:cubicBezTo>
                <a:cubicBezTo>
                  <a:pt x="180" y="1257"/>
                  <a:pt x="0" y="1074"/>
                  <a:pt x="0" y="8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0" name="Freeform 79"/>
          <p:cNvSpPr>
            <a:spLocks noChangeArrowheads="1"/>
          </p:cNvSpPr>
          <p:nvPr/>
        </p:nvSpPr>
        <p:spPr bwMode="auto">
          <a:xfrm>
            <a:off x="6392068" y="612774"/>
            <a:ext cx="419100" cy="419100"/>
          </a:xfrm>
          <a:custGeom>
            <a:avLst/>
            <a:gdLst>
              <a:gd name="T0" fmla="*/ 582 w 1165"/>
              <a:gd name="T1" fmla="*/ 1003 h 1165"/>
              <a:gd name="T2" fmla="*/ 932 w 1165"/>
              <a:gd name="T3" fmla="*/ 814 h 1165"/>
              <a:gd name="T4" fmla="*/ 582 w 1165"/>
              <a:gd name="T5" fmla="*/ 634 h 1165"/>
              <a:gd name="T6" fmla="*/ 232 w 1165"/>
              <a:gd name="T7" fmla="*/ 814 h 1165"/>
              <a:gd name="T8" fmla="*/ 582 w 1165"/>
              <a:gd name="T9" fmla="*/ 1003 h 1165"/>
              <a:gd name="T10" fmla="*/ 582 w 1165"/>
              <a:gd name="T11" fmla="*/ 175 h 1165"/>
              <a:gd name="T12" fmla="*/ 407 w 1165"/>
              <a:gd name="T13" fmla="*/ 350 h 1165"/>
              <a:gd name="T14" fmla="*/ 582 w 1165"/>
              <a:gd name="T15" fmla="*/ 524 h 1165"/>
              <a:gd name="T16" fmla="*/ 757 w 1165"/>
              <a:gd name="T17" fmla="*/ 350 h 1165"/>
              <a:gd name="T18" fmla="*/ 582 w 1165"/>
              <a:gd name="T19" fmla="*/ 175 h 1165"/>
              <a:gd name="T20" fmla="*/ 582 w 1165"/>
              <a:gd name="T21" fmla="*/ 0 h 1165"/>
              <a:gd name="T22" fmla="*/ 1164 w 1165"/>
              <a:gd name="T23" fmla="*/ 582 h 1165"/>
              <a:gd name="T24" fmla="*/ 582 w 1165"/>
              <a:gd name="T25" fmla="*/ 1164 h 1165"/>
              <a:gd name="T26" fmla="*/ 0 w 1165"/>
              <a:gd name="T27" fmla="*/ 582 h 1165"/>
              <a:gd name="T28" fmla="*/ 582 w 1165"/>
              <a:gd name="T2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5" h="1165">
                <a:moveTo>
                  <a:pt x="582" y="1003"/>
                </a:moveTo>
                <a:cubicBezTo>
                  <a:pt x="727" y="1003"/>
                  <a:pt x="855" y="926"/>
                  <a:pt x="932" y="814"/>
                </a:cubicBezTo>
                <a:cubicBezTo>
                  <a:pt x="929" y="699"/>
                  <a:pt x="697" y="634"/>
                  <a:pt x="582" y="634"/>
                </a:cubicBezTo>
                <a:cubicBezTo>
                  <a:pt x="464" y="634"/>
                  <a:pt x="235" y="699"/>
                  <a:pt x="232" y="814"/>
                </a:cubicBezTo>
                <a:cubicBezTo>
                  <a:pt x="308" y="926"/>
                  <a:pt x="437" y="1003"/>
                  <a:pt x="582" y="1003"/>
                </a:cubicBezTo>
                <a:close/>
                <a:moveTo>
                  <a:pt x="582" y="175"/>
                </a:moveTo>
                <a:cubicBezTo>
                  <a:pt x="486" y="175"/>
                  <a:pt x="407" y="254"/>
                  <a:pt x="407" y="350"/>
                </a:cubicBezTo>
                <a:cubicBezTo>
                  <a:pt x="407" y="445"/>
                  <a:pt x="487" y="524"/>
                  <a:pt x="582" y="524"/>
                </a:cubicBezTo>
                <a:cubicBezTo>
                  <a:pt x="678" y="524"/>
                  <a:pt x="757" y="445"/>
                  <a:pt x="757" y="350"/>
                </a:cubicBezTo>
                <a:cubicBezTo>
                  <a:pt x="757" y="254"/>
                  <a:pt x="677" y="175"/>
                  <a:pt x="582" y="175"/>
                </a:cubicBezTo>
                <a:close/>
                <a:moveTo>
                  <a:pt x="582" y="0"/>
                </a:moveTo>
                <a:cubicBezTo>
                  <a:pt x="904" y="0"/>
                  <a:pt x="1164" y="259"/>
                  <a:pt x="1164" y="582"/>
                </a:cubicBezTo>
                <a:cubicBezTo>
                  <a:pt x="1164" y="904"/>
                  <a:pt x="905" y="1164"/>
                  <a:pt x="582" y="1164"/>
                </a:cubicBezTo>
                <a:cubicBezTo>
                  <a:pt x="260" y="1164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1" name="Freeform 80"/>
          <p:cNvSpPr>
            <a:spLocks noChangeArrowheads="1"/>
          </p:cNvSpPr>
          <p:nvPr/>
        </p:nvSpPr>
        <p:spPr bwMode="auto">
          <a:xfrm>
            <a:off x="3174208" y="633414"/>
            <a:ext cx="377825" cy="377825"/>
          </a:xfrm>
          <a:custGeom>
            <a:avLst/>
            <a:gdLst>
              <a:gd name="T0" fmla="*/ 175 w 1050"/>
              <a:gd name="T1" fmla="*/ 817 h 1050"/>
              <a:gd name="T2" fmla="*/ 175 w 1050"/>
              <a:gd name="T3" fmla="*/ 875 h 1050"/>
              <a:gd name="T4" fmla="*/ 874 w 1050"/>
              <a:gd name="T5" fmla="*/ 875 h 1050"/>
              <a:gd name="T6" fmla="*/ 874 w 1050"/>
              <a:gd name="T7" fmla="*/ 817 h 1050"/>
              <a:gd name="T8" fmla="*/ 524 w 1050"/>
              <a:gd name="T9" fmla="*/ 637 h 1050"/>
              <a:gd name="T10" fmla="*/ 175 w 1050"/>
              <a:gd name="T11" fmla="*/ 817 h 1050"/>
              <a:gd name="T12" fmla="*/ 699 w 1050"/>
              <a:gd name="T13" fmla="*/ 350 h 1050"/>
              <a:gd name="T14" fmla="*/ 524 w 1050"/>
              <a:gd name="T15" fmla="*/ 175 h 1050"/>
              <a:gd name="T16" fmla="*/ 350 w 1050"/>
              <a:gd name="T17" fmla="*/ 350 h 1050"/>
              <a:gd name="T18" fmla="*/ 524 w 1050"/>
              <a:gd name="T19" fmla="*/ 525 h 1050"/>
              <a:gd name="T20" fmla="*/ 699 w 1050"/>
              <a:gd name="T21" fmla="*/ 350 h 1050"/>
              <a:gd name="T22" fmla="*/ 0 w 1050"/>
              <a:gd name="T23" fmla="*/ 118 h 1050"/>
              <a:gd name="T24" fmla="*/ 117 w 1050"/>
              <a:gd name="T25" fmla="*/ 0 h 1050"/>
              <a:gd name="T26" fmla="*/ 932 w 1050"/>
              <a:gd name="T27" fmla="*/ 0 h 1050"/>
              <a:gd name="T28" fmla="*/ 1049 w 1050"/>
              <a:gd name="T29" fmla="*/ 118 h 1050"/>
              <a:gd name="T30" fmla="*/ 1049 w 1050"/>
              <a:gd name="T31" fmla="*/ 932 h 1050"/>
              <a:gd name="T32" fmla="*/ 932 w 1050"/>
              <a:gd name="T33" fmla="*/ 1049 h 1050"/>
              <a:gd name="T34" fmla="*/ 117 w 1050"/>
              <a:gd name="T35" fmla="*/ 1049 h 1050"/>
              <a:gd name="T36" fmla="*/ 0 w 1050"/>
              <a:gd name="T37" fmla="*/ 932 h 1050"/>
              <a:gd name="T38" fmla="*/ 0 w 1050"/>
              <a:gd name="T39" fmla="*/ 118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0" h="1050">
                <a:moveTo>
                  <a:pt x="175" y="817"/>
                </a:moveTo>
                <a:lnTo>
                  <a:pt x="175" y="875"/>
                </a:lnTo>
                <a:lnTo>
                  <a:pt x="874" y="875"/>
                </a:lnTo>
                <a:lnTo>
                  <a:pt x="874" y="817"/>
                </a:lnTo>
                <a:cubicBezTo>
                  <a:pt x="874" y="700"/>
                  <a:pt x="642" y="637"/>
                  <a:pt x="524" y="637"/>
                </a:cubicBezTo>
                <a:cubicBezTo>
                  <a:pt x="407" y="637"/>
                  <a:pt x="175" y="700"/>
                  <a:pt x="175" y="817"/>
                </a:cubicBezTo>
                <a:close/>
                <a:moveTo>
                  <a:pt x="699" y="350"/>
                </a:moveTo>
                <a:cubicBezTo>
                  <a:pt x="699" y="254"/>
                  <a:pt x="619" y="175"/>
                  <a:pt x="524" y="175"/>
                </a:cubicBezTo>
                <a:cubicBezTo>
                  <a:pt x="428" y="175"/>
                  <a:pt x="350" y="254"/>
                  <a:pt x="350" y="350"/>
                </a:cubicBezTo>
                <a:cubicBezTo>
                  <a:pt x="350" y="446"/>
                  <a:pt x="428" y="525"/>
                  <a:pt x="524" y="525"/>
                </a:cubicBezTo>
                <a:cubicBezTo>
                  <a:pt x="619" y="525"/>
                  <a:pt x="699" y="446"/>
                  <a:pt x="699" y="350"/>
                </a:cubicBezTo>
                <a:close/>
                <a:moveTo>
                  <a:pt x="0" y="118"/>
                </a:moveTo>
                <a:cubicBezTo>
                  <a:pt x="0" y="55"/>
                  <a:pt x="52" y="0"/>
                  <a:pt x="117" y="0"/>
                </a:cubicBezTo>
                <a:lnTo>
                  <a:pt x="932" y="0"/>
                </a:lnTo>
                <a:cubicBezTo>
                  <a:pt x="994" y="0"/>
                  <a:pt x="1049" y="55"/>
                  <a:pt x="1049" y="118"/>
                </a:cubicBezTo>
                <a:lnTo>
                  <a:pt x="1049" y="932"/>
                </a:lnTo>
                <a:cubicBezTo>
                  <a:pt x="1049" y="995"/>
                  <a:pt x="994" y="1049"/>
                  <a:pt x="932" y="1049"/>
                </a:cubicBezTo>
                <a:lnTo>
                  <a:pt x="117" y="1049"/>
                </a:lnTo>
                <a:cubicBezTo>
                  <a:pt x="52" y="1049"/>
                  <a:pt x="0" y="995"/>
                  <a:pt x="0" y="932"/>
                </a:cubicBezTo>
                <a:lnTo>
                  <a:pt x="0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2" name="Freeform 81"/>
          <p:cNvSpPr>
            <a:spLocks noChangeArrowheads="1"/>
          </p:cNvSpPr>
          <p:nvPr/>
        </p:nvSpPr>
        <p:spPr bwMode="auto">
          <a:xfrm>
            <a:off x="2083595" y="601664"/>
            <a:ext cx="398463" cy="441325"/>
          </a:xfrm>
          <a:custGeom>
            <a:avLst/>
            <a:gdLst>
              <a:gd name="T0" fmla="*/ 552 w 1107"/>
              <a:gd name="T1" fmla="*/ 0 h 1225"/>
              <a:gd name="T2" fmla="*/ 1106 w 1107"/>
              <a:gd name="T3" fmla="*/ 292 h 1225"/>
              <a:gd name="T4" fmla="*/ 1106 w 1107"/>
              <a:gd name="T5" fmla="*/ 410 h 1225"/>
              <a:gd name="T6" fmla="*/ 0 w 1107"/>
              <a:gd name="T7" fmla="*/ 410 h 1225"/>
              <a:gd name="T8" fmla="*/ 0 w 1107"/>
              <a:gd name="T9" fmla="*/ 292 h 1225"/>
              <a:gd name="T10" fmla="*/ 552 w 1107"/>
              <a:gd name="T11" fmla="*/ 0 h 1225"/>
              <a:gd name="T12" fmla="*/ 989 w 1107"/>
              <a:gd name="T13" fmla="*/ 524 h 1225"/>
              <a:gd name="T14" fmla="*/ 989 w 1107"/>
              <a:gd name="T15" fmla="*/ 934 h 1225"/>
              <a:gd name="T16" fmla="*/ 814 w 1107"/>
              <a:gd name="T17" fmla="*/ 934 h 1225"/>
              <a:gd name="T18" fmla="*/ 814 w 1107"/>
              <a:gd name="T19" fmla="*/ 524 h 1225"/>
              <a:gd name="T20" fmla="*/ 989 w 1107"/>
              <a:gd name="T21" fmla="*/ 524 h 1225"/>
              <a:gd name="T22" fmla="*/ 0 w 1107"/>
              <a:gd name="T23" fmla="*/ 1224 h 1225"/>
              <a:gd name="T24" fmla="*/ 0 w 1107"/>
              <a:gd name="T25" fmla="*/ 1049 h 1225"/>
              <a:gd name="T26" fmla="*/ 1106 w 1107"/>
              <a:gd name="T27" fmla="*/ 1049 h 1225"/>
              <a:gd name="T28" fmla="*/ 1106 w 1107"/>
              <a:gd name="T29" fmla="*/ 1224 h 1225"/>
              <a:gd name="T30" fmla="*/ 0 w 1107"/>
              <a:gd name="T31" fmla="*/ 1224 h 1225"/>
              <a:gd name="T32" fmla="*/ 464 w 1107"/>
              <a:gd name="T33" fmla="*/ 524 h 1225"/>
              <a:gd name="T34" fmla="*/ 639 w 1107"/>
              <a:gd name="T35" fmla="*/ 524 h 1225"/>
              <a:gd name="T36" fmla="*/ 639 w 1107"/>
              <a:gd name="T37" fmla="*/ 934 h 1225"/>
              <a:gd name="T38" fmla="*/ 464 w 1107"/>
              <a:gd name="T39" fmla="*/ 934 h 1225"/>
              <a:gd name="T40" fmla="*/ 464 w 1107"/>
              <a:gd name="T41" fmla="*/ 524 h 1225"/>
              <a:gd name="T42" fmla="*/ 114 w 1107"/>
              <a:gd name="T43" fmla="*/ 524 h 1225"/>
              <a:gd name="T44" fmla="*/ 289 w 1107"/>
              <a:gd name="T45" fmla="*/ 524 h 1225"/>
              <a:gd name="T46" fmla="*/ 289 w 1107"/>
              <a:gd name="T47" fmla="*/ 934 h 1225"/>
              <a:gd name="T48" fmla="*/ 114 w 1107"/>
              <a:gd name="T49" fmla="*/ 934 h 1225"/>
              <a:gd name="T50" fmla="*/ 114 w 1107"/>
              <a:gd name="T51" fmla="*/ 524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07" h="1225">
                <a:moveTo>
                  <a:pt x="552" y="0"/>
                </a:moveTo>
                <a:lnTo>
                  <a:pt x="1106" y="292"/>
                </a:lnTo>
                <a:lnTo>
                  <a:pt x="1106" y="410"/>
                </a:lnTo>
                <a:lnTo>
                  <a:pt x="0" y="410"/>
                </a:lnTo>
                <a:lnTo>
                  <a:pt x="0" y="292"/>
                </a:lnTo>
                <a:lnTo>
                  <a:pt x="552" y="0"/>
                </a:lnTo>
                <a:close/>
                <a:moveTo>
                  <a:pt x="989" y="524"/>
                </a:moveTo>
                <a:lnTo>
                  <a:pt x="989" y="934"/>
                </a:lnTo>
                <a:lnTo>
                  <a:pt x="814" y="934"/>
                </a:lnTo>
                <a:lnTo>
                  <a:pt x="814" y="524"/>
                </a:lnTo>
                <a:lnTo>
                  <a:pt x="989" y="524"/>
                </a:lnTo>
                <a:close/>
                <a:moveTo>
                  <a:pt x="0" y="1224"/>
                </a:moveTo>
                <a:lnTo>
                  <a:pt x="0" y="1049"/>
                </a:lnTo>
                <a:lnTo>
                  <a:pt x="1106" y="1049"/>
                </a:lnTo>
                <a:lnTo>
                  <a:pt x="1106" y="1224"/>
                </a:lnTo>
                <a:lnTo>
                  <a:pt x="0" y="1224"/>
                </a:lnTo>
                <a:close/>
                <a:moveTo>
                  <a:pt x="464" y="524"/>
                </a:moveTo>
                <a:lnTo>
                  <a:pt x="639" y="524"/>
                </a:lnTo>
                <a:lnTo>
                  <a:pt x="639" y="934"/>
                </a:lnTo>
                <a:lnTo>
                  <a:pt x="464" y="934"/>
                </a:lnTo>
                <a:lnTo>
                  <a:pt x="464" y="524"/>
                </a:lnTo>
                <a:close/>
                <a:moveTo>
                  <a:pt x="114" y="524"/>
                </a:moveTo>
                <a:lnTo>
                  <a:pt x="289" y="524"/>
                </a:lnTo>
                <a:lnTo>
                  <a:pt x="289" y="934"/>
                </a:lnTo>
                <a:lnTo>
                  <a:pt x="114" y="934"/>
                </a:lnTo>
                <a:lnTo>
                  <a:pt x="114" y="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3" name="Freeform 82"/>
          <p:cNvSpPr>
            <a:spLocks noChangeArrowheads="1"/>
          </p:cNvSpPr>
          <p:nvPr/>
        </p:nvSpPr>
        <p:spPr bwMode="auto">
          <a:xfrm>
            <a:off x="7482681" y="633414"/>
            <a:ext cx="398462" cy="377825"/>
          </a:xfrm>
          <a:custGeom>
            <a:avLst/>
            <a:gdLst>
              <a:gd name="T0" fmla="*/ 757 w 1108"/>
              <a:gd name="T1" fmla="*/ 612 h 1050"/>
              <a:gd name="T2" fmla="*/ 844 w 1108"/>
              <a:gd name="T3" fmla="*/ 525 h 1050"/>
              <a:gd name="T4" fmla="*/ 757 w 1108"/>
              <a:gd name="T5" fmla="*/ 437 h 1050"/>
              <a:gd name="T6" fmla="*/ 669 w 1108"/>
              <a:gd name="T7" fmla="*/ 525 h 1050"/>
              <a:gd name="T8" fmla="*/ 757 w 1108"/>
              <a:gd name="T9" fmla="*/ 612 h 1050"/>
              <a:gd name="T10" fmla="*/ 525 w 1108"/>
              <a:gd name="T11" fmla="*/ 757 h 1050"/>
              <a:gd name="T12" fmla="*/ 525 w 1108"/>
              <a:gd name="T13" fmla="*/ 293 h 1050"/>
              <a:gd name="T14" fmla="*/ 1107 w 1108"/>
              <a:gd name="T15" fmla="*/ 293 h 1050"/>
              <a:gd name="T16" fmla="*/ 1107 w 1108"/>
              <a:gd name="T17" fmla="*/ 757 h 1050"/>
              <a:gd name="T18" fmla="*/ 525 w 1108"/>
              <a:gd name="T19" fmla="*/ 757 h 1050"/>
              <a:gd name="T20" fmla="*/ 1049 w 1108"/>
              <a:gd name="T21" fmla="*/ 932 h 1050"/>
              <a:gd name="T22" fmla="*/ 932 w 1108"/>
              <a:gd name="T23" fmla="*/ 1049 h 1050"/>
              <a:gd name="T24" fmla="*/ 117 w 1108"/>
              <a:gd name="T25" fmla="*/ 1049 h 1050"/>
              <a:gd name="T26" fmla="*/ 0 w 1108"/>
              <a:gd name="T27" fmla="*/ 932 h 1050"/>
              <a:gd name="T28" fmla="*/ 0 w 1108"/>
              <a:gd name="T29" fmla="*/ 118 h 1050"/>
              <a:gd name="T30" fmla="*/ 117 w 1108"/>
              <a:gd name="T31" fmla="*/ 0 h 1050"/>
              <a:gd name="T32" fmla="*/ 932 w 1108"/>
              <a:gd name="T33" fmla="*/ 0 h 1050"/>
              <a:gd name="T34" fmla="*/ 1049 w 1108"/>
              <a:gd name="T35" fmla="*/ 118 h 1050"/>
              <a:gd name="T36" fmla="*/ 1049 w 1108"/>
              <a:gd name="T37" fmla="*/ 175 h 1050"/>
              <a:gd name="T38" fmla="*/ 525 w 1108"/>
              <a:gd name="T39" fmla="*/ 175 h 1050"/>
              <a:gd name="T40" fmla="*/ 407 w 1108"/>
              <a:gd name="T41" fmla="*/ 293 h 1050"/>
              <a:gd name="T42" fmla="*/ 407 w 1108"/>
              <a:gd name="T43" fmla="*/ 757 h 1050"/>
              <a:gd name="T44" fmla="*/ 525 w 1108"/>
              <a:gd name="T45" fmla="*/ 875 h 1050"/>
              <a:gd name="T46" fmla="*/ 1049 w 1108"/>
              <a:gd name="T47" fmla="*/ 875 h 1050"/>
              <a:gd name="T48" fmla="*/ 1049 w 1108"/>
              <a:gd name="T49" fmla="*/ 93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1050">
                <a:moveTo>
                  <a:pt x="757" y="612"/>
                </a:moveTo>
                <a:cubicBezTo>
                  <a:pt x="806" y="612"/>
                  <a:pt x="844" y="574"/>
                  <a:pt x="844" y="525"/>
                </a:cubicBezTo>
                <a:cubicBezTo>
                  <a:pt x="844" y="476"/>
                  <a:pt x="806" y="437"/>
                  <a:pt x="757" y="437"/>
                </a:cubicBezTo>
                <a:cubicBezTo>
                  <a:pt x="708" y="437"/>
                  <a:pt x="669" y="476"/>
                  <a:pt x="669" y="525"/>
                </a:cubicBezTo>
                <a:cubicBezTo>
                  <a:pt x="669" y="574"/>
                  <a:pt x="708" y="612"/>
                  <a:pt x="757" y="612"/>
                </a:cubicBezTo>
                <a:close/>
                <a:moveTo>
                  <a:pt x="525" y="757"/>
                </a:moveTo>
                <a:lnTo>
                  <a:pt x="525" y="293"/>
                </a:lnTo>
                <a:lnTo>
                  <a:pt x="1107" y="293"/>
                </a:lnTo>
                <a:lnTo>
                  <a:pt x="1107" y="757"/>
                </a:lnTo>
                <a:lnTo>
                  <a:pt x="525" y="757"/>
                </a:lnTo>
                <a:close/>
                <a:moveTo>
                  <a:pt x="1049" y="932"/>
                </a:moveTo>
                <a:cubicBezTo>
                  <a:pt x="1049" y="995"/>
                  <a:pt x="995" y="1049"/>
                  <a:pt x="932" y="1049"/>
                </a:cubicBezTo>
                <a:lnTo>
                  <a:pt x="117" y="1049"/>
                </a:lnTo>
                <a:cubicBezTo>
                  <a:pt x="52" y="1049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2" y="0"/>
                  <a:pt x="117" y="0"/>
                </a:cubicBezTo>
                <a:lnTo>
                  <a:pt x="932" y="0"/>
                </a:lnTo>
                <a:cubicBezTo>
                  <a:pt x="995" y="0"/>
                  <a:pt x="1049" y="55"/>
                  <a:pt x="1049" y="118"/>
                </a:cubicBezTo>
                <a:lnTo>
                  <a:pt x="1049" y="175"/>
                </a:lnTo>
                <a:lnTo>
                  <a:pt x="525" y="175"/>
                </a:lnTo>
                <a:cubicBezTo>
                  <a:pt x="459" y="175"/>
                  <a:pt x="407" y="230"/>
                  <a:pt x="407" y="293"/>
                </a:cubicBezTo>
                <a:lnTo>
                  <a:pt x="407" y="757"/>
                </a:lnTo>
                <a:cubicBezTo>
                  <a:pt x="407" y="820"/>
                  <a:pt x="459" y="875"/>
                  <a:pt x="525" y="875"/>
                </a:cubicBezTo>
                <a:lnTo>
                  <a:pt x="1049" y="875"/>
                </a:lnTo>
                <a:lnTo>
                  <a:pt x="1049" y="9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4" name="Freeform 83"/>
          <p:cNvSpPr>
            <a:spLocks noChangeArrowheads="1"/>
          </p:cNvSpPr>
          <p:nvPr/>
        </p:nvSpPr>
        <p:spPr bwMode="auto">
          <a:xfrm>
            <a:off x="1056483" y="612774"/>
            <a:ext cx="293687" cy="419100"/>
          </a:xfrm>
          <a:custGeom>
            <a:avLst/>
            <a:gdLst>
              <a:gd name="T0" fmla="*/ 457 w 816"/>
              <a:gd name="T1" fmla="*/ 932 h 1165"/>
              <a:gd name="T2" fmla="*/ 577 w 816"/>
              <a:gd name="T3" fmla="*/ 932 h 1165"/>
              <a:gd name="T4" fmla="*/ 290 w 816"/>
              <a:gd name="T5" fmla="*/ 1164 h 1165"/>
              <a:gd name="T6" fmla="*/ 0 w 816"/>
              <a:gd name="T7" fmla="*/ 874 h 1165"/>
              <a:gd name="T8" fmla="*/ 233 w 816"/>
              <a:gd name="T9" fmla="*/ 587 h 1165"/>
              <a:gd name="T10" fmla="*/ 233 w 816"/>
              <a:gd name="T11" fmla="*/ 708 h 1165"/>
              <a:gd name="T12" fmla="*/ 115 w 816"/>
              <a:gd name="T13" fmla="*/ 874 h 1165"/>
              <a:gd name="T14" fmla="*/ 290 w 816"/>
              <a:gd name="T15" fmla="*/ 1049 h 1165"/>
              <a:gd name="T16" fmla="*/ 457 w 816"/>
              <a:gd name="T17" fmla="*/ 932 h 1165"/>
              <a:gd name="T18" fmla="*/ 465 w 816"/>
              <a:gd name="T19" fmla="*/ 306 h 1165"/>
              <a:gd name="T20" fmla="*/ 468 w 816"/>
              <a:gd name="T21" fmla="*/ 306 h 1165"/>
              <a:gd name="T22" fmla="*/ 468 w 816"/>
              <a:gd name="T23" fmla="*/ 309 h 1165"/>
              <a:gd name="T24" fmla="*/ 503 w 816"/>
              <a:gd name="T25" fmla="*/ 333 h 1165"/>
              <a:gd name="T26" fmla="*/ 580 w 816"/>
              <a:gd name="T27" fmla="*/ 418 h 1165"/>
              <a:gd name="T28" fmla="*/ 815 w 816"/>
              <a:gd name="T29" fmla="*/ 524 h 1165"/>
              <a:gd name="T30" fmla="*/ 815 w 816"/>
              <a:gd name="T31" fmla="*/ 639 h 1165"/>
              <a:gd name="T32" fmla="*/ 525 w 816"/>
              <a:gd name="T33" fmla="*/ 527 h 1165"/>
              <a:gd name="T34" fmla="*/ 525 w 816"/>
              <a:gd name="T35" fmla="*/ 727 h 1165"/>
              <a:gd name="T36" fmla="*/ 700 w 816"/>
              <a:gd name="T37" fmla="*/ 727 h 1165"/>
              <a:gd name="T38" fmla="*/ 815 w 816"/>
              <a:gd name="T39" fmla="*/ 844 h 1165"/>
              <a:gd name="T40" fmla="*/ 815 w 816"/>
              <a:gd name="T41" fmla="*/ 1164 h 1165"/>
              <a:gd name="T42" fmla="*/ 700 w 816"/>
              <a:gd name="T43" fmla="*/ 1164 h 1165"/>
              <a:gd name="T44" fmla="*/ 700 w 816"/>
              <a:gd name="T45" fmla="*/ 874 h 1165"/>
              <a:gd name="T46" fmla="*/ 408 w 816"/>
              <a:gd name="T47" fmla="*/ 874 h 1165"/>
              <a:gd name="T48" fmla="*/ 290 w 816"/>
              <a:gd name="T49" fmla="*/ 757 h 1165"/>
              <a:gd name="T50" fmla="*/ 290 w 816"/>
              <a:gd name="T51" fmla="*/ 412 h 1165"/>
              <a:gd name="T52" fmla="*/ 290 w 816"/>
              <a:gd name="T53" fmla="*/ 412 h 1165"/>
              <a:gd name="T54" fmla="*/ 465 w 816"/>
              <a:gd name="T55" fmla="*/ 306 h 1165"/>
              <a:gd name="T56" fmla="*/ 290 w 816"/>
              <a:gd name="T57" fmla="*/ 115 h 1165"/>
              <a:gd name="T58" fmla="*/ 408 w 816"/>
              <a:gd name="T59" fmla="*/ 0 h 1165"/>
              <a:gd name="T60" fmla="*/ 525 w 816"/>
              <a:gd name="T61" fmla="*/ 115 h 1165"/>
              <a:gd name="T62" fmla="*/ 408 w 816"/>
              <a:gd name="T63" fmla="*/ 232 h 1165"/>
              <a:gd name="T64" fmla="*/ 290 w 816"/>
              <a:gd name="T65" fmla="*/ 115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16" h="1165">
                <a:moveTo>
                  <a:pt x="457" y="932"/>
                </a:moveTo>
                <a:lnTo>
                  <a:pt x="577" y="932"/>
                </a:lnTo>
                <a:cubicBezTo>
                  <a:pt x="550" y="1065"/>
                  <a:pt x="432" y="1164"/>
                  <a:pt x="290" y="1164"/>
                </a:cubicBezTo>
                <a:cubicBezTo>
                  <a:pt x="129" y="1164"/>
                  <a:pt x="0" y="1035"/>
                  <a:pt x="0" y="874"/>
                </a:cubicBezTo>
                <a:cubicBezTo>
                  <a:pt x="0" y="732"/>
                  <a:pt x="99" y="615"/>
                  <a:pt x="233" y="587"/>
                </a:cubicBezTo>
                <a:lnTo>
                  <a:pt x="233" y="708"/>
                </a:lnTo>
                <a:cubicBezTo>
                  <a:pt x="164" y="732"/>
                  <a:pt x="115" y="798"/>
                  <a:pt x="115" y="874"/>
                </a:cubicBezTo>
                <a:cubicBezTo>
                  <a:pt x="115" y="970"/>
                  <a:pt x="194" y="1049"/>
                  <a:pt x="290" y="1049"/>
                </a:cubicBezTo>
                <a:cubicBezTo>
                  <a:pt x="366" y="1049"/>
                  <a:pt x="432" y="1000"/>
                  <a:pt x="457" y="932"/>
                </a:cubicBezTo>
                <a:close/>
                <a:moveTo>
                  <a:pt x="465" y="306"/>
                </a:moveTo>
                <a:lnTo>
                  <a:pt x="468" y="306"/>
                </a:lnTo>
                <a:lnTo>
                  <a:pt x="468" y="309"/>
                </a:lnTo>
                <a:cubicBezTo>
                  <a:pt x="481" y="314"/>
                  <a:pt x="492" y="322"/>
                  <a:pt x="503" y="333"/>
                </a:cubicBezTo>
                <a:lnTo>
                  <a:pt x="580" y="418"/>
                </a:lnTo>
                <a:cubicBezTo>
                  <a:pt x="637" y="481"/>
                  <a:pt x="725" y="524"/>
                  <a:pt x="815" y="524"/>
                </a:cubicBezTo>
                <a:lnTo>
                  <a:pt x="815" y="639"/>
                </a:lnTo>
                <a:cubicBezTo>
                  <a:pt x="714" y="639"/>
                  <a:pt x="602" y="590"/>
                  <a:pt x="525" y="527"/>
                </a:cubicBezTo>
                <a:lnTo>
                  <a:pt x="525" y="727"/>
                </a:lnTo>
                <a:lnTo>
                  <a:pt x="700" y="727"/>
                </a:lnTo>
                <a:cubicBezTo>
                  <a:pt x="763" y="727"/>
                  <a:pt x="815" y="781"/>
                  <a:pt x="815" y="844"/>
                </a:cubicBezTo>
                <a:lnTo>
                  <a:pt x="815" y="1164"/>
                </a:lnTo>
                <a:lnTo>
                  <a:pt x="700" y="1164"/>
                </a:lnTo>
                <a:lnTo>
                  <a:pt x="700" y="874"/>
                </a:lnTo>
                <a:lnTo>
                  <a:pt x="408" y="874"/>
                </a:lnTo>
                <a:cubicBezTo>
                  <a:pt x="345" y="874"/>
                  <a:pt x="290" y="820"/>
                  <a:pt x="290" y="757"/>
                </a:cubicBezTo>
                <a:lnTo>
                  <a:pt x="290" y="412"/>
                </a:lnTo>
                <a:lnTo>
                  <a:pt x="290" y="412"/>
                </a:lnTo>
                <a:cubicBezTo>
                  <a:pt x="290" y="330"/>
                  <a:pt x="381" y="258"/>
                  <a:pt x="465" y="306"/>
                </a:cubicBezTo>
                <a:close/>
                <a:moveTo>
                  <a:pt x="290" y="115"/>
                </a:moveTo>
                <a:cubicBezTo>
                  <a:pt x="290" y="49"/>
                  <a:pt x="342" y="0"/>
                  <a:pt x="408" y="0"/>
                </a:cubicBezTo>
                <a:cubicBezTo>
                  <a:pt x="473" y="0"/>
                  <a:pt x="525" y="49"/>
                  <a:pt x="525" y="115"/>
                </a:cubicBezTo>
                <a:cubicBezTo>
                  <a:pt x="525" y="180"/>
                  <a:pt x="473" y="232"/>
                  <a:pt x="408" y="232"/>
                </a:cubicBezTo>
                <a:cubicBezTo>
                  <a:pt x="342" y="232"/>
                  <a:pt x="290" y="180"/>
                  <a:pt x="290" y="1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5" name="Freeform 84"/>
          <p:cNvSpPr>
            <a:spLocks noChangeArrowheads="1"/>
          </p:cNvSpPr>
          <p:nvPr/>
        </p:nvSpPr>
        <p:spPr bwMode="auto">
          <a:xfrm>
            <a:off x="5333208" y="612774"/>
            <a:ext cx="377825" cy="419100"/>
          </a:xfrm>
          <a:custGeom>
            <a:avLst/>
            <a:gdLst>
              <a:gd name="T0" fmla="*/ 1049 w 1050"/>
              <a:gd name="T1" fmla="*/ 407 h 1165"/>
              <a:gd name="T2" fmla="*/ 699 w 1050"/>
              <a:gd name="T3" fmla="*/ 407 h 1165"/>
              <a:gd name="T4" fmla="*/ 699 w 1050"/>
              <a:gd name="T5" fmla="*/ 1164 h 1165"/>
              <a:gd name="T6" fmla="*/ 582 w 1050"/>
              <a:gd name="T7" fmla="*/ 1164 h 1165"/>
              <a:gd name="T8" fmla="*/ 582 w 1050"/>
              <a:gd name="T9" fmla="*/ 814 h 1165"/>
              <a:gd name="T10" fmla="*/ 467 w 1050"/>
              <a:gd name="T11" fmla="*/ 814 h 1165"/>
              <a:gd name="T12" fmla="*/ 467 w 1050"/>
              <a:gd name="T13" fmla="*/ 1164 h 1165"/>
              <a:gd name="T14" fmla="*/ 349 w 1050"/>
              <a:gd name="T15" fmla="*/ 1164 h 1165"/>
              <a:gd name="T16" fmla="*/ 349 w 1050"/>
              <a:gd name="T17" fmla="*/ 407 h 1165"/>
              <a:gd name="T18" fmla="*/ 0 w 1050"/>
              <a:gd name="T19" fmla="*/ 407 h 1165"/>
              <a:gd name="T20" fmla="*/ 0 w 1050"/>
              <a:gd name="T21" fmla="*/ 289 h 1165"/>
              <a:gd name="T22" fmla="*/ 1049 w 1050"/>
              <a:gd name="T23" fmla="*/ 289 h 1165"/>
              <a:gd name="T24" fmla="*/ 1049 w 1050"/>
              <a:gd name="T25" fmla="*/ 407 h 1165"/>
              <a:gd name="T26" fmla="*/ 524 w 1050"/>
              <a:gd name="T27" fmla="*/ 0 h 1165"/>
              <a:gd name="T28" fmla="*/ 642 w 1050"/>
              <a:gd name="T29" fmla="*/ 115 h 1165"/>
              <a:gd name="T30" fmla="*/ 524 w 1050"/>
              <a:gd name="T31" fmla="*/ 232 h 1165"/>
              <a:gd name="T32" fmla="*/ 407 w 1050"/>
              <a:gd name="T33" fmla="*/ 115 h 1165"/>
              <a:gd name="T34" fmla="*/ 524 w 1050"/>
              <a:gd name="T35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50" h="1165">
                <a:moveTo>
                  <a:pt x="1049" y="407"/>
                </a:moveTo>
                <a:lnTo>
                  <a:pt x="699" y="407"/>
                </a:lnTo>
                <a:lnTo>
                  <a:pt x="699" y="1164"/>
                </a:lnTo>
                <a:lnTo>
                  <a:pt x="582" y="1164"/>
                </a:lnTo>
                <a:lnTo>
                  <a:pt x="582" y="814"/>
                </a:lnTo>
                <a:lnTo>
                  <a:pt x="467" y="814"/>
                </a:lnTo>
                <a:lnTo>
                  <a:pt x="467" y="1164"/>
                </a:lnTo>
                <a:lnTo>
                  <a:pt x="349" y="1164"/>
                </a:lnTo>
                <a:lnTo>
                  <a:pt x="349" y="407"/>
                </a:lnTo>
                <a:lnTo>
                  <a:pt x="0" y="407"/>
                </a:lnTo>
                <a:lnTo>
                  <a:pt x="0" y="289"/>
                </a:lnTo>
                <a:lnTo>
                  <a:pt x="1049" y="289"/>
                </a:lnTo>
                <a:lnTo>
                  <a:pt x="1049" y="407"/>
                </a:lnTo>
                <a:close/>
                <a:moveTo>
                  <a:pt x="524" y="0"/>
                </a:moveTo>
                <a:cubicBezTo>
                  <a:pt x="587" y="0"/>
                  <a:pt x="642" y="52"/>
                  <a:pt x="642" y="115"/>
                </a:cubicBezTo>
                <a:cubicBezTo>
                  <a:pt x="642" y="177"/>
                  <a:pt x="587" y="232"/>
                  <a:pt x="524" y="232"/>
                </a:cubicBezTo>
                <a:cubicBezTo>
                  <a:pt x="461" y="232"/>
                  <a:pt x="407" y="177"/>
                  <a:pt x="407" y="115"/>
                </a:cubicBezTo>
                <a:cubicBezTo>
                  <a:pt x="407" y="52"/>
                  <a:pt x="461" y="0"/>
                  <a:pt x="52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6" name="Freeform 85"/>
          <p:cNvSpPr>
            <a:spLocks noChangeArrowheads="1"/>
          </p:cNvSpPr>
          <p:nvPr/>
        </p:nvSpPr>
        <p:spPr bwMode="auto">
          <a:xfrm>
            <a:off x="1056483" y="1470025"/>
            <a:ext cx="377825" cy="441325"/>
          </a:xfrm>
          <a:custGeom>
            <a:avLst/>
            <a:gdLst>
              <a:gd name="T0" fmla="*/ 757 w 1051"/>
              <a:gd name="T1" fmla="*/ 642 h 1226"/>
              <a:gd name="T2" fmla="*/ 757 w 1051"/>
              <a:gd name="T3" fmla="*/ 525 h 1226"/>
              <a:gd name="T4" fmla="*/ 582 w 1051"/>
              <a:gd name="T5" fmla="*/ 525 h 1226"/>
              <a:gd name="T6" fmla="*/ 582 w 1051"/>
              <a:gd name="T7" fmla="*/ 350 h 1226"/>
              <a:gd name="T8" fmla="*/ 468 w 1051"/>
              <a:gd name="T9" fmla="*/ 350 h 1226"/>
              <a:gd name="T10" fmla="*/ 468 w 1051"/>
              <a:gd name="T11" fmla="*/ 525 h 1226"/>
              <a:gd name="T12" fmla="*/ 293 w 1051"/>
              <a:gd name="T13" fmla="*/ 525 h 1226"/>
              <a:gd name="T14" fmla="*/ 293 w 1051"/>
              <a:gd name="T15" fmla="*/ 642 h 1226"/>
              <a:gd name="T16" fmla="*/ 468 w 1051"/>
              <a:gd name="T17" fmla="*/ 642 h 1226"/>
              <a:gd name="T18" fmla="*/ 468 w 1051"/>
              <a:gd name="T19" fmla="*/ 817 h 1226"/>
              <a:gd name="T20" fmla="*/ 582 w 1051"/>
              <a:gd name="T21" fmla="*/ 817 h 1226"/>
              <a:gd name="T22" fmla="*/ 582 w 1051"/>
              <a:gd name="T23" fmla="*/ 642 h 1226"/>
              <a:gd name="T24" fmla="*/ 757 w 1051"/>
              <a:gd name="T25" fmla="*/ 642 h 1226"/>
              <a:gd name="T26" fmla="*/ 1050 w 1051"/>
              <a:gd name="T27" fmla="*/ 987 h 1226"/>
              <a:gd name="T28" fmla="*/ 1050 w 1051"/>
              <a:gd name="T29" fmla="*/ 1050 h 1226"/>
              <a:gd name="T30" fmla="*/ 0 w 1051"/>
              <a:gd name="T31" fmla="*/ 1050 h 1226"/>
              <a:gd name="T32" fmla="*/ 0 w 1051"/>
              <a:gd name="T33" fmla="*/ 987 h 1226"/>
              <a:gd name="T34" fmla="*/ 123 w 1051"/>
              <a:gd name="T35" fmla="*/ 864 h 1226"/>
              <a:gd name="T36" fmla="*/ 123 w 1051"/>
              <a:gd name="T37" fmla="*/ 525 h 1226"/>
              <a:gd name="T38" fmla="*/ 432 w 1051"/>
              <a:gd name="T39" fmla="*/ 134 h 1226"/>
              <a:gd name="T40" fmla="*/ 432 w 1051"/>
              <a:gd name="T41" fmla="*/ 93 h 1226"/>
              <a:gd name="T42" fmla="*/ 525 w 1051"/>
              <a:gd name="T43" fmla="*/ 0 h 1226"/>
              <a:gd name="T44" fmla="*/ 618 w 1051"/>
              <a:gd name="T45" fmla="*/ 93 h 1226"/>
              <a:gd name="T46" fmla="*/ 618 w 1051"/>
              <a:gd name="T47" fmla="*/ 134 h 1226"/>
              <a:gd name="T48" fmla="*/ 927 w 1051"/>
              <a:gd name="T49" fmla="*/ 525 h 1226"/>
              <a:gd name="T50" fmla="*/ 927 w 1051"/>
              <a:gd name="T51" fmla="*/ 864 h 1226"/>
              <a:gd name="T52" fmla="*/ 927 w 1051"/>
              <a:gd name="T53" fmla="*/ 864 h 1226"/>
              <a:gd name="T54" fmla="*/ 1050 w 1051"/>
              <a:gd name="T55" fmla="*/ 987 h 1226"/>
              <a:gd name="T56" fmla="*/ 410 w 1051"/>
              <a:gd name="T57" fmla="*/ 1107 h 1226"/>
              <a:gd name="T58" fmla="*/ 640 w 1051"/>
              <a:gd name="T59" fmla="*/ 1107 h 1226"/>
              <a:gd name="T60" fmla="*/ 525 w 1051"/>
              <a:gd name="T61" fmla="*/ 1225 h 1226"/>
              <a:gd name="T62" fmla="*/ 410 w 1051"/>
              <a:gd name="T63" fmla="*/ 1107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1" h="1226">
                <a:moveTo>
                  <a:pt x="757" y="642"/>
                </a:moveTo>
                <a:lnTo>
                  <a:pt x="757" y="525"/>
                </a:lnTo>
                <a:lnTo>
                  <a:pt x="582" y="525"/>
                </a:lnTo>
                <a:lnTo>
                  <a:pt x="582" y="350"/>
                </a:lnTo>
                <a:lnTo>
                  <a:pt x="468" y="350"/>
                </a:lnTo>
                <a:lnTo>
                  <a:pt x="468" y="525"/>
                </a:lnTo>
                <a:lnTo>
                  <a:pt x="293" y="525"/>
                </a:lnTo>
                <a:lnTo>
                  <a:pt x="293" y="642"/>
                </a:lnTo>
                <a:lnTo>
                  <a:pt x="468" y="642"/>
                </a:lnTo>
                <a:lnTo>
                  <a:pt x="468" y="817"/>
                </a:lnTo>
                <a:lnTo>
                  <a:pt x="582" y="817"/>
                </a:lnTo>
                <a:lnTo>
                  <a:pt x="582" y="642"/>
                </a:lnTo>
                <a:lnTo>
                  <a:pt x="757" y="642"/>
                </a:lnTo>
                <a:close/>
                <a:moveTo>
                  <a:pt x="1050" y="987"/>
                </a:moveTo>
                <a:lnTo>
                  <a:pt x="1050" y="1050"/>
                </a:lnTo>
                <a:lnTo>
                  <a:pt x="0" y="1050"/>
                </a:lnTo>
                <a:lnTo>
                  <a:pt x="0" y="987"/>
                </a:lnTo>
                <a:lnTo>
                  <a:pt x="123" y="864"/>
                </a:lnTo>
                <a:lnTo>
                  <a:pt x="123" y="525"/>
                </a:lnTo>
                <a:cubicBezTo>
                  <a:pt x="123" y="336"/>
                  <a:pt x="254" y="175"/>
                  <a:pt x="432" y="134"/>
                </a:cubicBezTo>
                <a:lnTo>
                  <a:pt x="432" y="93"/>
                </a:lnTo>
                <a:cubicBezTo>
                  <a:pt x="432" y="41"/>
                  <a:pt x="473" y="0"/>
                  <a:pt x="525" y="0"/>
                </a:cubicBezTo>
                <a:cubicBezTo>
                  <a:pt x="577" y="0"/>
                  <a:pt x="618" y="41"/>
                  <a:pt x="618" y="93"/>
                </a:cubicBezTo>
                <a:lnTo>
                  <a:pt x="618" y="134"/>
                </a:lnTo>
                <a:cubicBezTo>
                  <a:pt x="796" y="175"/>
                  <a:pt x="927" y="336"/>
                  <a:pt x="927" y="525"/>
                </a:cubicBezTo>
                <a:lnTo>
                  <a:pt x="927" y="864"/>
                </a:lnTo>
                <a:lnTo>
                  <a:pt x="927" y="864"/>
                </a:lnTo>
                <a:lnTo>
                  <a:pt x="1050" y="987"/>
                </a:lnTo>
                <a:close/>
                <a:moveTo>
                  <a:pt x="410" y="1107"/>
                </a:moveTo>
                <a:lnTo>
                  <a:pt x="640" y="1107"/>
                </a:lnTo>
                <a:cubicBezTo>
                  <a:pt x="640" y="1170"/>
                  <a:pt x="588" y="1225"/>
                  <a:pt x="525" y="1225"/>
                </a:cubicBezTo>
                <a:cubicBezTo>
                  <a:pt x="462" y="1225"/>
                  <a:pt x="410" y="1170"/>
                  <a:pt x="410" y="11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7" name="Freeform 86"/>
          <p:cNvSpPr>
            <a:spLocks noChangeArrowheads="1"/>
          </p:cNvSpPr>
          <p:nvPr/>
        </p:nvSpPr>
        <p:spPr bwMode="auto">
          <a:xfrm>
            <a:off x="7479506" y="1568451"/>
            <a:ext cx="425450" cy="238125"/>
          </a:xfrm>
          <a:custGeom>
            <a:avLst/>
            <a:gdLst>
              <a:gd name="T0" fmla="*/ 317 w 1184"/>
              <a:gd name="T1" fmla="*/ 314 h 660"/>
              <a:gd name="T2" fmla="*/ 71 w 1184"/>
              <a:gd name="T3" fmla="*/ 317 h 660"/>
              <a:gd name="T4" fmla="*/ 68 w 1184"/>
              <a:gd name="T5" fmla="*/ 71 h 660"/>
              <a:gd name="T6" fmla="*/ 314 w 1184"/>
              <a:gd name="T7" fmla="*/ 68 h 660"/>
              <a:gd name="T8" fmla="*/ 317 w 1184"/>
              <a:gd name="T9" fmla="*/ 314 h 660"/>
              <a:gd name="T10" fmla="*/ 19 w 1184"/>
              <a:gd name="T11" fmla="*/ 426 h 660"/>
              <a:gd name="T12" fmla="*/ 1183 w 1184"/>
              <a:gd name="T13" fmla="*/ 426 h 660"/>
              <a:gd name="T14" fmla="*/ 1183 w 1184"/>
              <a:gd name="T15" fmla="*/ 541 h 660"/>
              <a:gd name="T16" fmla="*/ 833 w 1184"/>
              <a:gd name="T17" fmla="*/ 541 h 660"/>
              <a:gd name="T18" fmla="*/ 833 w 1184"/>
              <a:gd name="T19" fmla="*/ 659 h 660"/>
              <a:gd name="T20" fmla="*/ 368 w 1184"/>
              <a:gd name="T21" fmla="*/ 659 h 660"/>
              <a:gd name="T22" fmla="*/ 368 w 1184"/>
              <a:gd name="T23" fmla="*/ 541 h 660"/>
              <a:gd name="T24" fmla="*/ 19 w 1184"/>
              <a:gd name="T25" fmla="*/ 541 h 660"/>
              <a:gd name="T26" fmla="*/ 19 w 1184"/>
              <a:gd name="T27" fmla="*/ 426 h 660"/>
              <a:gd name="T28" fmla="*/ 1183 w 1184"/>
              <a:gd name="T29" fmla="*/ 251 h 660"/>
              <a:gd name="T30" fmla="*/ 1183 w 1184"/>
              <a:gd name="T31" fmla="*/ 366 h 660"/>
              <a:gd name="T32" fmla="*/ 426 w 1184"/>
              <a:gd name="T33" fmla="*/ 366 h 660"/>
              <a:gd name="T34" fmla="*/ 426 w 1184"/>
              <a:gd name="T35" fmla="*/ 16 h 660"/>
              <a:gd name="T36" fmla="*/ 951 w 1184"/>
              <a:gd name="T37" fmla="*/ 16 h 660"/>
              <a:gd name="T38" fmla="*/ 1183 w 1184"/>
              <a:gd name="T39" fmla="*/ 251 h 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84" h="660">
                <a:moveTo>
                  <a:pt x="317" y="314"/>
                </a:moveTo>
                <a:cubicBezTo>
                  <a:pt x="248" y="383"/>
                  <a:pt x="139" y="385"/>
                  <a:pt x="71" y="317"/>
                </a:cubicBezTo>
                <a:cubicBezTo>
                  <a:pt x="2" y="249"/>
                  <a:pt x="0" y="139"/>
                  <a:pt x="68" y="71"/>
                </a:cubicBezTo>
                <a:cubicBezTo>
                  <a:pt x="136" y="3"/>
                  <a:pt x="245" y="0"/>
                  <a:pt x="314" y="68"/>
                </a:cubicBezTo>
                <a:cubicBezTo>
                  <a:pt x="382" y="137"/>
                  <a:pt x="385" y="246"/>
                  <a:pt x="317" y="314"/>
                </a:cubicBezTo>
                <a:close/>
                <a:moveTo>
                  <a:pt x="19" y="426"/>
                </a:moveTo>
                <a:lnTo>
                  <a:pt x="1183" y="426"/>
                </a:lnTo>
                <a:lnTo>
                  <a:pt x="1183" y="541"/>
                </a:lnTo>
                <a:lnTo>
                  <a:pt x="833" y="541"/>
                </a:lnTo>
                <a:lnTo>
                  <a:pt x="833" y="659"/>
                </a:lnTo>
                <a:lnTo>
                  <a:pt x="368" y="659"/>
                </a:lnTo>
                <a:lnTo>
                  <a:pt x="368" y="541"/>
                </a:lnTo>
                <a:lnTo>
                  <a:pt x="19" y="541"/>
                </a:lnTo>
                <a:lnTo>
                  <a:pt x="19" y="426"/>
                </a:lnTo>
                <a:close/>
                <a:moveTo>
                  <a:pt x="1183" y="251"/>
                </a:moveTo>
                <a:lnTo>
                  <a:pt x="1183" y="366"/>
                </a:lnTo>
                <a:lnTo>
                  <a:pt x="426" y="366"/>
                </a:lnTo>
                <a:lnTo>
                  <a:pt x="426" y="16"/>
                </a:lnTo>
                <a:lnTo>
                  <a:pt x="951" y="16"/>
                </a:lnTo>
                <a:cubicBezTo>
                  <a:pt x="1079" y="16"/>
                  <a:pt x="1183" y="123"/>
                  <a:pt x="1183" y="25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8" name="Freeform 87"/>
          <p:cNvSpPr>
            <a:spLocks noChangeArrowheads="1"/>
          </p:cNvSpPr>
          <p:nvPr/>
        </p:nvSpPr>
        <p:spPr bwMode="auto">
          <a:xfrm>
            <a:off x="9625808" y="1528764"/>
            <a:ext cx="452437" cy="312737"/>
          </a:xfrm>
          <a:custGeom>
            <a:avLst/>
            <a:gdLst>
              <a:gd name="T0" fmla="*/ 339 w 1255"/>
              <a:gd name="T1" fmla="*/ 358 h 870"/>
              <a:gd name="T2" fmla="*/ 104 w 1255"/>
              <a:gd name="T3" fmla="*/ 276 h 870"/>
              <a:gd name="T4" fmla="*/ 186 w 1255"/>
              <a:gd name="T5" fmla="*/ 41 h 870"/>
              <a:gd name="T6" fmla="*/ 421 w 1255"/>
              <a:gd name="T7" fmla="*/ 123 h 870"/>
              <a:gd name="T8" fmla="*/ 339 w 1255"/>
              <a:gd name="T9" fmla="*/ 358 h 870"/>
              <a:gd name="T10" fmla="*/ 0 w 1255"/>
              <a:gd name="T11" fmla="*/ 470 h 870"/>
              <a:gd name="T12" fmla="*/ 41 w 1255"/>
              <a:gd name="T13" fmla="*/ 361 h 870"/>
              <a:gd name="T14" fmla="*/ 1148 w 1255"/>
              <a:gd name="T15" fmla="*/ 760 h 870"/>
              <a:gd name="T16" fmla="*/ 1109 w 1255"/>
              <a:gd name="T17" fmla="*/ 869 h 870"/>
              <a:gd name="T18" fmla="*/ 844 w 1255"/>
              <a:gd name="T19" fmla="*/ 776 h 870"/>
              <a:gd name="T20" fmla="*/ 844 w 1255"/>
              <a:gd name="T21" fmla="*/ 869 h 870"/>
              <a:gd name="T22" fmla="*/ 380 w 1255"/>
              <a:gd name="T23" fmla="*/ 869 h 870"/>
              <a:gd name="T24" fmla="*/ 380 w 1255"/>
              <a:gd name="T25" fmla="*/ 607 h 870"/>
              <a:gd name="T26" fmla="*/ 0 w 1255"/>
              <a:gd name="T27" fmla="*/ 470 h 870"/>
              <a:gd name="T28" fmla="*/ 1211 w 1255"/>
              <a:gd name="T29" fmla="*/ 596 h 870"/>
              <a:gd name="T30" fmla="*/ 1170 w 1255"/>
              <a:gd name="T31" fmla="*/ 705 h 870"/>
              <a:gd name="T32" fmla="*/ 448 w 1255"/>
              <a:gd name="T33" fmla="*/ 445 h 870"/>
              <a:gd name="T34" fmla="*/ 571 w 1255"/>
              <a:gd name="T35" fmla="*/ 115 h 870"/>
              <a:gd name="T36" fmla="*/ 1069 w 1255"/>
              <a:gd name="T37" fmla="*/ 295 h 870"/>
              <a:gd name="T38" fmla="*/ 1211 w 1255"/>
              <a:gd name="T39" fmla="*/ 596 h 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55" h="870">
                <a:moveTo>
                  <a:pt x="339" y="358"/>
                </a:moveTo>
                <a:cubicBezTo>
                  <a:pt x="251" y="399"/>
                  <a:pt x="145" y="363"/>
                  <a:pt x="104" y="276"/>
                </a:cubicBezTo>
                <a:cubicBezTo>
                  <a:pt x="63" y="188"/>
                  <a:pt x="99" y="82"/>
                  <a:pt x="186" y="41"/>
                </a:cubicBezTo>
                <a:cubicBezTo>
                  <a:pt x="274" y="0"/>
                  <a:pt x="380" y="35"/>
                  <a:pt x="421" y="123"/>
                </a:cubicBezTo>
                <a:cubicBezTo>
                  <a:pt x="462" y="210"/>
                  <a:pt x="426" y="317"/>
                  <a:pt x="339" y="358"/>
                </a:cubicBezTo>
                <a:close/>
                <a:moveTo>
                  <a:pt x="0" y="470"/>
                </a:moveTo>
                <a:lnTo>
                  <a:pt x="41" y="361"/>
                </a:lnTo>
                <a:lnTo>
                  <a:pt x="1148" y="760"/>
                </a:lnTo>
                <a:lnTo>
                  <a:pt x="1109" y="869"/>
                </a:lnTo>
                <a:lnTo>
                  <a:pt x="844" y="776"/>
                </a:lnTo>
                <a:lnTo>
                  <a:pt x="844" y="869"/>
                </a:lnTo>
                <a:lnTo>
                  <a:pt x="380" y="869"/>
                </a:lnTo>
                <a:lnTo>
                  <a:pt x="380" y="607"/>
                </a:lnTo>
                <a:lnTo>
                  <a:pt x="0" y="470"/>
                </a:lnTo>
                <a:close/>
                <a:moveTo>
                  <a:pt x="1211" y="596"/>
                </a:moveTo>
                <a:lnTo>
                  <a:pt x="1170" y="705"/>
                </a:lnTo>
                <a:lnTo>
                  <a:pt x="448" y="445"/>
                </a:lnTo>
                <a:lnTo>
                  <a:pt x="571" y="115"/>
                </a:lnTo>
                <a:lnTo>
                  <a:pt x="1069" y="295"/>
                </a:lnTo>
                <a:cubicBezTo>
                  <a:pt x="1191" y="339"/>
                  <a:pt x="1254" y="473"/>
                  <a:pt x="1211" y="59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9" name="Freeform 88"/>
          <p:cNvSpPr>
            <a:spLocks noChangeArrowheads="1"/>
          </p:cNvSpPr>
          <p:nvPr/>
        </p:nvSpPr>
        <p:spPr bwMode="auto">
          <a:xfrm>
            <a:off x="10711656" y="1479548"/>
            <a:ext cx="419100" cy="419100"/>
          </a:xfrm>
          <a:custGeom>
            <a:avLst/>
            <a:gdLst>
              <a:gd name="T0" fmla="*/ 757 w 1165"/>
              <a:gd name="T1" fmla="*/ 582 h 1165"/>
              <a:gd name="T2" fmla="*/ 582 w 1165"/>
              <a:gd name="T3" fmla="*/ 757 h 1165"/>
              <a:gd name="T4" fmla="*/ 407 w 1165"/>
              <a:gd name="T5" fmla="*/ 582 h 1165"/>
              <a:gd name="T6" fmla="*/ 582 w 1165"/>
              <a:gd name="T7" fmla="*/ 408 h 1165"/>
              <a:gd name="T8" fmla="*/ 757 w 1165"/>
              <a:gd name="T9" fmla="*/ 582 h 1165"/>
              <a:gd name="T10" fmla="*/ 582 w 1165"/>
              <a:gd name="T11" fmla="*/ 1050 h 1165"/>
              <a:gd name="T12" fmla="*/ 1049 w 1165"/>
              <a:gd name="T13" fmla="*/ 582 h 1165"/>
              <a:gd name="T14" fmla="*/ 582 w 1165"/>
              <a:gd name="T15" fmla="*/ 115 h 1165"/>
              <a:gd name="T16" fmla="*/ 114 w 1165"/>
              <a:gd name="T17" fmla="*/ 582 h 1165"/>
              <a:gd name="T18" fmla="*/ 582 w 1165"/>
              <a:gd name="T19" fmla="*/ 1050 h 1165"/>
              <a:gd name="T20" fmla="*/ 582 w 1165"/>
              <a:gd name="T21" fmla="*/ 0 h 1165"/>
              <a:gd name="T22" fmla="*/ 1164 w 1165"/>
              <a:gd name="T23" fmla="*/ 582 h 1165"/>
              <a:gd name="T24" fmla="*/ 582 w 1165"/>
              <a:gd name="T25" fmla="*/ 1164 h 1165"/>
              <a:gd name="T26" fmla="*/ 0 w 1165"/>
              <a:gd name="T27" fmla="*/ 582 h 1165"/>
              <a:gd name="T28" fmla="*/ 582 w 1165"/>
              <a:gd name="T2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5" h="1165">
                <a:moveTo>
                  <a:pt x="757" y="582"/>
                </a:moveTo>
                <a:cubicBezTo>
                  <a:pt x="757" y="678"/>
                  <a:pt x="678" y="757"/>
                  <a:pt x="582" y="757"/>
                </a:cubicBezTo>
                <a:cubicBezTo>
                  <a:pt x="487" y="757"/>
                  <a:pt x="407" y="677"/>
                  <a:pt x="407" y="582"/>
                </a:cubicBezTo>
                <a:cubicBezTo>
                  <a:pt x="407" y="486"/>
                  <a:pt x="487" y="408"/>
                  <a:pt x="582" y="408"/>
                </a:cubicBezTo>
                <a:cubicBezTo>
                  <a:pt x="678" y="408"/>
                  <a:pt x="757" y="487"/>
                  <a:pt x="757" y="582"/>
                </a:cubicBezTo>
                <a:close/>
                <a:moveTo>
                  <a:pt x="582" y="1050"/>
                </a:moveTo>
                <a:cubicBezTo>
                  <a:pt x="838" y="1050"/>
                  <a:pt x="1049" y="838"/>
                  <a:pt x="1049" y="582"/>
                </a:cubicBezTo>
                <a:cubicBezTo>
                  <a:pt x="1049" y="325"/>
                  <a:pt x="839" y="115"/>
                  <a:pt x="582" y="115"/>
                </a:cubicBezTo>
                <a:cubicBezTo>
                  <a:pt x="326" y="115"/>
                  <a:pt x="114" y="325"/>
                  <a:pt x="114" y="582"/>
                </a:cubicBezTo>
                <a:cubicBezTo>
                  <a:pt x="114" y="838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4" y="0"/>
                  <a:pt x="1164" y="259"/>
                  <a:pt x="1164" y="582"/>
                </a:cubicBezTo>
                <a:cubicBezTo>
                  <a:pt x="1164" y="904"/>
                  <a:pt x="905" y="1164"/>
                  <a:pt x="582" y="1164"/>
                </a:cubicBezTo>
                <a:cubicBezTo>
                  <a:pt x="260" y="1164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0" name="Freeform 89"/>
          <p:cNvSpPr>
            <a:spLocks noChangeArrowheads="1"/>
          </p:cNvSpPr>
          <p:nvPr/>
        </p:nvSpPr>
        <p:spPr bwMode="auto">
          <a:xfrm>
            <a:off x="6473033" y="1543049"/>
            <a:ext cx="293687" cy="293688"/>
          </a:xfrm>
          <a:custGeom>
            <a:avLst/>
            <a:gdLst>
              <a:gd name="T0" fmla="*/ 814 w 815"/>
              <a:gd name="T1" fmla="*/ 465 h 816"/>
              <a:gd name="T2" fmla="*/ 464 w 815"/>
              <a:gd name="T3" fmla="*/ 465 h 816"/>
              <a:gd name="T4" fmla="*/ 464 w 815"/>
              <a:gd name="T5" fmla="*/ 815 h 816"/>
              <a:gd name="T6" fmla="*/ 350 w 815"/>
              <a:gd name="T7" fmla="*/ 815 h 816"/>
              <a:gd name="T8" fmla="*/ 350 w 815"/>
              <a:gd name="T9" fmla="*/ 465 h 816"/>
              <a:gd name="T10" fmla="*/ 0 w 815"/>
              <a:gd name="T11" fmla="*/ 465 h 816"/>
              <a:gd name="T12" fmla="*/ 0 w 815"/>
              <a:gd name="T13" fmla="*/ 350 h 816"/>
              <a:gd name="T14" fmla="*/ 350 w 815"/>
              <a:gd name="T15" fmla="*/ 350 h 816"/>
              <a:gd name="T16" fmla="*/ 350 w 815"/>
              <a:gd name="T17" fmla="*/ 0 h 816"/>
              <a:gd name="T18" fmla="*/ 464 w 815"/>
              <a:gd name="T19" fmla="*/ 0 h 816"/>
              <a:gd name="T20" fmla="*/ 464 w 815"/>
              <a:gd name="T21" fmla="*/ 350 h 816"/>
              <a:gd name="T22" fmla="*/ 814 w 815"/>
              <a:gd name="T23" fmla="*/ 350 h 816"/>
              <a:gd name="T24" fmla="*/ 814 w 815"/>
              <a:gd name="T25" fmla="*/ 465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15" h="816">
                <a:moveTo>
                  <a:pt x="814" y="465"/>
                </a:moveTo>
                <a:lnTo>
                  <a:pt x="464" y="465"/>
                </a:lnTo>
                <a:lnTo>
                  <a:pt x="464" y="815"/>
                </a:lnTo>
                <a:lnTo>
                  <a:pt x="350" y="815"/>
                </a:lnTo>
                <a:lnTo>
                  <a:pt x="350" y="465"/>
                </a:lnTo>
                <a:lnTo>
                  <a:pt x="0" y="465"/>
                </a:lnTo>
                <a:lnTo>
                  <a:pt x="0" y="350"/>
                </a:lnTo>
                <a:lnTo>
                  <a:pt x="350" y="350"/>
                </a:lnTo>
                <a:lnTo>
                  <a:pt x="350" y="0"/>
                </a:lnTo>
                <a:lnTo>
                  <a:pt x="464" y="0"/>
                </a:lnTo>
                <a:lnTo>
                  <a:pt x="464" y="350"/>
                </a:lnTo>
                <a:lnTo>
                  <a:pt x="814" y="350"/>
                </a:lnTo>
                <a:lnTo>
                  <a:pt x="814" y="46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1" name="Freeform 90"/>
          <p:cNvSpPr>
            <a:spLocks noChangeArrowheads="1"/>
          </p:cNvSpPr>
          <p:nvPr/>
        </p:nvSpPr>
        <p:spPr bwMode="auto">
          <a:xfrm>
            <a:off x="2088356" y="1501775"/>
            <a:ext cx="463550" cy="377825"/>
          </a:xfrm>
          <a:custGeom>
            <a:avLst/>
            <a:gdLst>
              <a:gd name="T0" fmla="*/ 875 w 1286"/>
              <a:gd name="T1" fmla="*/ 407 h 1050"/>
              <a:gd name="T2" fmla="*/ 875 w 1286"/>
              <a:gd name="T3" fmla="*/ 524 h 1050"/>
              <a:gd name="T4" fmla="*/ 700 w 1286"/>
              <a:gd name="T5" fmla="*/ 524 h 1050"/>
              <a:gd name="T6" fmla="*/ 700 w 1286"/>
              <a:gd name="T7" fmla="*/ 699 h 1050"/>
              <a:gd name="T8" fmla="*/ 585 w 1286"/>
              <a:gd name="T9" fmla="*/ 699 h 1050"/>
              <a:gd name="T10" fmla="*/ 585 w 1286"/>
              <a:gd name="T11" fmla="*/ 524 h 1050"/>
              <a:gd name="T12" fmla="*/ 410 w 1286"/>
              <a:gd name="T13" fmla="*/ 524 h 1050"/>
              <a:gd name="T14" fmla="*/ 410 w 1286"/>
              <a:gd name="T15" fmla="*/ 407 h 1050"/>
              <a:gd name="T16" fmla="*/ 585 w 1286"/>
              <a:gd name="T17" fmla="*/ 407 h 1050"/>
              <a:gd name="T18" fmla="*/ 585 w 1286"/>
              <a:gd name="T19" fmla="*/ 232 h 1050"/>
              <a:gd name="T20" fmla="*/ 700 w 1286"/>
              <a:gd name="T21" fmla="*/ 232 h 1050"/>
              <a:gd name="T22" fmla="*/ 700 w 1286"/>
              <a:gd name="T23" fmla="*/ 407 h 1050"/>
              <a:gd name="T24" fmla="*/ 875 w 1286"/>
              <a:gd name="T25" fmla="*/ 407 h 1050"/>
              <a:gd name="T26" fmla="*/ 1167 w 1286"/>
              <a:gd name="T27" fmla="*/ 817 h 1050"/>
              <a:gd name="T28" fmla="*/ 1167 w 1286"/>
              <a:gd name="T29" fmla="*/ 117 h 1050"/>
              <a:gd name="T30" fmla="*/ 118 w 1286"/>
              <a:gd name="T31" fmla="*/ 117 h 1050"/>
              <a:gd name="T32" fmla="*/ 118 w 1286"/>
              <a:gd name="T33" fmla="*/ 817 h 1050"/>
              <a:gd name="T34" fmla="*/ 1167 w 1286"/>
              <a:gd name="T35" fmla="*/ 817 h 1050"/>
              <a:gd name="T36" fmla="*/ 1167 w 1286"/>
              <a:gd name="T37" fmla="*/ 0 h 1050"/>
              <a:gd name="T38" fmla="*/ 1285 w 1286"/>
              <a:gd name="T39" fmla="*/ 117 h 1050"/>
              <a:gd name="T40" fmla="*/ 1282 w 1286"/>
              <a:gd name="T41" fmla="*/ 817 h 1050"/>
              <a:gd name="T42" fmla="*/ 1167 w 1286"/>
              <a:gd name="T43" fmla="*/ 932 h 1050"/>
              <a:gd name="T44" fmla="*/ 875 w 1286"/>
              <a:gd name="T45" fmla="*/ 932 h 1050"/>
              <a:gd name="T46" fmla="*/ 875 w 1286"/>
              <a:gd name="T47" fmla="*/ 1049 h 1050"/>
              <a:gd name="T48" fmla="*/ 410 w 1286"/>
              <a:gd name="T49" fmla="*/ 1049 h 1050"/>
              <a:gd name="T50" fmla="*/ 410 w 1286"/>
              <a:gd name="T51" fmla="*/ 932 h 1050"/>
              <a:gd name="T52" fmla="*/ 118 w 1286"/>
              <a:gd name="T53" fmla="*/ 932 h 1050"/>
              <a:gd name="T54" fmla="*/ 0 w 1286"/>
              <a:gd name="T55" fmla="*/ 817 h 1050"/>
              <a:gd name="T56" fmla="*/ 0 w 1286"/>
              <a:gd name="T57" fmla="*/ 117 h 1050"/>
              <a:gd name="T58" fmla="*/ 118 w 1286"/>
              <a:gd name="T59" fmla="*/ 0 h 1050"/>
              <a:gd name="T60" fmla="*/ 1167 w 1286"/>
              <a:gd name="T61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286" h="1050">
                <a:moveTo>
                  <a:pt x="875" y="407"/>
                </a:moveTo>
                <a:lnTo>
                  <a:pt x="875" y="524"/>
                </a:lnTo>
                <a:lnTo>
                  <a:pt x="700" y="524"/>
                </a:lnTo>
                <a:lnTo>
                  <a:pt x="700" y="699"/>
                </a:lnTo>
                <a:lnTo>
                  <a:pt x="585" y="699"/>
                </a:lnTo>
                <a:lnTo>
                  <a:pt x="585" y="524"/>
                </a:lnTo>
                <a:lnTo>
                  <a:pt x="410" y="524"/>
                </a:lnTo>
                <a:lnTo>
                  <a:pt x="410" y="407"/>
                </a:lnTo>
                <a:lnTo>
                  <a:pt x="585" y="407"/>
                </a:lnTo>
                <a:lnTo>
                  <a:pt x="585" y="232"/>
                </a:lnTo>
                <a:lnTo>
                  <a:pt x="700" y="232"/>
                </a:lnTo>
                <a:lnTo>
                  <a:pt x="700" y="407"/>
                </a:lnTo>
                <a:lnTo>
                  <a:pt x="875" y="407"/>
                </a:lnTo>
                <a:close/>
                <a:moveTo>
                  <a:pt x="1167" y="817"/>
                </a:moveTo>
                <a:lnTo>
                  <a:pt x="1167" y="117"/>
                </a:lnTo>
                <a:lnTo>
                  <a:pt x="118" y="117"/>
                </a:lnTo>
                <a:lnTo>
                  <a:pt x="118" y="817"/>
                </a:lnTo>
                <a:lnTo>
                  <a:pt x="1167" y="817"/>
                </a:lnTo>
                <a:close/>
                <a:moveTo>
                  <a:pt x="1167" y="0"/>
                </a:moveTo>
                <a:cubicBezTo>
                  <a:pt x="1230" y="0"/>
                  <a:pt x="1285" y="52"/>
                  <a:pt x="1285" y="117"/>
                </a:cubicBezTo>
                <a:lnTo>
                  <a:pt x="1282" y="817"/>
                </a:lnTo>
                <a:cubicBezTo>
                  <a:pt x="1282" y="880"/>
                  <a:pt x="1230" y="932"/>
                  <a:pt x="1167" y="932"/>
                </a:cubicBezTo>
                <a:lnTo>
                  <a:pt x="875" y="932"/>
                </a:lnTo>
                <a:lnTo>
                  <a:pt x="875" y="1049"/>
                </a:lnTo>
                <a:lnTo>
                  <a:pt x="410" y="1049"/>
                </a:lnTo>
                <a:lnTo>
                  <a:pt x="410" y="932"/>
                </a:lnTo>
                <a:lnTo>
                  <a:pt x="118" y="932"/>
                </a:lnTo>
                <a:cubicBezTo>
                  <a:pt x="52" y="932"/>
                  <a:pt x="0" y="880"/>
                  <a:pt x="0" y="817"/>
                </a:cubicBezTo>
                <a:lnTo>
                  <a:pt x="0" y="117"/>
                </a:lnTo>
                <a:cubicBezTo>
                  <a:pt x="0" y="52"/>
                  <a:pt x="52" y="0"/>
                  <a:pt x="118" y="0"/>
                </a:cubicBez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2" name="Freeform 91"/>
          <p:cNvSpPr>
            <a:spLocks noChangeArrowheads="1"/>
          </p:cNvSpPr>
          <p:nvPr/>
        </p:nvSpPr>
        <p:spPr bwMode="auto">
          <a:xfrm>
            <a:off x="5333206" y="1470025"/>
            <a:ext cx="423862" cy="441325"/>
          </a:xfrm>
          <a:custGeom>
            <a:avLst/>
            <a:gdLst>
              <a:gd name="T0" fmla="*/ 361 w 1176"/>
              <a:gd name="T1" fmla="*/ 804 h 1226"/>
              <a:gd name="T2" fmla="*/ 374 w 1176"/>
              <a:gd name="T3" fmla="*/ 817 h 1226"/>
              <a:gd name="T4" fmla="*/ 1049 w 1176"/>
              <a:gd name="T5" fmla="*/ 817 h 1226"/>
              <a:gd name="T6" fmla="*/ 1049 w 1176"/>
              <a:gd name="T7" fmla="*/ 935 h 1226"/>
              <a:gd name="T8" fmla="*/ 350 w 1176"/>
              <a:gd name="T9" fmla="*/ 935 h 1226"/>
              <a:gd name="T10" fmla="*/ 235 w 1176"/>
              <a:gd name="T11" fmla="*/ 817 h 1226"/>
              <a:gd name="T12" fmla="*/ 249 w 1176"/>
              <a:gd name="T13" fmla="*/ 763 h 1226"/>
              <a:gd name="T14" fmla="*/ 328 w 1176"/>
              <a:gd name="T15" fmla="*/ 618 h 1226"/>
              <a:gd name="T16" fmla="*/ 118 w 1176"/>
              <a:gd name="T17" fmla="*/ 175 h 1226"/>
              <a:gd name="T18" fmla="*/ 0 w 1176"/>
              <a:gd name="T19" fmla="*/ 175 h 1226"/>
              <a:gd name="T20" fmla="*/ 0 w 1176"/>
              <a:gd name="T21" fmla="*/ 60 h 1226"/>
              <a:gd name="T22" fmla="*/ 191 w 1176"/>
              <a:gd name="T23" fmla="*/ 60 h 1226"/>
              <a:gd name="T24" fmla="*/ 301 w 1176"/>
              <a:gd name="T25" fmla="*/ 293 h 1226"/>
              <a:gd name="T26" fmla="*/ 440 w 1176"/>
              <a:gd name="T27" fmla="*/ 585 h 1226"/>
              <a:gd name="T28" fmla="*/ 850 w 1176"/>
              <a:gd name="T29" fmla="*/ 585 h 1226"/>
              <a:gd name="T30" fmla="*/ 1074 w 1176"/>
              <a:gd name="T31" fmla="*/ 175 h 1226"/>
              <a:gd name="T32" fmla="*/ 1175 w 1176"/>
              <a:gd name="T33" fmla="*/ 233 h 1226"/>
              <a:gd name="T34" fmla="*/ 951 w 1176"/>
              <a:gd name="T35" fmla="*/ 640 h 1226"/>
              <a:gd name="T36" fmla="*/ 850 w 1176"/>
              <a:gd name="T37" fmla="*/ 700 h 1226"/>
              <a:gd name="T38" fmla="*/ 415 w 1176"/>
              <a:gd name="T39" fmla="*/ 700 h 1226"/>
              <a:gd name="T40" fmla="*/ 364 w 1176"/>
              <a:gd name="T41" fmla="*/ 796 h 1226"/>
              <a:gd name="T42" fmla="*/ 361 w 1176"/>
              <a:gd name="T43" fmla="*/ 804 h 1226"/>
              <a:gd name="T44" fmla="*/ 935 w 1176"/>
              <a:gd name="T45" fmla="*/ 992 h 1226"/>
              <a:gd name="T46" fmla="*/ 1049 w 1176"/>
              <a:gd name="T47" fmla="*/ 1110 h 1226"/>
              <a:gd name="T48" fmla="*/ 935 w 1176"/>
              <a:gd name="T49" fmla="*/ 1225 h 1226"/>
              <a:gd name="T50" fmla="*/ 817 w 1176"/>
              <a:gd name="T51" fmla="*/ 1110 h 1226"/>
              <a:gd name="T52" fmla="*/ 935 w 1176"/>
              <a:gd name="T53" fmla="*/ 992 h 1226"/>
              <a:gd name="T54" fmla="*/ 350 w 1176"/>
              <a:gd name="T55" fmla="*/ 992 h 1226"/>
              <a:gd name="T56" fmla="*/ 467 w 1176"/>
              <a:gd name="T57" fmla="*/ 1110 h 1226"/>
              <a:gd name="T58" fmla="*/ 350 w 1176"/>
              <a:gd name="T59" fmla="*/ 1225 h 1226"/>
              <a:gd name="T60" fmla="*/ 235 w 1176"/>
              <a:gd name="T61" fmla="*/ 1110 h 1226"/>
              <a:gd name="T62" fmla="*/ 350 w 1176"/>
              <a:gd name="T63" fmla="*/ 992 h 1226"/>
              <a:gd name="T64" fmla="*/ 585 w 1176"/>
              <a:gd name="T65" fmla="*/ 468 h 1226"/>
              <a:gd name="T66" fmla="*/ 585 w 1176"/>
              <a:gd name="T67" fmla="*/ 293 h 1226"/>
              <a:gd name="T68" fmla="*/ 410 w 1176"/>
              <a:gd name="T69" fmla="*/ 293 h 1226"/>
              <a:gd name="T70" fmla="*/ 410 w 1176"/>
              <a:gd name="T71" fmla="*/ 175 h 1226"/>
              <a:gd name="T72" fmla="*/ 585 w 1176"/>
              <a:gd name="T73" fmla="*/ 175 h 1226"/>
              <a:gd name="T74" fmla="*/ 585 w 1176"/>
              <a:gd name="T75" fmla="*/ 0 h 1226"/>
              <a:gd name="T76" fmla="*/ 700 w 1176"/>
              <a:gd name="T77" fmla="*/ 0 h 1226"/>
              <a:gd name="T78" fmla="*/ 700 w 1176"/>
              <a:gd name="T79" fmla="*/ 175 h 1226"/>
              <a:gd name="T80" fmla="*/ 875 w 1176"/>
              <a:gd name="T81" fmla="*/ 175 h 1226"/>
              <a:gd name="T82" fmla="*/ 875 w 1176"/>
              <a:gd name="T83" fmla="*/ 293 h 1226"/>
              <a:gd name="T84" fmla="*/ 700 w 1176"/>
              <a:gd name="T85" fmla="*/ 293 h 1226"/>
              <a:gd name="T86" fmla="*/ 700 w 1176"/>
              <a:gd name="T87" fmla="*/ 468 h 1226"/>
              <a:gd name="T88" fmla="*/ 585 w 1176"/>
              <a:gd name="T89" fmla="*/ 468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76" h="1226">
                <a:moveTo>
                  <a:pt x="361" y="804"/>
                </a:moveTo>
                <a:cubicBezTo>
                  <a:pt x="361" y="812"/>
                  <a:pt x="366" y="817"/>
                  <a:pt x="374" y="817"/>
                </a:cubicBezTo>
                <a:lnTo>
                  <a:pt x="1049" y="817"/>
                </a:lnTo>
                <a:lnTo>
                  <a:pt x="1049" y="935"/>
                </a:lnTo>
                <a:lnTo>
                  <a:pt x="350" y="935"/>
                </a:lnTo>
                <a:cubicBezTo>
                  <a:pt x="287" y="935"/>
                  <a:pt x="235" y="880"/>
                  <a:pt x="235" y="817"/>
                </a:cubicBezTo>
                <a:cubicBezTo>
                  <a:pt x="235" y="798"/>
                  <a:pt x="241" y="779"/>
                  <a:pt x="249" y="763"/>
                </a:cubicBezTo>
                <a:lnTo>
                  <a:pt x="328" y="618"/>
                </a:lnTo>
                <a:lnTo>
                  <a:pt x="118" y="175"/>
                </a:lnTo>
                <a:lnTo>
                  <a:pt x="0" y="175"/>
                </a:lnTo>
                <a:lnTo>
                  <a:pt x="0" y="60"/>
                </a:lnTo>
                <a:lnTo>
                  <a:pt x="191" y="60"/>
                </a:lnTo>
                <a:cubicBezTo>
                  <a:pt x="228" y="137"/>
                  <a:pt x="265" y="215"/>
                  <a:pt x="301" y="293"/>
                </a:cubicBezTo>
                <a:cubicBezTo>
                  <a:pt x="347" y="390"/>
                  <a:pt x="393" y="488"/>
                  <a:pt x="440" y="585"/>
                </a:cubicBezTo>
                <a:lnTo>
                  <a:pt x="850" y="585"/>
                </a:lnTo>
                <a:cubicBezTo>
                  <a:pt x="925" y="449"/>
                  <a:pt x="1001" y="313"/>
                  <a:pt x="1074" y="175"/>
                </a:cubicBezTo>
                <a:lnTo>
                  <a:pt x="1175" y="233"/>
                </a:lnTo>
                <a:lnTo>
                  <a:pt x="951" y="640"/>
                </a:lnTo>
                <a:cubicBezTo>
                  <a:pt x="932" y="675"/>
                  <a:pt x="894" y="700"/>
                  <a:pt x="850" y="700"/>
                </a:cubicBezTo>
                <a:lnTo>
                  <a:pt x="415" y="700"/>
                </a:lnTo>
                <a:lnTo>
                  <a:pt x="364" y="796"/>
                </a:lnTo>
                <a:lnTo>
                  <a:pt x="361" y="804"/>
                </a:lnTo>
                <a:close/>
                <a:moveTo>
                  <a:pt x="935" y="992"/>
                </a:moveTo>
                <a:cubicBezTo>
                  <a:pt x="998" y="992"/>
                  <a:pt x="1049" y="1047"/>
                  <a:pt x="1049" y="1110"/>
                </a:cubicBezTo>
                <a:cubicBezTo>
                  <a:pt x="1049" y="1173"/>
                  <a:pt x="998" y="1225"/>
                  <a:pt x="935" y="1225"/>
                </a:cubicBezTo>
                <a:cubicBezTo>
                  <a:pt x="872" y="1225"/>
                  <a:pt x="817" y="1173"/>
                  <a:pt x="817" y="1110"/>
                </a:cubicBezTo>
                <a:cubicBezTo>
                  <a:pt x="817" y="1047"/>
                  <a:pt x="872" y="992"/>
                  <a:pt x="935" y="992"/>
                </a:cubicBezTo>
                <a:close/>
                <a:moveTo>
                  <a:pt x="350" y="992"/>
                </a:moveTo>
                <a:cubicBezTo>
                  <a:pt x="413" y="992"/>
                  <a:pt x="467" y="1047"/>
                  <a:pt x="467" y="1110"/>
                </a:cubicBezTo>
                <a:cubicBezTo>
                  <a:pt x="467" y="1173"/>
                  <a:pt x="413" y="1225"/>
                  <a:pt x="350" y="1225"/>
                </a:cubicBezTo>
                <a:cubicBezTo>
                  <a:pt x="287" y="1225"/>
                  <a:pt x="235" y="1173"/>
                  <a:pt x="235" y="1110"/>
                </a:cubicBezTo>
                <a:cubicBezTo>
                  <a:pt x="235" y="1047"/>
                  <a:pt x="287" y="992"/>
                  <a:pt x="350" y="992"/>
                </a:cubicBezTo>
                <a:close/>
                <a:moveTo>
                  <a:pt x="585" y="468"/>
                </a:moveTo>
                <a:lnTo>
                  <a:pt x="585" y="293"/>
                </a:lnTo>
                <a:lnTo>
                  <a:pt x="410" y="293"/>
                </a:lnTo>
                <a:lnTo>
                  <a:pt x="410" y="175"/>
                </a:lnTo>
                <a:lnTo>
                  <a:pt x="585" y="175"/>
                </a:lnTo>
                <a:lnTo>
                  <a:pt x="585" y="0"/>
                </a:lnTo>
                <a:lnTo>
                  <a:pt x="700" y="0"/>
                </a:lnTo>
                <a:lnTo>
                  <a:pt x="700" y="175"/>
                </a:lnTo>
                <a:lnTo>
                  <a:pt x="875" y="175"/>
                </a:lnTo>
                <a:lnTo>
                  <a:pt x="875" y="293"/>
                </a:lnTo>
                <a:lnTo>
                  <a:pt x="700" y="293"/>
                </a:lnTo>
                <a:lnTo>
                  <a:pt x="700" y="468"/>
                </a:lnTo>
                <a:lnTo>
                  <a:pt x="585" y="4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3" name="Freeform 92"/>
          <p:cNvSpPr>
            <a:spLocks noChangeArrowheads="1"/>
          </p:cNvSpPr>
          <p:nvPr/>
        </p:nvSpPr>
        <p:spPr bwMode="auto">
          <a:xfrm>
            <a:off x="4323558" y="1479548"/>
            <a:ext cx="293687" cy="419100"/>
          </a:xfrm>
          <a:custGeom>
            <a:avLst/>
            <a:gdLst>
              <a:gd name="T0" fmla="*/ 639 w 815"/>
              <a:gd name="T1" fmla="*/ 465 h 1165"/>
              <a:gd name="T2" fmla="*/ 639 w 815"/>
              <a:gd name="T3" fmla="*/ 350 h 1165"/>
              <a:gd name="T4" fmla="*/ 465 w 815"/>
              <a:gd name="T5" fmla="*/ 350 h 1165"/>
              <a:gd name="T6" fmla="*/ 465 w 815"/>
              <a:gd name="T7" fmla="*/ 175 h 1165"/>
              <a:gd name="T8" fmla="*/ 350 w 815"/>
              <a:gd name="T9" fmla="*/ 175 h 1165"/>
              <a:gd name="T10" fmla="*/ 350 w 815"/>
              <a:gd name="T11" fmla="*/ 350 h 1165"/>
              <a:gd name="T12" fmla="*/ 175 w 815"/>
              <a:gd name="T13" fmla="*/ 350 h 1165"/>
              <a:gd name="T14" fmla="*/ 175 w 815"/>
              <a:gd name="T15" fmla="*/ 465 h 1165"/>
              <a:gd name="T16" fmla="*/ 350 w 815"/>
              <a:gd name="T17" fmla="*/ 465 h 1165"/>
              <a:gd name="T18" fmla="*/ 350 w 815"/>
              <a:gd name="T19" fmla="*/ 640 h 1165"/>
              <a:gd name="T20" fmla="*/ 465 w 815"/>
              <a:gd name="T21" fmla="*/ 640 h 1165"/>
              <a:gd name="T22" fmla="*/ 465 w 815"/>
              <a:gd name="T23" fmla="*/ 465 h 1165"/>
              <a:gd name="T24" fmla="*/ 639 w 815"/>
              <a:gd name="T25" fmla="*/ 465 h 1165"/>
              <a:gd name="T26" fmla="*/ 407 w 815"/>
              <a:gd name="T27" fmla="*/ 0 h 1165"/>
              <a:gd name="T28" fmla="*/ 814 w 815"/>
              <a:gd name="T29" fmla="*/ 408 h 1165"/>
              <a:gd name="T30" fmla="*/ 407 w 815"/>
              <a:gd name="T31" fmla="*/ 1164 h 1165"/>
              <a:gd name="T32" fmla="*/ 0 w 815"/>
              <a:gd name="T33" fmla="*/ 408 h 1165"/>
              <a:gd name="T34" fmla="*/ 407 w 815"/>
              <a:gd name="T35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5" h="1165">
                <a:moveTo>
                  <a:pt x="639" y="465"/>
                </a:moveTo>
                <a:lnTo>
                  <a:pt x="639" y="350"/>
                </a:lnTo>
                <a:lnTo>
                  <a:pt x="465" y="350"/>
                </a:lnTo>
                <a:lnTo>
                  <a:pt x="465" y="175"/>
                </a:lnTo>
                <a:lnTo>
                  <a:pt x="350" y="175"/>
                </a:lnTo>
                <a:lnTo>
                  <a:pt x="350" y="350"/>
                </a:lnTo>
                <a:lnTo>
                  <a:pt x="175" y="350"/>
                </a:lnTo>
                <a:lnTo>
                  <a:pt x="175" y="465"/>
                </a:lnTo>
                <a:lnTo>
                  <a:pt x="350" y="465"/>
                </a:lnTo>
                <a:lnTo>
                  <a:pt x="350" y="640"/>
                </a:lnTo>
                <a:lnTo>
                  <a:pt x="465" y="640"/>
                </a:lnTo>
                <a:lnTo>
                  <a:pt x="465" y="465"/>
                </a:lnTo>
                <a:lnTo>
                  <a:pt x="639" y="465"/>
                </a:lnTo>
                <a:close/>
                <a:moveTo>
                  <a:pt x="407" y="0"/>
                </a:moveTo>
                <a:cubicBezTo>
                  <a:pt x="631" y="0"/>
                  <a:pt x="814" y="183"/>
                  <a:pt x="814" y="408"/>
                </a:cubicBezTo>
                <a:cubicBezTo>
                  <a:pt x="814" y="714"/>
                  <a:pt x="407" y="1164"/>
                  <a:pt x="407" y="1164"/>
                </a:cubicBezTo>
                <a:cubicBezTo>
                  <a:pt x="407" y="1164"/>
                  <a:pt x="0" y="714"/>
                  <a:pt x="0" y="408"/>
                </a:cubicBezTo>
                <a:cubicBezTo>
                  <a:pt x="0" y="183"/>
                  <a:pt x="183" y="0"/>
                  <a:pt x="4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4" name="Freeform 93"/>
          <p:cNvSpPr>
            <a:spLocks noChangeArrowheads="1"/>
          </p:cNvSpPr>
          <p:nvPr/>
        </p:nvSpPr>
        <p:spPr bwMode="auto">
          <a:xfrm>
            <a:off x="8560593" y="1479548"/>
            <a:ext cx="419100" cy="419100"/>
          </a:xfrm>
          <a:custGeom>
            <a:avLst/>
            <a:gdLst>
              <a:gd name="T0" fmla="*/ 874 w 1165"/>
              <a:gd name="T1" fmla="*/ 640 h 1165"/>
              <a:gd name="T2" fmla="*/ 874 w 1165"/>
              <a:gd name="T3" fmla="*/ 525 h 1165"/>
              <a:gd name="T4" fmla="*/ 639 w 1165"/>
              <a:gd name="T5" fmla="*/ 525 h 1165"/>
              <a:gd name="T6" fmla="*/ 639 w 1165"/>
              <a:gd name="T7" fmla="*/ 290 h 1165"/>
              <a:gd name="T8" fmla="*/ 524 w 1165"/>
              <a:gd name="T9" fmla="*/ 290 h 1165"/>
              <a:gd name="T10" fmla="*/ 524 w 1165"/>
              <a:gd name="T11" fmla="*/ 525 h 1165"/>
              <a:gd name="T12" fmla="*/ 289 w 1165"/>
              <a:gd name="T13" fmla="*/ 525 h 1165"/>
              <a:gd name="T14" fmla="*/ 289 w 1165"/>
              <a:gd name="T15" fmla="*/ 640 h 1165"/>
              <a:gd name="T16" fmla="*/ 524 w 1165"/>
              <a:gd name="T17" fmla="*/ 640 h 1165"/>
              <a:gd name="T18" fmla="*/ 524 w 1165"/>
              <a:gd name="T19" fmla="*/ 875 h 1165"/>
              <a:gd name="T20" fmla="*/ 639 w 1165"/>
              <a:gd name="T21" fmla="*/ 875 h 1165"/>
              <a:gd name="T22" fmla="*/ 639 w 1165"/>
              <a:gd name="T23" fmla="*/ 640 h 1165"/>
              <a:gd name="T24" fmla="*/ 874 w 1165"/>
              <a:gd name="T25" fmla="*/ 640 h 1165"/>
              <a:gd name="T26" fmla="*/ 582 w 1165"/>
              <a:gd name="T27" fmla="*/ 0 h 1165"/>
              <a:gd name="T28" fmla="*/ 1164 w 1165"/>
              <a:gd name="T29" fmla="*/ 582 h 1165"/>
              <a:gd name="T30" fmla="*/ 582 w 1165"/>
              <a:gd name="T31" fmla="*/ 1164 h 1165"/>
              <a:gd name="T32" fmla="*/ 0 w 1165"/>
              <a:gd name="T33" fmla="*/ 582 h 1165"/>
              <a:gd name="T34" fmla="*/ 582 w 1165"/>
              <a:gd name="T35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5" h="1165">
                <a:moveTo>
                  <a:pt x="874" y="640"/>
                </a:moveTo>
                <a:lnTo>
                  <a:pt x="874" y="525"/>
                </a:lnTo>
                <a:lnTo>
                  <a:pt x="639" y="525"/>
                </a:lnTo>
                <a:lnTo>
                  <a:pt x="639" y="290"/>
                </a:lnTo>
                <a:lnTo>
                  <a:pt x="524" y="290"/>
                </a:lnTo>
                <a:lnTo>
                  <a:pt x="524" y="525"/>
                </a:lnTo>
                <a:lnTo>
                  <a:pt x="289" y="525"/>
                </a:lnTo>
                <a:lnTo>
                  <a:pt x="289" y="640"/>
                </a:lnTo>
                <a:lnTo>
                  <a:pt x="524" y="640"/>
                </a:lnTo>
                <a:lnTo>
                  <a:pt x="524" y="875"/>
                </a:lnTo>
                <a:lnTo>
                  <a:pt x="639" y="875"/>
                </a:lnTo>
                <a:lnTo>
                  <a:pt x="639" y="640"/>
                </a:lnTo>
                <a:lnTo>
                  <a:pt x="874" y="640"/>
                </a:lnTo>
                <a:close/>
                <a:moveTo>
                  <a:pt x="582" y="0"/>
                </a:moveTo>
                <a:cubicBezTo>
                  <a:pt x="904" y="0"/>
                  <a:pt x="1164" y="259"/>
                  <a:pt x="1164" y="582"/>
                </a:cubicBezTo>
                <a:cubicBezTo>
                  <a:pt x="1164" y="904"/>
                  <a:pt x="905" y="1164"/>
                  <a:pt x="582" y="1164"/>
                </a:cubicBezTo>
                <a:cubicBezTo>
                  <a:pt x="260" y="1164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5" name="Freeform 94"/>
          <p:cNvSpPr>
            <a:spLocks noChangeArrowheads="1"/>
          </p:cNvSpPr>
          <p:nvPr/>
        </p:nvSpPr>
        <p:spPr bwMode="auto">
          <a:xfrm>
            <a:off x="3205958" y="1501775"/>
            <a:ext cx="377825" cy="377825"/>
          </a:xfrm>
          <a:custGeom>
            <a:avLst/>
            <a:gdLst>
              <a:gd name="T0" fmla="*/ 817 w 1051"/>
              <a:gd name="T1" fmla="*/ 582 h 1050"/>
              <a:gd name="T2" fmla="*/ 817 w 1051"/>
              <a:gd name="T3" fmla="*/ 467 h 1050"/>
              <a:gd name="T4" fmla="*/ 582 w 1051"/>
              <a:gd name="T5" fmla="*/ 467 h 1050"/>
              <a:gd name="T6" fmla="*/ 582 w 1051"/>
              <a:gd name="T7" fmla="*/ 232 h 1050"/>
              <a:gd name="T8" fmla="*/ 467 w 1051"/>
              <a:gd name="T9" fmla="*/ 232 h 1050"/>
              <a:gd name="T10" fmla="*/ 467 w 1051"/>
              <a:gd name="T11" fmla="*/ 467 h 1050"/>
              <a:gd name="T12" fmla="*/ 232 w 1051"/>
              <a:gd name="T13" fmla="*/ 467 h 1050"/>
              <a:gd name="T14" fmla="*/ 232 w 1051"/>
              <a:gd name="T15" fmla="*/ 582 h 1050"/>
              <a:gd name="T16" fmla="*/ 467 w 1051"/>
              <a:gd name="T17" fmla="*/ 582 h 1050"/>
              <a:gd name="T18" fmla="*/ 467 w 1051"/>
              <a:gd name="T19" fmla="*/ 817 h 1050"/>
              <a:gd name="T20" fmla="*/ 582 w 1051"/>
              <a:gd name="T21" fmla="*/ 817 h 1050"/>
              <a:gd name="T22" fmla="*/ 582 w 1051"/>
              <a:gd name="T23" fmla="*/ 582 h 1050"/>
              <a:gd name="T24" fmla="*/ 817 w 1051"/>
              <a:gd name="T25" fmla="*/ 582 h 1050"/>
              <a:gd name="T26" fmla="*/ 932 w 1051"/>
              <a:gd name="T27" fmla="*/ 0 h 1050"/>
              <a:gd name="T28" fmla="*/ 1050 w 1051"/>
              <a:gd name="T29" fmla="*/ 117 h 1050"/>
              <a:gd name="T30" fmla="*/ 1050 w 1051"/>
              <a:gd name="T31" fmla="*/ 932 h 1050"/>
              <a:gd name="T32" fmla="*/ 932 w 1051"/>
              <a:gd name="T33" fmla="*/ 1049 h 1050"/>
              <a:gd name="T34" fmla="*/ 118 w 1051"/>
              <a:gd name="T35" fmla="*/ 1049 h 1050"/>
              <a:gd name="T36" fmla="*/ 0 w 1051"/>
              <a:gd name="T37" fmla="*/ 932 h 1050"/>
              <a:gd name="T38" fmla="*/ 0 w 1051"/>
              <a:gd name="T39" fmla="*/ 117 h 1050"/>
              <a:gd name="T40" fmla="*/ 118 w 1051"/>
              <a:gd name="T41" fmla="*/ 0 h 1050"/>
              <a:gd name="T42" fmla="*/ 932 w 1051"/>
              <a:gd name="T43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1" h="1050">
                <a:moveTo>
                  <a:pt x="817" y="582"/>
                </a:moveTo>
                <a:lnTo>
                  <a:pt x="817" y="467"/>
                </a:lnTo>
                <a:lnTo>
                  <a:pt x="582" y="467"/>
                </a:lnTo>
                <a:lnTo>
                  <a:pt x="582" y="232"/>
                </a:lnTo>
                <a:lnTo>
                  <a:pt x="467" y="232"/>
                </a:lnTo>
                <a:lnTo>
                  <a:pt x="467" y="467"/>
                </a:lnTo>
                <a:lnTo>
                  <a:pt x="232" y="467"/>
                </a:lnTo>
                <a:lnTo>
                  <a:pt x="232" y="582"/>
                </a:lnTo>
                <a:lnTo>
                  <a:pt x="467" y="582"/>
                </a:lnTo>
                <a:lnTo>
                  <a:pt x="467" y="817"/>
                </a:lnTo>
                <a:lnTo>
                  <a:pt x="582" y="817"/>
                </a:lnTo>
                <a:lnTo>
                  <a:pt x="582" y="582"/>
                </a:lnTo>
                <a:lnTo>
                  <a:pt x="817" y="582"/>
                </a:lnTo>
                <a:close/>
                <a:moveTo>
                  <a:pt x="932" y="0"/>
                </a:moveTo>
                <a:cubicBezTo>
                  <a:pt x="995" y="0"/>
                  <a:pt x="1050" y="54"/>
                  <a:pt x="1050" y="117"/>
                </a:cubicBezTo>
                <a:lnTo>
                  <a:pt x="1050" y="932"/>
                </a:lnTo>
                <a:cubicBezTo>
                  <a:pt x="1050" y="994"/>
                  <a:pt x="995" y="1049"/>
                  <a:pt x="932" y="1049"/>
                </a:cubicBezTo>
                <a:lnTo>
                  <a:pt x="118" y="1049"/>
                </a:lnTo>
                <a:cubicBezTo>
                  <a:pt x="52" y="1049"/>
                  <a:pt x="0" y="994"/>
                  <a:pt x="0" y="932"/>
                </a:cubicBezTo>
                <a:lnTo>
                  <a:pt x="0" y="117"/>
                </a:lnTo>
                <a:cubicBezTo>
                  <a:pt x="0" y="54"/>
                  <a:pt x="52" y="0"/>
                  <a:pt x="118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6" name="Freeform 95"/>
          <p:cNvSpPr>
            <a:spLocks noChangeArrowheads="1"/>
          </p:cNvSpPr>
          <p:nvPr/>
        </p:nvSpPr>
        <p:spPr bwMode="auto">
          <a:xfrm>
            <a:off x="1056481" y="2452689"/>
            <a:ext cx="463550" cy="211137"/>
          </a:xfrm>
          <a:custGeom>
            <a:avLst/>
            <a:gdLst>
              <a:gd name="T0" fmla="*/ 1285 w 1286"/>
              <a:gd name="T1" fmla="*/ 235 h 585"/>
              <a:gd name="T2" fmla="*/ 1285 w 1286"/>
              <a:gd name="T3" fmla="*/ 584 h 585"/>
              <a:gd name="T4" fmla="*/ 0 w 1286"/>
              <a:gd name="T5" fmla="*/ 584 h 585"/>
              <a:gd name="T6" fmla="*/ 0 w 1286"/>
              <a:gd name="T7" fmla="*/ 0 h 585"/>
              <a:gd name="T8" fmla="*/ 118 w 1286"/>
              <a:gd name="T9" fmla="*/ 0 h 585"/>
              <a:gd name="T10" fmla="*/ 118 w 1286"/>
              <a:gd name="T11" fmla="*/ 410 h 585"/>
              <a:gd name="T12" fmla="*/ 585 w 1286"/>
              <a:gd name="T13" fmla="*/ 410 h 585"/>
              <a:gd name="T14" fmla="*/ 585 w 1286"/>
              <a:gd name="T15" fmla="*/ 0 h 585"/>
              <a:gd name="T16" fmla="*/ 1050 w 1286"/>
              <a:gd name="T17" fmla="*/ 0 h 585"/>
              <a:gd name="T18" fmla="*/ 1285 w 1286"/>
              <a:gd name="T19" fmla="*/ 235 h 585"/>
              <a:gd name="T20" fmla="*/ 350 w 1286"/>
              <a:gd name="T21" fmla="*/ 349 h 585"/>
              <a:gd name="T22" fmla="*/ 175 w 1286"/>
              <a:gd name="T23" fmla="*/ 175 h 585"/>
              <a:gd name="T24" fmla="*/ 350 w 1286"/>
              <a:gd name="T25" fmla="*/ 0 h 585"/>
              <a:gd name="T26" fmla="*/ 525 w 1286"/>
              <a:gd name="T27" fmla="*/ 175 h 585"/>
              <a:gd name="T28" fmla="*/ 350 w 1286"/>
              <a:gd name="T29" fmla="*/ 349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86" h="585">
                <a:moveTo>
                  <a:pt x="1285" y="235"/>
                </a:moveTo>
                <a:lnTo>
                  <a:pt x="1285" y="584"/>
                </a:lnTo>
                <a:lnTo>
                  <a:pt x="0" y="584"/>
                </a:lnTo>
                <a:lnTo>
                  <a:pt x="0" y="0"/>
                </a:lnTo>
                <a:lnTo>
                  <a:pt x="118" y="0"/>
                </a:lnTo>
                <a:lnTo>
                  <a:pt x="118" y="410"/>
                </a:lnTo>
                <a:lnTo>
                  <a:pt x="585" y="410"/>
                </a:lnTo>
                <a:lnTo>
                  <a:pt x="585" y="0"/>
                </a:lnTo>
                <a:lnTo>
                  <a:pt x="1050" y="0"/>
                </a:lnTo>
                <a:cubicBezTo>
                  <a:pt x="1178" y="0"/>
                  <a:pt x="1285" y="106"/>
                  <a:pt x="1285" y="235"/>
                </a:cubicBezTo>
                <a:close/>
                <a:moveTo>
                  <a:pt x="350" y="349"/>
                </a:moveTo>
                <a:cubicBezTo>
                  <a:pt x="254" y="349"/>
                  <a:pt x="175" y="270"/>
                  <a:pt x="175" y="175"/>
                </a:cubicBezTo>
                <a:cubicBezTo>
                  <a:pt x="175" y="79"/>
                  <a:pt x="254" y="0"/>
                  <a:pt x="350" y="0"/>
                </a:cubicBezTo>
                <a:cubicBezTo>
                  <a:pt x="446" y="0"/>
                  <a:pt x="525" y="79"/>
                  <a:pt x="525" y="175"/>
                </a:cubicBezTo>
                <a:cubicBezTo>
                  <a:pt x="525" y="270"/>
                  <a:pt x="446" y="349"/>
                  <a:pt x="350" y="3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7" name="Freeform 96"/>
          <p:cNvSpPr>
            <a:spLocks noChangeArrowheads="1"/>
          </p:cNvSpPr>
          <p:nvPr/>
        </p:nvSpPr>
        <p:spPr bwMode="auto">
          <a:xfrm>
            <a:off x="2147093" y="2347913"/>
            <a:ext cx="419100" cy="422275"/>
          </a:xfrm>
          <a:custGeom>
            <a:avLst/>
            <a:gdLst>
              <a:gd name="T0" fmla="*/ 640 w 1166"/>
              <a:gd name="T1" fmla="*/ 415 h 1173"/>
              <a:gd name="T2" fmla="*/ 640 w 1166"/>
              <a:gd name="T3" fmla="*/ 590 h 1173"/>
              <a:gd name="T4" fmla="*/ 815 w 1166"/>
              <a:gd name="T5" fmla="*/ 590 h 1173"/>
              <a:gd name="T6" fmla="*/ 815 w 1166"/>
              <a:gd name="T7" fmla="*/ 708 h 1173"/>
              <a:gd name="T8" fmla="*/ 640 w 1166"/>
              <a:gd name="T9" fmla="*/ 708 h 1173"/>
              <a:gd name="T10" fmla="*/ 640 w 1166"/>
              <a:gd name="T11" fmla="*/ 883 h 1173"/>
              <a:gd name="T12" fmla="*/ 525 w 1166"/>
              <a:gd name="T13" fmla="*/ 883 h 1173"/>
              <a:gd name="T14" fmla="*/ 525 w 1166"/>
              <a:gd name="T15" fmla="*/ 708 h 1173"/>
              <a:gd name="T16" fmla="*/ 350 w 1166"/>
              <a:gd name="T17" fmla="*/ 708 h 1173"/>
              <a:gd name="T18" fmla="*/ 350 w 1166"/>
              <a:gd name="T19" fmla="*/ 590 h 1173"/>
              <a:gd name="T20" fmla="*/ 525 w 1166"/>
              <a:gd name="T21" fmla="*/ 590 h 1173"/>
              <a:gd name="T22" fmla="*/ 525 w 1166"/>
              <a:gd name="T23" fmla="*/ 415 h 1173"/>
              <a:gd name="T24" fmla="*/ 640 w 1166"/>
              <a:gd name="T25" fmla="*/ 415 h 1173"/>
              <a:gd name="T26" fmla="*/ 583 w 1166"/>
              <a:gd name="T27" fmla="*/ 1057 h 1173"/>
              <a:gd name="T28" fmla="*/ 990 w 1166"/>
              <a:gd name="T29" fmla="*/ 648 h 1173"/>
              <a:gd name="T30" fmla="*/ 583 w 1166"/>
              <a:gd name="T31" fmla="*/ 240 h 1173"/>
              <a:gd name="T32" fmla="*/ 175 w 1166"/>
              <a:gd name="T33" fmla="*/ 648 h 1173"/>
              <a:gd name="T34" fmla="*/ 583 w 1166"/>
              <a:gd name="T35" fmla="*/ 1057 h 1173"/>
              <a:gd name="T36" fmla="*/ 583 w 1166"/>
              <a:gd name="T37" fmla="*/ 123 h 1173"/>
              <a:gd name="T38" fmla="*/ 1107 w 1166"/>
              <a:gd name="T39" fmla="*/ 648 h 1173"/>
              <a:gd name="T40" fmla="*/ 583 w 1166"/>
              <a:gd name="T41" fmla="*/ 1172 h 1173"/>
              <a:gd name="T42" fmla="*/ 58 w 1166"/>
              <a:gd name="T43" fmla="*/ 648 h 1173"/>
              <a:gd name="T44" fmla="*/ 583 w 1166"/>
              <a:gd name="T45" fmla="*/ 123 h 1173"/>
              <a:gd name="T46" fmla="*/ 1165 w 1166"/>
              <a:gd name="T47" fmla="*/ 224 h 1173"/>
              <a:gd name="T48" fmla="*/ 1091 w 1166"/>
              <a:gd name="T49" fmla="*/ 314 h 1173"/>
              <a:gd name="T50" fmla="*/ 823 w 1166"/>
              <a:gd name="T51" fmla="*/ 87 h 1173"/>
              <a:gd name="T52" fmla="*/ 897 w 1166"/>
              <a:gd name="T53" fmla="*/ 0 h 1173"/>
              <a:gd name="T54" fmla="*/ 1165 w 1166"/>
              <a:gd name="T55" fmla="*/ 224 h 1173"/>
              <a:gd name="T56" fmla="*/ 342 w 1166"/>
              <a:gd name="T57" fmla="*/ 87 h 1173"/>
              <a:gd name="T58" fmla="*/ 74 w 1166"/>
              <a:gd name="T59" fmla="*/ 311 h 1173"/>
              <a:gd name="T60" fmla="*/ 0 w 1166"/>
              <a:gd name="T61" fmla="*/ 224 h 1173"/>
              <a:gd name="T62" fmla="*/ 268 w 1166"/>
              <a:gd name="T63" fmla="*/ 0 h 1173"/>
              <a:gd name="T64" fmla="*/ 342 w 1166"/>
              <a:gd name="T65" fmla="*/ 87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66" h="1173">
                <a:moveTo>
                  <a:pt x="640" y="415"/>
                </a:moveTo>
                <a:lnTo>
                  <a:pt x="640" y="590"/>
                </a:lnTo>
                <a:lnTo>
                  <a:pt x="815" y="590"/>
                </a:lnTo>
                <a:lnTo>
                  <a:pt x="815" y="708"/>
                </a:lnTo>
                <a:lnTo>
                  <a:pt x="640" y="708"/>
                </a:lnTo>
                <a:lnTo>
                  <a:pt x="640" y="883"/>
                </a:lnTo>
                <a:lnTo>
                  <a:pt x="525" y="883"/>
                </a:lnTo>
                <a:lnTo>
                  <a:pt x="525" y="708"/>
                </a:lnTo>
                <a:lnTo>
                  <a:pt x="350" y="708"/>
                </a:lnTo>
                <a:lnTo>
                  <a:pt x="350" y="590"/>
                </a:lnTo>
                <a:lnTo>
                  <a:pt x="525" y="590"/>
                </a:lnTo>
                <a:lnTo>
                  <a:pt x="525" y="415"/>
                </a:lnTo>
                <a:lnTo>
                  <a:pt x="640" y="415"/>
                </a:lnTo>
                <a:close/>
                <a:moveTo>
                  <a:pt x="583" y="1057"/>
                </a:moveTo>
                <a:cubicBezTo>
                  <a:pt x="809" y="1057"/>
                  <a:pt x="990" y="874"/>
                  <a:pt x="990" y="648"/>
                </a:cubicBezTo>
                <a:cubicBezTo>
                  <a:pt x="990" y="421"/>
                  <a:pt x="809" y="240"/>
                  <a:pt x="583" y="240"/>
                </a:cubicBezTo>
                <a:cubicBezTo>
                  <a:pt x="356" y="240"/>
                  <a:pt x="175" y="421"/>
                  <a:pt x="175" y="648"/>
                </a:cubicBezTo>
                <a:cubicBezTo>
                  <a:pt x="175" y="874"/>
                  <a:pt x="356" y="1057"/>
                  <a:pt x="583" y="1057"/>
                </a:cubicBezTo>
                <a:close/>
                <a:moveTo>
                  <a:pt x="583" y="123"/>
                </a:moveTo>
                <a:cubicBezTo>
                  <a:pt x="872" y="123"/>
                  <a:pt x="1107" y="358"/>
                  <a:pt x="1107" y="648"/>
                </a:cubicBezTo>
                <a:cubicBezTo>
                  <a:pt x="1107" y="937"/>
                  <a:pt x="872" y="1172"/>
                  <a:pt x="583" y="1172"/>
                </a:cubicBezTo>
                <a:cubicBezTo>
                  <a:pt x="293" y="1172"/>
                  <a:pt x="58" y="937"/>
                  <a:pt x="58" y="648"/>
                </a:cubicBezTo>
                <a:cubicBezTo>
                  <a:pt x="58" y="358"/>
                  <a:pt x="293" y="123"/>
                  <a:pt x="583" y="123"/>
                </a:cubicBezTo>
                <a:close/>
                <a:moveTo>
                  <a:pt x="1165" y="224"/>
                </a:moveTo>
                <a:lnTo>
                  <a:pt x="1091" y="314"/>
                </a:lnTo>
                <a:lnTo>
                  <a:pt x="823" y="87"/>
                </a:lnTo>
                <a:lnTo>
                  <a:pt x="897" y="0"/>
                </a:lnTo>
                <a:lnTo>
                  <a:pt x="1165" y="224"/>
                </a:lnTo>
                <a:close/>
                <a:moveTo>
                  <a:pt x="342" y="87"/>
                </a:moveTo>
                <a:lnTo>
                  <a:pt x="74" y="311"/>
                </a:lnTo>
                <a:lnTo>
                  <a:pt x="0" y="224"/>
                </a:lnTo>
                <a:lnTo>
                  <a:pt x="268" y="0"/>
                </a:lnTo>
                <a:lnTo>
                  <a:pt x="342" y="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8" name="Freeform 97"/>
          <p:cNvSpPr>
            <a:spLocks noChangeArrowheads="1"/>
          </p:cNvSpPr>
          <p:nvPr/>
        </p:nvSpPr>
        <p:spPr bwMode="auto">
          <a:xfrm>
            <a:off x="3194843" y="2411412"/>
            <a:ext cx="463550" cy="293688"/>
          </a:xfrm>
          <a:custGeom>
            <a:avLst/>
            <a:gdLst>
              <a:gd name="T0" fmla="*/ 1110 w 1286"/>
              <a:gd name="T1" fmla="*/ 350 h 815"/>
              <a:gd name="T2" fmla="*/ 875 w 1286"/>
              <a:gd name="T3" fmla="*/ 115 h 815"/>
              <a:gd name="T4" fmla="*/ 817 w 1286"/>
              <a:gd name="T5" fmla="*/ 115 h 815"/>
              <a:gd name="T6" fmla="*/ 817 w 1286"/>
              <a:gd name="T7" fmla="*/ 350 h 815"/>
              <a:gd name="T8" fmla="*/ 1110 w 1286"/>
              <a:gd name="T9" fmla="*/ 350 h 815"/>
              <a:gd name="T10" fmla="*/ 962 w 1286"/>
              <a:gd name="T11" fmla="*/ 727 h 815"/>
              <a:gd name="T12" fmla="*/ 1050 w 1286"/>
              <a:gd name="T13" fmla="*/ 639 h 815"/>
              <a:gd name="T14" fmla="*/ 962 w 1286"/>
              <a:gd name="T15" fmla="*/ 552 h 815"/>
              <a:gd name="T16" fmla="*/ 875 w 1286"/>
              <a:gd name="T17" fmla="*/ 639 h 815"/>
              <a:gd name="T18" fmla="*/ 962 w 1286"/>
              <a:gd name="T19" fmla="*/ 727 h 815"/>
              <a:gd name="T20" fmla="*/ 700 w 1286"/>
              <a:gd name="T21" fmla="*/ 350 h 815"/>
              <a:gd name="T22" fmla="*/ 700 w 1286"/>
              <a:gd name="T23" fmla="*/ 115 h 815"/>
              <a:gd name="T24" fmla="*/ 468 w 1286"/>
              <a:gd name="T25" fmla="*/ 115 h 815"/>
              <a:gd name="T26" fmla="*/ 468 w 1286"/>
              <a:gd name="T27" fmla="*/ 350 h 815"/>
              <a:gd name="T28" fmla="*/ 700 w 1286"/>
              <a:gd name="T29" fmla="*/ 350 h 815"/>
              <a:gd name="T30" fmla="*/ 293 w 1286"/>
              <a:gd name="T31" fmla="*/ 727 h 815"/>
              <a:gd name="T32" fmla="*/ 380 w 1286"/>
              <a:gd name="T33" fmla="*/ 639 h 815"/>
              <a:gd name="T34" fmla="*/ 293 w 1286"/>
              <a:gd name="T35" fmla="*/ 552 h 815"/>
              <a:gd name="T36" fmla="*/ 205 w 1286"/>
              <a:gd name="T37" fmla="*/ 639 h 815"/>
              <a:gd name="T38" fmla="*/ 293 w 1286"/>
              <a:gd name="T39" fmla="*/ 727 h 815"/>
              <a:gd name="T40" fmla="*/ 118 w 1286"/>
              <a:gd name="T41" fmla="*/ 350 h 815"/>
              <a:gd name="T42" fmla="*/ 350 w 1286"/>
              <a:gd name="T43" fmla="*/ 350 h 815"/>
              <a:gd name="T44" fmla="*/ 350 w 1286"/>
              <a:gd name="T45" fmla="*/ 115 h 815"/>
              <a:gd name="T46" fmla="*/ 118 w 1286"/>
              <a:gd name="T47" fmla="*/ 115 h 815"/>
              <a:gd name="T48" fmla="*/ 118 w 1286"/>
              <a:gd name="T49" fmla="*/ 350 h 815"/>
              <a:gd name="T50" fmla="*/ 935 w 1286"/>
              <a:gd name="T51" fmla="*/ 0 h 815"/>
              <a:gd name="T52" fmla="*/ 1285 w 1286"/>
              <a:gd name="T53" fmla="*/ 350 h 815"/>
              <a:gd name="T54" fmla="*/ 1285 w 1286"/>
              <a:gd name="T55" fmla="*/ 639 h 815"/>
              <a:gd name="T56" fmla="*/ 1137 w 1286"/>
              <a:gd name="T57" fmla="*/ 639 h 815"/>
              <a:gd name="T58" fmla="*/ 962 w 1286"/>
              <a:gd name="T59" fmla="*/ 814 h 815"/>
              <a:gd name="T60" fmla="*/ 787 w 1286"/>
              <a:gd name="T61" fmla="*/ 639 h 815"/>
              <a:gd name="T62" fmla="*/ 468 w 1286"/>
              <a:gd name="T63" fmla="*/ 639 h 815"/>
              <a:gd name="T64" fmla="*/ 293 w 1286"/>
              <a:gd name="T65" fmla="*/ 814 h 815"/>
              <a:gd name="T66" fmla="*/ 118 w 1286"/>
              <a:gd name="T67" fmla="*/ 639 h 815"/>
              <a:gd name="T68" fmla="*/ 0 w 1286"/>
              <a:gd name="T69" fmla="*/ 639 h 815"/>
              <a:gd name="T70" fmla="*/ 0 w 1286"/>
              <a:gd name="T71" fmla="*/ 115 h 815"/>
              <a:gd name="T72" fmla="*/ 118 w 1286"/>
              <a:gd name="T73" fmla="*/ 0 h 815"/>
              <a:gd name="T74" fmla="*/ 935 w 1286"/>
              <a:gd name="T75" fmla="*/ 0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86" h="815">
                <a:moveTo>
                  <a:pt x="1110" y="350"/>
                </a:moveTo>
                <a:lnTo>
                  <a:pt x="875" y="115"/>
                </a:lnTo>
                <a:lnTo>
                  <a:pt x="817" y="115"/>
                </a:lnTo>
                <a:lnTo>
                  <a:pt x="817" y="350"/>
                </a:lnTo>
                <a:lnTo>
                  <a:pt x="1110" y="350"/>
                </a:lnTo>
                <a:close/>
                <a:moveTo>
                  <a:pt x="962" y="727"/>
                </a:moveTo>
                <a:cubicBezTo>
                  <a:pt x="1011" y="727"/>
                  <a:pt x="1050" y="688"/>
                  <a:pt x="1050" y="639"/>
                </a:cubicBezTo>
                <a:cubicBezTo>
                  <a:pt x="1050" y="589"/>
                  <a:pt x="1011" y="552"/>
                  <a:pt x="962" y="552"/>
                </a:cubicBezTo>
                <a:cubicBezTo>
                  <a:pt x="912" y="552"/>
                  <a:pt x="875" y="589"/>
                  <a:pt x="875" y="639"/>
                </a:cubicBezTo>
                <a:cubicBezTo>
                  <a:pt x="875" y="688"/>
                  <a:pt x="912" y="727"/>
                  <a:pt x="962" y="727"/>
                </a:cubicBezTo>
                <a:close/>
                <a:moveTo>
                  <a:pt x="700" y="350"/>
                </a:moveTo>
                <a:lnTo>
                  <a:pt x="700" y="115"/>
                </a:lnTo>
                <a:lnTo>
                  <a:pt x="468" y="115"/>
                </a:lnTo>
                <a:lnTo>
                  <a:pt x="468" y="350"/>
                </a:lnTo>
                <a:lnTo>
                  <a:pt x="700" y="350"/>
                </a:lnTo>
                <a:close/>
                <a:moveTo>
                  <a:pt x="293" y="727"/>
                </a:moveTo>
                <a:cubicBezTo>
                  <a:pt x="342" y="727"/>
                  <a:pt x="380" y="688"/>
                  <a:pt x="380" y="639"/>
                </a:cubicBezTo>
                <a:cubicBezTo>
                  <a:pt x="380" y="589"/>
                  <a:pt x="342" y="552"/>
                  <a:pt x="293" y="552"/>
                </a:cubicBezTo>
                <a:cubicBezTo>
                  <a:pt x="244" y="552"/>
                  <a:pt x="205" y="589"/>
                  <a:pt x="205" y="639"/>
                </a:cubicBezTo>
                <a:cubicBezTo>
                  <a:pt x="205" y="688"/>
                  <a:pt x="244" y="727"/>
                  <a:pt x="293" y="727"/>
                </a:cubicBezTo>
                <a:close/>
                <a:moveTo>
                  <a:pt x="118" y="350"/>
                </a:moveTo>
                <a:lnTo>
                  <a:pt x="350" y="350"/>
                </a:lnTo>
                <a:lnTo>
                  <a:pt x="350" y="115"/>
                </a:lnTo>
                <a:lnTo>
                  <a:pt x="118" y="115"/>
                </a:lnTo>
                <a:lnTo>
                  <a:pt x="118" y="350"/>
                </a:lnTo>
                <a:close/>
                <a:moveTo>
                  <a:pt x="935" y="0"/>
                </a:moveTo>
                <a:lnTo>
                  <a:pt x="1285" y="350"/>
                </a:lnTo>
                <a:lnTo>
                  <a:pt x="1285" y="639"/>
                </a:lnTo>
                <a:lnTo>
                  <a:pt x="1137" y="639"/>
                </a:lnTo>
                <a:cubicBezTo>
                  <a:pt x="1137" y="735"/>
                  <a:pt x="1057" y="814"/>
                  <a:pt x="962" y="814"/>
                </a:cubicBezTo>
                <a:cubicBezTo>
                  <a:pt x="866" y="814"/>
                  <a:pt x="787" y="735"/>
                  <a:pt x="787" y="639"/>
                </a:cubicBezTo>
                <a:lnTo>
                  <a:pt x="468" y="639"/>
                </a:lnTo>
                <a:cubicBezTo>
                  <a:pt x="468" y="735"/>
                  <a:pt x="388" y="814"/>
                  <a:pt x="293" y="814"/>
                </a:cubicBezTo>
                <a:cubicBezTo>
                  <a:pt x="197" y="814"/>
                  <a:pt x="118" y="735"/>
                  <a:pt x="118" y="639"/>
                </a:cubicBezTo>
                <a:lnTo>
                  <a:pt x="0" y="639"/>
                </a:lnTo>
                <a:lnTo>
                  <a:pt x="0" y="115"/>
                </a:lnTo>
                <a:cubicBezTo>
                  <a:pt x="0" y="49"/>
                  <a:pt x="55" y="0"/>
                  <a:pt x="118" y="0"/>
                </a:cubicBezTo>
                <a:lnTo>
                  <a:pt x="93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9" name="Freeform 98"/>
          <p:cNvSpPr>
            <a:spLocks noChangeArrowheads="1"/>
          </p:cNvSpPr>
          <p:nvPr/>
        </p:nvSpPr>
        <p:spPr bwMode="auto">
          <a:xfrm>
            <a:off x="5333206" y="2359026"/>
            <a:ext cx="463550" cy="398463"/>
          </a:xfrm>
          <a:custGeom>
            <a:avLst/>
            <a:gdLst>
              <a:gd name="T0" fmla="*/ 1167 w 1286"/>
              <a:gd name="T1" fmla="*/ 0 h 1107"/>
              <a:gd name="T2" fmla="*/ 1285 w 1286"/>
              <a:gd name="T3" fmla="*/ 117 h 1107"/>
              <a:gd name="T4" fmla="*/ 1285 w 1286"/>
              <a:gd name="T5" fmla="*/ 817 h 1107"/>
              <a:gd name="T6" fmla="*/ 1167 w 1286"/>
              <a:gd name="T7" fmla="*/ 932 h 1107"/>
              <a:gd name="T8" fmla="*/ 935 w 1286"/>
              <a:gd name="T9" fmla="*/ 932 h 1107"/>
              <a:gd name="T10" fmla="*/ 935 w 1286"/>
              <a:gd name="T11" fmla="*/ 817 h 1107"/>
              <a:gd name="T12" fmla="*/ 1167 w 1286"/>
              <a:gd name="T13" fmla="*/ 817 h 1107"/>
              <a:gd name="T14" fmla="*/ 1167 w 1286"/>
              <a:gd name="T15" fmla="*/ 117 h 1107"/>
              <a:gd name="T16" fmla="*/ 118 w 1286"/>
              <a:gd name="T17" fmla="*/ 117 h 1107"/>
              <a:gd name="T18" fmla="*/ 118 w 1286"/>
              <a:gd name="T19" fmla="*/ 817 h 1107"/>
              <a:gd name="T20" fmla="*/ 350 w 1286"/>
              <a:gd name="T21" fmla="*/ 817 h 1107"/>
              <a:gd name="T22" fmla="*/ 350 w 1286"/>
              <a:gd name="T23" fmla="*/ 932 h 1107"/>
              <a:gd name="T24" fmla="*/ 118 w 1286"/>
              <a:gd name="T25" fmla="*/ 932 h 1107"/>
              <a:gd name="T26" fmla="*/ 0 w 1286"/>
              <a:gd name="T27" fmla="*/ 817 h 1107"/>
              <a:gd name="T28" fmla="*/ 0 w 1286"/>
              <a:gd name="T29" fmla="*/ 117 h 1107"/>
              <a:gd name="T30" fmla="*/ 118 w 1286"/>
              <a:gd name="T31" fmla="*/ 0 h 1107"/>
              <a:gd name="T32" fmla="*/ 1167 w 1286"/>
              <a:gd name="T33" fmla="*/ 0 h 1107"/>
              <a:gd name="T34" fmla="*/ 293 w 1286"/>
              <a:gd name="T35" fmla="*/ 1106 h 1107"/>
              <a:gd name="T36" fmla="*/ 643 w 1286"/>
              <a:gd name="T37" fmla="*/ 757 h 1107"/>
              <a:gd name="T38" fmla="*/ 992 w 1286"/>
              <a:gd name="T39" fmla="*/ 1106 h 1107"/>
              <a:gd name="T40" fmla="*/ 293 w 1286"/>
              <a:gd name="T41" fmla="*/ 1106 h 1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286" h="1107">
                <a:moveTo>
                  <a:pt x="1167" y="0"/>
                </a:moveTo>
                <a:cubicBezTo>
                  <a:pt x="1230" y="0"/>
                  <a:pt x="1285" y="54"/>
                  <a:pt x="1285" y="117"/>
                </a:cubicBezTo>
                <a:lnTo>
                  <a:pt x="1285" y="817"/>
                </a:lnTo>
                <a:cubicBezTo>
                  <a:pt x="1285" y="880"/>
                  <a:pt x="1230" y="932"/>
                  <a:pt x="1167" y="932"/>
                </a:cubicBezTo>
                <a:lnTo>
                  <a:pt x="935" y="932"/>
                </a:lnTo>
                <a:lnTo>
                  <a:pt x="935" y="817"/>
                </a:lnTo>
                <a:lnTo>
                  <a:pt x="1167" y="817"/>
                </a:lnTo>
                <a:lnTo>
                  <a:pt x="1167" y="117"/>
                </a:lnTo>
                <a:lnTo>
                  <a:pt x="118" y="117"/>
                </a:lnTo>
                <a:lnTo>
                  <a:pt x="118" y="817"/>
                </a:lnTo>
                <a:lnTo>
                  <a:pt x="350" y="817"/>
                </a:lnTo>
                <a:lnTo>
                  <a:pt x="350" y="932"/>
                </a:lnTo>
                <a:lnTo>
                  <a:pt x="118" y="932"/>
                </a:lnTo>
                <a:cubicBezTo>
                  <a:pt x="55" y="932"/>
                  <a:pt x="0" y="880"/>
                  <a:pt x="0" y="817"/>
                </a:cubicBezTo>
                <a:lnTo>
                  <a:pt x="0" y="117"/>
                </a:lnTo>
                <a:cubicBezTo>
                  <a:pt x="0" y="54"/>
                  <a:pt x="55" y="0"/>
                  <a:pt x="118" y="0"/>
                </a:cubicBezTo>
                <a:lnTo>
                  <a:pt x="1167" y="0"/>
                </a:lnTo>
                <a:close/>
                <a:moveTo>
                  <a:pt x="293" y="1106"/>
                </a:moveTo>
                <a:lnTo>
                  <a:pt x="643" y="757"/>
                </a:lnTo>
                <a:lnTo>
                  <a:pt x="992" y="1106"/>
                </a:lnTo>
                <a:lnTo>
                  <a:pt x="293" y="110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0" name="Freeform 99"/>
          <p:cNvSpPr>
            <a:spLocks noChangeArrowheads="1"/>
          </p:cNvSpPr>
          <p:nvPr/>
        </p:nvSpPr>
        <p:spPr bwMode="auto">
          <a:xfrm>
            <a:off x="4294981" y="2347912"/>
            <a:ext cx="398462" cy="419100"/>
          </a:xfrm>
          <a:custGeom>
            <a:avLst/>
            <a:gdLst>
              <a:gd name="T0" fmla="*/ 58 w 1108"/>
              <a:gd name="T1" fmla="*/ 189 h 1165"/>
              <a:gd name="T2" fmla="*/ 131 w 1108"/>
              <a:gd name="T3" fmla="*/ 115 h 1165"/>
              <a:gd name="T4" fmla="*/ 1050 w 1108"/>
              <a:gd name="T5" fmla="*/ 1033 h 1165"/>
              <a:gd name="T6" fmla="*/ 976 w 1108"/>
              <a:gd name="T7" fmla="*/ 1107 h 1165"/>
              <a:gd name="T8" fmla="*/ 640 w 1108"/>
              <a:gd name="T9" fmla="*/ 773 h 1165"/>
              <a:gd name="T10" fmla="*/ 640 w 1108"/>
              <a:gd name="T11" fmla="*/ 989 h 1165"/>
              <a:gd name="T12" fmla="*/ 757 w 1108"/>
              <a:gd name="T13" fmla="*/ 1077 h 1165"/>
              <a:gd name="T14" fmla="*/ 757 w 1108"/>
              <a:gd name="T15" fmla="*/ 1164 h 1165"/>
              <a:gd name="T16" fmla="*/ 552 w 1108"/>
              <a:gd name="T17" fmla="*/ 1107 h 1165"/>
              <a:gd name="T18" fmla="*/ 350 w 1108"/>
              <a:gd name="T19" fmla="*/ 1164 h 1165"/>
              <a:gd name="T20" fmla="*/ 350 w 1108"/>
              <a:gd name="T21" fmla="*/ 1077 h 1165"/>
              <a:gd name="T22" fmla="*/ 465 w 1108"/>
              <a:gd name="T23" fmla="*/ 989 h 1165"/>
              <a:gd name="T24" fmla="*/ 465 w 1108"/>
              <a:gd name="T25" fmla="*/ 669 h 1165"/>
              <a:gd name="T26" fmla="*/ 0 w 1108"/>
              <a:gd name="T27" fmla="*/ 814 h 1165"/>
              <a:gd name="T28" fmla="*/ 0 w 1108"/>
              <a:gd name="T29" fmla="*/ 700 h 1165"/>
              <a:gd name="T30" fmla="*/ 347 w 1108"/>
              <a:gd name="T31" fmla="*/ 481 h 1165"/>
              <a:gd name="T32" fmla="*/ 58 w 1108"/>
              <a:gd name="T33" fmla="*/ 189 h 1165"/>
              <a:gd name="T34" fmla="*/ 640 w 1108"/>
              <a:gd name="T35" fmla="*/ 407 h 1165"/>
              <a:gd name="T36" fmla="*/ 1107 w 1108"/>
              <a:gd name="T37" fmla="*/ 700 h 1165"/>
              <a:gd name="T38" fmla="*/ 1107 w 1108"/>
              <a:gd name="T39" fmla="*/ 814 h 1165"/>
              <a:gd name="T40" fmla="*/ 921 w 1108"/>
              <a:gd name="T41" fmla="*/ 757 h 1165"/>
              <a:gd name="T42" fmla="*/ 465 w 1108"/>
              <a:gd name="T43" fmla="*/ 301 h 1165"/>
              <a:gd name="T44" fmla="*/ 465 w 1108"/>
              <a:gd name="T45" fmla="*/ 87 h 1165"/>
              <a:gd name="T46" fmla="*/ 552 w 1108"/>
              <a:gd name="T47" fmla="*/ 0 h 1165"/>
              <a:gd name="T48" fmla="*/ 640 w 1108"/>
              <a:gd name="T49" fmla="*/ 87 h 1165"/>
              <a:gd name="T50" fmla="*/ 640 w 1108"/>
              <a:gd name="T51" fmla="*/ 407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08" h="1165">
                <a:moveTo>
                  <a:pt x="58" y="189"/>
                </a:moveTo>
                <a:lnTo>
                  <a:pt x="131" y="115"/>
                </a:lnTo>
                <a:lnTo>
                  <a:pt x="1050" y="1033"/>
                </a:lnTo>
                <a:lnTo>
                  <a:pt x="976" y="1107"/>
                </a:lnTo>
                <a:lnTo>
                  <a:pt x="640" y="773"/>
                </a:lnTo>
                <a:lnTo>
                  <a:pt x="640" y="989"/>
                </a:lnTo>
                <a:lnTo>
                  <a:pt x="757" y="1077"/>
                </a:lnTo>
                <a:lnTo>
                  <a:pt x="757" y="1164"/>
                </a:lnTo>
                <a:lnTo>
                  <a:pt x="552" y="1107"/>
                </a:lnTo>
                <a:lnTo>
                  <a:pt x="350" y="1164"/>
                </a:lnTo>
                <a:lnTo>
                  <a:pt x="350" y="1077"/>
                </a:lnTo>
                <a:lnTo>
                  <a:pt x="465" y="989"/>
                </a:lnTo>
                <a:lnTo>
                  <a:pt x="465" y="669"/>
                </a:lnTo>
                <a:lnTo>
                  <a:pt x="0" y="814"/>
                </a:lnTo>
                <a:lnTo>
                  <a:pt x="0" y="700"/>
                </a:lnTo>
                <a:lnTo>
                  <a:pt x="347" y="481"/>
                </a:lnTo>
                <a:lnTo>
                  <a:pt x="58" y="189"/>
                </a:lnTo>
                <a:close/>
                <a:moveTo>
                  <a:pt x="640" y="407"/>
                </a:moveTo>
                <a:lnTo>
                  <a:pt x="1107" y="700"/>
                </a:lnTo>
                <a:lnTo>
                  <a:pt x="1107" y="814"/>
                </a:lnTo>
                <a:lnTo>
                  <a:pt x="921" y="757"/>
                </a:lnTo>
                <a:lnTo>
                  <a:pt x="465" y="301"/>
                </a:lnTo>
                <a:lnTo>
                  <a:pt x="465" y="87"/>
                </a:lnTo>
                <a:cubicBezTo>
                  <a:pt x="465" y="38"/>
                  <a:pt x="503" y="0"/>
                  <a:pt x="552" y="0"/>
                </a:cubicBezTo>
                <a:cubicBezTo>
                  <a:pt x="601" y="0"/>
                  <a:pt x="640" y="38"/>
                  <a:pt x="640" y="87"/>
                </a:cubicBezTo>
                <a:lnTo>
                  <a:pt x="640" y="4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1" name="Freeform 100"/>
          <p:cNvSpPr>
            <a:spLocks noChangeArrowheads="1"/>
          </p:cNvSpPr>
          <p:nvPr/>
        </p:nvSpPr>
        <p:spPr bwMode="auto">
          <a:xfrm>
            <a:off x="6465093" y="2349499"/>
            <a:ext cx="336550" cy="414338"/>
          </a:xfrm>
          <a:custGeom>
            <a:avLst/>
            <a:gdLst>
              <a:gd name="T0" fmla="*/ 935 w 936"/>
              <a:gd name="T1" fmla="*/ 1066 h 1151"/>
              <a:gd name="T2" fmla="*/ 850 w 936"/>
              <a:gd name="T3" fmla="*/ 1150 h 1151"/>
              <a:gd name="T4" fmla="*/ 645 w 936"/>
              <a:gd name="T5" fmla="*/ 946 h 1151"/>
              <a:gd name="T6" fmla="*/ 350 w 936"/>
              <a:gd name="T7" fmla="*/ 946 h 1151"/>
              <a:gd name="T8" fmla="*/ 175 w 936"/>
              <a:gd name="T9" fmla="*/ 771 h 1151"/>
              <a:gd name="T10" fmla="*/ 175 w 936"/>
              <a:gd name="T11" fmla="*/ 434 h 1151"/>
              <a:gd name="T12" fmla="*/ 306 w 936"/>
              <a:gd name="T13" fmla="*/ 303 h 1151"/>
              <a:gd name="T14" fmla="*/ 309 w 936"/>
              <a:gd name="T15" fmla="*/ 303 h 1151"/>
              <a:gd name="T16" fmla="*/ 405 w 936"/>
              <a:gd name="T17" fmla="*/ 347 h 1151"/>
              <a:gd name="T18" fmla="*/ 487 w 936"/>
              <a:gd name="T19" fmla="*/ 437 h 1151"/>
              <a:gd name="T20" fmla="*/ 760 w 936"/>
              <a:gd name="T21" fmla="*/ 555 h 1151"/>
              <a:gd name="T22" fmla="*/ 760 w 936"/>
              <a:gd name="T23" fmla="*/ 683 h 1151"/>
              <a:gd name="T24" fmla="*/ 438 w 936"/>
              <a:gd name="T25" fmla="*/ 555 h 1151"/>
              <a:gd name="T26" fmla="*/ 438 w 936"/>
              <a:gd name="T27" fmla="*/ 771 h 1151"/>
              <a:gd name="T28" fmla="*/ 640 w 936"/>
              <a:gd name="T29" fmla="*/ 771 h 1151"/>
              <a:gd name="T30" fmla="*/ 935 w 936"/>
              <a:gd name="T31" fmla="*/ 1066 h 1151"/>
              <a:gd name="T32" fmla="*/ 118 w 936"/>
              <a:gd name="T33" fmla="*/ 828 h 1151"/>
              <a:gd name="T34" fmla="*/ 293 w 936"/>
              <a:gd name="T35" fmla="*/ 1003 h 1151"/>
              <a:gd name="T36" fmla="*/ 643 w 936"/>
              <a:gd name="T37" fmla="*/ 1003 h 1151"/>
              <a:gd name="T38" fmla="*/ 643 w 936"/>
              <a:gd name="T39" fmla="*/ 1120 h 1151"/>
              <a:gd name="T40" fmla="*/ 293 w 936"/>
              <a:gd name="T41" fmla="*/ 1120 h 1151"/>
              <a:gd name="T42" fmla="*/ 0 w 936"/>
              <a:gd name="T43" fmla="*/ 828 h 1151"/>
              <a:gd name="T44" fmla="*/ 0 w 936"/>
              <a:gd name="T45" fmla="*/ 303 h 1151"/>
              <a:gd name="T46" fmla="*/ 118 w 936"/>
              <a:gd name="T47" fmla="*/ 303 h 1151"/>
              <a:gd name="T48" fmla="*/ 118 w 936"/>
              <a:gd name="T49" fmla="*/ 828 h 1151"/>
              <a:gd name="T50" fmla="*/ 211 w 936"/>
              <a:gd name="T51" fmla="*/ 210 h 1151"/>
              <a:gd name="T52" fmla="*/ 211 w 936"/>
              <a:gd name="T53" fmla="*/ 46 h 1151"/>
              <a:gd name="T54" fmla="*/ 375 w 936"/>
              <a:gd name="T55" fmla="*/ 46 h 1151"/>
              <a:gd name="T56" fmla="*/ 375 w 936"/>
              <a:gd name="T57" fmla="*/ 210 h 1151"/>
              <a:gd name="T58" fmla="*/ 211 w 936"/>
              <a:gd name="T59" fmla="*/ 210 h 1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36" h="1151">
                <a:moveTo>
                  <a:pt x="935" y="1066"/>
                </a:moveTo>
                <a:lnTo>
                  <a:pt x="850" y="1150"/>
                </a:lnTo>
                <a:lnTo>
                  <a:pt x="645" y="946"/>
                </a:lnTo>
                <a:lnTo>
                  <a:pt x="350" y="946"/>
                </a:lnTo>
                <a:cubicBezTo>
                  <a:pt x="255" y="946"/>
                  <a:pt x="175" y="866"/>
                  <a:pt x="175" y="771"/>
                </a:cubicBezTo>
                <a:lnTo>
                  <a:pt x="175" y="434"/>
                </a:lnTo>
                <a:cubicBezTo>
                  <a:pt x="175" y="363"/>
                  <a:pt x="235" y="303"/>
                  <a:pt x="306" y="303"/>
                </a:cubicBezTo>
                <a:lnTo>
                  <a:pt x="309" y="303"/>
                </a:lnTo>
                <a:cubicBezTo>
                  <a:pt x="350" y="303"/>
                  <a:pt x="384" y="326"/>
                  <a:pt x="405" y="347"/>
                </a:cubicBezTo>
                <a:lnTo>
                  <a:pt x="487" y="437"/>
                </a:lnTo>
                <a:cubicBezTo>
                  <a:pt x="550" y="506"/>
                  <a:pt x="664" y="555"/>
                  <a:pt x="760" y="555"/>
                </a:cubicBezTo>
                <a:lnTo>
                  <a:pt x="760" y="683"/>
                </a:lnTo>
                <a:cubicBezTo>
                  <a:pt x="648" y="683"/>
                  <a:pt x="520" y="623"/>
                  <a:pt x="438" y="555"/>
                </a:cubicBezTo>
                <a:lnTo>
                  <a:pt x="438" y="771"/>
                </a:lnTo>
                <a:lnTo>
                  <a:pt x="640" y="771"/>
                </a:lnTo>
                <a:lnTo>
                  <a:pt x="935" y="1066"/>
                </a:lnTo>
                <a:close/>
                <a:moveTo>
                  <a:pt x="118" y="828"/>
                </a:moveTo>
                <a:cubicBezTo>
                  <a:pt x="118" y="924"/>
                  <a:pt x="197" y="1003"/>
                  <a:pt x="293" y="1003"/>
                </a:cubicBezTo>
                <a:lnTo>
                  <a:pt x="643" y="1003"/>
                </a:lnTo>
                <a:lnTo>
                  <a:pt x="643" y="1120"/>
                </a:lnTo>
                <a:lnTo>
                  <a:pt x="293" y="1120"/>
                </a:lnTo>
                <a:cubicBezTo>
                  <a:pt x="132" y="1120"/>
                  <a:pt x="0" y="989"/>
                  <a:pt x="0" y="828"/>
                </a:cubicBezTo>
                <a:lnTo>
                  <a:pt x="0" y="303"/>
                </a:lnTo>
                <a:lnTo>
                  <a:pt x="118" y="303"/>
                </a:lnTo>
                <a:lnTo>
                  <a:pt x="118" y="828"/>
                </a:lnTo>
                <a:close/>
                <a:moveTo>
                  <a:pt x="211" y="210"/>
                </a:moveTo>
                <a:cubicBezTo>
                  <a:pt x="164" y="164"/>
                  <a:pt x="164" y="93"/>
                  <a:pt x="211" y="46"/>
                </a:cubicBezTo>
                <a:cubicBezTo>
                  <a:pt x="257" y="0"/>
                  <a:pt x="328" y="0"/>
                  <a:pt x="375" y="46"/>
                </a:cubicBezTo>
                <a:cubicBezTo>
                  <a:pt x="421" y="93"/>
                  <a:pt x="422" y="163"/>
                  <a:pt x="375" y="210"/>
                </a:cubicBezTo>
                <a:cubicBezTo>
                  <a:pt x="329" y="256"/>
                  <a:pt x="257" y="257"/>
                  <a:pt x="211" y="2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2" name="Freeform 101"/>
          <p:cNvSpPr>
            <a:spLocks noChangeArrowheads="1"/>
          </p:cNvSpPr>
          <p:nvPr/>
        </p:nvSpPr>
        <p:spPr bwMode="auto">
          <a:xfrm>
            <a:off x="7492206" y="2352676"/>
            <a:ext cx="419100" cy="404813"/>
          </a:xfrm>
          <a:custGeom>
            <a:avLst/>
            <a:gdLst>
              <a:gd name="T0" fmla="*/ 828 w 1165"/>
              <a:gd name="T1" fmla="*/ 773 h 1124"/>
              <a:gd name="T2" fmla="*/ 1164 w 1165"/>
              <a:gd name="T3" fmla="*/ 1035 h 1124"/>
              <a:gd name="T4" fmla="*/ 1076 w 1165"/>
              <a:gd name="T5" fmla="*/ 1123 h 1124"/>
              <a:gd name="T6" fmla="*/ 855 w 1165"/>
              <a:gd name="T7" fmla="*/ 948 h 1124"/>
              <a:gd name="T8" fmla="*/ 456 w 1165"/>
              <a:gd name="T9" fmla="*/ 948 h 1124"/>
              <a:gd name="T10" fmla="*/ 284 w 1165"/>
              <a:gd name="T11" fmla="*/ 806 h 1124"/>
              <a:gd name="T12" fmla="*/ 205 w 1165"/>
              <a:gd name="T13" fmla="*/ 461 h 1124"/>
              <a:gd name="T14" fmla="*/ 311 w 1165"/>
              <a:gd name="T15" fmla="*/ 308 h 1124"/>
              <a:gd name="T16" fmla="*/ 314 w 1165"/>
              <a:gd name="T17" fmla="*/ 308 h 1124"/>
              <a:gd name="T18" fmla="*/ 415 w 1165"/>
              <a:gd name="T19" fmla="*/ 333 h 1124"/>
              <a:gd name="T20" fmla="*/ 511 w 1165"/>
              <a:gd name="T21" fmla="*/ 407 h 1124"/>
              <a:gd name="T22" fmla="*/ 784 w 1165"/>
              <a:gd name="T23" fmla="*/ 481 h 1124"/>
              <a:gd name="T24" fmla="*/ 784 w 1165"/>
              <a:gd name="T25" fmla="*/ 606 h 1124"/>
              <a:gd name="T26" fmla="*/ 483 w 1165"/>
              <a:gd name="T27" fmla="*/ 535 h 1124"/>
              <a:gd name="T28" fmla="*/ 543 w 1165"/>
              <a:gd name="T29" fmla="*/ 773 h 1124"/>
              <a:gd name="T30" fmla="*/ 828 w 1165"/>
              <a:gd name="T31" fmla="*/ 773 h 1124"/>
              <a:gd name="T32" fmla="*/ 814 w 1165"/>
              <a:gd name="T33" fmla="*/ 1005 h 1124"/>
              <a:gd name="T34" fmla="*/ 814 w 1165"/>
              <a:gd name="T35" fmla="*/ 1123 h 1124"/>
              <a:gd name="T36" fmla="*/ 404 w 1165"/>
              <a:gd name="T37" fmla="*/ 1123 h 1124"/>
              <a:gd name="T38" fmla="*/ 114 w 1165"/>
              <a:gd name="T39" fmla="*/ 877 h 1124"/>
              <a:gd name="T40" fmla="*/ 0 w 1165"/>
              <a:gd name="T41" fmla="*/ 306 h 1124"/>
              <a:gd name="T42" fmla="*/ 114 w 1165"/>
              <a:gd name="T43" fmla="*/ 306 h 1124"/>
              <a:gd name="T44" fmla="*/ 229 w 1165"/>
              <a:gd name="T45" fmla="*/ 858 h 1124"/>
              <a:gd name="T46" fmla="*/ 404 w 1165"/>
              <a:gd name="T47" fmla="*/ 1005 h 1124"/>
              <a:gd name="T48" fmla="*/ 814 w 1165"/>
              <a:gd name="T49" fmla="*/ 1005 h 1124"/>
              <a:gd name="T50" fmla="*/ 194 w 1165"/>
              <a:gd name="T51" fmla="*/ 226 h 1124"/>
              <a:gd name="T52" fmla="*/ 166 w 1165"/>
              <a:gd name="T53" fmla="*/ 65 h 1124"/>
              <a:gd name="T54" fmla="*/ 328 w 1165"/>
              <a:gd name="T55" fmla="*/ 35 h 1124"/>
              <a:gd name="T56" fmla="*/ 358 w 1165"/>
              <a:gd name="T57" fmla="*/ 199 h 1124"/>
              <a:gd name="T58" fmla="*/ 194 w 1165"/>
              <a:gd name="T59" fmla="*/ 226 h 1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65" h="1124">
                <a:moveTo>
                  <a:pt x="828" y="773"/>
                </a:moveTo>
                <a:lnTo>
                  <a:pt x="1164" y="1035"/>
                </a:lnTo>
                <a:lnTo>
                  <a:pt x="1076" y="1123"/>
                </a:lnTo>
                <a:lnTo>
                  <a:pt x="855" y="948"/>
                </a:lnTo>
                <a:lnTo>
                  <a:pt x="456" y="948"/>
                </a:lnTo>
                <a:cubicBezTo>
                  <a:pt x="371" y="948"/>
                  <a:pt x="300" y="888"/>
                  <a:pt x="284" y="806"/>
                </a:cubicBezTo>
                <a:lnTo>
                  <a:pt x="205" y="461"/>
                </a:lnTo>
                <a:cubicBezTo>
                  <a:pt x="194" y="390"/>
                  <a:pt x="240" y="322"/>
                  <a:pt x="311" y="308"/>
                </a:cubicBezTo>
                <a:lnTo>
                  <a:pt x="314" y="308"/>
                </a:lnTo>
                <a:cubicBezTo>
                  <a:pt x="355" y="302"/>
                  <a:pt x="391" y="314"/>
                  <a:pt x="415" y="333"/>
                </a:cubicBezTo>
                <a:lnTo>
                  <a:pt x="511" y="407"/>
                </a:lnTo>
                <a:cubicBezTo>
                  <a:pt x="584" y="464"/>
                  <a:pt x="688" y="500"/>
                  <a:pt x="784" y="481"/>
                </a:cubicBezTo>
                <a:lnTo>
                  <a:pt x="784" y="606"/>
                </a:lnTo>
                <a:cubicBezTo>
                  <a:pt x="675" y="625"/>
                  <a:pt x="576" y="587"/>
                  <a:pt x="483" y="535"/>
                </a:cubicBezTo>
                <a:lnTo>
                  <a:pt x="543" y="773"/>
                </a:lnTo>
                <a:lnTo>
                  <a:pt x="828" y="773"/>
                </a:lnTo>
                <a:close/>
                <a:moveTo>
                  <a:pt x="814" y="1005"/>
                </a:moveTo>
                <a:lnTo>
                  <a:pt x="814" y="1123"/>
                </a:lnTo>
                <a:lnTo>
                  <a:pt x="404" y="1123"/>
                </a:lnTo>
                <a:cubicBezTo>
                  <a:pt x="259" y="1123"/>
                  <a:pt x="136" y="1019"/>
                  <a:pt x="114" y="877"/>
                </a:cubicBezTo>
                <a:lnTo>
                  <a:pt x="0" y="306"/>
                </a:lnTo>
                <a:lnTo>
                  <a:pt x="114" y="306"/>
                </a:lnTo>
                <a:lnTo>
                  <a:pt x="229" y="858"/>
                </a:lnTo>
                <a:cubicBezTo>
                  <a:pt x="243" y="942"/>
                  <a:pt x="317" y="1005"/>
                  <a:pt x="404" y="1005"/>
                </a:cubicBezTo>
                <a:lnTo>
                  <a:pt x="814" y="1005"/>
                </a:lnTo>
                <a:close/>
                <a:moveTo>
                  <a:pt x="194" y="226"/>
                </a:moveTo>
                <a:cubicBezTo>
                  <a:pt x="142" y="188"/>
                  <a:pt x="131" y="117"/>
                  <a:pt x="166" y="65"/>
                </a:cubicBezTo>
                <a:cubicBezTo>
                  <a:pt x="202" y="13"/>
                  <a:pt x="276" y="0"/>
                  <a:pt x="328" y="35"/>
                </a:cubicBezTo>
                <a:cubicBezTo>
                  <a:pt x="380" y="73"/>
                  <a:pt x="393" y="147"/>
                  <a:pt x="358" y="199"/>
                </a:cubicBezTo>
                <a:cubicBezTo>
                  <a:pt x="319" y="251"/>
                  <a:pt x="246" y="262"/>
                  <a:pt x="194" y="22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3" name="Freeform 102"/>
          <p:cNvSpPr>
            <a:spLocks noChangeArrowheads="1"/>
          </p:cNvSpPr>
          <p:nvPr/>
        </p:nvSpPr>
        <p:spPr bwMode="auto">
          <a:xfrm>
            <a:off x="8592345" y="2368551"/>
            <a:ext cx="360363" cy="377825"/>
          </a:xfrm>
          <a:custGeom>
            <a:avLst/>
            <a:gdLst>
              <a:gd name="T0" fmla="*/ 118 w 1001"/>
              <a:gd name="T1" fmla="*/ 525 h 1051"/>
              <a:gd name="T2" fmla="*/ 293 w 1001"/>
              <a:gd name="T3" fmla="*/ 700 h 1051"/>
              <a:gd name="T4" fmla="*/ 525 w 1001"/>
              <a:gd name="T5" fmla="*/ 700 h 1051"/>
              <a:gd name="T6" fmla="*/ 525 w 1001"/>
              <a:gd name="T7" fmla="*/ 817 h 1051"/>
              <a:gd name="T8" fmla="*/ 293 w 1001"/>
              <a:gd name="T9" fmla="*/ 817 h 1051"/>
              <a:gd name="T10" fmla="*/ 0 w 1001"/>
              <a:gd name="T11" fmla="*/ 525 h 1051"/>
              <a:gd name="T12" fmla="*/ 0 w 1001"/>
              <a:gd name="T13" fmla="*/ 0 h 1051"/>
              <a:gd name="T14" fmla="*/ 118 w 1001"/>
              <a:gd name="T15" fmla="*/ 0 h 1051"/>
              <a:gd name="T16" fmla="*/ 118 w 1001"/>
              <a:gd name="T17" fmla="*/ 525 h 1051"/>
              <a:gd name="T18" fmla="*/ 990 w 1001"/>
              <a:gd name="T19" fmla="*/ 946 h 1051"/>
              <a:gd name="T20" fmla="*/ 905 w 1001"/>
              <a:gd name="T21" fmla="*/ 1050 h 1051"/>
              <a:gd name="T22" fmla="*/ 643 w 1001"/>
              <a:gd name="T23" fmla="*/ 1050 h 1051"/>
              <a:gd name="T24" fmla="*/ 643 w 1001"/>
              <a:gd name="T25" fmla="*/ 875 h 1051"/>
              <a:gd name="T26" fmla="*/ 700 w 1001"/>
              <a:gd name="T27" fmla="*/ 643 h 1051"/>
              <a:gd name="T28" fmla="*/ 350 w 1001"/>
              <a:gd name="T29" fmla="*/ 643 h 1051"/>
              <a:gd name="T30" fmla="*/ 175 w 1001"/>
              <a:gd name="T31" fmla="*/ 468 h 1051"/>
              <a:gd name="T32" fmla="*/ 175 w 1001"/>
              <a:gd name="T33" fmla="*/ 0 h 1051"/>
              <a:gd name="T34" fmla="*/ 525 w 1001"/>
              <a:gd name="T35" fmla="*/ 0 h 1051"/>
              <a:gd name="T36" fmla="*/ 525 w 1001"/>
              <a:gd name="T37" fmla="*/ 350 h 1051"/>
              <a:gd name="T38" fmla="*/ 817 w 1001"/>
              <a:gd name="T39" fmla="*/ 350 h 1051"/>
              <a:gd name="T40" fmla="*/ 932 w 1001"/>
              <a:gd name="T41" fmla="*/ 468 h 1051"/>
              <a:gd name="T42" fmla="*/ 817 w 1001"/>
              <a:gd name="T43" fmla="*/ 875 h 1051"/>
              <a:gd name="T44" fmla="*/ 899 w 1001"/>
              <a:gd name="T45" fmla="*/ 875 h 1051"/>
              <a:gd name="T46" fmla="*/ 990 w 1001"/>
              <a:gd name="T47" fmla="*/ 946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01" h="1051">
                <a:moveTo>
                  <a:pt x="118" y="525"/>
                </a:moveTo>
                <a:cubicBezTo>
                  <a:pt x="118" y="621"/>
                  <a:pt x="197" y="700"/>
                  <a:pt x="293" y="700"/>
                </a:cubicBezTo>
                <a:lnTo>
                  <a:pt x="525" y="700"/>
                </a:lnTo>
                <a:lnTo>
                  <a:pt x="525" y="817"/>
                </a:lnTo>
                <a:lnTo>
                  <a:pt x="293" y="817"/>
                </a:lnTo>
                <a:cubicBezTo>
                  <a:pt x="131" y="817"/>
                  <a:pt x="0" y="686"/>
                  <a:pt x="0" y="525"/>
                </a:cubicBezTo>
                <a:lnTo>
                  <a:pt x="0" y="0"/>
                </a:lnTo>
                <a:lnTo>
                  <a:pt x="118" y="0"/>
                </a:lnTo>
                <a:lnTo>
                  <a:pt x="118" y="525"/>
                </a:lnTo>
                <a:close/>
                <a:moveTo>
                  <a:pt x="990" y="946"/>
                </a:moveTo>
                <a:cubicBezTo>
                  <a:pt x="1000" y="1001"/>
                  <a:pt x="960" y="1050"/>
                  <a:pt x="905" y="1050"/>
                </a:cubicBezTo>
                <a:lnTo>
                  <a:pt x="643" y="1050"/>
                </a:lnTo>
                <a:lnTo>
                  <a:pt x="643" y="875"/>
                </a:lnTo>
                <a:lnTo>
                  <a:pt x="700" y="643"/>
                </a:lnTo>
                <a:lnTo>
                  <a:pt x="350" y="643"/>
                </a:lnTo>
                <a:cubicBezTo>
                  <a:pt x="254" y="643"/>
                  <a:pt x="175" y="563"/>
                  <a:pt x="175" y="468"/>
                </a:cubicBezTo>
                <a:lnTo>
                  <a:pt x="175" y="0"/>
                </a:lnTo>
                <a:lnTo>
                  <a:pt x="525" y="0"/>
                </a:lnTo>
                <a:lnTo>
                  <a:pt x="525" y="350"/>
                </a:lnTo>
                <a:lnTo>
                  <a:pt x="817" y="350"/>
                </a:lnTo>
                <a:cubicBezTo>
                  <a:pt x="880" y="350"/>
                  <a:pt x="932" y="405"/>
                  <a:pt x="932" y="468"/>
                </a:cubicBezTo>
                <a:lnTo>
                  <a:pt x="817" y="875"/>
                </a:lnTo>
                <a:lnTo>
                  <a:pt x="899" y="875"/>
                </a:lnTo>
                <a:cubicBezTo>
                  <a:pt x="943" y="875"/>
                  <a:pt x="981" y="905"/>
                  <a:pt x="990" y="9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4" name="Freeform 103"/>
          <p:cNvSpPr>
            <a:spLocks noChangeArrowheads="1"/>
          </p:cNvSpPr>
          <p:nvPr/>
        </p:nvSpPr>
        <p:spPr bwMode="auto">
          <a:xfrm>
            <a:off x="9641681" y="2368551"/>
            <a:ext cx="398462" cy="377825"/>
          </a:xfrm>
          <a:custGeom>
            <a:avLst/>
            <a:gdLst>
              <a:gd name="T0" fmla="*/ 1020 w 1108"/>
              <a:gd name="T1" fmla="*/ 875 h 1051"/>
              <a:gd name="T2" fmla="*/ 1107 w 1108"/>
              <a:gd name="T3" fmla="*/ 962 h 1051"/>
              <a:gd name="T4" fmla="*/ 1020 w 1108"/>
              <a:gd name="T5" fmla="*/ 1050 h 1051"/>
              <a:gd name="T6" fmla="*/ 757 w 1108"/>
              <a:gd name="T7" fmla="*/ 1050 h 1051"/>
              <a:gd name="T8" fmla="*/ 757 w 1108"/>
              <a:gd name="T9" fmla="*/ 643 h 1051"/>
              <a:gd name="T10" fmla="*/ 350 w 1108"/>
              <a:gd name="T11" fmla="*/ 643 h 1051"/>
              <a:gd name="T12" fmla="*/ 175 w 1108"/>
              <a:gd name="T13" fmla="*/ 468 h 1051"/>
              <a:gd name="T14" fmla="*/ 175 w 1108"/>
              <a:gd name="T15" fmla="*/ 0 h 1051"/>
              <a:gd name="T16" fmla="*/ 525 w 1108"/>
              <a:gd name="T17" fmla="*/ 0 h 1051"/>
              <a:gd name="T18" fmla="*/ 525 w 1108"/>
              <a:gd name="T19" fmla="*/ 350 h 1051"/>
              <a:gd name="T20" fmla="*/ 818 w 1108"/>
              <a:gd name="T21" fmla="*/ 350 h 1051"/>
              <a:gd name="T22" fmla="*/ 932 w 1108"/>
              <a:gd name="T23" fmla="*/ 468 h 1051"/>
              <a:gd name="T24" fmla="*/ 932 w 1108"/>
              <a:gd name="T25" fmla="*/ 875 h 1051"/>
              <a:gd name="T26" fmla="*/ 1020 w 1108"/>
              <a:gd name="T27" fmla="*/ 875 h 1051"/>
              <a:gd name="T28" fmla="*/ 118 w 1108"/>
              <a:gd name="T29" fmla="*/ 525 h 1051"/>
              <a:gd name="T30" fmla="*/ 293 w 1108"/>
              <a:gd name="T31" fmla="*/ 700 h 1051"/>
              <a:gd name="T32" fmla="*/ 643 w 1108"/>
              <a:gd name="T33" fmla="*/ 700 h 1051"/>
              <a:gd name="T34" fmla="*/ 643 w 1108"/>
              <a:gd name="T35" fmla="*/ 817 h 1051"/>
              <a:gd name="T36" fmla="*/ 293 w 1108"/>
              <a:gd name="T37" fmla="*/ 817 h 1051"/>
              <a:gd name="T38" fmla="*/ 0 w 1108"/>
              <a:gd name="T39" fmla="*/ 525 h 1051"/>
              <a:gd name="T40" fmla="*/ 0 w 1108"/>
              <a:gd name="T41" fmla="*/ 0 h 1051"/>
              <a:gd name="T42" fmla="*/ 118 w 1108"/>
              <a:gd name="T43" fmla="*/ 0 h 1051"/>
              <a:gd name="T44" fmla="*/ 118 w 1108"/>
              <a:gd name="T45" fmla="*/ 525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08" h="1051">
                <a:moveTo>
                  <a:pt x="1020" y="875"/>
                </a:moveTo>
                <a:cubicBezTo>
                  <a:pt x="1069" y="875"/>
                  <a:pt x="1107" y="913"/>
                  <a:pt x="1107" y="962"/>
                </a:cubicBezTo>
                <a:cubicBezTo>
                  <a:pt x="1107" y="1011"/>
                  <a:pt x="1069" y="1050"/>
                  <a:pt x="1020" y="1050"/>
                </a:cubicBezTo>
                <a:lnTo>
                  <a:pt x="757" y="1050"/>
                </a:lnTo>
                <a:lnTo>
                  <a:pt x="757" y="643"/>
                </a:lnTo>
                <a:lnTo>
                  <a:pt x="350" y="643"/>
                </a:lnTo>
                <a:cubicBezTo>
                  <a:pt x="255" y="643"/>
                  <a:pt x="175" y="563"/>
                  <a:pt x="175" y="468"/>
                </a:cubicBezTo>
                <a:lnTo>
                  <a:pt x="175" y="0"/>
                </a:lnTo>
                <a:lnTo>
                  <a:pt x="525" y="0"/>
                </a:lnTo>
                <a:lnTo>
                  <a:pt x="525" y="350"/>
                </a:lnTo>
                <a:lnTo>
                  <a:pt x="818" y="350"/>
                </a:lnTo>
                <a:cubicBezTo>
                  <a:pt x="880" y="350"/>
                  <a:pt x="932" y="405"/>
                  <a:pt x="932" y="468"/>
                </a:cubicBezTo>
                <a:lnTo>
                  <a:pt x="932" y="875"/>
                </a:lnTo>
                <a:lnTo>
                  <a:pt x="1020" y="875"/>
                </a:lnTo>
                <a:close/>
                <a:moveTo>
                  <a:pt x="118" y="525"/>
                </a:moveTo>
                <a:cubicBezTo>
                  <a:pt x="118" y="621"/>
                  <a:pt x="197" y="700"/>
                  <a:pt x="293" y="700"/>
                </a:cubicBezTo>
                <a:lnTo>
                  <a:pt x="643" y="700"/>
                </a:lnTo>
                <a:lnTo>
                  <a:pt x="643" y="817"/>
                </a:lnTo>
                <a:lnTo>
                  <a:pt x="293" y="817"/>
                </a:lnTo>
                <a:cubicBezTo>
                  <a:pt x="132" y="817"/>
                  <a:pt x="0" y="686"/>
                  <a:pt x="0" y="525"/>
                </a:cubicBezTo>
                <a:lnTo>
                  <a:pt x="0" y="0"/>
                </a:lnTo>
                <a:lnTo>
                  <a:pt x="118" y="0"/>
                </a:lnTo>
                <a:lnTo>
                  <a:pt x="118" y="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5" name="Freeform 104"/>
          <p:cNvSpPr>
            <a:spLocks noChangeArrowheads="1"/>
          </p:cNvSpPr>
          <p:nvPr/>
        </p:nvSpPr>
        <p:spPr bwMode="auto">
          <a:xfrm>
            <a:off x="10689433" y="2368551"/>
            <a:ext cx="446087" cy="377825"/>
          </a:xfrm>
          <a:custGeom>
            <a:avLst/>
            <a:gdLst>
              <a:gd name="T0" fmla="*/ 1213 w 1239"/>
              <a:gd name="T1" fmla="*/ 831 h 1051"/>
              <a:gd name="T2" fmla="*/ 1172 w 1239"/>
              <a:gd name="T3" fmla="*/ 951 h 1051"/>
              <a:gd name="T4" fmla="*/ 957 w 1239"/>
              <a:gd name="T5" fmla="*/ 1050 h 1051"/>
              <a:gd name="T6" fmla="*/ 757 w 1239"/>
              <a:gd name="T7" fmla="*/ 643 h 1051"/>
              <a:gd name="T8" fmla="*/ 350 w 1239"/>
              <a:gd name="T9" fmla="*/ 643 h 1051"/>
              <a:gd name="T10" fmla="*/ 175 w 1239"/>
              <a:gd name="T11" fmla="*/ 468 h 1051"/>
              <a:gd name="T12" fmla="*/ 175 w 1239"/>
              <a:gd name="T13" fmla="*/ 0 h 1051"/>
              <a:gd name="T14" fmla="*/ 525 w 1239"/>
              <a:gd name="T15" fmla="*/ 0 h 1051"/>
              <a:gd name="T16" fmla="*/ 525 w 1239"/>
              <a:gd name="T17" fmla="*/ 350 h 1051"/>
              <a:gd name="T18" fmla="*/ 730 w 1239"/>
              <a:gd name="T19" fmla="*/ 350 h 1051"/>
              <a:gd name="T20" fmla="*/ 834 w 1239"/>
              <a:gd name="T21" fmla="*/ 416 h 1051"/>
              <a:gd name="T22" fmla="*/ 1030 w 1239"/>
              <a:gd name="T23" fmla="*/ 823 h 1051"/>
              <a:gd name="T24" fmla="*/ 1096 w 1239"/>
              <a:gd name="T25" fmla="*/ 793 h 1051"/>
              <a:gd name="T26" fmla="*/ 1213 w 1239"/>
              <a:gd name="T27" fmla="*/ 831 h 1051"/>
              <a:gd name="T28" fmla="*/ 115 w 1239"/>
              <a:gd name="T29" fmla="*/ 525 h 1051"/>
              <a:gd name="T30" fmla="*/ 290 w 1239"/>
              <a:gd name="T31" fmla="*/ 700 h 1051"/>
              <a:gd name="T32" fmla="*/ 640 w 1239"/>
              <a:gd name="T33" fmla="*/ 700 h 1051"/>
              <a:gd name="T34" fmla="*/ 640 w 1239"/>
              <a:gd name="T35" fmla="*/ 817 h 1051"/>
              <a:gd name="T36" fmla="*/ 290 w 1239"/>
              <a:gd name="T37" fmla="*/ 817 h 1051"/>
              <a:gd name="T38" fmla="*/ 0 w 1239"/>
              <a:gd name="T39" fmla="*/ 525 h 1051"/>
              <a:gd name="T40" fmla="*/ 0 w 1239"/>
              <a:gd name="T41" fmla="*/ 0 h 1051"/>
              <a:gd name="T42" fmla="*/ 115 w 1239"/>
              <a:gd name="T43" fmla="*/ 0 h 1051"/>
              <a:gd name="T44" fmla="*/ 115 w 1239"/>
              <a:gd name="T45" fmla="*/ 525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39" h="1051">
                <a:moveTo>
                  <a:pt x="1213" y="831"/>
                </a:moveTo>
                <a:cubicBezTo>
                  <a:pt x="1238" y="875"/>
                  <a:pt x="1216" y="929"/>
                  <a:pt x="1172" y="951"/>
                </a:cubicBezTo>
                <a:lnTo>
                  <a:pt x="957" y="1050"/>
                </a:lnTo>
                <a:lnTo>
                  <a:pt x="757" y="643"/>
                </a:lnTo>
                <a:lnTo>
                  <a:pt x="350" y="643"/>
                </a:lnTo>
                <a:cubicBezTo>
                  <a:pt x="254" y="643"/>
                  <a:pt x="175" y="563"/>
                  <a:pt x="175" y="468"/>
                </a:cubicBezTo>
                <a:lnTo>
                  <a:pt x="175" y="0"/>
                </a:lnTo>
                <a:lnTo>
                  <a:pt x="525" y="0"/>
                </a:lnTo>
                <a:lnTo>
                  <a:pt x="525" y="350"/>
                </a:lnTo>
                <a:lnTo>
                  <a:pt x="730" y="350"/>
                </a:lnTo>
                <a:cubicBezTo>
                  <a:pt x="773" y="350"/>
                  <a:pt x="814" y="375"/>
                  <a:pt x="834" y="416"/>
                </a:cubicBezTo>
                <a:lnTo>
                  <a:pt x="1030" y="823"/>
                </a:lnTo>
                <a:lnTo>
                  <a:pt x="1096" y="793"/>
                </a:lnTo>
                <a:cubicBezTo>
                  <a:pt x="1140" y="774"/>
                  <a:pt x="1192" y="790"/>
                  <a:pt x="1213" y="831"/>
                </a:cubicBezTo>
                <a:close/>
                <a:moveTo>
                  <a:pt x="115" y="525"/>
                </a:moveTo>
                <a:cubicBezTo>
                  <a:pt x="115" y="621"/>
                  <a:pt x="194" y="700"/>
                  <a:pt x="290" y="700"/>
                </a:cubicBezTo>
                <a:lnTo>
                  <a:pt x="640" y="700"/>
                </a:lnTo>
                <a:lnTo>
                  <a:pt x="640" y="817"/>
                </a:lnTo>
                <a:lnTo>
                  <a:pt x="290" y="817"/>
                </a:lnTo>
                <a:cubicBezTo>
                  <a:pt x="128" y="817"/>
                  <a:pt x="0" y="686"/>
                  <a:pt x="0" y="525"/>
                </a:cubicBezTo>
                <a:lnTo>
                  <a:pt x="0" y="0"/>
                </a:lnTo>
                <a:lnTo>
                  <a:pt x="115" y="0"/>
                </a:lnTo>
                <a:lnTo>
                  <a:pt x="115" y="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6" name="Freeform 105"/>
          <p:cNvSpPr>
            <a:spLocks noChangeArrowheads="1"/>
          </p:cNvSpPr>
          <p:nvPr/>
        </p:nvSpPr>
        <p:spPr bwMode="auto">
          <a:xfrm>
            <a:off x="1056483" y="3214689"/>
            <a:ext cx="427037" cy="422275"/>
          </a:xfrm>
          <a:custGeom>
            <a:avLst/>
            <a:gdLst>
              <a:gd name="T0" fmla="*/ 372 w 1187"/>
              <a:gd name="T1" fmla="*/ 82 h 1173"/>
              <a:gd name="T2" fmla="*/ 323 w 1187"/>
              <a:gd name="T3" fmla="*/ 123 h 1173"/>
              <a:gd name="T4" fmla="*/ 238 w 1187"/>
              <a:gd name="T5" fmla="*/ 41 h 1173"/>
              <a:gd name="T6" fmla="*/ 290 w 1187"/>
              <a:gd name="T7" fmla="*/ 0 h 1173"/>
              <a:gd name="T8" fmla="*/ 372 w 1187"/>
              <a:gd name="T9" fmla="*/ 82 h 1173"/>
              <a:gd name="T10" fmla="*/ 864 w 1187"/>
              <a:gd name="T11" fmla="*/ 961 h 1173"/>
              <a:gd name="T12" fmla="*/ 290 w 1187"/>
              <a:gd name="T13" fmla="*/ 389 h 1173"/>
              <a:gd name="T14" fmla="*/ 197 w 1187"/>
              <a:gd name="T15" fmla="*/ 647 h 1173"/>
              <a:gd name="T16" fmla="*/ 604 w 1187"/>
              <a:gd name="T17" fmla="*/ 1057 h 1173"/>
              <a:gd name="T18" fmla="*/ 864 w 1187"/>
              <a:gd name="T19" fmla="*/ 961 h 1173"/>
              <a:gd name="T20" fmla="*/ 74 w 1187"/>
              <a:gd name="T21" fmla="*/ 25 h 1173"/>
              <a:gd name="T22" fmla="*/ 1151 w 1187"/>
              <a:gd name="T23" fmla="*/ 1098 h 1173"/>
              <a:gd name="T24" fmla="*/ 1077 w 1187"/>
              <a:gd name="T25" fmla="*/ 1172 h 1173"/>
              <a:gd name="T26" fmla="*/ 949 w 1187"/>
              <a:gd name="T27" fmla="*/ 1043 h 1173"/>
              <a:gd name="T28" fmla="*/ 604 w 1187"/>
              <a:gd name="T29" fmla="*/ 1172 h 1173"/>
              <a:gd name="T30" fmla="*/ 80 w 1187"/>
              <a:gd name="T31" fmla="*/ 647 h 1173"/>
              <a:gd name="T32" fmla="*/ 208 w 1187"/>
              <a:gd name="T33" fmla="*/ 307 h 1173"/>
              <a:gd name="T34" fmla="*/ 162 w 1187"/>
              <a:gd name="T35" fmla="*/ 260 h 1173"/>
              <a:gd name="T36" fmla="*/ 96 w 1187"/>
              <a:gd name="T37" fmla="*/ 315 h 1173"/>
              <a:gd name="T38" fmla="*/ 14 w 1187"/>
              <a:gd name="T39" fmla="*/ 230 h 1173"/>
              <a:gd name="T40" fmla="*/ 80 w 1187"/>
              <a:gd name="T41" fmla="*/ 178 h 1173"/>
              <a:gd name="T42" fmla="*/ 0 w 1187"/>
              <a:gd name="T43" fmla="*/ 99 h 1173"/>
              <a:gd name="T44" fmla="*/ 74 w 1187"/>
              <a:gd name="T45" fmla="*/ 25 h 1173"/>
              <a:gd name="T46" fmla="*/ 1186 w 1187"/>
              <a:gd name="T47" fmla="*/ 225 h 1173"/>
              <a:gd name="T48" fmla="*/ 1113 w 1187"/>
              <a:gd name="T49" fmla="*/ 315 h 1173"/>
              <a:gd name="T50" fmla="*/ 845 w 1187"/>
              <a:gd name="T51" fmla="*/ 88 h 1173"/>
              <a:gd name="T52" fmla="*/ 919 w 1187"/>
              <a:gd name="T53" fmla="*/ 0 h 1173"/>
              <a:gd name="T54" fmla="*/ 1186 w 1187"/>
              <a:gd name="T55" fmla="*/ 225 h 1173"/>
              <a:gd name="T56" fmla="*/ 465 w 1187"/>
              <a:gd name="T57" fmla="*/ 266 h 1173"/>
              <a:gd name="T58" fmla="*/ 375 w 1187"/>
              <a:gd name="T59" fmla="*/ 178 h 1173"/>
              <a:gd name="T60" fmla="*/ 604 w 1187"/>
              <a:gd name="T61" fmla="*/ 123 h 1173"/>
              <a:gd name="T62" fmla="*/ 1129 w 1187"/>
              <a:gd name="T63" fmla="*/ 647 h 1173"/>
              <a:gd name="T64" fmla="*/ 1077 w 1187"/>
              <a:gd name="T65" fmla="*/ 877 h 1173"/>
              <a:gd name="T66" fmla="*/ 987 w 1187"/>
              <a:gd name="T67" fmla="*/ 789 h 1173"/>
              <a:gd name="T68" fmla="*/ 1011 w 1187"/>
              <a:gd name="T69" fmla="*/ 647 h 1173"/>
              <a:gd name="T70" fmla="*/ 604 w 1187"/>
              <a:gd name="T71" fmla="*/ 241 h 1173"/>
              <a:gd name="T72" fmla="*/ 465 w 1187"/>
              <a:gd name="T73" fmla="*/ 266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87" h="1173">
                <a:moveTo>
                  <a:pt x="372" y="82"/>
                </a:moveTo>
                <a:lnTo>
                  <a:pt x="323" y="123"/>
                </a:lnTo>
                <a:lnTo>
                  <a:pt x="238" y="41"/>
                </a:lnTo>
                <a:lnTo>
                  <a:pt x="290" y="0"/>
                </a:lnTo>
                <a:lnTo>
                  <a:pt x="372" y="82"/>
                </a:lnTo>
                <a:close/>
                <a:moveTo>
                  <a:pt x="864" y="961"/>
                </a:moveTo>
                <a:lnTo>
                  <a:pt x="290" y="389"/>
                </a:lnTo>
                <a:cubicBezTo>
                  <a:pt x="233" y="460"/>
                  <a:pt x="197" y="550"/>
                  <a:pt x="197" y="647"/>
                </a:cubicBezTo>
                <a:cubicBezTo>
                  <a:pt x="197" y="874"/>
                  <a:pt x="377" y="1057"/>
                  <a:pt x="604" y="1057"/>
                </a:cubicBezTo>
                <a:cubicBezTo>
                  <a:pt x="703" y="1057"/>
                  <a:pt x="793" y="1019"/>
                  <a:pt x="864" y="961"/>
                </a:cubicBezTo>
                <a:close/>
                <a:moveTo>
                  <a:pt x="74" y="25"/>
                </a:moveTo>
                <a:cubicBezTo>
                  <a:pt x="433" y="383"/>
                  <a:pt x="792" y="740"/>
                  <a:pt x="1151" y="1098"/>
                </a:cubicBezTo>
                <a:lnTo>
                  <a:pt x="1077" y="1172"/>
                </a:lnTo>
                <a:lnTo>
                  <a:pt x="949" y="1043"/>
                </a:lnTo>
                <a:cubicBezTo>
                  <a:pt x="856" y="1123"/>
                  <a:pt x="735" y="1172"/>
                  <a:pt x="604" y="1172"/>
                </a:cubicBezTo>
                <a:cubicBezTo>
                  <a:pt x="315" y="1172"/>
                  <a:pt x="80" y="937"/>
                  <a:pt x="80" y="647"/>
                </a:cubicBezTo>
                <a:cubicBezTo>
                  <a:pt x="80" y="517"/>
                  <a:pt x="129" y="399"/>
                  <a:pt x="208" y="307"/>
                </a:cubicBezTo>
                <a:lnTo>
                  <a:pt x="162" y="260"/>
                </a:lnTo>
                <a:lnTo>
                  <a:pt x="96" y="315"/>
                </a:lnTo>
                <a:lnTo>
                  <a:pt x="14" y="230"/>
                </a:lnTo>
                <a:lnTo>
                  <a:pt x="80" y="178"/>
                </a:lnTo>
                <a:lnTo>
                  <a:pt x="0" y="99"/>
                </a:lnTo>
                <a:lnTo>
                  <a:pt x="74" y="25"/>
                </a:lnTo>
                <a:close/>
                <a:moveTo>
                  <a:pt x="1186" y="225"/>
                </a:moveTo>
                <a:lnTo>
                  <a:pt x="1113" y="315"/>
                </a:lnTo>
                <a:lnTo>
                  <a:pt x="845" y="88"/>
                </a:lnTo>
                <a:lnTo>
                  <a:pt x="919" y="0"/>
                </a:lnTo>
                <a:lnTo>
                  <a:pt x="1186" y="225"/>
                </a:lnTo>
                <a:close/>
                <a:moveTo>
                  <a:pt x="465" y="266"/>
                </a:moveTo>
                <a:lnTo>
                  <a:pt x="375" y="178"/>
                </a:lnTo>
                <a:cubicBezTo>
                  <a:pt x="443" y="145"/>
                  <a:pt x="522" y="123"/>
                  <a:pt x="604" y="123"/>
                </a:cubicBezTo>
                <a:cubicBezTo>
                  <a:pt x="894" y="123"/>
                  <a:pt x="1129" y="358"/>
                  <a:pt x="1129" y="647"/>
                </a:cubicBezTo>
                <a:cubicBezTo>
                  <a:pt x="1129" y="729"/>
                  <a:pt x="1110" y="808"/>
                  <a:pt x="1077" y="877"/>
                </a:cubicBezTo>
                <a:lnTo>
                  <a:pt x="987" y="789"/>
                </a:lnTo>
                <a:cubicBezTo>
                  <a:pt x="1003" y="746"/>
                  <a:pt x="1011" y="696"/>
                  <a:pt x="1011" y="647"/>
                </a:cubicBezTo>
                <a:cubicBezTo>
                  <a:pt x="1011" y="421"/>
                  <a:pt x="831" y="241"/>
                  <a:pt x="604" y="241"/>
                </a:cubicBezTo>
                <a:cubicBezTo>
                  <a:pt x="555" y="241"/>
                  <a:pt x="509" y="249"/>
                  <a:pt x="465" y="26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7" name="Freeform 106"/>
          <p:cNvSpPr>
            <a:spLocks noChangeArrowheads="1"/>
          </p:cNvSpPr>
          <p:nvPr/>
        </p:nvSpPr>
        <p:spPr bwMode="auto">
          <a:xfrm>
            <a:off x="2147093" y="3240087"/>
            <a:ext cx="377825" cy="377825"/>
          </a:xfrm>
          <a:custGeom>
            <a:avLst/>
            <a:gdLst>
              <a:gd name="T0" fmla="*/ 123 w 1051"/>
              <a:gd name="T1" fmla="*/ 117 h 1049"/>
              <a:gd name="T2" fmla="*/ 927 w 1051"/>
              <a:gd name="T3" fmla="*/ 117 h 1049"/>
              <a:gd name="T4" fmla="*/ 872 w 1051"/>
              <a:gd name="T5" fmla="*/ 57 h 1049"/>
              <a:gd name="T6" fmla="*/ 173 w 1051"/>
              <a:gd name="T7" fmla="*/ 57 h 1049"/>
              <a:gd name="T8" fmla="*/ 123 w 1051"/>
              <a:gd name="T9" fmla="*/ 117 h 1049"/>
              <a:gd name="T10" fmla="*/ 525 w 1051"/>
              <a:gd name="T11" fmla="*/ 843 h 1049"/>
              <a:gd name="T12" fmla="*/ 845 w 1051"/>
              <a:gd name="T13" fmla="*/ 525 h 1049"/>
              <a:gd name="T14" fmla="*/ 643 w 1051"/>
              <a:gd name="T15" fmla="*/ 525 h 1049"/>
              <a:gd name="T16" fmla="*/ 643 w 1051"/>
              <a:gd name="T17" fmla="*/ 407 h 1049"/>
              <a:gd name="T18" fmla="*/ 408 w 1051"/>
              <a:gd name="T19" fmla="*/ 407 h 1049"/>
              <a:gd name="T20" fmla="*/ 408 w 1051"/>
              <a:gd name="T21" fmla="*/ 525 h 1049"/>
              <a:gd name="T22" fmla="*/ 205 w 1051"/>
              <a:gd name="T23" fmla="*/ 525 h 1049"/>
              <a:gd name="T24" fmla="*/ 525 w 1051"/>
              <a:gd name="T25" fmla="*/ 843 h 1049"/>
              <a:gd name="T26" fmla="*/ 1023 w 1051"/>
              <a:gd name="T27" fmla="*/ 131 h 1049"/>
              <a:gd name="T28" fmla="*/ 1050 w 1051"/>
              <a:gd name="T29" fmla="*/ 205 h 1049"/>
              <a:gd name="T30" fmla="*/ 1050 w 1051"/>
              <a:gd name="T31" fmla="*/ 931 h 1049"/>
              <a:gd name="T32" fmla="*/ 932 w 1051"/>
              <a:gd name="T33" fmla="*/ 1048 h 1049"/>
              <a:gd name="T34" fmla="*/ 118 w 1051"/>
              <a:gd name="T35" fmla="*/ 1048 h 1049"/>
              <a:gd name="T36" fmla="*/ 0 w 1051"/>
              <a:gd name="T37" fmla="*/ 931 h 1049"/>
              <a:gd name="T38" fmla="*/ 0 w 1051"/>
              <a:gd name="T39" fmla="*/ 205 h 1049"/>
              <a:gd name="T40" fmla="*/ 28 w 1051"/>
              <a:gd name="T41" fmla="*/ 131 h 1049"/>
              <a:gd name="T42" fmla="*/ 107 w 1051"/>
              <a:gd name="T43" fmla="*/ 33 h 1049"/>
              <a:gd name="T44" fmla="*/ 175 w 1051"/>
              <a:gd name="T45" fmla="*/ 0 h 1049"/>
              <a:gd name="T46" fmla="*/ 875 w 1051"/>
              <a:gd name="T47" fmla="*/ 0 h 1049"/>
              <a:gd name="T48" fmla="*/ 943 w 1051"/>
              <a:gd name="T49" fmla="*/ 33 h 1049"/>
              <a:gd name="T50" fmla="*/ 1023 w 1051"/>
              <a:gd name="T51" fmla="*/ 131 h 1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51" h="1049">
                <a:moveTo>
                  <a:pt x="123" y="117"/>
                </a:moveTo>
                <a:lnTo>
                  <a:pt x="927" y="117"/>
                </a:lnTo>
                <a:lnTo>
                  <a:pt x="872" y="57"/>
                </a:lnTo>
                <a:lnTo>
                  <a:pt x="173" y="57"/>
                </a:lnTo>
                <a:lnTo>
                  <a:pt x="123" y="117"/>
                </a:lnTo>
                <a:close/>
                <a:moveTo>
                  <a:pt x="525" y="843"/>
                </a:moveTo>
                <a:lnTo>
                  <a:pt x="845" y="525"/>
                </a:lnTo>
                <a:lnTo>
                  <a:pt x="643" y="525"/>
                </a:lnTo>
                <a:lnTo>
                  <a:pt x="643" y="407"/>
                </a:lnTo>
                <a:lnTo>
                  <a:pt x="408" y="407"/>
                </a:lnTo>
                <a:lnTo>
                  <a:pt x="408" y="525"/>
                </a:lnTo>
                <a:lnTo>
                  <a:pt x="205" y="525"/>
                </a:lnTo>
                <a:lnTo>
                  <a:pt x="525" y="843"/>
                </a:lnTo>
                <a:close/>
                <a:moveTo>
                  <a:pt x="1023" y="131"/>
                </a:moveTo>
                <a:cubicBezTo>
                  <a:pt x="1039" y="150"/>
                  <a:pt x="1050" y="178"/>
                  <a:pt x="1050" y="205"/>
                </a:cubicBezTo>
                <a:lnTo>
                  <a:pt x="1050" y="931"/>
                </a:lnTo>
                <a:cubicBezTo>
                  <a:pt x="1050" y="994"/>
                  <a:pt x="995" y="1048"/>
                  <a:pt x="932" y="1048"/>
                </a:cubicBezTo>
                <a:lnTo>
                  <a:pt x="118" y="1048"/>
                </a:lnTo>
                <a:cubicBezTo>
                  <a:pt x="55" y="1048"/>
                  <a:pt x="0" y="994"/>
                  <a:pt x="0" y="931"/>
                </a:cubicBezTo>
                <a:lnTo>
                  <a:pt x="0" y="205"/>
                </a:lnTo>
                <a:cubicBezTo>
                  <a:pt x="0" y="178"/>
                  <a:pt x="11" y="150"/>
                  <a:pt x="28" y="131"/>
                </a:cubicBezTo>
                <a:lnTo>
                  <a:pt x="107" y="33"/>
                </a:lnTo>
                <a:cubicBezTo>
                  <a:pt x="123" y="14"/>
                  <a:pt x="148" y="0"/>
                  <a:pt x="175" y="0"/>
                </a:cubicBezTo>
                <a:lnTo>
                  <a:pt x="875" y="0"/>
                </a:lnTo>
                <a:cubicBezTo>
                  <a:pt x="902" y="0"/>
                  <a:pt x="927" y="14"/>
                  <a:pt x="943" y="33"/>
                </a:cubicBezTo>
                <a:lnTo>
                  <a:pt x="1023" y="1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8" name="Freeform 107"/>
          <p:cNvSpPr>
            <a:spLocks noChangeArrowheads="1"/>
          </p:cNvSpPr>
          <p:nvPr/>
        </p:nvSpPr>
        <p:spPr bwMode="auto">
          <a:xfrm>
            <a:off x="3245643" y="3257549"/>
            <a:ext cx="336550" cy="336550"/>
          </a:xfrm>
          <a:custGeom>
            <a:avLst/>
            <a:gdLst>
              <a:gd name="T0" fmla="*/ 699 w 935"/>
              <a:gd name="T1" fmla="*/ 934 h 935"/>
              <a:gd name="T2" fmla="*/ 699 w 935"/>
              <a:gd name="T3" fmla="*/ 699 h 935"/>
              <a:gd name="T4" fmla="*/ 934 w 935"/>
              <a:gd name="T5" fmla="*/ 699 h 935"/>
              <a:gd name="T6" fmla="*/ 934 w 935"/>
              <a:gd name="T7" fmla="*/ 934 h 935"/>
              <a:gd name="T8" fmla="*/ 699 w 935"/>
              <a:gd name="T9" fmla="*/ 934 h 935"/>
              <a:gd name="T10" fmla="*/ 699 w 935"/>
              <a:gd name="T11" fmla="*/ 584 h 935"/>
              <a:gd name="T12" fmla="*/ 699 w 935"/>
              <a:gd name="T13" fmla="*/ 350 h 935"/>
              <a:gd name="T14" fmla="*/ 934 w 935"/>
              <a:gd name="T15" fmla="*/ 350 h 935"/>
              <a:gd name="T16" fmla="*/ 934 w 935"/>
              <a:gd name="T17" fmla="*/ 584 h 935"/>
              <a:gd name="T18" fmla="*/ 699 w 935"/>
              <a:gd name="T19" fmla="*/ 584 h 935"/>
              <a:gd name="T20" fmla="*/ 349 w 935"/>
              <a:gd name="T21" fmla="*/ 235 h 935"/>
              <a:gd name="T22" fmla="*/ 349 w 935"/>
              <a:gd name="T23" fmla="*/ 0 h 935"/>
              <a:gd name="T24" fmla="*/ 584 w 935"/>
              <a:gd name="T25" fmla="*/ 0 h 935"/>
              <a:gd name="T26" fmla="*/ 584 w 935"/>
              <a:gd name="T27" fmla="*/ 235 h 935"/>
              <a:gd name="T28" fmla="*/ 349 w 935"/>
              <a:gd name="T29" fmla="*/ 235 h 935"/>
              <a:gd name="T30" fmla="*/ 699 w 935"/>
              <a:gd name="T31" fmla="*/ 0 h 935"/>
              <a:gd name="T32" fmla="*/ 934 w 935"/>
              <a:gd name="T33" fmla="*/ 0 h 935"/>
              <a:gd name="T34" fmla="*/ 934 w 935"/>
              <a:gd name="T35" fmla="*/ 235 h 935"/>
              <a:gd name="T36" fmla="*/ 699 w 935"/>
              <a:gd name="T37" fmla="*/ 235 h 935"/>
              <a:gd name="T38" fmla="*/ 699 w 935"/>
              <a:gd name="T39" fmla="*/ 0 h 935"/>
              <a:gd name="T40" fmla="*/ 349 w 935"/>
              <a:gd name="T41" fmla="*/ 584 h 935"/>
              <a:gd name="T42" fmla="*/ 349 w 935"/>
              <a:gd name="T43" fmla="*/ 350 h 935"/>
              <a:gd name="T44" fmla="*/ 584 w 935"/>
              <a:gd name="T45" fmla="*/ 350 h 935"/>
              <a:gd name="T46" fmla="*/ 584 w 935"/>
              <a:gd name="T47" fmla="*/ 584 h 935"/>
              <a:gd name="T48" fmla="*/ 349 w 935"/>
              <a:gd name="T49" fmla="*/ 584 h 935"/>
              <a:gd name="T50" fmla="*/ 0 w 935"/>
              <a:gd name="T51" fmla="*/ 584 h 935"/>
              <a:gd name="T52" fmla="*/ 0 w 935"/>
              <a:gd name="T53" fmla="*/ 350 h 935"/>
              <a:gd name="T54" fmla="*/ 235 w 935"/>
              <a:gd name="T55" fmla="*/ 350 h 935"/>
              <a:gd name="T56" fmla="*/ 235 w 935"/>
              <a:gd name="T57" fmla="*/ 584 h 935"/>
              <a:gd name="T58" fmla="*/ 0 w 935"/>
              <a:gd name="T59" fmla="*/ 584 h 935"/>
              <a:gd name="T60" fmla="*/ 0 w 935"/>
              <a:gd name="T61" fmla="*/ 934 h 935"/>
              <a:gd name="T62" fmla="*/ 0 w 935"/>
              <a:gd name="T63" fmla="*/ 699 h 935"/>
              <a:gd name="T64" fmla="*/ 235 w 935"/>
              <a:gd name="T65" fmla="*/ 699 h 935"/>
              <a:gd name="T66" fmla="*/ 235 w 935"/>
              <a:gd name="T67" fmla="*/ 934 h 935"/>
              <a:gd name="T68" fmla="*/ 0 w 935"/>
              <a:gd name="T69" fmla="*/ 934 h 935"/>
              <a:gd name="T70" fmla="*/ 349 w 935"/>
              <a:gd name="T71" fmla="*/ 934 h 935"/>
              <a:gd name="T72" fmla="*/ 349 w 935"/>
              <a:gd name="T73" fmla="*/ 699 h 935"/>
              <a:gd name="T74" fmla="*/ 584 w 935"/>
              <a:gd name="T75" fmla="*/ 699 h 935"/>
              <a:gd name="T76" fmla="*/ 584 w 935"/>
              <a:gd name="T77" fmla="*/ 934 h 935"/>
              <a:gd name="T78" fmla="*/ 349 w 935"/>
              <a:gd name="T79" fmla="*/ 934 h 935"/>
              <a:gd name="T80" fmla="*/ 0 w 935"/>
              <a:gd name="T81" fmla="*/ 235 h 935"/>
              <a:gd name="T82" fmla="*/ 0 w 935"/>
              <a:gd name="T83" fmla="*/ 0 h 935"/>
              <a:gd name="T84" fmla="*/ 235 w 935"/>
              <a:gd name="T85" fmla="*/ 0 h 935"/>
              <a:gd name="T86" fmla="*/ 235 w 935"/>
              <a:gd name="T87" fmla="*/ 235 h 935"/>
              <a:gd name="T88" fmla="*/ 0 w 935"/>
              <a:gd name="T89" fmla="*/ 235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35" h="935">
                <a:moveTo>
                  <a:pt x="699" y="934"/>
                </a:moveTo>
                <a:lnTo>
                  <a:pt x="699" y="699"/>
                </a:lnTo>
                <a:lnTo>
                  <a:pt x="934" y="699"/>
                </a:lnTo>
                <a:lnTo>
                  <a:pt x="934" y="934"/>
                </a:lnTo>
                <a:lnTo>
                  <a:pt x="699" y="934"/>
                </a:lnTo>
                <a:close/>
                <a:moveTo>
                  <a:pt x="699" y="584"/>
                </a:moveTo>
                <a:lnTo>
                  <a:pt x="699" y="350"/>
                </a:lnTo>
                <a:lnTo>
                  <a:pt x="934" y="350"/>
                </a:lnTo>
                <a:lnTo>
                  <a:pt x="934" y="584"/>
                </a:lnTo>
                <a:lnTo>
                  <a:pt x="699" y="584"/>
                </a:lnTo>
                <a:close/>
                <a:moveTo>
                  <a:pt x="349" y="235"/>
                </a:moveTo>
                <a:lnTo>
                  <a:pt x="349" y="0"/>
                </a:lnTo>
                <a:lnTo>
                  <a:pt x="584" y="0"/>
                </a:lnTo>
                <a:lnTo>
                  <a:pt x="584" y="235"/>
                </a:lnTo>
                <a:lnTo>
                  <a:pt x="349" y="235"/>
                </a:lnTo>
                <a:close/>
                <a:moveTo>
                  <a:pt x="699" y="0"/>
                </a:moveTo>
                <a:lnTo>
                  <a:pt x="934" y="0"/>
                </a:lnTo>
                <a:lnTo>
                  <a:pt x="934" y="235"/>
                </a:lnTo>
                <a:lnTo>
                  <a:pt x="699" y="235"/>
                </a:lnTo>
                <a:lnTo>
                  <a:pt x="699" y="0"/>
                </a:lnTo>
                <a:close/>
                <a:moveTo>
                  <a:pt x="349" y="584"/>
                </a:moveTo>
                <a:lnTo>
                  <a:pt x="349" y="350"/>
                </a:lnTo>
                <a:lnTo>
                  <a:pt x="584" y="350"/>
                </a:lnTo>
                <a:lnTo>
                  <a:pt x="584" y="584"/>
                </a:lnTo>
                <a:lnTo>
                  <a:pt x="349" y="584"/>
                </a:lnTo>
                <a:close/>
                <a:moveTo>
                  <a:pt x="0" y="584"/>
                </a:moveTo>
                <a:lnTo>
                  <a:pt x="0" y="350"/>
                </a:lnTo>
                <a:lnTo>
                  <a:pt x="235" y="350"/>
                </a:lnTo>
                <a:lnTo>
                  <a:pt x="235" y="584"/>
                </a:lnTo>
                <a:lnTo>
                  <a:pt x="0" y="584"/>
                </a:lnTo>
                <a:close/>
                <a:moveTo>
                  <a:pt x="0" y="934"/>
                </a:moveTo>
                <a:lnTo>
                  <a:pt x="0" y="699"/>
                </a:lnTo>
                <a:lnTo>
                  <a:pt x="235" y="699"/>
                </a:lnTo>
                <a:lnTo>
                  <a:pt x="235" y="934"/>
                </a:lnTo>
                <a:lnTo>
                  <a:pt x="0" y="934"/>
                </a:lnTo>
                <a:close/>
                <a:moveTo>
                  <a:pt x="349" y="934"/>
                </a:moveTo>
                <a:lnTo>
                  <a:pt x="349" y="699"/>
                </a:lnTo>
                <a:lnTo>
                  <a:pt x="584" y="699"/>
                </a:lnTo>
                <a:lnTo>
                  <a:pt x="584" y="934"/>
                </a:lnTo>
                <a:lnTo>
                  <a:pt x="349" y="934"/>
                </a:lnTo>
                <a:close/>
                <a:moveTo>
                  <a:pt x="0" y="235"/>
                </a:moveTo>
                <a:lnTo>
                  <a:pt x="0" y="0"/>
                </a:lnTo>
                <a:lnTo>
                  <a:pt x="235" y="0"/>
                </a:lnTo>
                <a:lnTo>
                  <a:pt x="235" y="235"/>
                </a:lnTo>
                <a:lnTo>
                  <a:pt x="0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9" name="Freeform 108"/>
          <p:cNvSpPr>
            <a:spLocks noChangeArrowheads="1"/>
          </p:cNvSpPr>
          <p:nvPr/>
        </p:nvSpPr>
        <p:spPr bwMode="auto">
          <a:xfrm>
            <a:off x="4277518" y="3216274"/>
            <a:ext cx="419100" cy="419100"/>
          </a:xfrm>
          <a:custGeom>
            <a:avLst/>
            <a:gdLst>
              <a:gd name="T0" fmla="*/ 639 w 1165"/>
              <a:gd name="T1" fmla="*/ 756 h 1164"/>
              <a:gd name="T2" fmla="*/ 639 w 1165"/>
              <a:gd name="T3" fmla="*/ 638 h 1164"/>
              <a:gd name="T4" fmla="*/ 524 w 1165"/>
              <a:gd name="T5" fmla="*/ 638 h 1164"/>
              <a:gd name="T6" fmla="*/ 524 w 1165"/>
              <a:gd name="T7" fmla="*/ 756 h 1164"/>
              <a:gd name="T8" fmla="*/ 639 w 1165"/>
              <a:gd name="T9" fmla="*/ 756 h 1164"/>
              <a:gd name="T10" fmla="*/ 639 w 1165"/>
              <a:gd name="T11" fmla="*/ 524 h 1164"/>
              <a:gd name="T12" fmla="*/ 639 w 1165"/>
              <a:gd name="T13" fmla="*/ 174 h 1164"/>
              <a:gd name="T14" fmla="*/ 524 w 1165"/>
              <a:gd name="T15" fmla="*/ 174 h 1164"/>
              <a:gd name="T16" fmla="*/ 524 w 1165"/>
              <a:gd name="T17" fmla="*/ 524 h 1164"/>
              <a:gd name="T18" fmla="*/ 639 w 1165"/>
              <a:gd name="T19" fmla="*/ 524 h 1164"/>
              <a:gd name="T20" fmla="*/ 1164 w 1165"/>
              <a:gd name="T21" fmla="*/ 114 h 1164"/>
              <a:gd name="T22" fmla="*/ 1164 w 1165"/>
              <a:gd name="T23" fmla="*/ 813 h 1164"/>
              <a:gd name="T24" fmla="*/ 1049 w 1165"/>
              <a:gd name="T25" fmla="*/ 930 h 1164"/>
              <a:gd name="T26" fmla="*/ 232 w 1165"/>
              <a:gd name="T27" fmla="*/ 930 h 1164"/>
              <a:gd name="T28" fmla="*/ 0 w 1165"/>
              <a:gd name="T29" fmla="*/ 1163 h 1164"/>
              <a:gd name="T30" fmla="*/ 0 w 1165"/>
              <a:gd name="T31" fmla="*/ 114 h 1164"/>
              <a:gd name="T32" fmla="*/ 114 w 1165"/>
              <a:gd name="T33" fmla="*/ 0 h 1164"/>
              <a:gd name="T34" fmla="*/ 1049 w 1165"/>
              <a:gd name="T35" fmla="*/ 0 h 1164"/>
              <a:gd name="T36" fmla="*/ 1049 w 1165"/>
              <a:gd name="T37" fmla="*/ 0 h 1164"/>
              <a:gd name="T38" fmla="*/ 1164 w 1165"/>
              <a:gd name="T39" fmla="*/ 114 h 1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65" h="1164">
                <a:moveTo>
                  <a:pt x="639" y="756"/>
                </a:moveTo>
                <a:lnTo>
                  <a:pt x="639" y="638"/>
                </a:lnTo>
                <a:lnTo>
                  <a:pt x="524" y="638"/>
                </a:lnTo>
                <a:lnTo>
                  <a:pt x="524" y="756"/>
                </a:lnTo>
                <a:lnTo>
                  <a:pt x="639" y="756"/>
                </a:lnTo>
                <a:close/>
                <a:moveTo>
                  <a:pt x="639" y="524"/>
                </a:moveTo>
                <a:lnTo>
                  <a:pt x="639" y="174"/>
                </a:lnTo>
                <a:lnTo>
                  <a:pt x="524" y="174"/>
                </a:lnTo>
                <a:lnTo>
                  <a:pt x="524" y="524"/>
                </a:lnTo>
                <a:lnTo>
                  <a:pt x="639" y="524"/>
                </a:lnTo>
                <a:close/>
                <a:moveTo>
                  <a:pt x="1164" y="114"/>
                </a:moveTo>
                <a:lnTo>
                  <a:pt x="1164" y="813"/>
                </a:lnTo>
                <a:cubicBezTo>
                  <a:pt x="1164" y="876"/>
                  <a:pt x="1112" y="930"/>
                  <a:pt x="1049" y="930"/>
                </a:cubicBezTo>
                <a:lnTo>
                  <a:pt x="232" y="930"/>
                </a:lnTo>
                <a:lnTo>
                  <a:pt x="0" y="1163"/>
                </a:lnTo>
                <a:lnTo>
                  <a:pt x="0" y="114"/>
                </a:lnTo>
                <a:cubicBezTo>
                  <a:pt x="0" y="52"/>
                  <a:pt x="52" y="0"/>
                  <a:pt x="114" y="0"/>
                </a:cubicBezTo>
                <a:lnTo>
                  <a:pt x="1049" y="0"/>
                </a:lnTo>
                <a:lnTo>
                  <a:pt x="1049" y="0"/>
                </a:lnTo>
                <a:cubicBezTo>
                  <a:pt x="1112" y="0"/>
                  <a:pt x="1164" y="52"/>
                  <a:pt x="1164" y="1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0" name="Freeform 109"/>
          <p:cNvSpPr>
            <a:spLocks noChangeArrowheads="1"/>
          </p:cNvSpPr>
          <p:nvPr/>
        </p:nvSpPr>
        <p:spPr bwMode="auto">
          <a:xfrm>
            <a:off x="5349081" y="3173414"/>
            <a:ext cx="419100" cy="504825"/>
          </a:xfrm>
          <a:custGeom>
            <a:avLst/>
            <a:gdLst>
              <a:gd name="T0" fmla="*/ 757 w 1166"/>
              <a:gd name="T1" fmla="*/ 295 h 1402"/>
              <a:gd name="T2" fmla="*/ 757 w 1166"/>
              <a:gd name="T3" fmla="*/ 235 h 1402"/>
              <a:gd name="T4" fmla="*/ 700 w 1166"/>
              <a:gd name="T5" fmla="*/ 235 h 1402"/>
              <a:gd name="T6" fmla="*/ 700 w 1166"/>
              <a:gd name="T7" fmla="*/ 295 h 1402"/>
              <a:gd name="T8" fmla="*/ 757 w 1166"/>
              <a:gd name="T9" fmla="*/ 295 h 1402"/>
              <a:gd name="T10" fmla="*/ 465 w 1166"/>
              <a:gd name="T11" fmla="*/ 295 h 1402"/>
              <a:gd name="T12" fmla="*/ 465 w 1166"/>
              <a:gd name="T13" fmla="*/ 235 h 1402"/>
              <a:gd name="T14" fmla="*/ 408 w 1166"/>
              <a:gd name="T15" fmla="*/ 235 h 1402"/>
              <a:gd name="T16" fmla="*/ 408 w 1166"/>
              <a:gd name="T17" fmla="*/ 295 h 1402"/>
              <a:gd name="T18" fmla="*/ 465 w 1166"/>
              <a:gd name="T19" fmla="*/ 295 h 1402"/>
              <a:gd name="T20" fmla="*/ 788 w 1166"/>
              <a:gd name="T21" fmla="*/ 129 h 1402"/>
              <a:gd name="T22" fmla="*/ 932 w 1166"/>
              <a:gd name="T23" fmla="*/ 410 h 1402"/>
              <a:gd name="T24" fmla="*/ 233 w 1166"/>
              <a:gd name="T25" fmla="*/ 410 h 1402"/>
              <a:gd name="T26" fmla="*/ 375 w 1166"/>
              <a:gd name="T27" fmla="*/ 129 h 1402"/>
              <a:gd name="T28" fmla="*/ 298 w 1166"/>
              <a:gd name="T29" fmla="*/ 52 h 1402"/>
              <a:gd name="T30" fmla="*/ 298 w 1166"/>
              <a:gd name="T31" fmla="*/ 11 h 1402"/>
              <a:gd name="T32" fmla="*/ 339 w 1166"/>
              <a:gd name="T33" fmla="*/ 11 h 1402"/>
              <a:gd name="T34" fmla="*/ 427 w 1166"/>
              <a:gd name="T35" fmla="*/ 99 h 1402"/>
              <a:gd name="T36" fmla="*/ 583 w 1166"/>
              <a:gd name="T37" fmla="*/ 60 h 1402"/>
              <a:gd name="T38" fmla="*/ 736 w 1166"/>
              <a:gd name="T39" fmla="*/ 99 h 1402"/>
              <a:gd name="T40" fmla="*/ 823 w 1166"/>
              <a:gd name="T41" fmla="*/ 11 h 1402"/>
              <a:gd name="T42" fmla="*/ 864 w 1166"/>
              <a:gd name="T43" fmla="*/ 11 h 1402"/>
              <a:gd name="T44" fmla="*/ 864 w 1166"/>
              <a:gd name="T45" fmla="*/ 52 h 1402"/>
              <a:gd name="T46" fmla="*/ 788 w 1166"/>
              <a:gd name="T47" fmla="*/ 129 h 1402"/>
              <a:gd name="T48" fmla="*/ 1077 w 1166"/>
              <a:gd name="T49" fmla="*/ 470 h 1402"/>
              <a:gd name="T50" fmla="*/ 1165 w 1166"/>
              <a:gd name="T51" fmla="*/ 558 h 1402"/>
              <a:gd name="T52" fmla="*/ 1165 w 1166"/>
              <a:gd name="T53" fmla="*/ 964 h 1402"/>
              <a:gd name="T54" fmla="*/ 1077 w 1166"/>
              <a:gd name="T55" fmla="*/ 1051 h 1402"/>
              <a:gd name="T56" fmla="*/ 990 w 1166"/>
              <a:gd name="T57" fmla="*/ 964 h 1402"/>
              <a:gd name="T58" fmla="*/ 990 w 1166"/>
              <a:gd name="T59" fmla="*/ 558 h 1402"/>
              <a:gd name="T60" fmla="*/ 1077 w 1166"/>
              <a:gd name="T61" fmla="*/ 470 h 1402"/>
              <a:gd name="T62" fmla="*/ 88 w 1166"/>
              <a:gd name="T63" fmla="*/ 470 h 1402"/>
              <a:gd name="T64" fmla="*/ 175 w 1166"/>
              <a:gd name="T65" fmla="*/ 558 h 1402"/>
              <a:gd name="T66" fmla="*/ 175 w 1166"/>
              <a:gd name="T67" fmla="*/ 964 h 1402"/>
              <a:gd name="T68" fmla="*/ 88 w 1166"/>
              <a:gd name="T69" fmla="*/ 1051 h 1402"/>
              <a:gd name="T70" fmla="*/ 0 w 1166"/>
              <a:gd name="T71" fmla="*/ 964 h 1402"/>
              <a:gd name="T72" fmla="*/ 0 w 1166"/>
              <a:gd name="T73" fmla="*/ 558 h 1402"/>
              <a:gd name="T74" fmla="*/ 88 w 1166"/>
              <a:gd name="T75" fmla="*/ 470 h 1402"/>
              <a:gd name="T76" fmla="*/ 233 w 1166"/>
              <a:gd name="T77" fmla="*/ 1051 h 1402"/>
              <a:gd name="T78" fmla="*/ 233 w 1166"/>
              <a:gd name="T79" fmla="*/ 470 h 1402"/>
              <a:gd name="T80" fmla="*/ 932 w 1166"/>
              <a:gd name="T81" fmla="*/ 470 h 1402"/>
              <a:gd name="T82" fmla="*/ 932 w 1166"/>
              <a:gd name="T83" fmla="*/ 1051 h 1402"/>
              <a:gd name="T84" fmla="*/ 875 w 1166"/>
              <a:gd name="T85" fmla="*/ 1109 h 1402"/>
              <a:gd name="T86" fmla="*/ 815 w 1166"/>
              <a:gd name="T87" fmla="*/ 1109 h 1402"/>
              <a:gd name="T88" fmla="*/ 815 w 1166"/>
              <a:gd name="T89" fmla="*/ 1314 h 1402"/>
              <a:gd name="T90" fmla="*/ 727 w 1166"/>
              <a:gd name="T91" fmla="*/ 1401 h 1402"/>
              <a:gd name="T92" fmla="*/ 640 w 1166"/>
              <a:gd name="T93" fmla="*/ 1314 h 1402"/>
              <a:gd name="T94" fmla="*/ 640 w 1166"/>
              <a:gd name="T95" fmla="*/ 1109 h 1402"/>
              <a:gd name="T96" fmla="*/ 525 w 1166"/>
              <a:gd name="T97" fmla="*/ 1109 h 1402"/>
              <a:gd name="T98" fmla="*/ 525 w 1166"/>
              <a:gd name="T99" fmla="*/ 1314 h 1402"/>
              <a:gd name="T100" fmla="*/ 438 w 1166"/>
              <a:gd name="T101" fmla="*/ 1401 h 1402"/>
              <a:gd name="T102" fmla="*/ 350 w 1166"/>
              <a:gd name="T103" fmla="*/ 1314 h 1402"/>
              <a:gd name="T104" fmla="*/ 350 w 1166"/>
              <a:gd name="T105" fmla="*/ 1109 h 1402"/>
              <a:gd name="T106" fmla="*/ 290 w 1166"/>
              <a:gd name="T107" fmla="*/ 1109 h 1402"/>
              <a:gd name="T108" fmla="*/ 233 w 1166"/>
              <a:gd name="T109" fmla="*/ 1051 h 1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166" h="1402">
                <a:moveTo>
                  <a:pt x="757" y="295"/>
                </a:moveTo>
                <a:lnTo>
                  <a:pt x="757" y="235"/>
                </a:lnTo>
                <a:lnTo>
                  <a:pt x="700" y="235"/>
                </a:lnTo>
                <a:lnTo>
                  <a:pt x="700" y="295"/>
                </a:lnTo>
                <a:lnTo>
                  <a:pt x="757" y="295"/>
                </a:lnTo>
                <a:close/>
                <a:moveTo>
                  <a:pt x="465" y="295"/>
                </a:moveTo>
                <a:lnTo>
                  <a:pt x="465" y="235"/>
                </a:lnTo>
                <a:lnTo>
                  <a:pt x="408" y="235"/>
                </a:lnTo>
                <a:lnTo>
                  <a:pt x="408" y="295"/>
                </a:lnTo>
                <a:lnTo>
                  <a:pt x="465" y="295"/>
                </a:lnTo>
                <a:close/>
                <a:moveTo>
                  <a:pt x="788" y="129"/>
                </a:moveTo>
                <a:cubicBezTo>
                  <a:pt x="875" y="192"/>
                  <a:pt x="932" y="295"/>
                  <a:pt x="932" y="410"/>
                </a:cubicBezTo>
                <a:lnTo>
                  <a:pt x="233" y="410"/>
                </a:lnTo>
                <a:cubicBezTo>
                  <a:pt x="233" y="295"/>
                  <a:pt x="287" y="192"/>
                  <a:pt x="375" y="129"/>
                </a:cubicBezTo>
                <a:lnTo>
                  <a:pt x="298" y="52"/>
                </a:lnTo>
                <a:cubicBezTo>
                  <a:pt x="287" y="41"/>
                  <a:pt x="287" y="22"/>
                  <a:pt x="298" y="11"/>
                </a:cubicBezTo>
                <a:cubicBezTo>
                  <a:pt x="309" y="0"/>
                  <a:pt x="328" y="0"/>
                  <a:pt x="339" y="11"/>
                </a:cubicBezTo>
                <a:lnTo>
                  <a:pt x="427" y="99"/>
                </a:lnTo>
                <a:cubicBezTo>
                  <a:pt x="473" y="74"/>
                  <a:pt x="528" y="60"/>
                  <a:pt x="583" y="60"/>
                </a:cubicBezTo>
                <a:cubicBezTo>
                  <a:pt x="637" y="60"/>
                  <a:pt x="689" y="74"/>
                  <a:pt x="736" y="99"/>
                </a:cubicBezTo>
                <a:lnTo>
                  <a:pt x="823" y="11"/>
                </a:lnTo>
                <a:cubicBezTo>
                  <a:pt x="834" y="0"/>
                  <a:pt x="853" y="0"/>
                  <a:pt x="864" y="11"/>
                </a:cubicBezTo>
                <a:cubicBezTo>
                  <a:pt x="875" y="22"/>
                  <a:pt x="875" y="41"/>
                  <a:pt x="864" y="52"/>
                </a:cubicBezTo>
                <a:lnTo>
                  <a:pt x="788" y="129"/>
                </a:lnTo>
                <a:close/>
                <a:moveTo>
                  <a:pt x="1077" y="470"/>
                </a:moveTo>
                <a:cubicBezTo>
                  <a:pt x="1126" y="470"/>
                  <a:pt x="1165" y="509"/>
                  <a:pt x="1165" y="558"/>
                </a:cubicBezTo>
                <a:lnTo>
                  <a:pt x="1165" y="964"/>
                </a:lnTo>
                <a:cubicBezTo>
                  <a:pt x="1165" y="1013"/>
                  <a:pt x="1126" y="1051"/>
                  <a:pt x="1077" y="1051"/>
                </a:cubicBezTo>
                <a:cubicBezTo>
                  <a:pt x="1028" y="1051"/>
                  <a:pt x="990" y="1013"/>
                  <a:pt x="990" y="964"/>
                </a:cubicBezTo>
                <a:lnTo>
                  <a:pt x="990" y="558"/>
                </a:lnTo>
                <a:cubicBezTo>
                  <a:pt x="990" y="509"/>
                  <a:pt x="1028" y="470"/>
                  <a:pt x="1077" y="470"/>
                </a:cubicBezTo>
                <a:close/>
                <a:moveTo>
                  <a:pt x="88" y="470"/>
                </a:moveTo>
                <a:cubicBezTo>
                  <a:pt x="137" y="470"/>
                  <a:pt x="175" y="509"/>
                  <a:pt x="175" y="558"/>
                </a:cubicBezTo>
                <a:lnTo>
                  <a:pt x="175" y="964"/>
                </a:lnTo>
                <a:cubicBezTo>
                  <a:pt x="175" y="1013"/>
                  <a:pt x="137" y="1051"/>
                  <a:pt x="88" y="1051"/>
                </a:cubicBezTo>
                <a:cubicBezTo>
                  <a:pt x="39" y="1051"/>
                  <a:pt x="0" y="1013"/>
                  <a:pt x="0" y="964"/>
                </a:cubicBezTo>
                <a:lnTo>
                  <a:pt x="0" y="558"/>
                </a:lnTo>
                <a:cubicBezTo>
                  <a:pt x="0" y="509"/>
                  <a:pt x="39" y="470"/>
                  <a:pt x="88" y="470"/>
                </a:cubicBezTo>
                <a:close/>
                <a:moveTo>
                  <a:pt x="233" y="1051"/>
                </a:moveTo>
                <a:lnTo>
                  <a:pt x="233" y="470"/>
                </a:lnTo>
                <a:lnTo>
                  <a:pt x="932" y="470"/>
                </a:lnTo>
                <a:lnTo>
                  <a:pt x="932" y="1051"/>
                </a:lnTo>
                <a:cubicBezTo>
                  <a:pt x="932" y="1084"/>
                  <a:pt x="908" y="1109"/>
                  <a:pt x="875" y="1109"/>
                </a:cubicBezTo>
                <a:lnTo>
                  <a:pt x="815" y="1109"/>
                </a:lnTo>
                <a:lnTo>
                  <a:pt x="815" y="1314"/>
                </a:lnTo>
                <a:cubicBezTo>
                  <a:pt x="815" y="1363"/>
                  <a:pt x="776" y="1401"/>
                  <a:pt x="727" y="1401"/>
                </a:cubicBezTo>
                <a:cubicBezTo>
                  <a:pt x="677" y="1401"/>
                  <a:pt x="640" y="1363"/>
                  <a:pt x="640" y="1314"/>
                </a:cubicBezTo>
                <a:lnTo>
                  <a:pt x="640" y="1109"/>
                </a:lnTo>
                <a:lnTo>
                  <a:pt x="525" y="1109"/>
                </a:lnTo>
                <a:lnTo>
                  <a:pt x="525" y="1314"/>
                </a:lnTo>
                <a:cubicBezTo>
                  <a:pt x="525" y="1363"/>
                  <a:pt x="487" y="1401"/>
                  <a:pt x="438" y="1401"/>
                </a:cubicBezTo>
                <a:cubicBezTo>
                  <a:pt x="389" y="1401"/>
                  <a:pt x="350" y="1363"/>
                  <a:pt x="350" y="1314"/>
                </a:cubicBezTo>
                <a:lnTo>
                  <a:pt x="350" y="1109"/>
                </a:lnTo>
                <a:lnTo>
                  <a:pt x="290" y="1109"/>
                </a:lnTo>
                <a:cubicBezTo>
                  <a:pt x="257" y="1109"/>
                  <a:pt x="233" y="1084"/>
                  <a:pt x="233" y="105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1" name="Freeform 110"/>
          <p:cNvSpPr>
            <a:spLocks noChangeArrowheads="1"/>
          </p:cNvSpPr>
          <p:nvPr/>
        </p:nvSpPr>
        <p:spPr bwMode="auto">
          <a:xfrm>
            <a:off x="6463506" y="3259138"/>
            <a:ext cx="336550" cy="334962"/>
          </a:xfrm>
          <a:custGeom>
            <a:avLst/>
            <a:gdLst>
              <a:gd name="T0" fmla="*/ 692 w 933"/>
              <a:gd name="T1" fmla="*/ 690 h 932"/>
              <a:gd name="T2" fmla="*/ 692 w 933"/>
              <a:gd name="T3" fmla="*/ 240 h 932"/>
              <a:gd name="T4" fmla="*/ 241 w 933"/>
              <a:gd name="T5" fmla="*/ 240 h 932"/>
              <a:gd name="T6" fmla="*/ 241 w 933"/>
              <a:gd name="T7" fmla="*/ 690 h 932"/>
              <a:gd name="T8" fmla="*/ 692 w 933"/>
              <a:gd name="T9" fmla="*/ 690 h 932"/>
              <a:gd name="T10" fmla="*/ 755 w 933"/>
              <a:gd name="T11" fmla="*/ 177 h 932"/>
              <a:gd name="T12" fmla="*/ 755 w 933"/>
              <a:gd name="T13" fmla="*/ 753 h 932"/>
              <a:gd name="T14" fmla="*/ 178 w 933"/>
              <a:gd name="T15" fmla="*/ 753 h 932"/>
              <a:gd name="T16" fmla="*/ 178 w 933"/>
              <a:gd name="T17" fmla="*/ 177 h 932"/>
              <a:gd name="T18" fmla="*/ 755 w 933"/>
              <a:gd name="T19" fmla="*/ 177 h 932"/>
              <a:gd name="T20" fmla="*/ 0 w 933"/>
              <a:gd name="T21" fmla="*/ 232 h 932"/>
              <a:gd name="T22" fmla="*/ 0 w 933"/>
              <a:gd name="T23" fmla="*/ 0 h 932"/>
              <a:gd name="T24" fmla="*/ 233 w 933"/>
              <a:gd name="T25" fmla="*/ 0 h 932"/>
              <a:gd name="T26" fmla="*/ 0 w 933"/>
              <a:gd name="T27" fmla="*/ 232 h 932"/>
              <a:gd name="T28" fmla="*/ 233 w 933"/>
              <a:gd name="T29" fmla="*/ 931 h 932"/>
              <a:gd name="T30" fmla="*/ 0 w 933"/>
              <a:gd name="T31" fmla="*/ 931 h 932"/>
              <a:gd name="T32" fmla="*/ 0 w 933"/>
              <a:gd name="T33" fmla="*/ 698 h 932"/>
              <a:gd name="T34" fmla="*/ 233 w 933"/>
              <a:gd name="T35" fmla="*/ 931 h 932"/>
              <a:gd name="T36" fmla="*/ 932 w 933"/>
              <a:gd name="T37" fmla="*/ 698 h 932"/>
              <a:gd name="T38" fmla="*/ 932 w 933"/>
              <a:gd name="T39" fmla="*/ 931 h 932"/>
              <a:gd name="T40" fmla="*/ 700 w 933"/>
              <a:gd name="T41" fmla="*/ 931 h 932"/>
              <a:gd name="T42" fmla="*/ 932 w 933"/>
              <a:gd name="T43" fmla="*/ 698 h 932"/>
              <a:gd name="T44" fmla="*/ 700 w 933"/>
              <a:gd name="T45" fmla="*/ 0 h 932"/>
              <a:gd name="T46" fmla="*/ 932 w 933"/>
              <a:gd name="T47" fmla="*/ 0 h 932"/>
              <a:gd name="T48" fmla="*/ 932 w 933"/>
              <a:gd name="T49" fmla="*/ 232 h 932"/>
              <a:gd name="T50" fmla="*/ 700 w 933"/>
              <a:gd name="T51" fmla="*/ 0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33" h="932">
                <a:moveTo>
                  <a:pt x="692" y="690"/>
                </a:moveTo>
                <a:cubicBezTo>
                  <a:pt x="815" y="567"/>
                  <a:pt x="815" y="363"/>
                  <a:pt x="692" y="240"/>
                </a:cubicBezTo>
                <a:cubicBezTo>
                  <a:pt x="569" y="117"/>
                  <a:pt x="364" y="117"/>
                  <a:pt x="241" y="240"/>
                </a:cubicBezTo>
                <a:cubicBezTo>
                  <a:pt x="118" y="363"/>
                  <a:pt x="118" y="567"/>
                  <a:pt x="241" y="690"/>
                </a:cubicBezTo>
                <a:cubicBezTo>
                  <a:pt x="364" y="813"/>
                  <a:pt x="569" y="813"/>
                  <a:pt x="692" y="690"/>
                </a:cubicBezTo>
                <a:close/>
                <a:moveTo>
                  <a:pt x="755" y="177"/>
                </a:moveTo>
                <a:cubicBezTo>
                  <a:pt x="913" y="336"/>
                  <a:pt x="914" y="595"/>
                  <a:pt x="755" y="753"/>
                </a:cubicBezTo>
                <a:cubicBezTo>
                  <a:pt x="597" y="912"/>
                  <a:pt x="337" y="912"/>
                  <a:pt x="178" y="753"/>
                </a:cubicBezTo>
                <a:cubicBezTo>
                  <a:pt x="20" y="595"/>
                  <a:pt x="20" y="335"/>
                  <a:pt x="178" y="177"/>
                </a:cubicBezTo>
                <a:cubicBezTo>
                  <a:pt x="337" y="18"/>
                  <a:pt x="596" y="19"/>
                  <a:pt x="755" y="177"/>
                </a:cubicBezTo>
                <a:close/>
                <a:moveTo>
                  <a:pt x="0" y="232"/>
                </a:moveTo>
                <a:lnTo>
                  <a:pt x="0" y="0"/>
                </a:lnTo>
                <a:lnTo>
                  <a:pt x="233" y="0"/>
                </a:lnTo>
                <a:lnTo>
                  <a:pt x="0" y="232"/>
                </a:lnTo>
                <a:close/>
                <a:moveTo>
                  <a:pt x="233" y="931"/>
                </a:moveTo>
                <a:lnTo>
                  <a:pt x="0" y="931"/>
                </a:lnTo>
                <a:lnTo>
                  <a:pt x="0" y="698"/>
                </a:lnTo>
                <a:lnTo>
                  <a:pt x="233" y="931"/>
                </a:lnTo>
                <a:close/>
                <a:moveTo>
                  <a:pt x="932" y="698"/>
                </a:moveTo>
                <a:lnTo>
                  <a:pt x="932" y="931"/>
                </a:lnTo>
                <a:lnTo>
                  <a:pt x="700" y="931"/>
                </a:lnTo>
                <a:lnTo>
                  <a:pt x="932" y="698"/>
                </a:lnTo>
                <a:close/>
                <a:moveTo>
                  <a:pt x="700" y="0"/>
                </a:moveTo>
                <a:lnTo>
                  <a:pt x="932" y="0"/>
                </a:lnTo>
                <a:lnTo>
                  <a:pt x="932" y="232"/>
                </a:lnTo>
                <a:lnTo>
                  <a:pt x="7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2" name="Freeform 111"/>
          <p:cNvSpPr>
            <a:spLocks noChangeArrowheads="1"/>
          </p:cNvSpPr>
          <p:nvPr/>
        </p:nvSpPr>
        <p:spPr bwMode="auto">
          <a:xfrm>
            <a:off x="7452518" y="3313113"/>
            <a:ext cx="503238" cy="227012"/>
          </a:xfrm>
          <a:custGeom>
            <a:avLst/>
            <a:gdLst>
              <a:gd name="T0" fmla="*/ 1085 w 1400"/>
              <a:gd name="T1" fmla="*/ 0 h 629"/>
              <a:gd name="T2" fmla="*/ 1399 w 1400"/>
              <a:gd name="T3" fmla="*/ 315 h 629"/>
              <a:gd name="T4" fmla="*/ 1085 w 1400"/>
              <a:gd name="T5" fmla="*/ 628 h 629"/>
              <a:gd name="T6" fmla="*/ 860 w 1400"/>
              <a:gd name="T7" fmla="*/ 535 h 629"/>
              <a:gd name="T8" fmla="*/ 787 w 1400"/>
              <a:gd name="T9" fmla="*/ 469 h 629"/>
              <a:gd name="T10" fmla="*/ 874 w 1400"/>
              <a:gd name="T11" fmla="*/ 393 h 629"/>
              <a:gd name="T12" fmla="*/ 942 w 1400"/>
              <a:gd name="T13" fmla="*/ 450 h 629"/>
              <a:gd name="T14" fmla="*/ 1085 w 1400"/>
              <a:gd name="T15" fmla="*/ 510 h 629"/>
              <a:gd name="T16" fmla="*/ 1281 w 1400"/>
              <a:gd name="T17" fmla="*/ 315 h 629"/>
              <a:gd name="T18" fmla="*/ 1085 w 1400"/>
              <a:gd name="T19" fmla="*/ 118 h 629"/>
              <a:gd name="T20" fmla="*/ 945 w 1400"/>
              <a:gd name="T21" fmla="*/ 175 h 629"/>
              <a:gd name="T22" fmla="*/ 699 w 1400"/>
              <a:gd name="T23" fmla="*/ 393 h 629"/>
              <a:gd name="T24" fmla="*/ 535 w 1400"/>
              <a:gd name="T25" fmla="*/ 538 h 629"/>
              <a:gd name="T26" fmla="*/ 314 w 1400"/>
              <a:gd name="T27" fmla="*/ 628 h 629"/>
              <a:gd name="T28" fmla="*/ 0 w 1400"/>
              <a:gd name="T29" fmla="*/ 315 h 629"/>
              <a:gd name="T30" fmla="*/ 314 w 1400"/>
              <a:gd name="T31" fmla="*/ 0 h 629"/>
              <a:gd name="T32" fmla="*/ 538 w 1400"/>
              <a:gd name="T33" fmla="*/ 93 h 629"/>
              <a:gd name="T34" fmla="*/ 612 w 1400"/>
              <a:gd name="T35" fmla="*/ 159 h 629"/>
              <a:gd name="T36" fmla="*/ 522 w 1400"/>
              <a:gd name="T37" fmla="*/ 235 h 629"/>
              <a:gd name="T38" fmla="*/ 456 w 1400"/>
              <a:gd name="T39" fmla="*/ 178 h 629"/>
              <a:gd name="T40" fmla="*/ 314 w 1400"/>
              <a:gd name="T41" fmla="*/ 118 h 629"/>
              <a:gd name="T42" fmla="*/ 117 w 1400"/>
              <a:gd name="T43" fmla="*/ 315 h 629"/>
              <a:gd name="T44" fmla="*/ 314 w 1400"/>
              <a:gd name="T45" fmla="*/ 510 h 629"/>
              <a:gd name="T46" fmla="*/ 453 w 1400"/>
              <a:gd name="T47" fmla="*/ 453 h 629"/>
              <a:gd name="T48" fmla="*/ 699 w 1400"/>
              <a:gd name="T49" fmla="*/ 235 h 629"/>
              <a:gd name="T50" fmla="*/ 863 w 1400"/>
              <a:gd name="T51" fmla="*/ 91 h 629"/>
              <a:gd name="T52" fmla="*/ 1085 w 1400"/>
              <a:gd name="T53" fmla="*/ 0 h 6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400" h="629">
                <a:moveTo>
                  <a:pt x="1085" y="0"/>
                </a:moveTo>
                <a:cubicBezTo>
                  <a:pt x="1259" y="0"/>
                  <a:pt x="1399" y="142"/>
                  <a:pt x="1399" y="315"/>
                </a:cubicBezTo>
                <a:cubicBezTo>
                  <a:pt x="1399" y="487"/>
                  <a:pt x="1259" y="628"/>
                  <a:pt x="1085" y="628"/>
                </a:cubicBezTo>
                <a:cubicBezTo>
                  <a:pt x="1000" y="628"/>
                  <a:pt x="921" y="595"/>
                  <a:pt x="860" y="535"/>
                </a:cubicBezTo>
                <a:lnTo>
                  <a:pt x="787" y="469"/>
                </a:lnTo>
                <a:lnTo>
                  <a:pt x="874" y="393"/>
                </a:lnTo>
                <a:lnTo>
                  <a:pt x="942" y="450"/>
                </a:lnTo>
                <a:cubicBezTo>
                  <a:pt x="983" y="491"/>
                  <a:pt x="1033" y="510"/>
                  <a:pt x="1085" y="510"/>
                </a:cubicBezTo>
                <a:cubicBezTo>
                  <a:pt x="1194" y="510"/>
                  <a:pt x="1281" y="424"/>
                  <a:pt x="1281" y="315"/>
                </a:cubicBezTo>
                <a:cubicBezTo>
                  <a:pt x="1281" y="205"/>
                  <a:pt x="1194" y="118"/>
                  <a:pt x="1085" y="118"/>
                </a:cubicBezTo>
                <a:cubicBezTo>
                  <a:pt x="1033" y="118"/>
                  <a:pt x="983" y="137"/>
                  <a:pt x="945" y="175"/>
                </a:cubicBezTo>
                <a:cubicBezTo>
                  <a:pt x="863" y="248"/>
                  <a:pt x="780" y="320"/>
                  <a:pt x="699" y="393"/>
                </a:cubicBezTo>
                <a:lnTo>
                  <a:pt x="535" y="538"/>
                </a:lnTo>
                <a:cubicBezTo>
                  <a:pt x="478" y="595"/>
                  <a:pt x="399" y="628"/>
                  <a:pt x="314" y="628"/>
                </a:cubicBezTo>
                <a:cubicBezTo>
                  <a:pt x="139" y="628"/>
                  <a:pt x="0" y="487"/>
                  <a:pt x="0" y="315"/>
                </a:cubicBezTo>
                <a:cubicBezTo>
                  <a:pt x="0" y="142"/>
                  <a:pt x="139" y="0"/>
                  <a:pt x="314" y="0"/>
                </a:cubicBezTo>
                <a:cubicBezTo>
                  <a:pt x="399" y="0"/>
                  <a:pt x="478" y="33"/>
                  <a:pt x="538" y="93"/>
                </a:cubicBezTo>
                <a:lnTo>
                  <a:pt x="612" y="159"/>
                </a:lnTo>
                <a:lnTo>
                  <a:pt x="522" y="235"/>
                </a:lnTo>
                <a:lnTo>
                  <a:pt x="456" y="178"/>
                </a:lnTo>
                <a:cubicBezTo>
                  <a:pt x="415" y="137"/>
                  <a:pt x="366" y="118"/>
                  <a:pt x="314" y="118"/>
                </a:cubicBezTo>
                <a:cubicBezTo>
                  <a:pt x="205" y="118"/>
                  <a:pt x="117" y="205"/>
                  <a:pt x="117" y="315"/>
                </a:cubicBezTo>
                <a:cubicBezTo>
                  <a:pt x="117" y="424"/>
                  <a:pt x="205" y="510"/>
                  <a:pt x="314" y="510"/>
                </a:cubicBezTo>
                <a:cubicBezTo>
                  <a:pt x="366" y="510"/>
                  <a:pt x="415" y="491"/>
                  <a:pt x="453" y="453"/>
                </a:cubicBezTo>
                <a:cubicBezTo>
                  <a:pt x="536" y="380"/>
                  <a:pt x="618" y="310"/>
                  <a:pt x="699" y="235"/>
                </a:cubicBezTo>
                <a:lnTo>
                  <a:pt x="863" y="91"/>
                </a:lnTo>
                <a:cubicBezTo>
                  <a:pt x="921" y="33"/>
                  <a:pt x="1000" y="0"/>
                  <a:pt x="1085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3" name="Freeform 112"/>
          <p:cNvSpPr>
            <a:spLocks noChangeArrowheads="1"/>
          </p:cNvSpPr>
          <p:nvPr/>
        </p:nvSpPr>
        <p:spPr bwMode="auto">
          <a:xfrm>
            <a:off x="8566943" y="3216274"/>
            <a:ext cx="419100" cy="419100"/>
          </a:xfrm>
          <a:custGeom>
            <a:avLst/>
            <a:gdLst>
              <a:gd name="T0" fmla="*/ 582 w 1165"/>
              <a:gd name="T1" fmla="*/ 524 h 1164"/>
              <a:gd name="T2" fmla="*/ 639 w 1165"/>
              <a:gd name="T3" fmla="*/ 582 h 1164"/>
              <a:gd name="T4" fmla="*/ 582 w 1165"/>
              <a:gd name="T5" fmla="*/ 638 h 1164"/>
              <a:gd name="T6" fmla="*/ 525 w 1165"/>
              <a:gd name="T7" fmla="*/ 582 h 1164"/>
              <a:gd name="T8" fmla="*/ 582 w 1165"/>
              <a:gd name="T9" fmla="*/ 524 h 1164"/>
              <a:gd name="T10" fmla="*/ 582 w 1165"/>
              <a:gd name="T11" fmla="*/ 843 h 1164"/>
              <a:gd name="T12" fmla="*/ 844 w 1165"/>
              <a:gd name="T13" fmla="*/ 582 h 1164"/>
              <a:gd name="T14" fmla="*/ 582 w 1165"/>
              <a:gd name="T15" fmla="*/ 319 h 1164"/>
              <a:gd name="T16" fmla="*/ 320 w 1165"/>
              <a:gd name="T17" fmla="*/ 582 h 1164"/>
              <a:gd name="T18" fmla="*/ 582 w 1165"/>
              <a:gd name="T19" fmla="*/ 843 h 1164"/>
              <a:gd name="T20" fmla="*/ 582 w 1165"/>
              <a:gd name="T21" fmla="*/ 0 h 1164"/>
              <a:gd name="T22" fmla="*/ 1164 w 1165"/>
              <a:gd name="T23" fmla="*/ 582 h 1164"/>
              <a:gd name="T24" fmla="*/ 582 w 1165"/>
              <a:gd name="T25" fmla="*/ 1163 h 1164"/>
              <a:gd name="T26" fmla="*/ 0 w 1165"/>
              <a:gd name="T27" fmla="*/ 582 h 1164"/>
              <a:gd name="T28" fmla="*/ 582 w 1165"/>
              <a:gd name="T29" fmla="*/ 0 h 1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5" h="1164">
                <a:moveTo>
                  <a:pt x="582" y="524"/>
                </a:moveTo>
                <a:cubicBezTo>
                  <a:pt x="615" y="524"/>
                  <a:pt x="639" y="549"/>
                  <a:pt x="639" y="582"/>
                </a:cubicBezTo>
                <a:cubicBezTo>
                  <a:pt x="639" y="614"/>
                  <a:pt x="615" y="638"/>
                  <a:pt x="582" y="638"/>
                </a:cubicBezTo>
                <a:cubicBezTo>
                  <a:pt x="549" y="638"/>
                  <a:pt x="525" y="614"/>
                  <a:pt x="525" y="582"/>
                </a:cubicBezTo>
                <a:cubicBezTo>
                  <a:pt x="525" y="549"/>
                  <a:pt x="549" y="524"/>
                  <a:pt x="582" y="524"/>
                </a:cubicBezTo>
                <a:close/>
                <a:moveTo>
                  <a:pt x="582" y="843"/>
                </a:moveTo>
                <a:cubicBezTo>
                  <a:pt x="727" y="843"/>
                  <a:pt x="844" y="726"/>
                  <a:pt x="844" y="582"/>
                </a:cubicBezTo>
                <a:cubicBezTo>
                  <a:pt x="844" y="437"/>
                  <a:pt x="727" y="319"/>
                  <a:pt x="582" y="319"/>
                </a:cubicBezTo>
                <a:cubicBezTo>
                  <a:pt x="437" y="319"/>
                  <a:pt x="320" y="437"/>
                  <a:pt x="320" y="582"/>
                </a:cubicBezTo>
                <a:cubicBezTo>
                  <a:pt x="320" y="726"/>
                  <a:pt x="437" y="843"/>
                  <a:pt x="582" y="843"/>
                </a:cubicBezTo>
                <a:close/>
                <a:moveTo>
                  <a:pt x="582" y="0"/>
                </a:moveTo>
                <a:cubicBezTo>
                  <a:pt x="904" y="0"/>
                  <a:pt x="1164" y="259"/>
                  <a:pt x="1164" y="582"/>
                </a:cubicBezTo>
                <a:cubicBezTo>
                  <a:pt x="1164" y="904"/>
                  <a:pt x="905" y="1163"/>
                  <a:pt x="582" y="1163"/>
                </a:cubicBezTo>
                <a:cubicBezTo>
                  <a:pt x="260" y="1163"/>
                  <a:pt x="0" y="904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4" name="Freeform 113"/>
          <p:cNvSpPr>
            <a:spLocks noChangeArrowheads="1"/>
          </p:cNvSpPr>
          <p:nvPr/>
        </p:nvSpPr>
        <p:spPr bwMode="auto">
          <a:xfrm>
            <a:off x="10711656" y="3214689"/>
            <a:ext cx="419100" cy="422275"/>
          </a:xfrm>
          <a:custGeom>
            <a:avLst/>
            <a:gdLst>
              <a:gd name="T0" fmla="*/ 582 w 1165"/>
              <a:gd name="T1" fmla="*/ 1057 h 1173"/>
              <a:gd name="T2" fmla="*/ 989 w 1165"/>
              <a:gd name="T3" fmla="*/ 647 h 1173"/>
              <a:gd name="T4" fmla="*/ 582 w 1165"/>
              <a:gd name="T5" fmla="*/ 241 h 1173"/>
              <a:gd name="T6" fmla="*/ 174 w 1165"/>
              <a:gd name="T7" fmla="*/ 647 h 1173"/>
              <a:gd name="T8" fmla="*/ 582 w 1165"/>
              <a:gd name="T9" fmla="*/ 1057 h 1173"/>
              <a:gd name="T10" fmla="*/ 582 w 1165"/>
              <a:gd name="T11" fmla="*/ 123 h 1173"/>
              <a:gd name="T12" fmla="*/ 1106 w 1165"/>
              <a:gd name="T13" fmla="*/ 647 h 1173"/>
              <a:gd name="T14" fmla="*/ 582 w 1165"/>
              <a:gd name="T15" fmla="*/ 1172 h 1173"/>
              <a:gd name="T16" fmla="*/ 57 w 1165"/>
              <a:gd name="T17" fmla="*/ 647 h 1173"/>
              <a:gd name="T18" fmla="*/ 582 w 1165"/>
              <a:gd name="T19" fmla="*/ 123 h 1173"/>
              <a:gd name="T20" fmla="*/ 612 w 1165"/>
              <a:gd name="T21" fmla="*/ 358 h 1173"/>
              <a:gd name="T22" fmla="*/ 612 w 1165"/>
              <a:gd name="T23" fmla="*/ 664 h 1173"/>
              <a:gd name="T24" fmla="*/ 844 w 1165"/>
              <a:gd name="T25" fmla="*/ 800 h 1173"/>
              <a:gd name="T26" fmla="*/ 800 w 1165"/>
              <a:gd name="T27" fmla="*/ 871 h 1173"/>
              <a:gd name="T28" fmla="*/ 524 w 1165"/>
              <a:gd name="T29" fmla="*/ 707 h 1173"/>
              <a:gd name="T30" fmla="*/ 524 w 1165"/>
              <a:gd name="T31" fmla="*/ 358 h 1173"/>
              <a:gd name="T32" fmla="*/ 612 w 1165"/>
              <a:gd name="T33" fmla="*/ 358 h 1173"/>
              <a:gd name="T34" fmla="*/ 341 w 1165"/>
              <a:gd name="T35" fmla="*/ 88 h 1173"/>
              <a:gd name="T36" fmla="*/ 73 w 1165"/>
              <a:gd name="T37" fmla="*/ 312 h 1173"/>
              <a:gd name="T38" fmla="*/ 0 w 1165"/>
              <a:gd name="T39" fmla="*/ 225 h 1173"/>
              <a:gd name="T40" fmla="*/ 267 w 1165"/>
              <a:gd name="T41" fmla="*/ 0 h 1173"/>
              <a:gd name="T42" fmla="*/ 341 w 1165"/>
              <a:gd name="T43" fmla="*/ 88 h 1173"/>
              <a:gd name="T44" fmla="*/ 1164 w 1165"/>
              <a:gd name="T45" fmla="*/ 225 h 1173"/>
              <a:gd name="T46" fmla="*/ 1090 w 1165"/>
              <a:gd name="T47" fmla="*/ 315 h 1173"/>
              <a:gd name="T48" fmla="*/ 822 w 1165"/>
              <a:gd name="T49" fmla="*/ 88 h 1173"/>
              <a:gd name="T50" fmla="*/ 896 w 1165"/>
              <a:gd name="T51" fmla="*/ 1 h 1173"/>
              <a:gd name="T52" fmla="*/ 1164 w 1165"/>
              <a:gd name="T53" fmla="*/ 225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5" h="1173">
                <a:moveTo>
                  <a:pt x="582" y="1057"/>
                </a:moveTo>
                <a:cubicBezTo>
                  <a:pt x="808" y="1057"/>
                  <a:pt x="989" y="874"/>
                  <a:pt x="989" y="647"/>
                </a:cubicBezTo>
                <a:cubicBezTo>
                  <a:pt x="989" y="421"/>
                  <a:pt x="809" y="241"/>
                  <a:pt x="582" y="241"/>
                </a:cubicBezTo>
                <a:cubicBezTo>
                  <a:pt x="356" y="241"/>
                  <a:pt x="174" y="421"/>
                  <a:pt x="174" y="647"/>
                </a:cubicBezTo>
                <a:cubicBezTo>
                  <a:pt x="174" y="874"/>
                  <a:pt x="355" y="1057"/>
                  <a:pt x="582" y="1057"/>
                </a:cubicBezTo>
                <a:close/>
                <a:moveTo>
                  <a:pt x="582" y="123"/>
                </a:moveTo>
                <a:cubicBezTo>
                  <a:pt x="871" y="123"/>
                  <a:pt x="1106" y="358"/>
                  <a:pt x="1106" y="647"/>
                </a:cubicBezTo>
                <a:cubicBezTo>
                  <a:pt x="1106" y="937"/>
                  <a:pt x="872" y="1172"/>
                  <a:pt x="582" y="1172"/>
                </a:cubicBezTo>
                <a:cubicBezTo>
                  <a:pt x="293" y="1172"/>
                  <a:pt x="57" y="937"/>
                  <a:pt x="57" y="647"/>
                </a:cubicBezTo>
                <a:cubicBezTo>
                  <a:pt x="57" y="358"/>
                  <a:pt x="292" y="123"/>
                  <a:pt x="582" y="123"/>
                </a:cubicBezTo>
                <a:close/>
                <a:moveTo>
                  <a:pt x="612" y="358"/>
                </a:moveTo>
                <a:lnTo>
                  <a:pt x="612" y="664"/>
                </a:lnTo>
                <a:lnTo>
                  <a:pt x="844" y="800"/>
                </a:lnTo>
                <a:lnTo>
                  <a:pt x="800" y="871"/>
                </a:lnTo>
                <a:lnTo>
                  <a:pt x="524" y="707"/>
                </a:lnTo>
                <a:lnTo>
                  <a:pt x="524" y="358"/>
                </a:lnTo>
                <a:lnTo>
                  <a:pt x="612" y="358"/>
                </a:lnTo>
                <a:close/>
                <a:moveTo>
                  <a:pt x="341" y="88"/>
                </a:moveTo>
                <a:lnTo>
                  <a:pt x="73" y="312"/>
                </a:lnTo>
                <a:lnTo>
                  <a:pt x="0" y="225"/>
                </a:lnTo>
                <a:lnTo>
                  <a:pt x="267" y="0"/>
                </a:lnTo>
                <a:lnTo>
                  <a:pt x="341" y="88"/>
                </a:lnTo>
                <a:close/>
                <a:moveTo>
                  <a:pt x="1164" y="225"/>
                </a:moveTo>
                <a:lnTo>
                  <a:pt x="1090" y="315"/>
                </a:lnTo>
                <a:lnTo>
                  <a:pt x="822" y="88"/>
                </a:lnTo>
                <a:lnTo>
                  <a:pt x="896" y="1"/>
                </a:lnTo>
                <a:lnTo>
                  <a:pt x="1164" y="2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5" name="Freeform 114"/>
          <p:cNvSpPr>
            <a:spLocks noChangeArrowheads="1"/>
          </p:cNvSpPr>
          <p:nvPr/>
        </p:nvSpPr>
        <p:spPr bwMode="auto">
          <a:xfrm>
            <a:off x="9638506" y="3214689"/>
            <a:ext cx="419100" cy="422275"/>
          </a:xfrm>
          <a:custGeom>
            <a:avLst/>
            <a:gdLst>
              <a:gd name="T0" fmla="*/ 497 w 1165"/>
              <a:gd name="T1" fmla="*/ 737 h 1173"/>
              <a:gd name="T2" fmla="*/ 784 w 1165"/>
              <a:gd name="T3" fmla="*/ 449 h 1173"/>
              <a:gd name="T4" fmla="*/ 847 w 1165"/>
              <a:gd name="T5" fmla="*/ 512 h 1173"/>
              <a:gd name="T6" fmla="*/ 497 w 1165"/>
              <a:gd name="T7" fmla="*/ 860 h 1173"/>
              <a:gd name="T8" fmla="*/ 311 w 1165"/>
              <a:gd name="T9" fmla="*/ 674 h 1173"/>
              <a:gd name="T10" fmla="*/ 371 w 1165"/>
              <a:gd name="T11" fmla="*/ 614 h 1173"/>
              <a:gd name="T12" fmla="*/ 497 w 1165"/>
              <a:gd name="T13" fmla="*/ 737 h 1173"/>
              <a:gd name="T14" fmla="*/ 582 w 1165"/>
              <a:gd name="T15" fmla="*/ 1057 h 1173"/>
              <a:gd name="T16" fmla="*/ 989 w 1165"/>
              <a:gd name="T17" fmla="*/ 647 h 1173"/>
              <a:gd name="T18" fmla="*/ 582 w 1165"/>
              <a:gd name="T19" fmla="*/ 241 h 1173"/>
              <a:gd name="T20" fmla="*/ 175 w 1165"/>
              <a:gd name="T21" fmla="*/ 647 h 1173"/>
              <a:gd name="T22" fmla="*/ 582 w 1165"/>
              <a:gd name="T23" fmla="*/ 1057 h 1173"/>
              <a:gd name="T24" fmla="*/ 582 w 1165"/>
              <a:gd name="T25" fmla="*/ 123 h 1173"/>
              <a:gd name="T26" fmla="*/ 1107 w 1165"/>
              <a:gd name="T27" fmla="*/ 647 h 1173"/>
              <a:gd name="T28" fmla="*/ 582 w 1165"/>
              <a:gd name="T29" fmla="*/ 1172 h 1173"/>
              <a:gd name="T30" fmla="*/ 57 w 1165"/>
              <a:gd name="T31" fmla="*/ 647 h 1173"/>
              <a:gd name="T32" fmla="*/ 582 w 1165"/>
              <a:gd name="T33" fmla="*/ 123 h 1173"/>
              <a:gd name="T34" fmla="*/ 341 w 1165"/>
              <a:gd name="T35" fmla="*/ 88 h 1173"/>
              <a:gd name="T36" fmla="*/ 74 w 1165"/>
              <a:gd name="T37" fmla="*/ 312 h 1173"/>
              <a:gd name="T38" fmla="*/ 0 w 1165"/>
              <a:gd name="T39" fmla="*/ 225 h 1173"/>
              <a:gd name="T40" fmla="*/ 268 w 1165"/>
              <a:gd name="T41" fmla="*/ 0 h 1173"/>
              <a:gd name="T42" fmla="*/ 341 w 1165"/>
              <a:gd name="T43" fmla="*/ 88 h 1173"/>
              <a:gd name="T44" fmla="*/ 1164 w 1165"/>
              <a:gd name="T45" fmla="*/ 225 h 1173"/>
              <a:gd name="T46" fmla="*/ 1090 w 1165"/>
              <a:gd name="T47" fmla="*/ 315 h 1173"/>
              <a:gd name="T48" fmla="*/ 822 w 1165"/>
              <a:gd name="T49" fmla="*/ 88 h 1173"/>
              <a:gd name="T50" fmla="*/ 896 w 1165"/>
              <a:gd name="T51" fmla="*/ 1 h 1173"/>
              <a:gd name="T52" fmla="*/ 1164 w 1165"/>
              <a:gd name="T53" fmla="*/ 225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5" h="1173">
                <a:moveTo>
                  <a:pt x="497" y="737"/>
                </a:moveTo>
                <a:lnTo>
                  <a:pt x="784" y="449"/>
                </a:lnTo>
                <a:lnTo>
                  <a:pt x="847" y="512"/>
                </a:lnTo>
                <a:lnTo>
                  <a:pt x="497" y="860"/>
                </a:lnTo>
                <a:lnTo>
                  <a:pt x="311" y="674"/>
                </a:lnTo>
                <a:lnTo>
                  <a:pt x="371" y="614"/>
                </a:lnTo>
                <a:lnTo>
                  <a:pt x="497" y="737"/>
                </a:lnTo>
                <a:close/>
                <a:moveTo>
                  <a:pt x="582" y="1057"/>
                </a:moveTo>
                <a:cubicBezTo>
                  <a:pt x="809" y="1057"/>
                  <a:pt x="989" y="874"/>
                  <a:pt x="989" y="647"/>
                </a:cubicBezTo>
                <a:cubicBezTo>
                  <a:pt x="989" y="421"/>
                  <a:pt x="809" y="241"/>
                  <a:pt x="582" y="241"/>
                </a:cubicBezTo>
                <a:cubicBezTo>
                  <a:pt x="355" y="241"/>
                  <a:pt x="175" y="421"/>
                  <a:pt x="175" y="647"/>
                </a:cubicBezTo>
                <a:cubicBezTo>
                  <a:pt x="175" y="874"/>
                  <a:pt x="355" y="1057"/>
                  <a:pt x="582" y="1057"/>
                </a:cubicBezTo>
                <a:close/>
                <a:moveTo>
                  <a:pt x="582" y="123"/>
                </a:moveTo>
                <a:cubicBezTo>
                  <a:pt x="871" y="123"/>
                  <a:pt x="1107" y="358"/>
                  <a:pt x="1107" y="647"/>
                </a:cubicBezTo>
                <a:cubicBezTo>
                  <a:pt x="1107" y="937"/>
                  <a:pt x="872" y="1172"/>
                  <a:pt x="582" y="1172"/>
                </a:cubicBezTo>
                <a:cubicBezTo>
                  <a:pt x="293" y="1172"/>
                  <a:pt x="57" y="937"/>
                  <a:pt x="57" y="647"/>
                </a:cubicBezTo>
                <a:cubicBezTo>
                  <a:pt x="57" y="358"/>
                  <a:pt x="292" y="123"/>
                  <a:pt x="582" y="123"/>
                </a:cubicBezTo>
                <a:close/>
                <a:moveTo>
                  <a:pt x="341" y="88"/>
                </a:moveTo>
                <a:lnTo>
                  <a:pt x="74" y="312"/>
                </a:lnTo>
                <a:lnTo>
                  <a:pt x="0" y="225"/>
                </a:lnTo>
                <a:lnTo>
                  <a:pt x="268" y="0"/>
                </a:lnTo>
                <a:lnTo>
                  <a:pt x="341" y="88"/>
                </a:lnTo>
                <a:close/>
                <a:moveTo>
                  <a:pt x="1164" y="225"/>
                </a:moveTo>
                <a:lnTo>
                  <a:pt x="1090" y="315"/>
                </a:lnTo>
                <a:lnTo>
                  <a:pt x="822" y="88"/>
                </a:lnTo>
                <a:lnTo>
                  <a:pt x="896" y="1"/>
                </a:lnTo>
                <a:lnTo>
                  <a:pt x="1164" y="2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6" name="Freeform 115"/>
          <p:cNvSpPr>
            <a:spLocks noChangeArrowheads="1"/>
          </p:cNvSpPr>
          <p:nvPr/>
        </p:nvSpPr>
        <p:spPr bwMode="auto">
          <a:xfrm>
            <a:off x="1056481" y="4125912"/>
            <a:ext cx="336550" cy="336550"/>
          </a:xfrm>
          <a:custGeom>
            <a:avLst/>
            <a:gdLst>
              <a:gd name="T0" fmla="*/ 935 w 936"/>
              <a:gd name="T1" fmla="*/ 410 h 936"/>
              <a:gd name="T2" fmla="*/ 935 w 936"/>
              <a:gd name="T3" fmla="*/ 525 h 936"/>
              <a:gd name="T4" fmla="*/ 224 w 936"/>
              <a:gd name="T5" fmla="*/ 525 h 936"/>
              <a:gd name="T6" fmla="*/ 550 w 936"/>
              <a:gd name="T7" fmla="*/ 853 h 936"/>
              <a:gd name="T8" fmla="*/ 468 w 936"/>
              <a:gd name="T9" fmla="*/ 935 h 936"/>
              <a:gd name="T10" fmla="*/ 0 w 936"/>
              <a:gd name="T11" fmla="*/ 467 h 936"/>
              <a:gd name="T12" fmla="*/ 468 w 936"/>
              <a:gd name="T13" fmla="*/ 0 h 936"/>
              <a:gd name="T14" fmla="*/ 550 w 936"/>
              <a:gd name="T15" fmla="*/ 82 h 936"/>
              <a:gd name="T16" fmla="*/ 224 w 936"/>
              <a:gd name="T17" fmla="*/ 410 h 936"/>
              <a:gd name="T18" fmla="*/ 935 w 936"/>
              <a:gd name="T19" fmla="*/ 41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36" h="936">
                <a:moveTo>
                  <a:pt x="935" y="410"/>
                </a:moveTo>
                <a:lnTo>
                  <a:pt x="935" y="525"/>
                </a:lnTo>
                <a:lnTo>
                  <a:pt x="224" y="525"/>
                </a:lnTo>
                <a:lnTo>
                  <a:pt x="550" y="853"/>
                </a:lnTo>
                <a:lnTo>
                  <a:pt x="468" y="935"/>
                </a:lnTo>
                <a:lnTo>
                  <a:pt x="0" y="467"/>
                </a:lnTo>
                <a:lnTo>
                  <a:pt x="468" y="0"/>
                </a:lnTo>
                <a:lnTo>
                  <a:pt x="550" y="82"/>
                </a:lnTo>
                <a:lnTo>
                  <a:pt x="224" y="410"/>
                </a:lnTo>
                <a:lnTo>
                  <a:pt x="935" y="41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7" name="Freeform 116"/>
          <p:cNvSpPr>
            <a:spLocks noChangeArrowheads="1"/>
          </p:cNvSpPr>
          <p:nvPr/>
        </p:nvSpPr>
        <p:spPr bwMode="auto">
          <a:xfrm>
            <a:off x="2116933" y="4084638"/>
            <a:ext cx="377825" cy="420687"/>
          </a:xfrm>
          <a:custGeom>
            <a:avLst/>
            <a:gdLst>
              <a:gd name="T0" fmla="*/ 875 w 1051"/>
              <a:gd name="T1" fmla="*/ 1049 h 1168"/>
              <a:gd name="T2" fmla="*/ 875 w 1051"/>
              <a:gd name="T3" fmla="*/ 967 h 1168"/>
              <a:gd name="T4" fmla="*/ 525 w 1051"/>
              <a:gd name="T5" fmla="*/ 787 h 1168"/>
              <a:gd name="T6" fmla="*/ 175 w 1051"/>
              <a:gd name="T7" fmla="*/ 967 h 1168"/>
              <a:gd name="T8" fmla="*/ 175 w 1051"/>
              <a:gd name="T9" fmla="*/ 1049 h 1168"/>
              <a:gd name="T10" fmla="*/ 875 w 1051"/>
              <a:gd name="T11" fmla="*/ 1049 h 1168"/>
              <a:gd name="T12" fmla="*/ 525 w 1051"/>
              <a:gd name="T13" fmla="*/ 350 h 1168"/>
              <a:gd name="T14" fmla="*/ 350 w 1051"/>
              <a:gd name="T15" fmla="*/ 525 h 1168"/>
              <a:gd name="T16" fmla="*/ 525 w 1051"/>
              <a:gd name="T17" fmla="*/ 699 h 1168"/>
              <a:gd name="T18" fmla="*/ 700 w 1051"/>
              <a:gd name="T19" fmla="*/ 525 h 1168"/>
              <a:gd name="T20" fmla="*/ 525 w 1051"/>
              <a:gd name="T21" fmla="*/ 350 h 1168"/>
              <a:gd name="T22" fmla="*/ 525 w 1051"/>
              <a:gd name="T23" fmla="*/ 117 h 1168"/>
              <a:gd name="T24" fmla="*/ 468 w 1051"/>
              <a:gd name="T25" fmla="*/ 175 h 1168"/>
              <a:gd name="T26" fmla="*/ 525 w 1051"/>
              <a:gd name="T27" fmla="*/ 235 h 1168"/>
              <a:gd name="T28" fmla="*/ 583 w 1051"/>
              <a:gd name="T29" fmla="*/ 175 h 1168"/>
              <a:gd name="T30" fmla="*/ 525 w 1051"/>
              <a:gd name="T31" fmla="*/ 117 h 1168"/>
              <a:gd name="T32" fmla="*/ 1050 w 1051"/>
              <a:gd name="T33" fmla="*/ 235 h 1168"/>
              <a:gd name="T34" fmla="*/ 1050 w 1051"/>
              <a:gd name="T35" fmla="*/ 1049 h 1168"/>
              <a:gd name="T36" fmla="*/ 932 w 1051"/>
              <a:gd name="T37" fmla="*/ 1167 h 1168"/>
              <a:gd name="T38" fmla="*/ 118 w 1051"/>
              <a:gd name="T39" fmla="*/ 1167 h 1168"/>
              <a:gd name="T40" fmla="*/ 0 w 1051"/>
              <a:gd name="T41" fmla="*/ 1049 h 1168"/>
              <a:gd name="T42" fmla="*/ 0 w 1051"/>
              <a:gd name="T43" fmla="*/ 235 h 1168"/>
              <a:gd name="T44" fmla="*/ 118 w 1051"/>
              <a:gd name="T45" fmla="*/ 117 h 1168"/>
              <a:gd name="T46" fmla="*/ 361 w 1051"/>
              <a:gd name="T47" fmla="*/ 117 h 1168"/>
              <a:gd name="T48" fmla="*/ 525 w 1051"/>
              <a:gd name="T49" fmla="*/ 0 h 1168"/>
              <a:gd name="T50" fmla="*/ 689 w 1051"/>
              <a:gd name="T51" fmla="*/ 117 h 1168"/>
              <a:gd name="T52" fmla="*/ 932 w 1051"/>
              <a:gd name="T53" fmla="*/ 117 h 1168"/>
              <a:gd name="T54" fmla="*/ 1050 w 1051"/>
              <a:gd name="T55" fmla="*/ 235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51" h="1168">
                <a:moveTo>
                  <a:pt x="875" y="1049"/>
                </a:moveTo>
                <a:lnTo>
                  <a:pt x="875" y="967"/>
                </a:lnTo>
                <a:cubicBezTo>
                  <a:pt x="875" y="850"/>
                  <a:pt x="642" y="787"/>
                  <a:pt x="525" y="787"/>
                </a:cubicBezTo>
                <a:cubicBezTo>
                  <a:pt x="407" y="787"/>
                  <a:pt x="175" y="850"/>
                  <a:pt x="175" y="967"/>
                </a:cubicBezTo>
                <a:lnTo>
                  <a:pt x="175" y="1049"/>
                </a:lnTo>
                <a:lnTo>
                  <a:pt x="875" y="1049"/>
                </a:lnTo>
                <a:close/>
                <a:moveTo>
                  <a:pt x="525" y="350"/>
                </a:moveTo>
                <a:cubicBezTo>
                  <a:pt x="429" y="350"/>
                  <a:pt x="350" y="430"/>
                  <a:pt x="350" y="525"/>
                </a:cubicBezTo>
                <a:cubicBezTo>
                  <a:pt x="350" y="621"/>
                  <a:pt x="429" y="699"/>
                  <a:pt x="525" y="699"/>
                </a:cubicBezTo>
                <a:cubicBezTo>
                  <a:pt x="621" y="699"/>
                  <a:pt x="700" y="621"/>
                  <a:pt x="700" y="525"/>
                </a:cubicBezTo>
                <a:cubicBezTo>
                  <a:pt x="700" y="430"/>
                  <a:pt x="621" y="350"/>
                  <a:pt x="525" y="350"/>
                </a:cubicBezTo>
                <a:close/>
                <a:moveTo>
                  <a:pt x="525" y="117"/>
                </a:moveTo>
                <a:cubicBezTo>
                  <a:pt x="492" y="117"/>
                  <a:pt x="468" y="142"/>
                  <a:pt x="468" y="175"/>
                </a:cubicBezTo>
                <a:cubicBezTo>
                  <a:pt x="468" y="208"/>
                  <a:pt x="492" y="235"/>
                  <a:pt x="525" y="235"/>
                </a:cubicBezTo>
                <a:cubicBezTo>
                  <a:pt x="558" y="235"/>
                  <a:pt x="583" y="208"/>
                  <a:pt x="583" y="175"/>
                </a:cubicBezTo>
                <a:cubicBezTo>
                  <a:pt x="583" y="142"/>
                  <a:pt x="558" y="117"/>
                  <a:pt x="525" y="117"/>
                </a:cubicBezTo>
                <a:close/>
                <a:moveTo>
                  <a:pt x="1050" y="235"/>
                </a:moveTo>
                <a:lnTo>
                  <a:pt x="1050" y="1049"/>
                </a:lnTo>
                <a:cubicBezTo>
                  <a:pt x="1050" y="1112"/>
                  <a:pt x="995" y="1167"/>
                  <a:pt x="932" y="1167"/>
                </a:cubicBezTo>
                <a:lnTo>
                  <a:pt x="118" y="1167"/>
                </a:lnTo>
                <a:cubicBezTo>
                  <a:pt x="55" y="1167"/>
                  <a:pt x="0" y="1112"/>
                  <a:pt x="0" y="1049"/>
                </a:cubicBezTo>
                <a:lnTo>
                  <a:pt x="0" y="235"/>
                </a:lnTo>
                <a:cubicBezTo>
                  <a:pt x="0" y="172"/>
                  <a:pt x="55" y="117"/>
                  <a:pt x="118" y="117"/>
                </a:cubicBezTo>
                <a:lnTo>
                  <a:pt x="361" y="117"/>
                </a:lnTo>
                <a:cubicBezTo>
                  <a:pt x="386" y="49"/>
                  <a:pt x="448" y="0"/>
                  <a:pt x="525" y="0"/>
                </a:cubicBezTo>
                <a:cubicBezTo>
                  <a:pt x="601" y="0"/>
                  <a:pt x="665" y="49"/>
                  <a:pt x="689" y="117"/>
                </a:cubicBezTo>
                <a:lnTo>
                  <a:pt x="932" y="117"/>
                </a:lnTo>
                <a:cubicBezTo>
                  <a:pt x="995" y="117"/>
                  <a:pt x="1050" y="172"/>
                  <a:pt x="1050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8" name="Freeform 117"/>
          <p:cNvSpPr>
            <a:spLocks noChangeArrowheads="1"/>
          </p:cNvSpPr>
          <p:nvPr/>
        </p:nvSpPr>
        <p:spPr bwMode="auto">
          <a:xfrm>
            <a:off x="3156743" y="4105275"/>
            <a:ext cx="463550" cy="377825"/>
          </a:xfrm>
          <a:custGeom>
            <a:avLst/>
            <a:gdLst>
              <a:gd name="T0" fmla="*/ 1167 w 1286"/>
              <a:gd name="T1" fmla="*/ 934 h 1050"/>
              <a:gd name="T2" fmla="*/ 1167 w 1286"/>
              <a:gd name="T3" fmla="*/ 114 h 1050"/>
              <a:gd name="T4" fmla="*/ 118 w 1286"/>
              <a:gd name="T5" fmla="*/ 114 h 1050"/>
              <a:gd name="T6" fmla="*/ 118 w 1286"/>
              <a:gd name="T7" fmla="*/ 934 h 1050"/>
              <a:gd name="T8" fmla="*/ 1167 w 1286"/>
              <a:gd name="T9" fmla="*/ 934 h 1050"/>
              <a:gd name="T10" fmla="*/ 1167 w 1286"/>
              <a:gd name="T11" fmla="*/ 0 h 1050"/>
              <a:gd name="T12" fmla="*/ 1285 w 1286"/>
              <a:gd name="T13" fmla="*/ 117 h 1050"/>
              <a:gd name="T14" fmla="*/ 1285 w 1286"/>
              <a:gd name="T15" fmla="*/ 931 h 1050"/>
              <a:gd name="T16" fmla="*/ 1167 w 1286"/>
              <a:gd name="T17" fmla="*/ 1049 h 1050"/>
              <a:gd name="T18" fmla="*/ 118 w 1286"/>
              <a:gd name="T19" fmla="*/ 1049 h 1050"/>
              <a:gd name="T20" fmla="*/ 0 w 1286"/>
              <a:gd name="T21" fmla="*/ 931 h 1050"/>
              <a:gd name="T22" fmla="*/ 0 w 1286"/>
              <a:gd name="T23" fmla="*/ 117 h 1050"/>
              <a:gd name="T24" fmla="*/ 118 w 1286"/>
              <a:gd name="T25" fmla="*/ 0 h 1050"/>
              <a:gd name="T26" fmla="*/ 1167 w 1286"/>
              <a:gd name="T27" fmla="*/ 0 h 1050"/>
              <a:gd name="T28" fmla="*/ 350 w 1286"/>
              <a:gd name="T29" fmla="*/ 349 h 1050"/>
              <a:gd name="T30" fmla="*/ 350 w 1286"/>
              <a:gd name="T31" fmla="*/ 524 h 1050"/>
              <a:gd name="T32" fmla="*/ 235 w 1286"/>
              <a:gd name="T33" fmla="*/ 524 h 1050"/>
              <a:gd name="T34" fmla="*/ 235 w 1286"/>
              <a:gd name="T35" fmla="*/ 232 h 1050"/>
              <a:gd name="T36" fmla="*/ 525 w 1286"/>
              <a:gd name="T37" fmla="*/ 232 h 1050"/>
              <a:gd name="T38" fmla="*/ 525 w 1286"/>
              <a:gd name="T39" fmla="*/ 349 h 1050"/>
              <a:gd name="T40" fmla="*/ 350 w 1286"/>
              <a:gd name="T41" fmla="*/ 349 h 1050"/>
              <a:gd name="T42" fmla="*/ 1050 w 1286"/>
              <a:gd name="T43" fmla="*/ 524 h 1050"/>
              <a:gd name="T44" fmla="*/ 1050 w 1286"/>
              <a:gd name="T45" fmla="*/ 817 h 1050"/>
              <a:gd name="T46" fmla="*/ 760 w 1286"/>
              <a:gd name="T47" fmla="*/ 817 h 1050"/>
              <a:gd name="T48" fmla="*/ 760 w 1286"/>
              <a:gd name="T49" fmla="*/ 699 h 1050"/>
              <a:gd name="T50" fmla="*/ 935 w 1286"/>
              <a:gd name="T51" fmla="*/ 699 h 1050"/>
              <a:gd name="T52" fmla="*/ 935 w 1286"/>
              <a:gd name="T53" fmla="*/ 524 h 1050"/>
              <a:gd name="T54" fmla="*/ 1050 w 1286"/>
              <a:gd name="T55" fmla="*/ 524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286" h="1050">
                <a:moveTo>
                  <a:pt x="1167" y="934"/>
                </a:moveTo>
                <a:lnTo>
                  <a:pt x="1167" y="114"/>
                </a:lnTo>
                <a:lnTo>
                  <a:pt x="118" y="114"/>
                </a:lnTo>
                <a:lnTo>
                  <a:pt x="118" y="934"/>
                </a:lnTo>
                <a:lnTo>
                  <a:pt x="1167" y="934"/>
                </a:lnTo>
                <a:close/>
                <a:moveTo>
                  <a:pt x="1167" y="0"/>
                </a:moveTo>
                <a:cubicBezTo>
                  <a:pt x="1230" y="0"/>
                  <a:pt x="1285" y="54"/>
                  <a:pt x="1285" y="117"/>
                </a:cubicBezTo>
                <a:lnTo>
                  <a:pt x="1285" y="931"/>
                </a:lnTo>
                <a:cubicBezTo>
                  <a:pt x="1285" y="994"/>
                  <a:pt x="1230" y="1049"/>
                  <a:pt x="1167" y="1049"/>
                </a:cubicBezTo>
                <a:lnTo>
                  <a:pt x="118" y="1049"/>
                </a:lnTo>
                <a:cubicBezTo>
                  <a:pt x="55" y="1049"/>
                  <a:pt x="0" y="994"/>
                  <a:pt x="0" y="931"/>
                </a:cubicBezTo>
                <a:lnTo>
                  <a:pt x="0" y="117"/>
                </a:lnTo>
                <a:cubicBezTo>
                  <a:pt x="0" y="54"/>
                  <a:pt x="55" y="0"/>
                  <a:pt x="118" y="0"/>
                </a:cubicBezTo>
                <a:lnTo>
                  <a:pt x="1167" y="0"/>
                </a:lnTo>
                <a:close/>
                <a:moveTo>
                  <a:pt x="350" y="349"/>
                </a:moveTo>
                <a:lnTo>
                  <a:pt x="350" y="524"/>
                </a:lnTo>
                <a:lnTo>
                  <a:pt x="235" y="524"/>
                </a:lnTo>
                <a:lnTo>
                  <a:pt x="235" y="232"/>
                </a:lnTo>
                <a:lnTo>
                  <a:pt x="525" y="232"/>
                </a:lnTo>
                <a:lnTo>
                  <a:pt x="525" y="349"/>
                </a:lnTo>
                <a:lnTo>
                  <a:pt x="350" y="349"/>
                </a:lnTo>
                <a:close/>
                <a:moveTo>
                  <a:pt x="1050" y="524"/>
                </a:moveTo>
                <a:lnTo>
                  <a:pt x="1050" y="817"/>
                </a:lnTo>
                <a:lnTo>
                  <a:pt x="760" y="817"/>
                </a:lnTo>
                <a:lnTo>
                  <a:pt x="760" y="699"/>
                </a:lnTo>
                <a:lnTo>
                  <a:pt x="935" y="699"/>
                </a:lnTo>
                <a:lnTo>
                  <a:pt x="935" y="524"/>
                </a:lnTo>
                <a:lnTo>
                  <a:pt x="1050" y="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9" name="Freeform 118"/>
          <p:cNvSpPr>
            <a:spLocks noChangeArrowheads="1"/>
          </p:cNvSpPr>
          <p:nvPr/>
        </p:nvSpPr>
        <p:spPr bwMode="auto">
          <a:xfrm>
            <a:off x="4260056" y="4189413"/>
            <a:ext cx="419100" cy="211137"/>
          </a:xfrm>
          <a:custGeom>
            <a:avLst/>
            <a:gdLst>
              <a:gd name="T0" fmla="*/ 495 w 1165"/>
              <a:gd name="T1" fmla="*/ 467 h 586"/>
              <a:gd name="T2" fmla="*/ 364 w 1165"/>
              <a:gd name="T3" fmla="*/ 292 h 586"/>
              <a:gd name="T4" fmla="*/ 262 w 1165"/>
              <a:gd name="T5" fmla="*/ 423 h 586"/>
              <a:gd name="T6" fmla="*/ 189 w 1165"/>
              <a:gd name="T7" fmla="*/ 336 h 586"/>
              <a:gd name="T8" fmla="*/ 88 w 1165"/>
              <a:gd name="T9" fmla="*/ 467 h 586"/>
              <a:gd name="T10" fmla="*/ 495 w 1165"/>
              <a:gd name="T11" fmla="*/ 467 h 586"/>
              <a:gd name="T12" fmla="*/ 582 w 1165"/>
              <a:gd name="T13" fmla="*/ 117 h 586"/>
              <a:gd name="T14" fmla="*/ 582 w 1165"/>
              <a:gd name="T15" fmla="*/ 467 h 586"/>
              <a:gd name="T16" fmla="*/ 465 w 1165"/>
              <a:gd name="T17" fmla="*/ 585 h 586"/>
              <a:gd name="T18" fmla="*/ 115 w 1165"/>
              <a:gd name="T19" fmla="*/ 585 h 586"/>
              <a:gd name="T20" fmla="*/ 0 w 1165"/>
              <a:gd name="T21" fmla="*/ 467 h 586"/>
              <a:gd name="T22" fmla="*/ 0 w 1165"/>
              <a:gd name="T23" fmla="*/ 117 h 586"/>
              <a:gd name="T24" fmla="*/ 115 w 1165"/>
              <a:gd name="T25" fmla="*/ 0 h 586"/>
              <a:gd name="T26" fmla="*/ 465 w 1165"/>
              <a:gd name="T27" fmla="*/ 0 h 586"/>
              <a:gd name="T28" fmla="*/ 582 w 1165"/>
              <a:gd name="T29" fmla="*/ 117 h 586"/>
              <a:gd name="T30" fmla="*/ 700 w 1165"/>
              <a:gd name="T31" fmla="*/ 585 h 586"/>
              <a:gd name="T32" fmla="*/ 700 w 1165"/>
              <a:gd name="T33" fmla="*/ 467 h 586"/>
              <a:gd name="T34" fmla="*/ 1164 w 1165"/>
              <a:gd name="T35" fmla="*/ 467 h 586"/>
              <a:gd name="T36" fmla="*/ 1164 w 1165"/>
              <a:gd name="T37" fmla="*/ 585 h 586"/>
              <a:gd name="T38" fmla="*/ 700 w 1165"/>
              <a:gd name="T39" fmla="*/ 585 h 586"/>
              <a:gd name="T40" fmla="*/ 1164 w 1165"/>
              <a:gd name="T41" fmla="*/ 0 h 586"/>
              <a:gd name="T42" fmla="*/ 1164 w 1165"/>
              <a:gd name="T43" fmla="*/ 117 h 586"/>
              <a:gd name="T44" fmla="*/ 700 w 1165"/>
              <a:gd name="T45" fmla="*/ 117 h 586"/>
              <a:gd name="T46" fmla="*/ 700 w 1165"/>
              <a:gd name="T47" fmla="*/ 0 h 586"/>
              <a:gd name="T48" fmla="*/ 1164 w 1165"/>
              <a:gd name="T49" fmla="*/ 0 h 586"/>
              <a:gd name="T50" fmla="*/ 1164 w 1165"/>
              <a:gd name="T51" fmla="*/ 350 h 586"/>
              <a:gd name="T52" fmla="*/ 700 w 1165"/>
              <a:gd name="T53" fmla="*/ 350 h 586"/>
              <a:gd name="T54" fmla="*/ 700 w 1165"/>
              <a:gd name="T55" fmla="*/ 235 h 586"/>
              <a:gd name="T56" fmla="*/ 1164 w 1165"/>
              <a:gd name="T57" fmla="*/ 235 h 586"/>
              <a:gd name="T58" fmla="*/ 1164 w 1165"/>
              <a:gd name="T59" fmla="*/ 350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65" h="586">
                <a:moveTo>
                  <a:pt x="495" y="467"/>
                </a:moveTo>
                <a:lnTo>
                  <a:pt x="364" y="292"/>
                </a:lnTo>
                <a:lnTo>
                  <a:pt x="262" y="423"/>
                </a:lnTo>
                <a:lnTo>
                  <a:pt x="189" y="336"/>
                </a:lnTo>
                <a:lnTo>
                  <a:pt x="88" y="467"/>
                </a:lnTo>
                <a:lnTo>
                  <a:pt x="495" y="467"/>
                </a:lnTo>
                <a:close/>
                <a:moveTo>
                  <a:pt x="582" y="117"/>
                </a:moveTo>
                <a:lnTo>
                  <a:pt x="582" y="467"/>
                </a:lnTo>
                <a:cubicBezTo>
                  <a:pt x="582" y="530"/>
                  <a:pt x="528" y="585"/>
                  <a:pt x="465" y="585"/>
                </a:cubicBezTo>
                <a:lnTo>
                  <a:pt x="115" y="585"/>
                </a:lnTo>
                <a:cubicBezTo>
                  <a:pt x="52" y="585"/>
                  <a:pt x="0" y="530"/>
                  <a:pt x="0" y="467"/>
                </a:cubicBezTo>
                <a:lnTo>
                  <a:pt x="0" y="117"/>
                </a:lnTo>
                <a:cubicBezTo>
                  <a:pt x="0" y="55"/>
                  <a:pt x="52" y="0"/>
                  <a:pt x="115" y="0"/>
                </a:cubicBezTo>
                <a:lnTo>
                  <a:pt x="465" y="0"/>
                </a:lnTo>
                <a:cubicBezTo>
                  <a:pt x="528" y="0"/>
                  <a:pt x="582" y="55"/>
                  <a:pt x="582" y="117"/>
                </a:cubicBezTo>
                <a:close/>
                <a:moveTo>
                  <a:pt x="700" y="585"/>
                </a:moveTo>
                <a:lnTo>
                  <a:pt x="700" y="467"/>
                </a:lnTo>
                <a:lnTo>
                  <a:pt x="1164" y="467"/>
                </a:lnTo>
                <a:lnTo>
                  <a:pt x="1164" y="585"/>
                </a:lnTo>
                <a:lnTo>
                  <a:pt x="700" y="585"/>
                </a:lnTo>
                <a:close/>
                <a:moveTo>
                  <a:pt x="1164" y="0"/>
                </a:moveTo>
                <a:lnTo>
                  <a:pt x="1164" y="117"/>
                </a:lnTo>
                <a:lnTo>
                  <a:pt x="700" y="117"/>
                </a:lnTo>
                <a:lnTo>
                  <a:pt x="700" y="0"/>
                </a:lnTo>
                <a:lnTo>
                  <a:pt x="1164" y="0"/>
                </a:lnTo>
                <a:close/>
                <a:moveTo>
                  <a:pt x="1164" y="350"/>
                </a:moveTo>
                <a:lnTo>
                  <a:pt x="700" y="350"/>
                </a:lnTo>
                <a:lnTo>
                  <a:pt x="700" y="235"/>
                </a:lnTo>
                <a:lnTo>
                  <a:pt x="1164" y="235"/>
                </a:lnTo>
                <a:lnTo>
                  <a:pt x="1164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0" name="Freeform 119"/>
          <p:cNvSpPr>
            <a:spLocks noChangeArrowheads="1"/>
          </p:cNvSpPr>
          <p:nvPr/>
        </p:nvSpPr>
        <p:spPr bwMode="auto">
          <a:xfrm>
            <a:off x="5384006" y="4125912"/>
            <a:ext cx="336550" cy="336550"/>
          </a:xfrm>
          <a:custGeom>
            <a:avLst/>
            <a:gdLst>
              <a:gd name="T0" fmla="*/ 0 w 936"/>
              <a:gd name="T1" fmla="*/ 467 h 936"/>
              <a:gd name="T2" fmla="*/ 468 w 936"/>
              <a:gd name="T3" fmla="*/ 0 h 936"/>
              <a:gd name="T4" fmla="*/ 935 w 936"/>
              <a:gd name="T5" fmla="*/ 467 h 936"/>
              <a:gd name="T6" fmla="*/ 850 w 936"/>
              <a:gd name="T7" fmla="*/ 549 h 936"/>
              <a:gd name="T8" fmla="*/ 525 w 936"/>
              <a:gd name="T9" fmla="*/ 224 h 936"/>
              <a:gd name="T10" fmla="*/ 525 w 936"/>
              <a:gd name="T11" fmla="*/ 935 h 936"/>
              <a:gd name="T12" fmla="*/ 410 w 936"/>
              <a:gd name="T13" fmla="*/ 935 h 936"/>
              <a:gd name="T14" fmla="*/ 410 w 936"/>
              <a:gd name="T15" fmla="*/ 224 h 936"/>
              <a:gd name="T16" fmla="*/ 82 w 936"/>
              <a:gd name="T17" fmla="*/ 549 h 936"/>
              <a:gd name="T18" fmla="*/ 0 w 936"/>
              <a:gd name="T19" fmla="*/ 467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36" h="936">
                <a:moveTo>
                  <a:pt x="0" y="467"/>
                </a:moveTo>
                <a:lnTo>
                  <a:pt x="468" y="0"/>
                </a:lnTo>
                <a:lnTo>
                  <a:pt x="935" y="467"/>
                </a:lnTo>
                <a:lnTo>
                  <a:pt x="850" y="549"/>
                </a:lnTo>
                <a:lnTo>
                  <a:pt x="525" y="224"/>
                </a:lnTo>
                <a:lnTo>
                  <a:pt x="525" y="935"/>
                </a:lnTo>
                <a:lnTo>
                  <a:pt x="410" y="935"/>
                </a:lnTo>
                <a:lnTo>
                  <a:pt x="410" y="224"/>
                </a:lnTo>
                <a:lnTo>
                  <a:pt x="82" y="549"/>
                </a:lnTo>
                <a:lnTo>
                  <a:pt x="0" y="467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1" name="Freeform 120"/>
          <p:cNvSpPr>
            <a:spLocks noChangeArrowheads="1"/>
          </p:cNvSpPr>
          <p:nvPr/>
        </p:nvSpPr>
        <p:spPr bwMode="auto">
          <a:xfrm>
            <a:off x="6465093" y="4125912"/>
            <a:ext cx="336550" cy="336550"/>
          </a:xfrm>
          <a:custGeom>
            <a:avLst/>
            <a:gdLst>
              <a:gd name="T0" fmla="*/ 467 w 936"/>
              <a:gd name="T1" fmla="*/ 0 h 936"/>
              <a:gd name="T2" fmla="*/ 935 w 936"/>
              <a:gd name="T3" fmla="*/ 467 h 936"/>
              <a:gd name="T4" fmla="*/ 467 w 936"/>
              <a:gd name="T5" fmla="*/ 935 h 936"/>
              <a:gd name="T6" fmla="*/ 385 w 936"/>
              <a:gd name="T7" fmla="*/ 853 h 936"/>
              <a:gd name="T8" fmla="*/ 710 w 936"/>
              <a:gd name="T9" fmla="*/ 525 h 936"/>
              <a:gd name="T10" fmla="*/ 0 w 936"/>
              <a:gd name="T11" fmla="*/ 525 h 936"/>
              <a:gd name="T12" fmla="*/ 0 w 936"/>
              <a:gd name="T13" fmla="*/ 410 h 936"/>
              <a:gd name="T14" fmla="*/ 710 w 936"/>
              <a:gd name="T15" fmla="*/ 410 h 936"/>
              <a:gd name="T16" fmla="*/ 385 w 936"/>
              <a:gd name="T17" fmla="*/ 82 h 936"/>
              <a:gd name="T18" fmla="*/ 467 w 936"/>
              <a:gd name="T19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36" h="936">
                <a:moveTo>
                  <a:pt x="467" y="0"/>
                </a:moveTo>
                <a:lnTo>
                  <a:pt x="935" y="467"/>
                </a:lnTo>
                <a:lnTo>
                  <a:pt x="467" y="935"/>
                </a:lnTo>
                <a:lnTo>
                  <a:pt x="385" y="853"/>
                </a:lnTo>
                <a:lnTo>
                  <a:pt x="710" y="525"/>
                </a:lnTo>
                <a:lnTo>
                  <a:pt x="0" y="525"/>
                </a:lnTo>
                <a:lnTo>
                  <a:pt x="0" y="410"/>
                </a:lnTo>
                <a:lnTo>
                  <a:pt x="710" y="410"/>
                </a:lnTo>
                <a:lnTo>
                  <a:pt x="385" y="82"/>
                </a:lnTo>
                <a:lnTo>
                  <a:pt x="46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2" name="Freeform 121"/>
          <p:cNvSpPr>
            <a:spLocks noChangeArrowheads="1"/>
          </p:cNvSpPr>
          <p:nvPr/>
        </p:nvSpPr>
        <p:spPr bwMode="auto">
          <a:xfrm>
            <a:off x="7611268" y="4241800"/>
            <a:ext cx="211138" cy="104775"/>
          </a:xfrm>
          <a:custGeom>
            <a:avLst/>
            <a:gdLst>
              <a:gd name="T0" fmla="*/ 0 w 586"/>
              <a:gd name="T1" fmla="*/ 292 h 293"/>
              <a:gd name="T2" fmla="*/ 293 w 586"/>
              <a:gd name="T3" fmla="*/ 0 h 293"/>
              <a:gd name="T4" fmla="*/ 585 w 586"/>
              <a:gd name="T5" fmla="*/ 292 h 293"/>
              <a:gd name="T6" fmla="*/ 0 w 586"/>
              <a:gd name="T7" fmla="*/ 292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6" h="293">
                <a:moveTo>
                  <a:pt x="0" y="292"/>
                </a:moveTo>
                <a:lnTo>
                  <a:pt x="293" y="0"/>
                </a:lnTo>
                <a:lnTo>
                  <a:pt x="585" y="292"/>
                </a:lnTo>
                <a:lnTo>
                  <a:pt x="0" y="29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3" name="Freeform 122"/>
          <p:cNvSpPr>
            <a:spLocks noChangeArrowheads="1"/>
          </p:cNvSpPr>
          <p:nvPr/>
        </p:nvSpPr>
        <p:spPr bwMode="auto">
          <a:xfrm>
            <a:off x="8692358" y="4241800"/>
            <a:ext cx="211137" cy="104775"/>
          </a:xfrm>
          <a:custGeom>
            <a:avLst/>
            <a:gdLst>
              <a:gd name="T0" fmla="*/ 0 w 586"/>
              <a:gd name="T1" fmla="*/ 0 h 293"/>
              <a:gd name="T2" fmla="*/ 585 w 586"/>
              <a:gd name="T3" fmla="*/ 0 h 293"/>
              <a:gd name="T4" fmla="*/ 292 w 586"/>
              <a:gd name="T5" fmla="*/ 292 h 293"/>
              <a:gd name="T6" fmla="*/ 0 w 586"/>
              <a:gd name="T7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6" h="293">
                <a:moveTo>
                  <a:pt x="0" y="0"/>
                </a:moveTo>
                <a:lnTo>
                  <a:pt x="585" y="0"/>
                </a:lnTo>
                <a:lnTo>
                  <a:pt x="292" y="292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4" name="Freeform 123"/>
          <p:cNvSpPr>
            <a:spLocks noChangeArrowheads="1"/>
          </p:cNvSpPr>
          <p:nvPr/>
        </p:nvSpPr>
        <p:spPr bwMode="auto">
          <a:xfrm>
            <a:off x="9670256" y="4084637"/>
            <a:ext cx="419100" cy="419100"/>
          </a:xfrm>
          <a:custGeom>
            <a:avLst/>
            <a:gdLst>
              <a:gd name="T0" fmla="*/ 582 w 1165"/>
              <a:gd name="T1" fmla="*/ 700 h 1165"/>
              <a:gd name="T2" fmla="*/ 814 w 1165"/>
              <a:gd name="T3" fmla="*/ 465 h 1165"/>
              <a:gd name="T4" fmla="*/ 350 w 1165"/>
              <a:gd name="T5" fmla="*/ 465 h 1165"/>
              <a:gd name="T6" fmla="*/ 582 w 1165"/>
              <a:gd name="T7" fmla="*/ 700 h 1165"/>
              <a:gd name="T8" fmla="*/ 582 w 1165"/>
              <a:gd name="T9" fmla="*/ 0 h 1165"/>
              <a:gd name="T10" fmla="*/ 1164 w 1165"/>
              <a:gd name="T11" fmla="*/ 582 h 1165"/>
              <a:gd name="T12" fmla="*/ 582 w 1165"/>
              <a:gd name="T13" fmla="*/ 1164 h 1165"/>
              <a:gd name="T14" fmla="*/ 0 w 1165"/>
              <a:gd name="T15" fmla="*/ 582 h 1165"/>
              <a:gd name="T16" fmla="*/ 582 w 1165"/>
              <a:gd name="T1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5" h="1165">
                <a:moveTo>
                  <a:pt x="582" y="700"/>
                </a:moveTo>
                <a:lnTo>
                  <a:pt x="814" y="465"/>
                </a:lnTo>
                <a:lnTo>
                  <a:pt x="350" y="465"/>
                </a:lnTo>
                <a:lnTo>
                  <a:pt x="582" y="700"/>
                </a:lnTo>
                <a:close/>
                <a:moveTo>
                  <a:pt x="582" y="0"/>
                </a:moveTo>
                <a:cubicBezTo>
                  <a:pt x="904" y="0"/>
                  <a:pt x="1164" y="260"/>
                  <a:pt x="1164" y="582"/>
                </a:cubicBezTo>
                <a:cubicBezTo>
                  <a:pt x="1164" y="905"/>
                  <a:pt x="905" y="1164"/>
                  <a:pt x="582" y="1164"/>
                </a:cubicBezTo>
                <a:cubicBezTo>
                  <a:pt x="260" y="1164"/>
                  <a:pt x="0" y="905"/>
                  <a:pt x="0" y="582"/>
                </a:cubicBezTo>
                <a:cubicBezTo>
                  <a:pt x="0" y="260"/>
                  <a:pt x="259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5" name="Freeform 124"/>
          <p:cNvSpPr>
            <a:spLocks noChangeArrowheads="1"/>
          </p:cNvSpPr>
          <p:nvPr/>
        </p:nvSpPr>
        <p:spPr bwMode="auto">
          <a:xfrm>
            <a:off x="10794206" y="4125912"/>
            <a:ext cx="336550" cy="336550"/>
          </a:xfrm>
          <a:custGeom>
            <a:avLst/>
            <a:gdLst>
              <a:gd name="T0" fmla="*/ 935 w 936"/>
              <a:gd name="T1" fmla="*/ 467 h 936"/>
              <a:gd name="T2" fmla="*/ 467 w 936"/>
              <a:gd name="T3" fmla="*/ 935 h 936"/>
              <a:gd name="T4" fmla="*/ 0 w 936"/>
              <a:gd name="T5" fmla="*/ 467 h 936"/>
              <a:gd name="T6" fmla="*/ 85 w 936"/>
              <a:gd name="T7" fmla="*/ 385 h 936"/>
              <a:gd name="T8" fmla="*/ 410 w 936"/>
              <a:gd name="T9" fmla="*/ 710 h 936"/>
              <a:gd name="T10" fmla="*/ 410 w 936"/>
              <a:gd name="T11" fmla="*/ 0 h 936"/>
              <a:gd name="T12" fmla="*/ 525 w 936"/>
              <a:gd name="T13" fmla="*/ 0 h 936"/>
              <a:gd name="T14" fmla="*/ 525 w 936"/>
              <a:gd name="T15" fmla="*/ 710 h 936"/>
              <a:gd name="T16" fmla="*/ 853 w 936"/>
              <a:gd name="T17" fmla="*/ 385 h 936"/>
              <a:gd name="T18" fmla="*/ 935 w 936"/>
              <a:gd name="T19" fmla="*/ 467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36" h="936">
                <a:moveTo>
                  <a:pt x="935" y="467"/>
                </a:moveTo>
                <a:lnTo>
                  <a:pt x="467" y="935"/>
                </a:lnTo>
                <a:lnTo>
                  <a:pt x="0" y="467"/>
                </a:lnTo>
                <a:lnTo>
                  <a:pt x="85" y="385"/>
                </a:lnTo>
                <a:lnTo>
                  <a:pt x="410" y="710"/>
                </a:lnTo>
                <a:lnTo>
                  <a:pt x="410" y="0"/>
                </a:lnTo>
                <a:lnTo>
                  <a:pt x="525" y="0"/>
                </a:lnTo>
                <a:lnTo>
                  <a:pt x="525" y="710"/>
                </a:lnTo>
                <a:lnTo>
                  <a:pt x="853" y="385"/>
                </a:lnTo>
                <a:lnTo>
                  <a:pt x="935" y="467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6" name="Freeform 125"/>
          <p:cNvSpPr>
            <a:spLocks noChangeArrowheads="1"/>
          </p:cNvSpPr>
          <p:nvPr/>
        </p:nvSpPr>
        <p:spPr bwMode="auto">
          <a:xfrm>
            <a:off x="1056483" y="4951414"/>
            <a:ext cx="377825" cy="420687"/>
          </a:xfrm>
          <a:custGeom>
            <a:avLst/>
            <a:gdLst>
              <a:gd name="T0" fmla="*/ 525 w 1051"/>
              <a:gd name="T1" fmla="*/ 235 h 1168"/>
              <a:gd name="T2" fmla="*/ 582 w 1051"/>
              <a:gd name="T3" fmla="*/ 175 h 1168"/>
              <a:gd name="T4" fmla="*/ 525 w 1051"/>
              <a:gd name="T5" fmla="*/ 118 h 1168"/>
              <a:gd name="T6" fmla="*/ 468 w 1051"/>
              <a:gd name="T7" fmla="*/ 175 h 1168"/>
              <a:gd name="T8" fmla="*/ 525 w 1051"/>
              <a:gd name="T9" fmla="*/ 235 h 1168"/>
              <a:gd name="T10" fmla="*/ 582 w 1051"/>
              <a:gd name="T11" fmla="*/ 760 h 1168"/>
              <a:gd name="T12" fmla="*/ 582 w 1051"/>
              <a:gd name="T13" fmla="*/ 410 h 1168"/>
              <a:gd name="T14" fmla="*/ 468 w 1051"/>
              <a:gd name="T15" fmla="*/ 410 h 1168"/>
              <a:gd name="T16" fmla="*/ 468 w 1051"/>
              <a:gd name="T17" fmla="*/ 760 h 1168"/>
              <a:gd name="T18" fmla="*/ 582 w 1051"/>
              <a:gd name="T19" fmla="*/ 760 h 1168"/>
              <a:gd name="T20" fmla="*/ 582 w 1051"/>
              <a:gd name="T21" fmla="*/ 992 h 1168"/>
              <a:gd name="T22" fmla="*/ 582 w 1051"/>
              <a:gd name="T23" fmla="*/ 875 h 1168"/>
              <a:gd name="T24" fmla="*/ 468 w 1051"/>
              <a:gd name="T25" fmla="*/ 875 h 1168"/>
              <a:gd name="T26" fmla="*/ 468 w 1051"/>
              <a:gd name="T27" fmla="*/ 992 h 1168"/>
              <a:gd name="T28" fmla="*/ 582 w 1051"/>
              <a:gd name="T29" fmla="*/ 992 h 1168"/>
              <a:gd name="T30" fmla="*/ 932 w 1051"/>
              <a:gd name="T31" fmla="*/ 118 h 1168"/>
              <a:gd name="T32" fmla="*/ 1050 w 1051"/>
              <a:gd name="T33" fmla="*/ 235 h 1168"/>
              <a:gd name="T34" fmla="*/ 1050 w 1051"/>
              <a:gd name="T35" fmla="*/ 1050 h 1168"/>
              <a:gd name="T36" fmla="*/ 932 w 1051"/>
              <a:gd name="T37" fmla="*/ 1167 h 1168"/>
              <a:gd name="T38" fmla="*/ 118 w 1051"/>
              <a:gd name="T39" fmla="*/ 1167 h 1168"/>
              <a:gd name="T40" fmla="*/ 0 w 1051"/>
              <a:gd name="T41" fmla="*/ 1050 h 1168"/>
              <a:gd name="T42" fmla="*/ 0 w 1051"/>
              <a:gd name="T43" fmla="*/ 235 h 1168"/>
              <a:gd name="T44" fmla="*/ 118 w 1051"/>
              <a:gd name="T45" fmla="*/ 118 h 1168"/>
              <a:gd name="T46" fmla="*/ 361 w 1051"/>
              <a:gd name="T47" fmla="*/ 118 h 1168"/>
              <a:gd name="T48" fmla="*/ 525 w 1051"/>
              <a:gd name="T49" fmla="*/ 0 h 1168"/>
              <a:gd name="T50" fmla="*/ 689 w 1051"/>
              <a:gd name="T51" fmla="*/ 118 h 1168"/>
              <a:gd name="T52" fmla="*/ 932 w 1051"/>
              <a:gd name="T53" fmla="*/ 118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051" h="1168">
                <a:moveTo>
                  <a:pt x="525" y="235"/>
                </a:moveTo>
                <a:cubicBezTo>
                  <a:pt x="558" y="235"/>
                  <a:pt x="582" y="208"/>
                  <a:pt x="582" y="175"/>
                </a:cubicBezTo>
                <a:cubicBezTo>
                  <a:pt x="582" y="143"/>
                  <a:pt x="558" y="118"/>
                  <a:pt x="525" y="118"/>
                </a:cubicBezTo>
                <a:cubicBezTo>
                  <a:pt x="492" y="118"/>
                  <a:pt x="468" y="143"/>
                  <a:pt x="468" y="175"/>
                </a:cubicBezTo>
                <a:cubicBezTo>
                  <a:pt x="468" y="208"/>
                  <a:pt x="492" y="235"/>
                  <a:pt x="525" y="235"/>
                </a:cubicBezTo>
                <a:close/>
                <a:moveTo>
                  <a:pt x="582" y="760"/>
                </a:moveTo>
                <a:lnTo>
                  <a:pt x="582" y="410"/>
                </a:lnTo>
                <a:lnTo>
                  <a:pt x="468" y="410"/>
                </a:lnTo>
                <a:lnTo>
                  <a:pt x="468" y="760"/>
                </a:lnTo>
                <a:lnTo>
                  <a:pt x="582" y="760"/>
                </a:lnTo>
                <a:close/>
                <a:moveTo>
                  <a:pt x="582" y="992"/>
                </a:moveTo>
                <a:lnTo>
                  <a:pt x="582" y="875"/>
                </a:lnTo>
                <a:lnTo>
                  <a:pt x="468" y="875"/>
                </a:lnTo>
                <a:lnTo>
                  <a:pt x="468" y="992"/>
                </a:lnTo>
                <a:lnTo>
                  <a:pt x="582" y="992"/>
                </a:lnTo>
                <a:close/>
                <a:moveTo>
                  <a:pt x="932" y="118"/>
                </a:moveTo>
                <a:cubicBezTo>
                  <a:pt x="995" y="118"/>
                  <a:pt x="1050" y="173"/>
                  <a:pt x="1050" y="235"/>
                </a:cubicBezTo>
                <a:lnTo>
                  <a:pt x="1050" y="1050"/>
                </a:lnTo>
                <a:cubicBezTo>
                  <a:pt x="1050" y="1113"/>
                  <a:pt x="995" y="1167"/>
                  <a:pt x="932" y="1167"/>
                </a:cubicBezTo>
                <a:lnTo>
                  <a:pt x="118" y="1167"/>
                </a:lnTo>
                <a:cubicBezTo>
                  <a:pt x="55" y="1167"/>
                  <a:pt x="0" y="1113"/>
                  <a:pt x="0" y="1050"/>
                </a:cubicBezTo>
                <a:lnTo>
                  <a:pt x="0" y="235"/>
                </a:lnTo>
                <a:cubicBezTo>
                  <a:pt x="0" y="173"/>
                  <a:pt x="55" y="118"/>
                  <a:pt x="118" y="118"/>
                </a:cubicBezTo>
                <a:lnTo>
                  <a:pt x="361" y="118"/>
                </a:lnTo>
                <a:cubicBezTo>
                  <a:pt x="386" y="50"/>
                  <a:pt x="448" y="0"/>
                  <a:pt x="525" y="0"/>
                </a:cubicBezTo>
                <a:cubicBezTo>
                  <a:pt x="602" y="0"/>
                  <a:pt x="664" y="50"/>
                  <a:pt x="689" y="118"/>
                </a:cubicBezTo>
                <a:lnTo>
                  <a:pt x="932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7" name="Freeform 126"/>
          <p:cNvSpPr>
            <a:spLocks noChangeArrowheads="1"/>
          </p:cNvSpPr>
          <p:nvPr/>
        </p:nvSpPr>
        <p:spPr bwMode="auto">
          <a:xfrm>
            <a:off x="2186781" y="4973638"/>
            <a:ext cx="273050" cy="377825"/>
          </a:xfrm>
          <a:custGeom>
            <a:avLst/>
            <a:gdLst>
              <a:gd name="T0" fmla="*/ 350 w 758"/>
              <a:gd name="T1" fmla="*/ 0 h 1051"/>
              <a:gd name="T2" fmla="*/ 757 w 758"/>
              <a:gd name="T3" fmla="*/ 0 h 1051"/>
              <a:gd name="T4" fmla="*/ 757 w 758"/>
              <a:gd name="T5" fmla="*/ 175 h 1051"/>
              <a:gd name="T6" fmla="*/ 525 w 758"/>
              <a:gd name="T7" fmla="*/ 175 h 1051"/>
              <a:gd name="T8" fmla="*/ 525 w 758"/>
              <a:gd name="T9" fmla="*/ 817 h 1051"/>
              <a:gd name="T10" fmla="*/ 522 w 758"/>
              <a:gd name="T11" fmla="*/ 817 h 1051"/>
              <a:gd name="T12" fmla="*/ 263 w 758"/>
              <a:gd name="T13" fmla="*/ 1050 h 1051"/>
              <a:gd name="T14" fmla="*/ 0 w 758"/>
              <a:gd name="T15" fmla="*/ 787 h 1051"/>
              <a:gd name="T16" fmla="*/ 263 w 758"/>
              <a:gd name="T17" fmla="*/ 525 h 1051"/>
              <a:gd name="T18" fmla="*/ 350 w 758"/>
              <a:gd name="T19" fmla="*/ 541 h 1051"/>
              <a:gd name="T20" fmla="*/ 350 w 758"/>
              <a:gd name="T21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58" h="1051">
                <a:moveTo>
                  <a:pt x="350" y="0"/>
                </a:moveTo>
                <a:lnTo>
                  <a:pt x="757" y="0"/>
                </a:lnTo>
                <a:lnTo>
                  <a:pt x="757" y="175"/>
                </a:lnTo>
                <a:lnTo>
                  <a:pt x="525" y="175"/>
                </a:lnTo>
                <a:lnTo>
                  <a:pt x="525" y="817"/>
                </a:lnTo>
                <a:lnTo>
                  <a:pt x="522" y="817"/>
                </a:lnTo>
                <a:cubicBezTo>
                  <a:pt x="509" y="948"/>
                  <a:pt x="397" y="1050"/>
                  <a:pt x="263" y="1050"/>
                </a:cubicBezTo>
                <a:cubicBezTo>
                  <a:pt x="118" y="1050"/>
                  <a:pt x="0" y="932"/>
                  <a:pt x="0" y="787"/>
                </a:cubicBezTo>
                <a:cubicBezTo>
                  <a:pt x="0" y="642"/>
                  <a:pt x="118" y="525"/>
                  <a:pt x="263" y="525"/>
                </a:cubicBezTo>
                <a:cubicBezTo>
                  <a:pt x="293" y="525"/>
                  <a:pt x="323" y="530"/>
                  <a:pt x="350" y="541"/>
                </a:cubicBezTo>
                <a:lnTo>
                  <a:pt x="35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8" name="Freeform 127"/>
          <p:cNvSpPr>
            <a:spLocks noChangeArrowheads="1"/>
          </p:cNvSpPr>
          <p:nvPr/>
        </p:nvSpPr>
        <p:spPr bwMode="auto">
          <a:xfrm>
            <a:off x="3190081" y="5046663"/>
            <a:ext cx="419100" cy="231775"/>
          </a:xfrm>
          <a:custGeom>
            <a:avLst/>
            <a:gdLst>
              <a:gd name="T0" fmla="*/ 0 w 1166"/>
              <a:gd name="T1" fmla="*/ 322 h 643"/>
              <a:gd name="T2" fmla="*/ 320 w 1166"/>
              <a:gd name="T3" fmla="*/ 0 h 643"/>
              <a:gd name="T4" fmla="*/ 932 w 1166"/>
              <a:gd name="T5" fmla="*/ 0 h 643"/>
              <a:gd name="T6" fmla="*/ 1165 w 1166"/>
              <a:gd name="T7" fmla="*/ 235 h 643"/>
              <a:gd name="T8" fmla="*/ 932 w 1166"/>
              <a:gd name="T9" fmla="*/ 467 h 643"/>
              <a:gd name="T10" fmla="*/ 438 w 1166"/>
              <a:gd name="T11" fmla="*/ 467 h 643"/>
              <a:gd name="T12" fmla="*/ 290 w 1166"/>
              <a:gd name="T13" fmla="*/ 322 h 643"/>
              <a:gd name="T14" fmla="*/ 438 w 1166"/>
              <a:gd name="T15" fmla="*/ 175 h 643"/>
              <a:gd name="T16" fmla="*/ 875 w 1166"/>
              <a:gd name="T17" fmla="*/ 175 h 643"/>
              <a:gd name="T18" fmla="*/ 875 w 1166"/>
              <a:gd name="T19" fmla="*/ 292 h 643"/>
              <a:gd name="T20" fmla="*/ 432 w 1166"/>
              <a:gd name="T21" fmla="*/ 292 h 643"/>
              <a:gd name="T22" fmla="*/ 432 w 1166"/>
              <a:gd name="T23" fmla="*/ 350 h 643"/>
              <a:gd name="T24" fmla="*/ 932 w 1166"/>
              <a:gd name="T25" fmla="*/ 350 h 643"/>
              <a:gd name="T26" fmla="*/ 1050 w 1166"/>
              <a:gd name="T27" fmla="*/ 235 h 643"/>
              <a:gd name="T28" fmla="*/ 932 w 1166"/>
              <a:gd name="T29" fmla="*/ 117 h 643"/>
              <a:gd name="T30" fmla="*/ 320 w 1166"/>
              <a:gd name="T31" fmla="*/ 117 h 643"/>
              <a:gd name="T32" fmla="*/ 115 w 1166"/>
              <a:gd name="T33" fmla="*/ 322 h 643"/>
              <a:gd name="T34" fmla="*/ 320 w 1166"/>
              <a:gd name="T35" fmla="*/ 524 h 643"/>
              <a:gd name="T36" fmla="*/ 875 w 1166"/>
              <a:gd name="T37" fmla="*/ 524 h 643"/>
              <a:gd name="T38" fmla="*/ 875 w 1166"/>
              <a:gd name="T39" fmla="*/ 642 h 643"/>
              <a:gd name="T40" fmla="*/ 320 w 1166"/>
              <a:gd name="T41" fmla="*/ 642 h 643"/>
              <a:gd name="T42" fmla="*/ 0 w 1166"/>
              <a:gd name="T43" fmla="*/ 322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66" h="643">
                <a:moveTo>
                  <a:pt x="0" y="322"/>
                </a:moveTo>
                <a:cubicBezTo>
                  <a:pt x="0" y="145"/>
                  <a:pt x="143" y="0"/>
                  <a:pt x="320" y="0"/>
                </a:cubicBezTo>
                <a:lnTo>
                  <a:pt x="932" y="0"/>
                </a:lnTo>
                <a:cubicBezTo>
                  <a:pt x="1061" y="0"/>
                  <a:pt x="1165" y="107"/>
                  <a:pt x="1165" y="235"/>
                </a:cubicBezTo>
                <a:cubicBezTo>
                  <a:pt x="1165" y="364"/>
                  <a:pt x="1061" y="467"/>
                  <a:pt x="932" y="467"/>
                </a:cubicBezTo>
                <a:lnTo>
                  <a:pt x="438" y="467"/>
                </a:lnTo>
                <a:cubicBezTo>
                  <a:pt x="358" y="467"/>
                  <a:pt x="290" y="402"/>
                  <a:pt x="290" y="322"/>
                </a:cubicBezTo>
                <a:cubicBezTo>
                  <a:pt x="290" y="243"/>
                  <a:pt x="358" y="175"/>
                  <a:pt x="438" y="175"/>
                </a:cubicBezTo>
                <a:lnTo>
                  <a:pt x="875" y="175"/>
                </a:lnTo>
                <a:lnTo>
                  <a:pt x="875" y="292"/>
                </a:lnTo>
                <a:lnTo>
                  <a:pt x="432" y="292"/>
                </a:lnTo>
                <a:cubicBezTo>
                  <a:pt x="399" y="292"/>
                  <a:pt x="399" y="350"/>
                  <a:pt x="432" y="350"/>
                </a:cubicBezTo>
                <a:lnTo>
                  <a:pt x="932" y="350"/>
                </a:lnTo>
                <a:cubicBezTo>
                  <a:pt x="995" y="350"/>
                  <a:pt x="1050" y="298"/>
                  <a:pt x="1050" y="235"/>
                </a:cubicBezTo>
                <a:cubicBezTo>
                  <a:pt x="1050" y="172"/>
                  <a:pt x="995" y="117"/>
                  <a:pt x="932" y="117"/>
                </a:cubicBezTo>
                <a:lnTo>
                  <a:pt x="320" y="117"/>
                </a:lnTo>
                <a:cubicBezTo>
                  <a:pt x="208" y="117"/>
                  <a:pt x="115" y="210"/>
                  <a:pt x="115" y="322"/>
                </a:cubicBezTo>
                <a:cubicBezTo>
                  <a:pt x="115" y="434"/>
                  <a:pt x="208" y="524"/>
                  <a:pt x="320" y="524"/>
                </a:cubicBezTo>
                <a:lnTo>
                  <a:pt x="875" y="524"/>
                </a:lnTo>
                <a:lnTo>
                  <a:pt x="875" y="642"/>
                </a:lnTo>
                <a:lnTo>
                  <a:pt x="320" y="642"/>
                </a:lnTo>
                <a:cubicBezTo>
                  <a:pt x="143" y="642"/>
                  <a:pt x="0" y="500"/>
                  <a:pt x="0" y="32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9" name="Freeform 128"/>
          <p:cNvSpPr>
            <a:spLocks noChangeArrowheads="1"/>
          </p:cNvSpPr>
          <p:nvPr/>
        </p:nvSpPr>
        <p:spPr bwMode="auto">
          <a:xfrm>
            <a:off x="4371181" y="4973638"/>
            <a:ext cx="214312" cy="377825"/>
          </a:xfrm>
          <a:custGeom>
            <a:avLst/>
            <a:gdLst>
              <a:gd name="T0" fmla="*/ 593 w 594"/>
              <a:gd name="T1" fmla="*/ 716 h 1051"/>
              <a:gd name="T2" fmla="*/ 388 w 594"/>
              <a:gd name="T3" fmla="*/ 924 h 1051"/>
              <a:gd name="T4" fmla="*/ 388 w 594"/>
              <a:gd name="T5" fmla="*/ 1050 h 1051"/>
              <a:gd name="T6" fmla="*/ 213 w 594"/>
              <a:gd name="T7" fmla="*/ 1050 h 1051"/>
              <a:gd name="T8" fmla="*/ 213 w 594"/>
              <a:gd name="T9" fmla="*/ 924 h 1051"/>
              <a:gd name="T10" fmla="*/ 0 w 594"/>
              <a:gd name="T11" fmla="*/ 700 h 1051"/>
              <a:gd name="T12" fmla="*/ 128 w 594"/>
              <a:gd name="T13" fmla="*/ 700 h 1051"/>
              <a:gd name="T14" fmla="*/ 300 w 594"/>
              <a:gd name="T15" fmla="*/ 823 h 1051"/>
              <a:gd name="T16" fmla="*/ 459 w 594"/>
              <a:gd name="T17" fmla="*/ 719 h 1051"/>
              <a:gd name="T18" fmla="*/ 284 w 594"/>
              <a:gd name="T19" fmla="*/ 577 h 1051"/>
              <a:gd name="T20" fmla="*/ 11 w 594"/>
              <a:gd name="T21" fmla="*/ 336 h 1051"/>
              <a:gd name="T22" fmla="*/ 213 w 594"/>
              <a:gd name="T23" fmla="*/ 126 h 1051"/>
              <a:gd name="T24" fmla="*/ 213 w 594"/>
              <a:gd name="T25" fmla="*/ 0 h 1051"/>
              <a:gd name="T26" fmla="*/ 388 w 594"/>
              <a:gd name="T27" fmla="*/ 0 h 1051"/>
              <a:gd name="T28" fmla="*/ 388 w 594"/>
              <a:gd name="T29" fmla="*/ 129 h 1051"/>
              <a:gd name="T30" fmla="*/ 576 w 594"/>
              <a:gd name="T31" fmla="*/ 350 h 1051"/>
              <a:gd name="T32" fmla="*/ 448 w 594"/>
              <a:gd name="T33" fmla="*/ 350 h 1051"/>
              <a:gd name="T34" fmla="*/ 300 w 594"/>
              <a:gd name="T35" fmla="*/ 227 h 1051"/>
              <a:gd name="T36" fmla="*/ 145 w 594"/>
              <a:gd name="T37" fmla="*/ 336 h 1051"/>
              <a:gd name="T38" fmla="*/ 320 w 594"/>
              <a:gd name="T39" fmla="*/ 462 h 1051"/>
              <a:gd name="T40" fmla="*/ 320 w 594"/>
              <a:gd name="T41" fmla="*/ 462 h 1051"/>
              <a:gd name="T42" fmla="*/ 593 w 594"/>
              <a:gd name="T43" fmla="*/ 716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4" h="1051">
                <a:moveTo>
                  <a:pt x="593" y="716"/>
                </a:moveTo>
                <a:cubicBezTo>
                  <a:pt x="593" y="836"/>
                  <a:pt x="503" y="902"/>
                  <a:pt x="388" y="924"/>
                </a:cubicBezTo>
                <a:lnTo>
                  <a:pt x="388" y="1050"/>
                </a:lnTo>
                <a:lnTo>
                  <a:pt x="213" y="1050"/>
                </a:lnTo>
                <a:lnTo>
                  <a:pt x="213" y="924"/>
                </a:lnTo>
                <a:cubicBezTo>
                  <a:pt x="101" y="899"/>
                  <a:pt x="8" y="828"/>
                  <a:pt x="0" y="700"/>
                </a:cubicBezTo>
                <a:lnTo>
                  <a:pt x="128" y="700"/>
                </a:lnTo>
                <a:cubicBezTo>
                  <a:pt x="134" y="768"/>
                  <a:pt x="180" y="823"/>
                  <a:pt x="300" y="823"/>
                </a:cubicBezTo>
                <a:cubicBezTo>
                  <a:pt x="429" y="823"/>
                  <a:pt x="459" y="760"/>
                  <a:pt x="459" y="719"/>
                </a:cubicBezTo>
                <a:cubicBezTo>
                  <a:pt x="459" y="664"/>
                  <a:pt x="429" y="612"/>
                  <a:pt x="284" y="577"/>
                </a:cubicBezTo>
                <a:cubicBezTo>
                  <a:pt x="120" y="539"/>
                  <a:pt x="11" y="470"/>
                  <a:pt x="11" y="336"/>
                </a:cubicBezTo>
                <a:cubicBezTo>
                  <a:pt x="11" y="224"/>
                  <a:pt x="101" y="151"/>
                  <a:pt x="213" y="126"/>
                </a:cubicBezTo>
                <a:lnTo>
                  <a:pt x="213" y="0"/>
                </a:lnTo>
                <a:lnTo>
                  <a:pt x="388" y="0"/>
                </a:lnTo>
                <a:lnTo>
                  <a:pt x="388" y="129"/>
                </a:lnTo>
                <a:cubicBezTo>
                  <a:pt x="511" y="159"/>
                  <a:pt x="574" y="249"/>
                  <a:pt x="576" y="350"/>
                </a:cubicBezTo>
                <a:lnTo>
                  <a:pt x="448" y="350"/>
                </a:lnTo>
                <a:cubicBezTo>
                  <a:pt x="445" y="276"/>
                  <a:pt x="404" y="227"/>
                  <a:pt x="300" y="227"/>
                </a:cubicBezTo>
                <a:cubicBezTo>
                  <a:pt x="202" y="227"/>
                  <a:pt x="145" y="273"/>
                  <a:pt x="145" y="336"/>
                </a:cubicBezTo>
                <a:cubicBezTo>
                  <a:pt x="145" y="391"/>
                  <a:pt x="188" y="427"/>
                  <a:pt x="320" y="462"/>
                </a:cubicBezTo>
                <a:lnTo>
                  <a:pt x="320" y="462"/>
                </a:lnTo>
                <a:cubicBezTo>
                  <a:pt x="451" y="498"/>
                  <a:pt x="593" y="549"/>
                  <a:pt x="593" y="7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0" name="Freeform 129"/>
          <p:cNvSpPr>
            <a:spLocks noChangeArrowheads="1"/>
          </p:cNvSpPr>
          <p:nvPr/>
        </p:nvSpPr>
        <p:spPr bwMode="auto">
          <a:xfrm>
            <a:off x="5439570" y="4930776"/>
            <a:ext cx="231775" cy="461963"/>
          </a:xfrm>
          <a:custGeom>
            <a:avLst/>
            <a:gdLst>
              <a:gd name="T0" fmla="*/ 555 w 643"/>
              <a:gd name="T1" fmla="*/ 292 h 1285"/>
              <a:gd name="T2" fmla="*/ 642 w 643"/>
              <a:gd name="T3" fmla="*/ 292 h 1285"/>
              <a:gd name="T4" fmla="*/ 642 w 643"/>
              <a:gd name="T5" fmla="*/ 962 h 1285"/>
              <a:gd name="T6" fmla="*/ 322 w 643"/>
              <a:gd name="T7" fmla="*/ 1284 h 1285"/>
              <a:gd name="T8" fmla="*/ 0 w 643"/>
              <a:gd name="T9" fmla="*/ 962 h 1285"/>
              <a:gd name="T10" fmla="*/ 0 w 643"/>
              <a:gd name="T11" fmla="*/ 235 h 1285"/>
              <a:gd name="T12" fmla="*/ 235 w 643"/>
              <a:gd name="T13" fmla="*/ 0 h 1285"/>
              <a:gd name="T14" fmla="*/ 467 w 643"/>
              <a:gd name="T15" fmla="*/ 235 h 1285"/>
              <a:gd name="T16" fmla="*/ 467 w 643"/>
              <a:gd name="T17" fmla="*/ 847 h 1285"/>
              <a:gd name="T18" fmla="*/ 322 w 643"/>
              <a:gd name="T19" fmla="*/ 992 h 1285"/>
              <a:gd name="T20" fmla="*/ 175 w 643"/>
              <a:gd name="T21" fmla="*/ 847 h 1285"/>
              <a:gd name="T22" fmla="*/ 175 w 643"/>
              <a:gd name="T23" fmla="*/ 292 h 1285"/>
              <a:gd name="T24" fmla="*/ 262 w 643"/>
              <a:gd name="T25" fmla="*/ 292 h 1285"/>
              <a:gd name="T26" fmla="*/ 262 w 643"/>
              <a:gd name="T27" fmla="*/ 847 h 1285"/>
              <a:gd name="T28" fmla="*/ 322 w 643"/>
              <a:gd name="T29" fmla="*/ 904 h 1285"/>
              <a:gd name="T30" fmla="*/ 380 w 643"/>
              <a:gd name="T31" fmla="*/ 847 h 1285"/>
              <a:gd name="T32" fmla="*/ 380 w 643"/>
              <a:gd name="T33" fmla="*/ 235 h 1285"/>
              <a:gd name="T34" fmla="*/ 235 w 643"/>
              <a:gd name="T35" fmla="*/ 87 h 1285"/>
              <a:gd name="T36" fmla="*/ 87 w 643"/>
              <a:gd name="T37" fmla="*/ 235 h 1285"/>
              <a:gd name="T38" fmla="*/ 87 w 643"/>
              <a:gd name="T39" fmla="*/ 962 h 1285"/>
              <a:gd name="T40" fmla="*/ 322 w 643"/>
              <a:gd name="T41" fmla="*/ 1197 h 1285"/>
              <a:gd name="T42" fmla="*/ 555 w 643"/>
              <a:gd name="T43" fmla="*/ 962 h 1285"/>
              <a:gd name="T44" fmla="*/ 555 w 643"/>
              <a:gd name="T45" fmla="*/ 292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43" h="1285">
                <a:moveTo>
                  <a:pt x="555" y="292"/>
                </a:moveTo>
                <a:lnTo>
                  <a:pt x="642" y="292"/>
                </a:lnTo>
                <a:lnTo>
                  <a:pt x="642" y="962"/>
                </a:lnTo>
                <a:cubicBezTo>
                  <a:pt x="642" y="1139"/>
                  <a:pt x="499" y="1284"/>
                  <a:pt x="322" y="1284"/>
                </a:cubicBezTo>
                <a:cubicBezTo>
                  <a:pt x="144" y="1284"/>
                  <a:pt x="0" y="1139"/>
                  <a:pt x="0" y="962"/>
                </a:cubicBezTo>
                <a:lnTo>
                  <a:pt x="0" y="235"/>
                </a:lnTo>
                <a:cubicBezTo>
                  <a:pt x="0" y="106"/>
                  <a:pt x="107" y="0"/>
                  <a:pt x="235" y="0"/>
                </a:cubicBezTo>
                <a:cubicBezTo>
                  <a:pt x="363" y="0"/>
                  <a:pt x="467" y="106"/>
                  <a:pt x="467" y="235"/>
                </a:cubicBezTo>
                <a:lnTo>
                  <a:pt x="467" y="847"/>
                </a:lnTo>
                <a:cubicBezTo>
                  <a:pt x="467" y="926"/>
                  <a:pt x="401" y="992"/>
                  <a:pt x="322" y="992"/>
                </a:cubicBezTo>
                <a:cubicBezTo>
                  <a:pt x="242" y="992"/>
                  <a:pt x="175" y="926"/>
                  <a:pt x="175" y="847"/>
                </a:cubicBezTo>
                <a:lnTo>
                  <a:pt x="175" y="292"/>
                </a:lnTo>
                <a:lnTo>
                  <a:pt x="262" y="292"/>
                </a:lnTo>
                <a:lnTo>
                  <a:pt x="262" y="847"/>
                </a:lnTo>
                <a:cubicBezTo>
                  <a:pt x="262" y="880"/>
                  <a:pt x="289" y="904"/>
                  <a:pt x="322" y="904"/>
                </a:cubicBezTo>
                <a:cubicBezTo>
                  <a:pt x="354" y="904"/>
                  <a:pt x="380" y="880"/>
                  <a:pt x="380" y="847"/>
                </a:cubicBezTo>
                <a:lnTo>
                  <a:pt x="380" y="235"/>
                </a:lnTo>
                <a:cubicBezTo>
                  <a:pt x="380" y="155"/>
                  <a:pt x="314" y="87"/>
                  <a:pt x="235" y="87"/>
                </a:cubicBezTo>
                <a:cubicBezTo>
                  <a:pt x="156" y="87"/>
                  <a:pt x="87" y="155"/>
                  <a:pt x="87" y="235"/>
                </a:cubicBezTo>
                <a:lnTo>
                  <a:pt x="87" y="962"/>
                </a:lnTo>
                <a:cubicBezTo>
                  <a:pt x="87" y="1090"/>
                  <a:pt x="193" y="1197"/>
                  <a:pt x="322" y="1197"/>
                </a:cubicBezTo>
                <a:cubicBezTo>
                  <a:pt x="450" y="1197"/>
                  <a:pt x="555" y="1090"/>
                  <a:pt x="555" y="962"/>
                </a:cubicBezTo>
                <a:lnTo>
                  <a:pt x="555" y="29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1" name="Freeform 130"/>
          <p:cNvSpPr>
            <a:spLocks noChangeArrowheads="1"/>
          </p:cNvSpPr>
          <p:nvPr/>
        </p:nvSpPr>
        <p:spPr bwMode="auto">
          <a:xfrm>
            <a:off x="6442870" y="4941888"/>
            <a:ext cx="377825" cy="441325"/>
          </a:xfrm>
          <a:custGeom>
            <a:avLst/>
            <a:gdLst>
              <a:gd name="T0" fmla="*/ 634 w 1051"/>
              <a:gd name="T1" fmla="*/ 634 h 1225"/>
              <a:gd name="T2" fmla="*/ 875 w 1051"/>
              <a:gd name="T3" fmla="*/ 524 h 1225"/>
              <a:gd name="T4" fmla="*/ 634 w 1051"/>
              <a:gd name="T5" fmla="*/ 415 h 1225"/>
              <a:gd name="T6" fmla="*/ 525 w 1051"/>
              <a:gd name="T7" fmla="*/ 175 h 1225"/>
              <a:gd name="T8" fmla="*/ 416 w 1051"/>
              <a:gd name="T9" fmla="*/ 415 h 1225"/>
              <a:gd name="T10" fmla="*/ 175 w 1051"/>
              <a:gd name="T11" fmla="*/ 524 h 1225"/>
              <a:gd name="T12" fmla="*/ 416 w 1051"/>
              <a:gd name="T13" fmla="*/ 634 h 1225"/>
              <a:gd name="T14" fmla="*/ 525 w 1051"/>
              <a:gd name="T15" fmla="*/ 874 h 1225"/>
              <a:gd name="T16" fmla="*/ 634 w 1051"/>
              <a:gd name="T17" fmla="*/ 634 h 1225"/>
              <a:gd name="T18" fmla="*/ 932 w 1051"/>
              <a:gd name="T19" fmla="*/ 0 h 1225"/>
              <a:gd name="T20" fmla="*/ 1050 w 1051"/>
              <a:gd name="T21" fmla="*/ 115 h 1225"/>
              <a:gd name="T22" fmla="*/ 1050 w 1051"/>
              <a:gd name="T23" fmla="*/ 932 h 1225"/>
              <a:gd name="T24" fmla="*/ 932 w 1051"/>
              <a:gd name="T25" fmla="*/ 1049 h 1225"/>
              <a:gd name="T26" fmla="*/ 700 w 1051"/>
              <a:gd name="T27" fmla="*/ 1049 h 1225"/>
              <a:gd name="T28" fmla="*/ 525 w 1051"/>
              <a:gd name="T29" fmla="*/ 1224 h 1225"/>
              <a:gd name="T30" fmla="*/ 350 w 1051"/>
              <a:gd name="T31" fmla="*/ 1049 h 1225"/>
              <a:gd name="T32" fmla="*/ 118 w 1051"/>
              <a:gd name="T33" fmla="*/ 1049 h 1225"/>
              <a:gd name="T34" fmla="*/ 0 w 1051"/>
              <a:gd name="T35" fmla="*/ 932 h 1225"/>
              <a:gd name="T36" fmla="*/ 0 w 1051"/>
              <a:gd name="T37" fmla="*/ 115 h 1225"/>
              <a:gd name="T38" fmla="*/ 118 w 1051"/>
              <a:gd name="T39" fmla="*/ 0 h 1225"/>
              <a:gd name="T40" fmla="*/ 932 w 1051"/>
              <a:gd name="T41" fmla="*/ 0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51" h="1225">
                <a:moveTo>
                  <a:pt x="634" y="634"/>
                </a:moveTo>
                <a:lnTo>
                  <a:pt x="875" y="524"/>
                </a:lnTo>
                <a:lnTo>
                  <a:pt x="634" y="415"/>
                </a:lnTo>
                <a:lnTo>
                  <a:pt x="525" y="175"/>
                </a:lnTo>
                <a:lnTo>
                  <a:pt x="416" y="415"/>
                </a:lnTo>
                <a:lnTo>
                  <a:pt x="175" y="524"/>
                </a:lnTo>
                <a:lnTo>
                  <a:pt x="416" y="634"/>
                </a:lnTo>
                <a:lnTo>
                  <a:pt x="525" y="874"/>
                </a:lnTo>
                <a:lnTo>
                  <a:pt x="634" y="634"/>
                </a:lnTo>
                <a:close/>
                <a:moveTo>
                  <a:pt x="932" y="0"/>
                </a:moveTo>
                <a:cubicBezTo>
                  <a:pt x="995" y="0"/>
                  <a:pt x="1050" y="52"/>
                  <a:pt x="1050" y="115"/>
                </a:cubicBezTo>
                <a:lnTo>
                  <a:pt x="1050" y="932"/>
                </a:lnTo>
                <a:cubicBezTo>
                  <a:pt x="1050" y="994"/>
                  <a:pt x="995" y="1049"/>
                  <a:pt x="932" y="1049"/>
                </a:cubicBezTo>
                <a:lnTo>
                  <a:pt x="700" y="1049"/>
                </a:lnTo>
                <a:lnTo>
                  <a:pt x="525" y="1224"/>
                </a:lnTo>
                <a:lnTo>
                  <a:pt x="350" y="1049"/>
                </a:lnTo>
                <a:lnTo>
                  <a:pt x="118" y="1049"/>
                </a:lnTo>
                <a:cubicBezTo>
                  <a:pt x="55" y="1049"/>
                  <a:pt x="0" y="994"/>
                  <a:pt x="0" y="932"/>
                </a:cubicBezTo>
                <a:lnTo>
                  <a:pt x="0" y="115"/>
                </a:lnTo>
                <a:cubicBezTo>
                  <a:pt x="0" y="52"/>
                  <a:pt x="55" y="0"/>
                  <a:pt x="118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2" name="Freeform 131"/>
          <p:cNvSpPr>
            <a:spLocks noChangeArrowheads="1"/>
          </p:cNvSpPr>
          <p:nvPr/>
        </p:nvSpPr>
        <p:spPr bwMode="auto">
          <a:xfrm>
            <a:off x="7520783" y="4951414"/>
            <a:ext cx="377825" cy="420687"/>
          </a:xfrm>
          <a:custGeom>
            <a:avLst/>
            <a:gdLst>
              <a:gd name="T0" fmla="*/ 817 w 1050"/>
              <a:gd name="T1" fmla="*/ 468 h 1168"/>
              <a:gd name="T2" fmla="*/ 817 w 1050"/>
              <a:gd name="T3" fmla="*/ 350 h 1168"/>
              <a:gd name="T4" fmla="*/ 232 w 1050"/>
              <a:gd name="T5" fmla="*/ 350 h 1168"/>
              <a:gd name="T6" fmla="*/ 232 w 1050"/>
              <a:gd name="T7" fmla="*/ 468 h 1168"/>
              <a:gd name="T8" fmla="*/ 817 w 1050"/>
              <a:gd name="T9" fmla="*/ 468 h 1168"/>
              <a:gd name="T10" fmla="*/ 817 w 1050"/>
              <a:gd name="T11" fmla="*/ 700 h 1168"/>
              <a:gd name="T12" fmla="*/ 817 w 1050"/>
              <a:gd name="T13" fmla="*/ 585 h 1168"/>
              <a:gd name="T14" fmla="*/ 232 w 1050"/>
              <a:gd name="T15" fmla="*/ 585 h 1168"/>
              <a:gd name="T16" fmla="*/ 232 w 1050"/>
              <a:gd name="T17" fmla="*/ 700 h 1168"/>
              <a:gd name="T18" fmla="*/ 817 w 1050"/>
              <a:gd name="T19" fmla="*/ 700 h 1168"/>
              <a:gd name="T20" fmla="*/ 642 w 1050"/>
              <a:gd name="T21" fmla="*/ 935 h 1168"/>
              <a:gd name="T22" fmla="*/ 642 w 1050"/>
              <a:gd name="T23" fmla="*/ 818 h 1168"/>
              <a:gd name="T24" fmla="*/ 232 w 1050"/>
              <a:gd name="T25" fmla="*/ 818 h 1168"/>
              <a:gd name="T26" fmla="*/ 232 w 1050"/>
              <a:gd name="T27" fmla="*/ 935 h 1168"/>
              <a:gd name="T28" fmla="*/ 642 w 1050"/>
              <a:gd name="T29" fmla="*/ 935 h 1168"/>
              <a:gd name="T30" fmla="*/ 525 w 1050"/>
              <a:gd name="T31" fmla="*/ 118 h 1168"/>
              <a:gd name="T32" fmla="*/ 467 w 1050"/>
              <a:gd name="T33" fmla="*/ 175 h 1168"/>
              <a:gd name="T34" fmla="*/ 525 w 1050"/>
              <a:gd name="T35" fmla="*/ 235 h 1168"/>
              <a:gd name="T36" fmla="*/ 582 w 1050"/>
              <a:gd name="T37" fmla="*/ 175 h 1168"/>
              <a:gd name="T38" fmla="*/ 525 w 1050"/>
              <a:gd name="T39" fmla="*/ 118 h 1168"/>
              <a:gd name="T40" fmla="*/ 1049 w 1050"/>
              <a:gd name="T41" fmla="*/ 235 h 1168"/>
              <a:gd name="T42" fmla="*/ 1049 w 1050"/>
              <a:gd name="T43" fmla="*/ 1050 h 1168"/>
              <a:gd name="T44" fmla="*/ 932 w 1050"/>
              <a:gd name="T45" fmla="*/ 1167 h 1168"/>
              <a:gd name="T46" fmla="*/ 117 w 1050"/>
              <a:gd name="T47" fmla="*/ 1167 h 1168"/>
              <a:gd name="T48" fmla="*/ 0 w 1050"/>
              <a:gd name="T49" fmla="*/ 1050 h 1168"/>
              <a:gd name="T50" fmla="*/ 0 w 1050"/>
              <a:gd name="T51" fmla="*/ 235 h 1168"/>
              <a:gd name="T52" fmla="*/ 117 w 1050"/>
              <a:gd name="T53" fmla="*/ 118 h 1168"/>
              <a:gd name="T54" fmla="*/ 361 w 1050"/>
              <a:gd name="T55" fmla="*/ 118 h 1168"/>
              <a:gd name="T56" fmla="*/ 525 w 1050"/>
              <a:gd name="T57" fmla="*/ 0 h 1168"/>
              <a:gd name="T58" fmla="*/ 689 w 1050"/>
              <a:gd name="T59" fmla="*/ 118 h 1168"/>
              <a:gd name="T60" fmla="*/ 932 w 1050"/>
              <a:gd name="T61" fmla="*/ 118 h 1168"/>
              <a:gd name="T62" fmla="*/ 1049 w 1050"/>
              <a:gd name="T63" fmla="*/ 235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0" h="1168">
                <a:moveTo>
                  <a:pt x="817" y="468"/>
                </a:moveTo>
                <a:lnTo>
                  <a:pt x="817" y="350"/>
                </a:lnTo>
                <a:lnTo>
                  <a:pt x="232" y="350"/>
                </a:lnTo>
                <a:lnTo>
                  <a:pt x="232" y="468"/>
                </a:lnTo>
                <a:lnTo>
                  <a:pt x="817" y="468"/>
                </a:lnTo>
                <a:close/>
                <a:moveTo>
                  <a:pt x="817" y="700"/>
                </a:moveTo>
                <a:lnTo>
                  <a:pt x="817" y="585"/>
                </a:lnTo>
                <a:lnTo>
                  <a:pt x="232" y="585"/>
                </a:lnTo>
                <a:lnTo>
                  <a:pt x="232" y="700"/>
                </a:lnTo>
                <a:lnTo>
                  <a:pt x="817" y="700"/>
                </a:lnTo>
                <a:close/>
                <a:moveTo>
                  <a:pt x="642" y="935"/>
                </a:moveTo>
                <a:lnTo>
                  <a:pt x="642" y="818"/>
                </a:lnTo>
                <a:lnTo>
                  <a:pt x="232" y="818"/>
                </a:lnTo>
                <a:lnTo>
                  <a:pt x="232" y="935"/>
                </a:lnTo>
                <a:lnTo>
                  <a:pt x="642" y="935"/>
                </a:lnTo>
                <a:close/>
                <a:moveTo>
                  <a:pt x="525" y="118"/>
                </a:moveTo>
                <a:cubicBezTo>
                  <a:pt x="493" y="118"/>
                  <a:pt x="467" y="143"/>
                  <a:pt x="467" y="175"/>
                </a:cubicBezTo>
                <a:cubicBezTo>
                  <a:pt x="467" y="208"/>
                  <a:pt x="493" y="235"/>
                  <a:pt x="525" y="235"/>
                </a:cubicBezTo>
                <a:cubicBezTo>
                  <a:pt x="558" y="235"/>
                  <a:pt x="582" y="208"/>
                  <a:pt x="582" y="175"/>
                </a:cubicBezTo>
                <a:cubicBezTo>
                  <a:pt x="582" y="143"/>
                  <a:pt x="558" y="118"/>
                  <a:pt x="525" y="118"/>
                </a:cubicBezTo>
                <a:close/>
                <a:moveTo>
                  <a:pt x="1049" y="235"/>
                </a:moveTo>
                <a:lnTo>
                  <a:pt x="1049" y="1050"/>
                </a:lnTo>
                <a:cubicBezTo>
                  <a:pt x="1049" y="1113"/>
                  <a:pt x="995" y="1167"/>
                  <a:pt x="932" y="1167"/>
                </a:cubicBezTo>
                <a:lnTo>
                  <a:pt x="117" y="1167"/>
                </a:lnTo>
                <a:cubicBezTo>
                  <a:pt x="55" y="1167"/>
                  <a:pt x="0" y="1113"/>
                  <a:pt x="0" y="1050"/>
                </a:cubicBezTo>
                <a:lnTo>
                  <a:pt x="0" y="235"/>
                </a:lnTo>
                <a:cubicBezTo>
                  <a:pt x="0" y="173"/>
                  <a:pt x="55" y="118"/>
                  <a:pt x="117" y="118"/>
                </a:cubicBezTo>
                <a:lnTo>
                  <a:pt x="361" y="118"/>
                </a:lnTo>
                <a:cubicBezTo>
                  <a:pt x="385" y="50"/>
                  <a:pt x="449" y="0"/>
                  <a:pt x="525" y="0"/>
                </a:cubicBezTo>
                <a:cubicBezTo>
                  <a:pt x="602" y="0"/>
                  <a:pt x="664" y="50"/>
                  <a:pt x="689" y="118"/>
                </a:cubicBezTo>
                <a:lnTo>
                  <a:pt x="932" y="118"/>
                </a:lnTo>
                <a:cubicBezTo>
                  <a:pt x="995" y="118"/>
                  <a:pt x="1049" y="173"/>
                  <a:pt x="1049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3" name="Freeform 132"/>
          <p:cNvSpPr>
            <a:spLocks noChangeArrowheads="1"/>
          </p:cNvSpPr>
          <p:nvPr/>
        </p:nvSpPr>
        <p:spPr bwMode="auto">
          <a:xfrm>
            <a:off x="8597108" y="4951414"/>
            <a:ext cx="377825" cy="420687"/>
          </a:xfrm>
          <a:custGeom>
            <a:avLst/>
            <a:gdLst>
              <a:gd name="T0" fmla="*/ 407 w 1050"/>
              <a:gd name="T1" fmla="*/ 935 h 1168"/>
              <a:gd name="T2" fmla="*/ 874 w 1050"/>
              <a:gd name="T3" fmla="*/ 468 h 1168"/>
              <a:gd name="T4" fmla="*/ 792 w 1050"/>
              <a:gd name="T5" fmla="*/ 386 h 1168"/>
              <a:gd name="T6" fmla="*/ 407 w 1050"/>
              <a:gd name="T7" fmla="*/ 768 h 1168"/>
              <a:gd name="T8" fmla="*/ 257 w 1050"/>
              <a:gd name="T9" fmla="*/ 618 h 1168"/>
              <a:gd name="T10" fmla="*/ 175 w 1050"/>
              <a:gd name="T11" fmla="*/ 700 h 1168"/>
              <a:gd name="T12" fmla="*/ 407 w 1050"/>
              <a:gd name="T13" fmla="*/ 935 h 1168"/>
              <a:gd name="T14" fmla="*/ 524 w 1050"/>
              <a:gd name="T15" fmla="*/ 118 h 1168"/>
              <a:gd name="T16" fmla="*/ 467 w 1050"/>
              <a:gd name="T17" fmla="*/ 175 h 1168"/>
              <a:gd name="T18" fmla="*/ 524 w 1050"/>
              <a:gd name="T19" fmla="*/ 235 h 1168"/>
              <a:gd name="T20" fmla="*/ 582 w 1050"/>
              <a:gd name="T21" fmla="*/ 175 h 1168"/>
              <a:gd name="T22" fmla="*/ 524 w 1050"/>
              <a:gd name="T23" fmla="*/ 118 h 1168"/>
              <a:gd name="T24" fmla="*/ 1049 w 1050"/>
              <a:gd name="T25" fmla="*/ 235 h 1168"/>
              <a:gd name="T26" fmla="*/ 1049 w 1050"/>
              <a:gd name="T27" fmla="*/ 1050 h 1168"/>
              <a:gd name="T28" fmla="*/ 932 w 1050"/>
              <a:gd name="T29" fmla="*/ 1167 h 1168"/>
              <a:gd name="T30" fmla="*/ 117 w 1050"/>
              <a:gd name="T31" fmla="*/ 1167 h 1168"/>
              <a:gd name="T32" fmla="*/ 0 w 1050"/>
              <a:gd name="T33" fmla="*/ 1050 h 1168"/>
              <a:gd name="T34" fmla="*/ 0 w 1050"/>
              <a:gd name="T35" fmla="*/ 235 h 1168"/>
              <a:gd name="T36" fmla="*/ 117 w 1050"/>
              <a:gd name="T37" fmla="*/ 118 h 1168"/>
              <a:gd name="T38" fmla="*/ 360 w 1050"/>
              <a:gd name="T39" fmla="*/ 118 h 1168"/>
              <a:gd name="T40" fmla="*/ 524 w 1050"/>
              <a:gd name="T41" fmla="*/ 0 h 1168"/>
              <a:gd name="T42" fmla="*/ 688 w 1050"/>
              <a:gd name="T43" fmla="*/ 118 h 1168"/>
              <a:gd name="T44" fmla="*/ 932 w 1050"/>
              <a:gd name="T45" fmla="*/ 118 h 1168"/>
              <a:gd name="T46" fmla="*/ 1049 w 1050"/>
              <a:gd name="T47" fmla="*/ 235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50" h="1168">
                <a:moveTo>
                  <a:pt x="407" y="935"/>
                </a:moveTo>
                <a:lnTo>
                  <a:pt x="874" y="468"/>
                </a:lnTo>
                <a:lnTo>
                  <a:pt x="792" y="386"/>
                </a:lnTo>
                <a:lnTo>
                  <a:pt x="407" y="768"/>
                </a:lnTo>
                <a:lnTo>
                  <a:pt x="257" y="618"/>
                </a:lnTo>
                <a:lnTo>
                  <a:pt x="175" y="700"/>
                </a:lnTo>
                <a:lnTo>
                  <a:pt x="407" y="935"/>
                </a:lnTo>
                <a:close/>
                <a:moveTo>
                  <a:pt x="524" y="118"/>
                </a:moveTo>
                <a:cubicBezTo>
                  <a:pt x="492" y="118"/>
                  <a:pt x="467" y="143"/>
                  <a:pt x="467" y="175"/>
                </a:cubicBezTo>
                <a:cubicBezTo>
                  <a:pt x="467" y="208"/>
                  <a:pt x="492" y="235"/>
                  <a:pt x="524" y="235"/>
                </a:cubicBezTo>
                <a:cubicBezTo>
                  <a:pt x="557" y="235"/>
                  <a:pt x="582" y="208"/>
                  <a:pt x="582" y="175"/>
                </a:cubicBezTo>
                <a:cubicBezTo>
                  <a:pt x="582" y="143"/>
                  <a:pt x="557" y="118"/>
                  <a:pt x="524" y="118"/>
                </a:cubicBezTo>
                <a:close/>
                <a:moveTo>
                  <a:pt x="1049" y="235"/>
                </a:moveTo>
                <a:lnTo>
                  <a:pt x="1049" y="1050"/>
                </a:lnTo>
                <a:cubicBezTo>
                  <a:pt x="1049" y="1113"/>
                  <a:pt x="995" y="1167"/>
                  <a:pt x="932" y="1167"/>
                </a:cubicBezTo>
                <a:lnTo>
                  <a:pt x="117" y="1167"/>
                </a:lnTo>
                <a:cubicBezTo>
                  <a:pt x="54" y="1167"/>
                  <a:pt x="0" y="1113"/>
                  <a:pt x="0" y="1050"/>
                </a:cubicBezTo>
                <a:lnTo>
                  <a:pt x="0" y="235"/>
                </a:lnTo>
                <a:cubicBezTo>
                  <a:pt x="0" y="173"/>
                  <a:pt x="54" y="118"/>
                  <a:pt x="117" y="118"/>
                </a:cubicBezTo>
                <a:lnTo>
                  <a:pt x="360" y="118"/>
                </a:lnTo>
                <a:cubicBezTo>
                  <a:pt x="385" y="50"/>
                  <a:pt x="448" y="0"/>
                  <a:pt x="524" y="0"/>
                </a:cubicBezTo>
                <a:cubicBezTo>
                  <a:pt x="601" y="0"/>
                  <a:pt x="664" y="50"/>
                  <a:pt x="688" y="118"/>
                </a:cubicBezTo>
                <a:lnTo>
                  <a:pt x="932" y="118"/>
                </a:lnTo>
                <a:cubicBezTo>
                  <a:pt x="995" y="118"/>
                  <a:pt x="1049" y="173"/>
                  <a:pt x="1049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4" name="Freeform 133"/>
          <p:cNvSpPr>
            <a:spLocks noChangeArrowheads="1"/>
          </p:cNvSpPr>
          <p:nvPr/>
        </p:nvSpPr>
        <p:spPr bwMode="auto">
          <a:xfrm>
            <a:off x="9675020" y="4951414"/>
            <a:ext cx="377825" cy="420687"/>
          </a:xfrm>
          <a:custGeom>
            <a:avLst/>
            <a:gdLst>
              <a:gd name="T0" fmla="*/ 524 w 1050"/>
              <a:gd name="T1" fmla="*/ 992 h 1168"/>
              <a:gd name="T2" fmla="*/ 817 w 1050"/>
              <a:gd name="T3" fmla="*/ 700 h 1168"/>
              <a:gd name="T4" fmla="*/ 642 w 1050"/>
              <a:gd name="T5" fmla="*/ 700 h 1168"/>
              <a:gd name="T6" fmla="*/ 642 w 1050"/>
              <a:gd name="T7" fmla="*/ 468 h 1168"/>
              <a:gd name="T8" fmla="*/ 407 w 1050"/>
              <a:gd name="T9" fmla="*/ 468 h 1168"/>
              <a:gd name="T10" fmla="*/ 407 w 1050"/>
              <a:gd name="T11" fmla="*/ 700 h 1168"/>
              <a:gd name="T12" fmla="*/ 232 w 1050"/>
              <a:gd name="T13" fmla="*/ 700 h 1168"/>
              <a:gd name="T14" fmla="*/ 524 w 1050"/>
              <a:gd name="T15" fmla="*/ 992 h 1168"/>
              <a:gd name="T16" fmla="*/ 524 w 1050"/>
              <a:gd name="T17" fmla="*/ 118 h 1168"/>
              <a:gd name="T18" fmla="*/ 467 w 1050"/>
              <a:gd name="T19" fmla="*/ 175 h 1168"/>
              <a:gd name="T20" fmla="*/ 524 w 1050"/>
              <a:gd name="T21" fmla="*/ 235 h 1168"/>
              <a:gd name="T22" fmla="*/ 582 w 1050"/>
              <a:gd name="T23" fmla="*/ 175 h 1168"/>
              <a:gd name="T24" fmla="*/ 524 w 1050"/>
              <a:gd name="T25" fmla="*/ 118 h 1168"/>
              <a:gd name="T26" fmla="*/ 1049 w 1050"/>
              <a:gd name="T27" fmla="*/ 235 h 1168"/>
              <a:gd name="T28" fmla="*/ 1049 w 1050"/>
              <a:gd name="T29" fmla="*/ 1050 h 1168"/>
              <a:gd name="T30" fmla="*/ 931 w 1050"/>
              <a:gd name="T31" fmla="*/ 1167 h 1168"/>
              <a:gd name="T32" fmla="*/ 117 w 1050"/>
              <a:gd name="T33" fmla="*/ 1167 h 1168"/>
              <a:gd name="T34" fmla="*/ 0 w 1050"/>
              <a:gd name="T35" fmla="*/ 1050 h 1168"/>
              <a:gd name="T36" fmla="*/ 0 w 1050"/>
              <a:gd name="T37" fmla="*/ 235 h 1168"/>
              <a:gd name="T38" fmla="*/ 117 w 1050"/>
              <a:gd name="T39" fmla="*/ 118 h 1168"/>
              <a:gd name="T40" fmla="*/ 360 w 1050"/>
              <a:gd name="T41" fmla="*/ 118 h 1168"/>
              <a:gd name="T42" fmla="*/ 524 w 1050"/>
              <a:gd name="T43" fmla="*/ 0 h 1168"/>
              <a:gd name="T44" fmla="*/ 688 w 1050"/>
              <a:gd name="T45" fmla="*/ 118 h 1168"/>
              <a:gd name="T46" fmla="*/ 931 w 1050"/>
              <a:gd name="T47" fmla="*/ 118 h 1168"/>
              <a:gd name="T48" fmla="*/ 1049 w 1050"/>
              <a:gd name="T49" fmla="*/ 235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0" h="1168">
                <a:moveTo>
                  <a:pt x="524" y="992"/>
                </a:moveTo>
                <a:lnTo>
                  <a:pt x="817" y="700"/>
                </a:lnTo>
                <a:lnTo>
                  <a:pt x="642" y="700"/>
                </a:lnTo>
                <a:lnTo>
                  <a:pt x="642" y="468"/>
                </a:lnTo>
                <a:lnTo>
                  <a:pt x="407" y="468"/>
                </a:lnTo>
                <a:lnTo>
                  <a:pt x="407" y="700"/>
                </a:lnTo>
                <a:lnTo>
                  <a:pt x="232" y="700"/>
                </a:lnTo>
                <a:lnTo>
                  <a:pt x="524" y="992"/>
                </a:lnTo>
                <a:close/>
                <a:moveTo>
                  <a:pt x="524" y="118"/>
                </a:moveTo>
                <a:cubicBezTo>
                  <a:pt x="491" y="118"/>
                  <a:pt x="467" y="143"/>
                  <a:pt x="467" y="175"/>
                </a:cubicBezTo>
                <a:cubicBezTo>
                  <a:pt x="467" y="208"/>
                  <a:pt x="491" y="235"/>
                  <a:pt x="524" y="235"/>
                </a:cubicBezTo>
                <a:cubicBezTo>
                  <a:pt x="557" y="235"/>
                  <a:pt x="582" y="208"/>
                  <a:pt x="582" y="175"/>
                </a:cubicBezTo>
                <a:cubicBezTo>
                  <a:pt x="582" y="143"/>
                  <a:pt x="557" y="118"/>
                  <a:pt x="524" y="118"/>
                </a:cubicBezTo>
                <a:close/>
                <a:moveTo>
                  <a:pt x="1049" y="235"/>
                </a:moveTo>
                <a:lnTo>
                  <a:pt x="1049" y="1050"/>
                </a:lnTo>
                <a:cubicBezTo>
                  <a:pt x="1049" y="1113"/>
                  <a:pt x="994" y="1167"/>
                  <a:pt x="931" y="1167"/>
                </a:cubicBezTo>
                <a:lnTo>
                  <a:pt x="117" y="1167"/>
                </a:lnTo>
                <a:cubicBezTo>
                  <a:pt x="54" y="1167"/>
                  <a:pt x="0" y="1113"/>
                  <a:pt x="0" y="1050"/>
                </a:cubicBezTo>
                <a:lnTo>
                  <a:pt x="0" y="235"/>
                </a:lnTo>
                <a:cubicBezTo>
                  <a:pt x="0" y="173"/>
                  <a:pt x="54" y="118"/>
                  <a:pt x="117" y="118"/>
                </a:cubicBezTo>
                <a:lnTo>
                  <a:pt x="360" y="118"/>
                </a:lnTo>
                <a:cubicBezTo>
                  <a:pt x="385" y="50"/>
                  <a:pt x="448" y="0"/>
                  <a:pt x="524" y="0"/>
                </a:cubicBezTo>
                <a:cubicBezTo>
                  <a:pt x="601" y="0"/>
                  <a:pt x="664" y="50"/>
                  <a:pt x="688" y="118"/>
                </a:cubicBezTo>
                <a:lnTo>
                  <a:pt x="931" y="118"/>
                </a:lnTo>
                <a:cubicBezTo>
                  <a:pt x="994" y="118"/>
                  <a:pt x="1049" y="173"/>
                  <a:pt x="1049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5" name="Freeform 134"/>
          <p:cNvSpPr>
            <a:spLocks noChangeArrowheads="1"/>
          </p:cNvSpPr>
          <p:nvPr/>
        </p:nvSpPr>
        <p:spPr bwMode="auto">
          <a:xfrm>
            <a:off x="10752933" y="4951414"/>
            <a:ext cx="377825" cy="420687"/>
          </a:xfrm>
          <a:custGeom>
            <a:avLst/>
            <a:gdLst>
              <a:gd name="T0" fmla="*/ 757 w 1051"/>
              <a:gd name="T1" fmla="*/ 585 h 1168"/>
              <a:gd name="T2" fmla="*/ 525 w 1051"/>
              <a:gd name="T3" fmla="*/ 585 h 1168"/>
              <a:gd name="T4" fmla="*/ 525 w 1051"/>
              <a:gd name="T5" fmla="*/ 410 h 1168"/>
              <a:gd name="T6" fmla="*/ 233 w 1051"/>
              <a:gd name="T7" fmla="*/ 700 h 1168"/>
              <a:gd name="T8" fmla="*/ 525 w 1051"/>
              <a:gd name="T9" fmla="*/ 992 h 1168"/>
              <a:gd name="T10" fmla="*/ 525 w 1051"/>
              <a:gd name="T11" fmla="*/ 818 h 1168"/>
              <a:gd name="T12" fmla="*/ 757 w 1051"/>
              <a:gd name="T13" fmla="*/ 818 h 1168"/>
              <a:gd name="T14" fmla="*/ 757 w 1051"/>
              <a:gd name="T15" fmla="*/ 585 h 1168"/>
              <a:gd name="T16" fmla="*/ 525 w 1051"/>
              <a:gd name="T17" fmla="*/ 118 h 1168"/>
              <a:gd name="T18" fmla="*/ 468 w 1051"/>
              <a:gd name="T19" fmla="*/ 175 h 1168"/>
              <a:gd name="T20" fmla="*/ 525 w 1051"/>
              <a:gd name="T21" fmla="*/ 235 h 1168"/>
              <a:gd name="T22" fmla="*/ 582 w 1051"/>
              <a:gd name="T23" fmla="*/ 175 h 1168"/>
              <a:gd name="T24" fmla="*/ 525 w 1051"/>
              <a:gd name="T25" fmla="*/ 118 h 1168"/>
              <a:gd name="T26" fmla="*/ 1050 w 1051"/>
              <a:gd name="T27" fmla="*/ 235 h 1168"/>
              <a:gd name="T28" fmla="*/ 1050 w 1051"/>
              <a:gd name="T29" fmla="*/ 1050 h 1168"/>
              <a:gd name="T30" fmla="*/ 932 w 1051"/>
              <a:gd name="T31" fmla="*/ 1167 h 1168"/>
              <a:gd name="T32" fmla="*/ 118 w 1051"/>
              <a:gd name="T33" fmla="*/ 1167 h 1168"/>
              <a:gd name="T34" fmla="*/ 0 w 1051"/>
              <a:gd name="T35" fmla="*/ 1050 h 1168"/>
              <a:gd name="T36" fmla="*/ 0 w 1051"/>
              <a:gd name="T37" fmla="*/ 235 h 1168"/>
              <a:gd name="T38" fmla="*/ 118 w 1051"/>
              <a:gd name="T39" fmla="*/ 118 h 1168"/>
              <a:gd name="T40" fmla="*/ 361 w 1051"/>
              <a:gd name="T41" fmla="*/ 118 h 1168"/>
              <a:gd name="T42" fmla="*/ 525 w 1051"/>
              <a:gd name="T43" fmla="*/ 0 h 1168"/>
              <a:gd name="T44" fmla="*/ 689 w 1051"/>
              <a:gd name="T45" fmla="*/ 118 h 1168"/>
              <a:gd name="T46" fmla="*/ 932 w 1051"/>
              <a:gd name="T47" fmla="*/ 118 h 1168"/>
              <a:gd name="T48" fmla="*/ 1050 w 1051"/>
              <a:gd name="T49" fmla="*/ 235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1" h="1168">
                <a:moveTo>
                  <a:pt x="757" y="585"/>
                </a:moveTo>
                <a:lnTo>
                  <a:pt x="525" y="585"/>
                </a:lnTo>
                <a:lnTo>
                  <a:pt x="525" y="410"/>
                </a:lnTo>
                <a:lnTo>
                  <a:pt x="233" y="700"/>
                </a:lnTo>
                <a:lnTo>
                  <a:pt x="525" y="992"/>
                </a:lnTo>
                <a:lnTo>
                  <a:pt x="525" y="818"/>
                </a:lnTo>
                <a:lnTo>
                  <a:pt x="757" y="818"/>
                </a:lnTo>
                <a:lnTo>
                  <a:pt x="757" y="585"/>
                </a:lnTo>
                <a:close/>
                <a:moveTo>
                  <a:pt x="525" y="118"/>
                </a:moveTo>
                <a:cubicBezTo>
                  <a:pt x="492" y="118"/>
                  <a:pt x="468" y="143"/>
                  <a:pt x="468" y="175"/>
                </a:cubicBezTo>
                <a:cubicBezTo>
                  <a:pt x="468" y="208"/>
                  <a:pt x="492" y="235"/>
                  <a:pt x="525" y="235"/>
                </a:cubicBezTo>
                <a:cubicBezTo>
                  <a:pt x="558" y="235"/>
                  <a:pt x="582" y="208"/>
                  <a:pt x="582" y="175"/>
                </a:cubicBezTo>
                <a:cubicBezTo>
                  <a:pt x="582" y="143"/>
                  <a:pt x="558" y="118"/>
                  <a:pt x="525" y="118"/>
                </a:cubicBezTo>
                <a:close/>
                <a:moveTo>
                  <a:pt x="1050" y="235"/>
                </a:moveTo>
                <a:lnTo>
                  <a:pt x="1050" y="1050"/>
                </a:lnTo>
                <a:cubicBezTo>
                  <a:pt x="1050" y="1113"/>
                  <a:pt x="995" y="1167"/>
                  <a:pt x="932" y="1167"/>
                </a:cubicBezTo>
                <a:lnTo>
                  <a:pt x="118" y="1167"/>
                </a:lnTo>
                <a:cubicBezTo>
                  <a:pt x="55" y="1167"/>
                  <a:pt x="0" y="1113"/>
                  <a:pt x="0" y="1050"/>
                </a:cubicBezTo>
                <a:lnTo>
                  <a:pt x="0" y="235"/>
                </a:lnTo>
                <a:cubicBezTo>
                  <a:pt x="0" y="173"/>
                  <a:pt x="55" y="118"/>
                  <a:pt x="118" y="118"/>
                </a:cubicBezTo>
                <a:lnTo>
                  <a:pt x="361" y="118"/>
                </a:lnTo>
                <a:cubicBezTo>
                  <a:pt x="386" y="50"/>
                  <a:pt x="448" y="0"/>
                  <a:pt x="525" y="0"/>
                </a:cubicBezTo>
                <a:cubicBezTo>
                  <a:pt x="602" y="0"/>
                  <a:pt x="664" y="50"/>
                  <a:pt x="689" y="118"/>
                </a:cubicBezTo>
                <a:lnTo>
                  <a:pt x="932" y="118"/>
                </a:lnTo>
                <a:cubicBezTo>
                  <a:pt x="995" y="118"/>
                  <a:pt x="1050" y="173"/>
                  <a:pt x="1050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6" name="Freeform 135"/>
          <p:cNvSpPr>
            <a:spLocks noChangeArrowheads="1"/>
          </p:cNvSpPr>
          <p:nvPr/>
        </p:nvSpPr>
        <p:spPr bwMode="auto">
          <a:xfrm>
            <a:off x="1056481" y="5799137"/>
            <a:ext cx="336550" cy="463550"/>
          </a:xfrm>
          <a:custGeom>
            <a:avLst/>
            <a:gdLst>
              <a:gd name="T0" fmla="*/ 861 w 936"/>
              <a:gd name="T1" fmla="*/ 394 h 1286"/>
              <a:gd name="T2" fmla="*/ 935 w 936"/>
              <a:gd name="T3" fmla="*/ 643 h 1286"/>
              <a:gd name="T4" fmla="*/ 468 w 936"/>
              <a:gd name="T5" fmla="*/ 1110 h 1286"/>
              <a:gd name="T6" fmla="*/ 468 w 936"/>
              <a:gd name="T7" fmla="*/ 1285 h 1286"/>
              <a:gd name="T8" fmla="*/ 235 w 936"/>
              <a:gd name="T9" fmla="*/ 1050 h 1286"/>
              <a:gd name="T10" fmla="*/ 468 w 936"/>
              <a:gd name="T11" fmla="*/ 817 h 1286"/>
              <a:gd name="T12" fmla="*/ 468 w 936"/>
              <a:gd name="T13" fmla="*/ 992 h 1286"/>
              <a:gd name="T14" fmla="*/ 817 w 936"/>
              <a:gd name="T15" fmla="*/ 643 h 1286"/>
              <a:gd name="T16" fmla="*/ 776 w 936"/>
              <a:gd name="T17" fmla="*/ 479 h 1286"/>
              <a:gd name="T18" fmla="*/ 861 w 936"/>
              <a:gd name="T19" fmla="*/ 394 h 1286"/>
              <a:gd name="T20" fmla="*/ 118 w 936"/>
              <a:gd name="T21" fmla="*/ 643 h 1286"/>
              <a:gd name="T22" fmla="*/ 159 w 936"/>
              <a:gd name="T23" fmla="*/ 806 h 1286"/>
              <a:gd name="T24" fmla="*/ 74 w 936"/>
              <a:gd name="T25" fmla="*/ 891 h 1286"/>
              <a:gd name="T26" fmla="*/ 0 w 936"/>
              <a:gd name="T27" fmla="*/ 643 h 1286"/>
              <a:gd name="T28" fmla="*/ 468 w 936"/>
              <a:gd name="T29" fmla="*/ 175 h 1286"/>
              <a:gd name="T30" fmla="*/ 468 w 936"/>
              <a:gd name="T31" fmla="*/ 0 h 1286"/>
              <a:gd name="T32" fmla="*/ 700 w 936"/>
              <a:gd name="T33" fmla="*/ 235 h 1286"/>
              <a:gd name="T34" fmla="*/ 468 w 936"/>
              <a:gd name="T35" fmla="*/ 468 h 1286"/>
              <a:gd name="T36" fmla="*/ 468 w 936"/>
              <a:gd name="T37" fmla="*/ 293 h 1286"/>
              <a:gd name="T38" fmla="*/ 118 w 936"/>
              <a:gd name="T39" fmla="*/ 643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36" h="1286">
                <a:moveTo>
                  <a:pt x="861" y="394"/>
                </a:moveTo>
                <a:cubicBezTo>
                  <a:pt x="908" y="465"/>
                  <a:pt x="935" y="552"/>
                  <a:pt x="935" y="643"/>
                </a:cubicBezTo>
                <a:cubicBezTo>
                  <a:pt x="935" y="899"/>
                  <a:pt x="724" y="1110"/>
                  <a:pt x="468" y="1110"/>
                </a:cubicBezTo>
                <a:lnTo>
                  <a:pt x="468" y="1285"/>
                </a:lnTo>
                <a:lnTo>
                  <a:pt x="235" y="1050"/>
                </a:lnTo>
                <a:lnTo>
                  <a:pt x="468" y="817"/>
                </a:lnTo>
                <a:lnTo>
                  <a:pt x="468" y="992"/>
                </a:lnTo>
                <a:cubicBezTo>
                  <a:pt x="662" y="992"/>
                  <a:pt x="817" y="837"/>
                  <a:pt x="817" y="643"/>
                </a:cubicBezTo>
                <a:cubicBezTo>
                  <a:pt x="817" y="582"/>
                  <a:pt x="801" y="528"/>
                  <a:pt x="776" y="479"/>
                </a:cubicBezTo>
                <a:lnTo>
                  <a:pt x="861" y="394"/>
                </a:lnTo>
                <a:close/>
                <a:moveTo>
                  <a:pt x="118" y="643"/>
                </a:moveTo>
                <a:cubicBezTo>
                  <a:pt x="118" y="703"/>
                  <a:pt x="131" y="757"/>
                  <a:pt x="159" y="806"/>
                </a:cubicBezTo>
                <a:lnTo>
                  <a:pt x="74" y="891"/>
                </a:lnTo>
                <a:cubicBezTo>
                  <a:pt x="28" y="820"/>
                  <a:pt x="0" y="733"/>
                  <a:pt x="0" y="643"/>
                </a:cubicBezTo>
                <a:cubicBezTo>
                  <a:pt x="0" y="386"/>
                  <a:pt x="211" y="175"/>
                  <a:pt x="468" y="175"/>
                </a:cubicBezTo>
                <a:lnTo>
                  <a:pt x="468" y="0"/>
                </a:lnTo>
                <a:lnTo>
                  <a:pt x="700" y="235"/>
                </a:lnTo>
                <a:lnTo>
                  <a:pt x="468" y="468"/>
                </a:lnTo>
                <a:lnTo>
                  <a:pt x="468" y="293"/>
                </a:lnTo>
                <a:cubicBezTo>
                  <a:pt x="274" y="293"/>
                  <a:pt x="118" y="448"/>
                  <a:pt x="118" y="6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7" name="Freeform 136"/>
          <p:cNvSpPr>
            <a:spLocks noChangeArrowheads="1"/>
          </p:cNvSpPr>
          <p:nvPr/>
        </p:nvSpPr>
        <p:spPr bwMode="auto">
          <a:xfrm>
            <a:off x="2094706" y="5821362"/>
            <a:ext cx="419100" cy="419100"/>
          </a:xfrm>
          <a:custGeom>
            <a:avLst/>
            <a:gdLst>
              <a:gd name="T0" fmla="*/ 582 w 1165"/>
              <a:gd name="T1" fmla="*/ 1050 h 1166"/>
              <a:gd name="T2" fmla="*/ 1049 w 1165"/>
              <a:gd name="T3" fmla="*/ 583 h 1166"/>
              <a:gd name="T4" fmla="*/ 951 w 1165"/>
              <a:gd name="T5" fmla="*/ 296 h 1166"/>
              <a:gd name="T6" fmla="*/ 295 w 1165"/>
              <a:gd name="T7" fmla="*/ 951 h 1166"/>
              <a:gd name="T8" fmla="*/ 582 w 1165"/>
              <a:gd name="T9" fmla="*/ 1050 h 1166"/>
              <a:gd name="T10" fmla="*/ 114 w 1165"/>
              <a:gd name="T11" fmla="*/ 583 h 1166"/>
              <a:gd name="T12" fmla="*/ 213 w 1165"/>
              <a:gd name="T13" fmla="*/ 869 h 1166"/>
              <a:gd name="T14" fmla="*/ 869 w 1165"/>
              <a:gd name="T15" fmla="*/ 214 h 1166"/>
              <a:gd name="T16" fmla="*/ 582 w 1165"/>
              <a:gd name="T17" fmla="*/ 115 h 1166"/>
              <a:gd name="T18" fmla="*/ 114 w 1165"/>
              <a:gd name="T19" fmla="*/ 583 h 1166"/>
              <a:gd name="T20" fmla="*/ 582 w 1165"/>
              <a:gd name="T21" fmla="*/ 0 h 1166"/>
              <a:gd name="T22" fmla="*/ 1164 w 1165"/>
              <a:gd name="T23" fmla="*/ 583 h 1166"/>
              <a:gd name="T24" fmla="*/ 582 w 1165"/>
              <a:gd name="T25" fmla="*/ 1165 h 1166"/>
              <a:gd name="T26" fmla="*/ 0 w 1165"/>
              <a:gd name="T27" fmla="*/ 583 h 1166"/>
              <a:gd name="T28" fmla="*/ 582 w 1165"/>
              <a:gd name="T29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5" h="1166">
                <a:moveTo>
                  <a:pt x="582" y="1050"/>
                </a:moveTo>
                <a:cubicBezTo>
                  <a:pt x="839" y="1050"/>
                  <a:pt x="1049" y="839"/>
                  <a:pt x="1049" y="583"/>
                </a:cubicBezTo>
                <a:cubicBezTo>
                  <a:pt x="1049" y="476"/>
                  <a:pt x="1014" y="375"/>
                  <a:pt x="951" y="296"/>
                </a:cubicBezTo>
                <a:lnTo>
                  <a:pt x="295" y="951"/>
                </a:lnTo>
                <a:cubicBezTo>
                  <a:pt x="374" y="1014"/>
                  <a:pt x="475" y="1050"/>
                  <a:pt x="582" y="1050"/>
                </a:cubicBezTo>
                <a:close/>
                <a:moveTo>
                  <a:pt x="114" y="583"/>
                </a:moveTo>
                <a:cubicBezTo>
                  <a:pt x="114" y="689"/>
                  <a:pt x="150" y="790"/>
                  <a:pt x="213" y="869"/>
                </a:cubicBezTo>
                <a:lnTo>
                  <a:pt x="869" y="214"/>
                </a:lnTo>
                <a:cubicBezTo>
                  <a:pt x="789" y="151"/>
                  <a:pt x="688" y="115"/>
                  <a:pt x="582" y="115"/>
                </a:cubicBezTo>
                <a:cubicBezTo>
                  <a:pt x="325" y="115"/>
                  <a:pt x="114" y="326"/>
                  <a:pt x="114" y="583"/>
                </a:cubicBezTo>
                <a:close/>
                <a:moveTo>
                  <a:pt x="582" y="0"/>
                </a:moveTo>
                <a:cubicBezTo>
                  <a:pt x="904" y="0"/>
                  <a:pt x="1164" y="260"/>
                  <a:pt x="1164" y="583"/>
                </a:cubicBezTo>
                <a:cubicBezTo>
                  <a:pt x="1164" y="905"/>
                  <a:pt x="904" y="1165"/>
                  <a:pt x="582" y="1165"/>
                </a:cubicBezTo>
                <a:cubicBezTo>
                  <a:pt x="259" y="1165"/>
                  <a:pt x="0" y="906"/>
                  <a:pt x="0" y="583"/>
                </a:cubicBezTo>
                <a:cubicBezTo>
                  <a:pt x="0" y="261"/>
                  <a:pt x="259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8" name="Freeform 137"/>
          <p:cNvSpPr>
            <a:spLocks noChangeArrowheads="1"/>
          </p:cNvSpPr>
          <p:nvPr/>
        </p:nvSpPr>
        <p:spPr bwMode="auto">
          <a:xfrm>
            <a:off x="3194845" y="5799137"/>
            <a:ext cx="377825" cy="463550"/>
          </a:xfrm>
          <a:custGeom>
            <a:avLst/>
            <a:gdLst>
              <a:gd name="T0" fmla="*/ 407 w 1051"/>
              <a:gd name="T1" fmla="*/ 875 h 1286"/>
              <a:gd name="T2" fmla="*/ 932 w 1051"/>
              <a:gd name="T3" fmla="*/ 350 h 1286"/>
              <a:gd name="T4" fmla="*/ 850 w 1051"/>
              <a:gd name="T5" fmla="*/ 268 h 1286"/>
              <a:gd name="T6" fmla="*/ 407 w 1051"/>
              <a:gd name="T7" fmla="*/ 711 h 1286"/>
              <a:gd name="T8" fmla="*/ 200 w 1051"/>
              <a:gd name="T9" fmla="*/ 503 h 1286"/>
              <a:gd name="T10" fmla="*/ 118 w 1051"/>
              <a:gd name="T11" fmla="*/ 585 h 1286"/>
              <a:gd name="T12" fmla="*/ 407 w 1051"/>
              <a:gd name="T13" fmla="*/ 875 h 1286"/>
              <a:gd name="T14" fmla="*/ 932 w 1051"/>
              <a:gd name="T15" fmla="*/ 0 h 1286"/>
              <a:gd name="T16" fmla="*/ 1050 w 1051"/>
              <a:gd name="T17" fmla="*/ 118 h 1286"/>
              <a:gd name="T18" fmla="*/ 1050 w 1051"/>
              <a:gd name="T19" fmla="*/ 872 h 1286"/>
              <a:gd name="T20" fmla="*/ 998 w 1051"/>
              <a:gd name="T21" fmla="*/ 968 h 1286"/>
              <a:gd name="T22" fmla="*/ 525 w 1051"/>
              <a:gd name="T23" fmla="*/ 1285 h 1286"/>
              <a:gd name="T24" fmla="*/ 52 w 1051"/>
              <a:gd name="T25" fmla="*/ 968 h 1286"/>
              <a:gd name="T26" fmla="*/ 0 w 1051"/>
              <a:gd name="T27" fmla="*/ 872 h 1286"/>
              <a:gd name="T28" fmla="*/ 0 w 1051"/>
              <a:gd name="T29" fmla="*/ 118 h 1286"/>
              <a:gd name="T30" fmla="*/ 118 w 1051"/>
              <a:gd name="T31" fmla="*/ 0 h 1286"/>
              <a:gd name="T32" fmla="*/ 932 w 1051"/>
              <a:gd name="T33" fmla="*/ 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51" h="1286">
                <a:moveTo>
                  <a:pt x="407" y="875"/>
                </a:moveTo>
                <a:lnTo>
                  <a:pt x="932" y="350"/>
                </a:lnTo>
                <a:lnTo>
                  <a:pt x="850" y="268"/>
                </a:lnTo>
                <a:lnTo>
                  <a:pt x="407" y="711"/>
                </a:lnTo>
                <a:lnTo>
                  <a:pt x="200" y="503"/>
                </a:lnTo>
                <a:lnTo>
                  <a:pt x="118" y="585"/>
                </a:lnTo>
                <a:lnTo>
                  <a:pt x="407" y="875"/>
                </a:lnTo>
                <a:close/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872"/>
                </a:lnTo>
                <a:cubicBezTo>
                  <a:pt x="1050" y="913"/>
                  <a:pt x="1028" y="946"/>
                  <a:pt x="998" y="968"/>
                </a:cubicBezTo>
                <a:lnTo>
                  <a:pt x="525" y="1285"/>
                </a:lnTo>
                <a:lnTo>
                  <a:pt x="52" y="968"/>
                </a:lnTo>
                <a:cubicBezTo>
                  <a:pt x="22" y="946"/>
                  <a:pt x="0" y="913"/>
                  <a:pt x="0" y="87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9" name="Freeform 138"/>
          <p:cNvSpPr>
            <a:spLocks noChangeArrowheads="1"/>
          </p:cNvSpPr>
          <p:nvPr/>
        </p:nvSpPr>
        <p:spPr bwMode="auto">
          <a:xfrm>
            <a:off x="4253706" y="5821364"/>
            <a:ext cx="398462" cy="398461"/>
          </a:xfrm>
          <a:custGeom>
            <a:avLst/>
            <a:gdLst>
              <a:gd name="T0" fmla="*/ 899 w 1108"/>
              <a:gd name="T1" fmla="*/ 397 h 1108"/>
              <a:gd name="T2" fmla="*/ 234 w 1108"/>
              <a:gd name="T3" fmla="*/ 229 h 1108"/>
              <a:gd name="T4" fmla="*/ 814 w 1108"/>
              <a:gd name="T5" fmla="*/ 481 h 1108"/>
              <a:gd name="T6" fmla="*/ 481 w 1108"/>
              <a:gd name="T7" fmla="*/ 815 h 1108"/>
              <a:gd name="T8" fmla="*/ 229 w 1108"/>
              <a:gd name="T9" fmla="*/ 234 h 1108"/>
              <a:gd name="T10" fmla="*/ 396 w 1108"/>
              <a:gd name="T11" fmla="*/ 900 h 1108"/>
              <a:gd name="T12" fmla="*/ 230 w 1108"/>
              <a:gd name="T13" fmla="*/ 1066 h 1108"/>
              <a:gd name="T14" fmla="*/ 229 w 1108"/>
              <a:gd name="T15" fmla="*/ 233 h 1108"/>
              <a:gd name="T16" fmla="*/ 233 w 1108"/>
              <a:gd name="T17" fmla="*/ 230 h 1108"/>
              <a:gd name="T18" fmla="*/ 1066 w 1108"/>
              <a:gd name="T19" fmla="*/ 230 h 1108"/>
              <a:gd name="T20" fmla="*/ 899 w 1108"/>
              <a:gd name="T21" fmla="*/ 397 h 1108"/>
              <a:gd name="T22" fmla="*/ 648 w 1108"/>
              <a:gd name="T23" fmla="*/ 733 h 1108"/>
              <a:gd name="T24" fmla="*/ 732 w 1108"/>
              <a:gd name="T25" fmla="*/ 648 h 1108"/>
              <a:gd name="T26" fmla="*/ 1107 w 1108"/>
              <a:gd name="T27" fmla="*/ 1025 h 1108"/>
              <a:gd name="T28" fmla="*/ 1022 w 1108"/>
              <a:gd name="T29" fmla="*/ 1107 h 1108"/>
              <a:gd name="T30" fmla="*/ 648 w 1108"/>
              <a:gd name="T31" fmla="*/ 733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08" h="1108">
                <a:moveTo>
                  <a:pt x="899" y="397"/>
                </a:moveTo>
                <a:cubicBezTo>
                  <a:pt x="716" y="214"/>
                  <a:pt x="463" y="154"/>
                  <a:pt x="234" y="229"/>
                </a:cubicBezTo>
                <a:cubicBezTo>
                  <a:pt x="408" y="210"/>
                  <a:pt x="633" y="300"/>
                  <a:pt x="814" y="481"/>
                </a:cubicBezTo>
                <a:lnTo>
                  <a:pt x="481" y="815"/>
                </a:lnTo>
                <a:cubicBezTo>
                  <a:pt x="299" y="633"/>
                  <a:pt x="209" y="409"/>
                  <a:pt x="229" y="234"/>
                </a:cubicBezTo>
                <a:cubicBezTo>
                  <a:pt x="153" y="463"/>
                  <a:pt x="214" y="717"/>
                  <a:pt x="396" y="900"/>
                </a:cubicBezTo>
                <a:lnTo>
                  <a:pt x="230" y="1066"/>
                </a:lnTo>
                <a:cubicBezTo>
                  <a:pt x="0" y="837"/>
                  <a:pt x="0" y="463"/>
                  <a:pt x="229" y="233"/>
                </a:cubicBezTo>
                <a:cubicBezTo>
                  <a:pt x="230" y="230"/>
                  <a:pt x="230" y="230"/>
                  <a:pt x="233" y="230"/>
                </a:cubicBezTo>
                <a:cubicBezTo>
                  <a:pt x="462" y="0"/>
                  <a:pt x="836" y="1"/>
                  <a:pt x="1066" y="230"/>
                </a:cubicBezTo>
                <a:lnTo>
                  <a:pt x="899" y="397"/>
                </a:lnTo>
                <a:close/>
                <a:moveTo>
                  <a:pt x="648" y="733"/>
                </a:moveTo>
                <a:lnTo>
                  <a:pt x="732" y="648"/>
                </a:lnTo>
                <a:lnTo>
                  <a:pt x="1107" y="1025"/>
                </a:lnTo>
                <a:lnTo>
                  <a:pt x="1022" y="1107"/>
                </a:lnTo>
                <a:lnTo>
                  <a:pt x="648" y="7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0" name="Freeform 139"/>
          <p:cNvSpPr>
            <a:spLocks noChangeArrowheads="1"/>
          </p:cNvSpPr>
          <p:nvPr/>
        </p:nvSpPr>
        <p:spPr bwMode="auto">
          <a:xfrm>
            <a:off x="5437983" y="5821362"/>
            <a:ext cx="211137" cy="419100"/>
          </a:xfrm>
          <a:custGeom>
            <a:avLst/>
            <a:gdLst>
              <a:gd name="T0" fmla="*/ 426 w 586"/>
              <a:gd name="T1" fmla="*/ 623 h 1166"/>
              <a:gd name="T2" fmla="*/ 467 w 586"/>
              <a:gd name="T3" fmla="*/ 525 h 1166"/>
              <a:gd name="T4" fmla="*/ 292 w 586"/>
              <a:gd name="T5" fmla="*/ 350 h 1166"/>
              <a:gd name="T6" fmla="*/ 117 w 586"/>
              <a:gd name="T7" fmla="*/ 525 h 1166"/>
              <a:gd name="T8" fmla="*/ 205 w 586"/>
              <a:gd name="T9" fmla="*/ 525 h 1166"/>
              <a:gd name="T10" fmla="*/ 292 w 586"/>
              <a:gd name="T11" fmla="*/ 438 h 1166"/>
              <a:gd name="T12" fmla="*/ 380 w 586"/>
              <a:gd name="T13" fmla="*/ 525 h 1166"/>
              <a:gd name="T14" fmla="*/ 355 w 586"/>
              <a:gd name="T15" fmla="*/ 585 h 1166"/>
              <a:gd name="T16" fmla="*/ 300 w 586"/>
              <a:gd name="T17" fmla="*/ 640 h 1166"/>
              <a:gd name="T18" fmla="*/ 246 w 586"/>
              <a:gd name="T19" fmla="*/ 757 h 1166"/>
              <a:gd name="T20" fmla="*/ 339 w 586"/>
              <a:gd name="T21" fmla="*/ 757 h 1166"/>
              <a:gd name="T22" fmla="*/ 388 w 586"/>
              <a:gd name="T23" fmla="*/ 664 h 1166"/>
              <a:gd name="T24" fmla="*/ 426 w 586"/>
              <a:gd name="T25" fmla="*/ 623 h 1166"/>
              <a:gd name="T26" fmla="*/ 347 w 586"/>
              <a:gd name="T27" fmla="*/ 930 h 1166"/>
              <a:gd name="T28" fmla="*/ 347 w 586"/>
              <a:gd name="T29" fmla="*/ 818 h 1166"/>
              <a:gd name="T30" fmla="*/ 238 w 586"/>
              <a:gd name="T31" fmla="*/ 818 h 1166"/>
              <a:gd name="T32" fmla="*/ 238 w 586"/>
              <a:gd name="T33" fmla="*/ 930 h 1166"/>
              <a:gd name="T34" fmla="*/ 347 w 586"/>
              <a:gd name="T35" fmla="*/ 930 h 1166"/>
              <a:gd name="T36" fmla="*/ 505 w 586"/>
              <a:gd name="T37" fmla="*/ 115 h 1166"/>
              <a:gd name="T38" fmla="*/ 585 w 586"/>
              <a:gd name="T39" fmla="*/ 194 h 1166"/>
              <a:gd name="T40" fmla="*/ 585 w 586"/>
              <a:gd name="T41" fmla="*/ 1088 h 1166"/>
              <a:gd name="T42" fmla="*/ 505 w 586"/>
              <a:gd name="T43" fmla="*/ 1165 h 1166"/>
              <a:gd name="T44" fmla="*/ 79 w 586"/>
              <a:gd name="T45" fmla="*/ 1165 h 1166"/>
              <a:gd name="T46" fmla="*/ 0 w 586"/>
              <a:gd name="T47" fmla="*/ 1088 h 1166"/>
              <a:gd name="T48" fmla="*/ 0 w 586"/>
              <a:gd name="T49" fmla="*/ 194 h 1166"/>
              <a:gd name="T50" fmla="*/ 79 w 586"/>
              <a:gd name="T51" fmla="*/ 115 h 1166"/>
              <a:gd name="T52" fmla="*/ 175 w 586"/>
              <a:gd name="T53" fmla="*/ 115 h 1166"/>
              <a:gd name="T54" fmla="*/ 175 w 586"/>
              <a:gd name="T55" fmla="*/ 0 h 1166"/>
              <a:gd name="T56" fmla="*/ 410 w 586"/>
              <a:gd name="T57" fmla="*/ 0 h 1166"/>
              <a:gd name="T58" fmla="*/ 410 w 586"/>
              <a:gd name="T59" fmla="*/ 115 h 1166"/>
              <a:gd name="T60" fmla="*/ 505 w 586"/>
              <a:gd name="T61" fmla="*/ 11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86" h="1166">
                <a:moveTo>
                  <a:pt x="426" y="623"/>
                </a:moveTo>
                <a:cubicBezTo>
                  <a:pt x="451" y="599"/>
                  <a:pt x="467" y="563"/>
                  <a:pt x="467" y="525"/>
                </a:cubicBezTo>
                <a:cubicBezTo>
                  <a:pt x="467" y="429"/>
                  <a:pt x="387" y="350"/>
                  <a:pt x="292" y="350"/>
                </a:cubicBezTo>
                <a:cubicBezTo>
                  <a:pt x="196" y="350"/>
                  <a:pt x="117" y="429"/>
                  <a:pt x="117" y="525"/>
                </a:cubicBezTo>
                <a:lnTo>
                  <a:pt x="205" y="525"/>
                </a:lnTo>
                <a:cubicBezTo>
                  <a:pt x="205" y="476"/>
                  <a:pt x="243" y="438"/>
                  <a:pt x="292" y="438"/>
                </a:cubicBezTo>
                <a:cubicBezTo>
                  <a:pt x="341" y="438"/>
                  <a:pt x="380" y="476"/>
                  <a:pt x="380" y="525"/>
                </a:cubicBezTo>
                <a:cubicBezTo>
                  <a:pt x="380" y="550"/>
                  <a:pt x="371" y="569"/>
                  <a:pt x="355" y="585"/>
                </a:cubicBezTo>
                <a:lnTo>
                  <a:pt x="300" y="640"/>
                </a:lnTo>
                <a:cubicBezTo>
                  <a:pt x="273" y="667"/>
                  <a:pt x="246" y="708"/>
                  <a:pt x="246" y="757"/>
                </a:cubicBezTo>
                <a:lnTo>
                  <a:pt x="339" y="757"/>
                </a:lnTo>
                <a:cubicBezTo>
                  <a:pt x="339" y="730"/>
                  <a:pt x="361" y="692"/>
                  <a:pt x="388" y="664"/>
                </a:cubicBezTo>
                <a:cubicBezTo>
                  <a:pt x="404" y="648"/>
                  <a:pt x="426" y="623"/>
                  <a:pt x="426" y="623"/>
                </a:cubicBezTo>
                <a:close/>
                <a:moveTo>
                  <a:pt x="347" y="930"/>
                </a:moveTo>
                <a:lnTo>
                  <a:pt x="347" y="818"/>
                </a:lnTo>
                <a:lnTo>
                  <a:pt x="238" y="818"/>
                </a:lnTo>
                <a:lnTo>
                  <a:pt x="238" y="930"/>
                </a:lnTo>
                <a:lnTo>
                  <a:pt x="347" y="930"/>
                </a:lnTo>
                <a:close/>
                <a:moveTo>
                  <a:pt x="505" y="115"/>
                </a:moveTo>
                <a:cubicBezTo>
                  <a:pt x="549" y="115"/>
                  <a:pt x="585" y="151"/>
                  <a:pt x="585" y="194"/>
                </a:cubicBezTo>
                <a:lnTo>
                  <a:pt x="585" y="1088"/>
                </a:lnTo>
                <a:cubicBezTo>
                  <a:pt x="585" y="1132"/>
                  <a:pt x="549" y="1165"/>
                  <a:pt x="505" y="1165"/>
                </a:cubicBezTo>
                <a:lnTo>
                  <a:pt x="79" y="1165"/>
                </a:lnTo>
                <a:cubicBezTo>
                  <a:pt x="35" y="1165"/>
                  <a:pt x="0" y="1132"/>
                  <a:pt x="0" y="1088"/>
                </a:cubicBezTo>
                <a:lnTo>
                  <a:pt x="0" y="194"/>
                </a:lnTo>
                <a:cubicBezTo>
                  <a:pt x="0" y="151"/>
                  <a:pt x="35" y="115"/>
                  <a:pt x="79" y="115"/>
                </a:cubicBezTo>
                <a:lnTo>
                  <a:pt x="175" y="115"/>
                </a:lnTo>
                <a:lnTo>
                  <a:pt x="175" y="0"/>
                </a:lnTo>
                <a:lnTo>
                  <a:pt x="410" y="0"/>
                </a:lnTo>
                <a:lnTo>
                  <a:pt x="410" y="115"/>
                </a:lnTo>
                <a:lnTo>
                  <a:pt x="505" y="1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1" name="Freeform 140"/>
          <p:cNvSpPr>
            <a:spLocks noChangeArrowheads="1"/>
          </p:cNvSpPr>
          <p:nvPr/>
        </p:nvSpPr>
        <p:spPr bwMode="auto">
          <a:xfrm>
            <a:off x="6517483" y="5821362"/>
            <a:ext cx="211137" cy="419100"/>
          </a:xfrm>
          <a:custGeom>
            <a:avLst/>
            <a:gdLst>
              <a:gd name="T0" fmla="*/ 506 w 586"/>
              <a:gd name="T1" fmla="*/ 115 h 1166"/>
              <a:gd name="T2" fmla="*/ 585 w 586"/>
              <a:gd name="T3" fmla="*/ 194 h 1166"/>
              <a:gd name="T4" fmla="*/ 585 w 586"/>
              <a:gd name="T5" fmla="*/ 1088 h 1166"/>
              <a:gd name="T6" fmla="*/ 506 w 586"/>
              <a:gd name="T7" fmla="*/ 1165 h 1166"/>
              <a:gd name="T8" fmla="*/ 79 w 586"/>
              <a:gd name="T9" fmla="*/ 1165 h 1166"/>
              <a:gd name="T10" fmla="*/ 0 w 586"/>
              <a:gd name="T11" fmla="*/ 1088 h 1166"/>
              <a:gd name="T12" fmla="*/ 0 w 586"/>
              <a:gd name="T13" fmla="*/ 194 h 1166"/>
              <a:gd name="T14" fmla="*/ 79 w 586"/>
              <a:gd name="T15" fmla="*/ 115 h 1166"/>
              <a:gd name="T16" fmla="*/ 175 w 586"/>
              <a:gd name="T17" fmla="*/ 115 h 1166"/>
              <a:gd name="T18" fmla="*/ 175 w 586"/>
              <a:gd name="T19" fmla="*/ 0 h 1166"/>
              <a:gd name="T20" fmla="*/ 410 w 586"/>
              <a:gd name="T21" fmla="*/ 0 h 1166"/>
              <a:gd name="T22" fmla="*/ 410 w 586"/>
              <a:gd name="T23" fmla="*/ 115 h 1166"/>
              <a:gd name="T24" fmla="*/ 506 w 586"/>
              <a:gd name="T25" fmla="*/ 11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6" h="1166">
                <a:moveTo>
                  <a:pt x="506" y="115"/>
                </a:moveTo>
                <a:cubicBezTo>
                  <a:pt x="549" y="115"/>
                  <a:pt x="585" y="151"/>
                  <a:pt x="585" y="194"/>
                </a:cubicBezTo>
                <a:lnTo>
                  <a:pt x="585" y="1088"/>
                </a:lnTo>
                <a:cubicBezTo>
                  <a:pt x="585" y="1132"/>
                  <a:pt x="549" y="1165"/>
                  <a:pt x="506" y="1165"/>
                </a:cubicBezTo>
                <a:lnTo>
                  <a:pt x="79" y="1165"/>
                </a:lnTo>
                <a:cubicBezTo>
                  <a:pt x="35" y="1165"/>
                  <a:pt x="0" y="1132"/>
                  <a:pt x="0" y="1088"/>
                </a:cubicBezTo>
                <a:lnTo>
                  <a:pt x="0" y="194"/>
                </a:lnTo>
                <a:cubicBezTo>
                  <a:pt x="0" y="151"/>
                  <a:pt x="35" y="115"/>
                  <a:pt x="79" y="115"/>
                </a:cubicBezTo>
                <a:lnTo>
                  <a:pt x="175" y="115"/>
                </a:lnTo>
                <a:lnTo>
                  <a:pt x="175" y="0"/>
                </a:lnTo>
                <a:lnTo>
                  <a:pt x="410" y="0"/>
                </a:lnTo>
                <a:lnTo>
                  <a:pt x="410" y="115"/>
                </a:lnTo>
                <a:lnTo>
                  <a:pt x="506" y="11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2" name="Freeform 141"/>
          <p:cNvSpPr>
            <a:spLocks noChangeArrowheads="1"/>
          </p:cNvSpPr>
          <p:nvPr/>
        </p:nvSpPr>
        <p:spPr bwMode="auto">
          <a:xfrm>
            <a:off x="7596983" y="5821362"/>
            <a:ext cx="211137" cy="419100"/>
          </a:xfrm>
          <a:custGeom>
            <a:avLst/>
            <a:gdLst>
              <a:gd name="T0" fmla="*/ 235 w 586"/>
              <a:gd name="T1" fmla="*/ 1050 h 1166"/>
              <a:gd name="T2" fmla="*/ 467 w 586"/>
              <a:gd name="T3" fmla="*/ 613 h 1166"/>
              <a:gd name="T4" fmla="*/ 350 w 586"/>
              <a:gd name="T5" fmla="*/ 613 h 1166"/>
              <a:gd name="T6" fmla="*/ 350 w 586"/>
              <a:gd name="T7" fmla="*/ 290 h 1166"/>
              <a:gd name="T8" fmla="*/ 118 w 586"/>
              <a:gd name="T9" fmla="*/ 727 h 1166"/>
              <a:gd name="T10" fmla="*/ 235 w 586"/>
              <a:gd name="T11" fmla="*/ 727 h 1166"/>
              <a:gd name="T12" fmla="*/ 235 w 586"/>
              <a:gd name="T13" fmla="*/ 1050 h 1166"/>
              <a:gd name="T14" fmla="*/ 506 w 586"/>
              <a:gd name="T15" fmla="*/ 115 h 1166"/>
              <a:gd name="T16" fmla="*/ 585 w 586"/>
              <a:gd name="T17" fmla="*/ 194 h 1166"/>
              <a:gd name="T18" fmla="*/ 585 w 586"/>
              <a:gd name="T19" fmla="*/ 1088 h 1166"/>
              <a:gd name="T20" fmla="*/ 506 w 586"/>
              <a:gd name="T21" fmla="*/ 1165 h 1166"/>
              <a:gd name="T22" fmla="*/ 79 w 586"/>
              <a:gd name="T23" fmla="*/ 1165 h 1166"/>
              <a:gd name="T24" fmla="*/ 0 w 586"/>
              <a:gd name="T25" fmla="*/ 1088 h 1166"/>
              <a:gd name="T26" fmla="*/ 0 w 586"/>
              <a:gd name="T27" fmla="*/ 194 h 1166"/>
              <a:gd name="T28" fmla="*/ 79 w 586"/>
              <a:gd name="T29" fmla="*/ 115 h 1166"/>
              <a:gd name="T30" fmla="*/ 175 w 586"/>
              <a:gd name="T31" fmla="*/ 115 h 1166"/>
              <a:gd name="T32" fmla="*/ 175 w 586"/>
              <a:gd name="T33" fmla="*/ 0 h 1166"/>
              <a:gd name="T34" fmla="*/ 410 w 586"/>
              <a:gd name="T35" fmla="*/ 0 h 1166"/>
              <a:gd name="T36" fmla="*/ 410 w 586"/>
              <a:gd name="T37" fmla="*/ 115 h 1166"/>
              <a:gd name="T38" fmla="*/ 506 w 586"/>
              <a:gd name="T39" fmla="*/ 11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86" h="1166">
                <a:moveTo>
                  <a:pt x="235" y="1050"/>
                </a:moveTo>
                <a:lnTo>
                  <a:pt x="467" y="613"/>
                </a:lnTo>
                <a:lnTo>
                  <a:pt x="350" y="613"/>
                </a:lnTo>
                <a:lnTo>
                  <a:pt x="350" y="290"/>
                </a:lnTo>
                <a:lnTo>
                  <a:pt x="118" y="727"/>
                </a:lnTo>
                <a:lnTo>
                  <a:pt x="235" y="727"/>
                </a:lnTo>
                <a:lnTo>
                  <a:pt x="235" y="1050"/>
                </a:lnTo>
                <a:close/>
                <a:moveTo>
                  <a:pt x="506" y="115"/>
                </a:moveTo>
                <a:cubicBezTo>
                  <a:pt x="549" y="115"/>
                  <a:pt x="585" y="151"/>
                  <a:pt x="585" y="194"/>
                </a:cubicBezTo>
                <a:lnTo>
                  <a:pt x="585" y="1088"/>
                </a:lnTo>
                <a:cubicBezTo>
                  <a:pt x="585" y="1132"/>
                  <a:pt x="549" y="1165"/>
                  <a:pt x="506" y="1165"/>
                </a:cubicBezTo>
                <a:lnTo>
                  <a:pt x="79" y="1165"/>
                </a:lnTo>
                <a:cubicBezTo>
                  <a:pt x="36" y="1165"/>
                  <a:pt x="0" y="1132"/>
                  <a:pt x="0" y="1088"/>
                </a:cubicBezTo>
                <a:lnTo>
                  <a:pt x="0" y="194"/>
                </a:lnTo>
                <a:cubicBezTo>
                  <a:pt x="0" y="151"/>
                  <a:pt x="36" y="115"/>
                  <a:pt x="79" y="115"/>
                </a:cubicBezTo>
                <a:lnTo>
                  <a:pt x="175" y="115"/>
                </a:lnTo>
                <a:lnTo>
                  <a:pt x="175" y="0"/>
                </a:lnTo>
                <a:lnTo>
                  <a:pt x="410" y="0"/>
                </a:lnTo>
                <a:lnTo>
                  <a:pt x="410" y="115"/>
                </a:lnTo>
                <a:lnTo>
                  <a:pt x="506" y="1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3" name="Freeform 142"/>
          <p:cNvSpPr>
            <a:spLocks noChangeArrowheads="1"/>
          </p:cNvSpPr>
          <p:nvPr/>
        </p:nvSpPr>
        <p:spPr bwMode="auto">
          <a:xfrm>
            <a:off x="8676483" y="5821362"/>
            <a:ext cx="211137" cy="419100"/>
          </a:xfrm>
          <a:custGeom>
            <a:avLst/>
            <a:gdLst>
              <a:gd name="T0" fmla="*/ 350 w 586"/>
              <a:gd name="T1" fmla="*/ 700 h 1166"/>
              <a:gd name="T2" fmla="*/ 350 w 586"/>
              <a:gd name="T3" fmla="*/ 408 h 1166"/>
              <a:gd name="T4" fmla="*/ 235 w 586"/>
              <a:gd name="T5" fmla="*/ 408 h 1166"/>
              <a:gd name="T6" fmla="*/ 235 w 586"/>
              <a:gd name="T7" fmla="*/ 700 h 1166"/>
              <a:gd name="T8" fmla="*/ 350 w 586"/>
              <a:gd name="T9" fmla="*/ 700 h 1166"/>
              <a:gd name="T10" fmla="*/ 350 w 586"/>
              <a:gd name="T11" fmla="*/ 932 h 1166"/>
              <a:gd name="T12" fmla="*/ 350 w 586"/>
              <a:gd name="T13" fmla="*/ 815 h 1166"/>
              <a:gd name="T14" fmla="*/ 235 w 586"/>
              <a:gd name="T15" fmla="*/ 815 h 1166"/>
              <a:gd name="T16" fmla="*/ 235 w 586"/>
              <a:gd name="T17" fmla="*/ 932 h 1166"/>
              <a:gd name="T18" fmla="*/ 350 w 586"/>
              <a:gd name="T19" fmla="*/ 932 h 1166"/>
              <a:gd name="T20" fmla="*/ 506 w 586"/>
              <a:gd name="T21" fmla="*/ 115 h 1166"/>
              <a:gd name="T22" fmla="*/ 585 w 586"/>
              <a:gd name="T23" fmla="*/ 194 h 1166"/>
              <a:gd name="T24" fmla="*/ 585 w 586"/>
              <a:gd name="T25" fmla="*/ 1088 h 1166"/>
              <a:gd name="T26" fmla="*/ 506 w 586"/>
              <a:gd name="T27" fmla="*/ 1165 h 1166"/>
              <a:gd name="T28" fmla="*/ 80 w 586"/>
              <a:gd name="T29" fmla="*/ 1165 h 1166"/>
              <a:gd name="T30" fmla="*/ 0 w 586"/>
              <a:gd name="T31" fmla="*/ 1088 h 1166"/>
              <a:gd name="T32" fmla="*/ 0 w 586"/>
              <a:gd name="T33" fmla="*/ 194 h 1166"/>
              <a:gd name="T34" fmla="*/ 80 w 586"/>
              <a:gd name="T35" fmla="*/ 115 h 1166"/>
              <a:gd name="T36" fmla="*/ 175 w 586"/>
              <a:gd name="T37" fmla="*/ 115 h 1166"/>
              <a:gd name="T38" fmla="*/ 175 w 586"/>
              <a:gd name="T39" fmla="*/ 0 h 1166"/>
              <a:gd name="T40" fmla="*/ 410 w 586"/>
              <a:gd name="T41" fmla="*/ 0 h 1166"/>
              <a:gd name="T42" fmla="*/ 410 w 586"/>
              <a:gd name="T43" fmla="*/ 115 h 1166"/>
              <a:gd name="T44" fmla="*/ 506 w 586"/>
              <a:gd name="T45" fmla="*/ 11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586" h="1166">
                <a:moveTo>
                  <a:pt x="350" y="700"/>
                </a:moveTo>
                <a:lnTo>
                  <a:pt x="350" y="408"/>
                </a:lnTo>
                <a:lnTo>
                  <a:pt x="235" y="408"/>
                </a:lnTo>
                <a:lnTo>
                  <a:pt x="235" y="700"/>
                </a:lnTo>
                <a:lnTo>
                  <a:pt x="350" y="700"/>
                </a:lnTo>
                <a:close/>
                <a:moveTo>
                  <a:pt x="350" y="932"/>
                </a:moveTo>
                <a:lnTo>
                  <a:pt x="350" y="815"/>
                </a:lnTo>
                <a:lnTo>
                  <a:pt x="235" y="815"/>
                </a:lnTo>
                <a:lnTo>
                  <a:pt x="235" y="932"/>
                </a:lnTo>
                <a:lnTo>
                  <a:pt x="350" y="932"/>
                </a:lnTo>
                <a:close/>
                <a:moveTo>
                  <a:pt x="506" y="115"/>
                </a:moveTo>
                <a:cubicBezTo>
                  <a:pt x="550" y="115"/>
                  <a:pt x="585" y="151"/>
                  <a:pt x="585" y="194"/>
                </a:cubicBezTo>
                <a:lnTo>
                  <a:pt x="585" y="1088"/>
                </a:lnTo>
                <a:cubicBezTo>
                  <a:pt x="585" y="1132"/>
                  <a:pt x="550" y="1165"/>
                  <a:pt x="506" y="1165"/>
                </a:cubicBezTo>
                <a:lnTo>
                  <a:pt x="80" y="1165"/>
                </a:lnTo>
                <a:cubicBezTo>
                  <a:pt x="36" y="1165"/>
                  <a:pt x="0" y="1132"/>
                  <a:pt x="0" y="1088"/>
                </a:cubicBezTo>
                <a:lnTo>
                  <a:pt x="0" y="194"/>
                </a:lnTo>
                <a:cubicBezTo>
                  <a:pt x="0" y="151"/>
                  <a:pt x="36" y="115"/>
                  <a:pt x="80" y="115"/>
                </a:cubicBezTo>
                <a:lnTo>
                  <a:pt x="175" y="115"/>
                </a:lnTo>
                <a:lnTo>
                  <a:pt x="175" y="0"/>
                </a:lnTo>
                <a:lnTo>
                  <a:pt x="410" y="0"/>
                </a:lnTo>
                <a:lnTo>
                  <a:pt x="410" y="115"/>
                </a:lnTo>
                <a:lnTo>
                  <a:pt x="506" y="1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4" name="Freeform 143"/>
          <p:cNvSpPr>
            <a:spLocks noChangeArrowheads="1"/>
          </p:cNvSpPr>
          <p:nvPr/>
        </p:nvSpPr>
        <p:spPr bwMode="auto">
          <a:xfrm>
            <a:off x="9609933" y="5842000"/>
            <a:ext cx="503237" cy="377825"/>
          </a:xfrm>
          <a:custGeom>
            <a:avLst/>
            <a:gdLst>
              <a:gd name="T0" fmla="*/ 1107 w 1400"/>
              <a:gd name="T1" fmla="*/ 735 h 1050"/>
              <a:gd name="T2" fmla="*/ 899 w 1400"/>
              <a:gd name="T3" fmla="*/ 525 h 1050"/>
              <a:gd name="T4" fmla="*/ 1107 w 1400"/>
              <a:gd name="T5" fmla="*/ 314 h 1050"/>
              <a:gd name="T6" fmla="*/ 1025 w 1400"/>
              <a:gd name="T7" fmla="*/ 232 h 1050"/>
              <a:gd name="T8" fmla="*/ 817 w 1400"/>
              <a:gd name="T9" fmla="*/ 443 h 1050"/>
              <a:gd name="T10" fmla="*/ 607 w 1400"/>
              <a:gd name="T11" fmla="*/ 232 h 1050"/>
              <a:gd name="T12" fmla="*/ 525 w 1400"/>
              <a:gd name="T13" fmla="*/ 314 h 1050"/>
              <a:gd name="T14" fmla="*/ 735 w 1400"/>
              <a:gd name="T15" fmla="*/ 525 h 1050"/>
              <a:gd name="T16" fmla="*/ 525 w 1400"/>
              <a:gd name="T17" fmla="*/ 735 h 1050"/>
              <a:gd name="T18" fmla="*/ 607 w 1400"/>
              <a:gd name="T19" fmla="*/ 817 h 1050"/>
              <a:gd name="T20" fmla="*/ 817 w 1400"/>
              <a:gd name="T21" fmla="*/ 606 h 1050"/>
              <a:gd name="T22" fmla="*/ 1025 w 1400"/>
              <a:gd name="T23" fmla="*/ 817 h 1050"/>
              <a:gd name="T24" fmla="*/ 1107 w 1400"/>
              <a:gd name="T25" fmla="*/ 735 h 1050"/>
              <a:gd name="T26" fmla="*/ 1282 w 1400"/>
              <a:gd name="T27" fmla="*/ 0 h 1050"/>
              <a:gd name="T28" fmla="*/ 1399 w 1400"/>
              <a:gd name="T29" fmla="*/ 117 h 1050"/>
              <a:gd name="T30" fmla="*/ 1399 w 1400"/>
              <a:gd name="T31" fmla="*/ 932 h 1050"/>
              <a:gd name="T32" fmla="*/ 1282 w 1400"/>
              <a:gd name="T33" fmla="*/ 1049 h 1050"/>
              <a:gd name="T34" fmla="*/ 407 w 1400"/>
              <a:gd name="T35" fmla="*/ 1049 h 1050"/>
              <a:gd name="T36" fmla="*/ 315 w 1400"/>
              <a:gd name="T37" fmla="*/ 997 h 1050"/>
              <a:gd name="T38" fmla="*/ 0 w 1400"/>
              <a:gd name="T39" fmla="*/ 525 h 1050"/>
              <a:gd name="T40" fmla="*/ 315 w 1400"/>
              <a:gd name="T41" fmla="*/ 52 h 1050"/>
              <a:gd name="T42" fmla="*/ 407 w 1400"/>
              <a:gd name="T43" fmla="*/ 0 h 1050"/>
              <a:gd name="T44" fmla="*/ 1282 w 1400"/>
              <a:gd name="T45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00" h="1050">
                <a:moveTo>
                  <a:pt x="1107" y="735"/>
                </a:moveTo>
                <a:lnTo>
                  <a:pt x="899" y="525"/>
                </a:lnTo>
                <a:lnTo>
                  <a:pt x="1107" y="314"/>
                </a:lnTo>
                <a:lnTo>
                  <a:pt x="1025" y="232"/>
                </a:lnTo>
                <a:lnTo>
                  <a:pt x="817" y="443"/>
                </a:lnTo>
                <a:lnTo>
                  <a:pt x="607" y="232"/>
                </a:lnTo>
                <a:lnTo>
                  <a:pt x="525" y="314"/>
                </a:lnTo>
                <a:lnTo>
                  <a:pt x="735" y="525"/>
                </a:lnTo>
                <a:lnTo>
                  <a:pt x="525" y="735"/>
                </a:lnTo>
                <a:lnTo>
                  <a:pt x="607" y="817"/>
                </a:lnTo>
                <a:lnTo>
                  <a:pt x="817" y="606"/>
                </a:lnTo>
                <a:lnTo>
                  <a:pt x="1025" y="817"/>
                </a:lnTo>
                <a:lnTo>
                  <a:pt x="1107" y="735"/>
                </a:lnTo>
                <a:close/>
                <a:moveTo>
                  <a:pt x="1282" y="0"/>
                </a:moveTo>
                <a:cubicBezTo>
                  <a:pt x="1345" y="0"/>
                  <a:pt x="1399" y="54"/>
                  <a:pt x="1399" y="117"/>
                </a:cubicBezTo>
                <a:lnTo>
                  <a:pt x="1399" y="932"/>
                </a:lnTo>
                <a:cubicBezTo>
                  <a:pt x="1399" y="995"/>
                  <a:pt x="1345" y="1049"/>
                  <a:pt x="1282" y="1049"/>
                </a:cubicBezTo>
                <a:lnTo>
                  <a:pt x="407" y="1049"/>
                </a:lnTo>
                <a:cubicBezTo>
                  <a:pt x="366" y="1049"/>
                  <a:pt x="336" y="1027"/>
                  <a:pt x="315" y="997"/>
                </a:cubicBezTo>
                <a:lnTo>
                  <a:pt x="0" y="525"/>
                </a:lnTo>
                <a:lnTo>
                  <a:pt x="315" y="52"/>
                </a:lnTo>
                <a:cubicBezTo>
                  <a:pt x="336" y="22"/>
                  <a:pt x="366" y="0"/>
                  <a:pt x="407" y="0"/>
                </a:cubicBezTo>
                <a:lnTo>
                  <a:pt x="128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5" name="Freeform 144"/>
          <p:cNvSpPr>
            <a:spLocks noChangeArrowheads="1"/>
          </p:cNvSpPr>
          <p:nvPr/>
        </p:nvSpPr>
        <p:spPr bwMode="auto">
          <a:xfrm>
            <a:off x="10752933" y="5842000"/>
            <a:ext cx="377825" cy="377825"/>
          </a:xfrm>
          <a:custGeom>
            <a:avLst/>
            <a:gdLst>
              <a:gd name="T0" fmla="*/ 175 w 1051"/>
              <a:gd name="T1" fmla="*/ 525 h 1050"/>
              <a:gd name="T2" fmla="*/ 233 w 1051"/>
              <a:gd name="T3" fmla="*/ 467 h 1050"/>
              <a:gd name="T4" fmla="*/ 293 w 1051"/>
              <a:gd name="T5" fmla="*/ 525 h 1050"/>
              <a:gd name="T6" fmla="*/ 233 w 1051"/>
              <a:gd name="T7" fmla="*/ 582 h 1050"/>
              <a:gd name="T8" fmla="*/ 175 w 1051"/>
              <a:gd name="T9" fmla="*/ 525 h 1050"/>
              <a:gd name="T10" fmla="*/ 875 w 1051"/>
              <a:gd name="T11" fmla="*/ 525 h 1050"/>
              <a:gd name="T12" fmla="*/ 817 w 1051"/>
              <a:gd name="T13" fmla="*/ 582 h 1050"/>
              <a:gd name="T14" fmla="*/ 757 w 1051"/>
              <a:gd name="T15" fmla="*/ 525 h 1050"/>
              <a:gd name="T16" fmla="*/ 817 w 1051"/>
              <a:gd name="T17" fmla="*/ 467 h 1050"/>
              <a:gd name="T18" fmla="*/ 875 w 1051"/>
              <a:gd name="T19" fmla="*/ 525 h 1050"/>
              <a:gd name="T20" fmla="*/ 525 w 1051"/>
              <a:gd name="T21" fmla="*/ 0 h 1050"/>
              <a:gd name="T22" fmla="*/ 1050 w 1051"/>
              <a:gd name="T23" fmla="*/ 525 h 1050"/>
              <a:gd name="T24" fmla="*/ 525 w 1051"/>
              <a:gd name="T25" fmla="*/ 1049 h 1050"/>
              <a:gd name="T26" fmla="*/ 0 w 1051"/>
              <a:gd name="T27" fmla="*/ 525 h 1050"/>
              <a:gd name="T28" fmla="*/ 211 w 1051"/>
              <a:gd name="T29" fmla="*/ 106 h 1050"/>
              <a:gd name="T30" fmla="*/ 211 w 1051"/>
              <a:gd name="T31" fmla="*/ 104 h 1050"/>
              <a:gd name="T32" fmla="*/ 607 w 1051"/>
              <a:gd name="T33" fmla="*/ 500 h 1050"/>
              <a:gd name="T34" fmla="*/ 525 w 1051"/>
              <a:gd name="T35" fmla="*/ 582 h 1050"/>
              <a:gd name="T36" fmla="*/ 208 w 1051"/>
              <a:gd name="T37" fmla="*/ 268 h 1050"/>
              <a:gd name="T38" fmla="*/ 118 w 1051"/>
              <a:gd name="T39" fmla="*/ 525 h 1050"/>
              <a:gd name="T40" fmla="*/ 525 w 1051"/>
              <a:gd name="T41" fmla="*/ 932 h 1050"/>
              <a:gd name="T42" fmla="*/ 932 w 1051"/>
              <a:gd name="T43" fmla="*/ 525 h 1050"/>
              <a:gd name="T44" fmla="*/ 582 w 1051"/>
              <a:gd name="T45" fmla="*/ 120 h 1050"/>
              <a:gd name="T46" fmla="*/ 582 w 1051"/>
              <a:gd name="T47" fmla="*/ 232 h 1050"/>
              <a:gd name="T48" fmla="*/ 468 w 1051"/>
              <a:gd name="T49" fmla="*/ 232 h 1050"/>
              <a:gd name="T50" fmla="*/ 468 w 1051"/>
              <a:gd name="T51" fmla="*/ 0 h 1050"/>
              <a:gd name="T52" fmla="*/ 525 w 1051"/>
              <a:gd name="T53" fmla="*/ 0 h 1050"/>
              <a:gd name="T54" fmla="*/ 468 w 1051"/>
              <a:gd name="T55" fmla="*/ 817 h 1050"/>
              <a:gd name="T56" fmla="*/ 525 w 1051"/>
              <a:gd name="T57" fmla="*/ 757 h 1050"/>
              <a:gd name="T58" fmla="*/ 582 w 1051"/>
              <a:gd name="T59" fmla="*/ 817 h 1050"/>
              <a:gd name="T60" fmla="*/ 525 w 1051"/>
              <a:gd name="T61" fmla="*/ 874 h 1050"/>
              <a:gd name="T62" fmla="*/ 468 w 1051"/>
              <a:gd name="T63" fmla="*/ 81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1" h="1050">
                <a:moveTo>
                  <a:pt x="175" y="525"/>
                </a:moveTo>
                <a:cubicBezTo>
                  <a:pt x="175" y="492"/>
                  <a:pt x="201" y="467"/>
                  <a:pt x="233" y="467"/>
                </a:cubicBezTo>
                <a:cubicBezTo>
                  <a:pt x="266" y="467"/>
                  <a:pt x="293" y="492"/>
                  <a:pt x="293" y="525"/>
                </a:cubicBezTo>
                <a:cubicBezTo>
                  <a:pt x="293" y="557"/>
                  <a:pt x="266" y="582"/>
                  <a:pt x="233" y="582"/>
                </a:cubicBezTo>
                <a:cubicBezTo>
                  <a:pt x="201" y="582"/>
                  <a:pt x="175" y="557"/>
                  <a:pt x="175" y="525"/>
                </a:cubicBezTo>
                <a:close/>
                <a:moveTo>
                  <a:pt x="875" y="525"/>
                </a:moveTo>
                <a:cubicBezTo>
                  <a:pt x="875" y="557"/>
                  <a:pt x="850" y="582"/>
                  <a:pt x="817" y="582"/>
                </a:cubicBezTo>
                <a:cubicBezTo>
                  <a:pt x="785" y="582"/>
                  <a:pt x="757" y="557"/>
                  <a:pt x="757" y="525"/>
                </a:cubicBezTo>
                <a:cubicBezTo>
                  <a:pt x="757" y="492"/>
                  <a:pt x="785" y="467"/>
                  <a:pt x="817" y="467"/>
                </a:cubicBezTo>
                <a:cubicBezTo>
                  <a:pt x="850" y="467"/>
                  <a:pt x="875" y="492"/>
                  <a:pt x="875" y="525"/>
                </a:cubicBezTo>
                <a:close/>
                <a:moveTo>
                  <a:pt x="525" y="0"/>
                </a:moveTo>
                <a:cubicBezTo>
                  <a:pt x="815" y="0"/>
                  <a:pt x="1050" y="235"/>
                  <a:pt x="1050" y="525"/>
                </a:cubicBezTo>
                <a:cubicBezTo>
                  <a:pt x="1050" y="814"/>
                  <a:pt x="815" y="1049"/>
                  <a:pt x="525" y="1049"/>
                </a:cubicBezTo>
                <a:cubicBezTo>
                  <a:pt x="235" y="1049"/>
                  <a:pt x="0" y="814"/>
                  <a:pt x="0" y="525"/>
                </a:cubicBezTo>
                <a:cubicBezTo>
                  <a:pt x="0" y="352"/>
                  <a:pt x="82" y="202"/>
                  <a:pt x="211" y="106"/>
                </a:cubicBezTo>
                <a:lnTo>
                  <a:pt x="211" y="104"/>
                </a:lnTo>
                <a:lnTo>
                  <a:pt x="607" y="500"/>
                </a:lnTo>
                <a:lnTo>
                  <a:pt x="525" y="582"/>
                </a:lnTo>
                <a:lnTo>
                  <a:pt x="208" y="268"/>
                </a:lnTo>
                <a:cubicBezTo>
                  <a:pt x="151" y="339"/>
                  <a:pt x="118" y="426"/>
                  <a:pt x="118" y="525"/>
                </a:cubicBezTo>
                <a:cubicBezTo>
                  <a:pt x="118" y="751"/>
                  <a:pt x="298" y="932"/>
                  <a:pt x="525" y="932"/>
                </a:cubicBezTo>
                <a:cubicBezTo>
                  <a:pt x="752" y="932"/>
                  <a:pt x="932" y="751"/>
                  <a:pt x="932" y="525"/>
                </a:cubicBezTo>
                <a:cubicBezTo>
                  <a:pt x="932" y="320"/>
                  <a:pt x="779" y="147"/>
                  <a:pt x="582" y="120"/>
                </a:cubicBezTo>
                <a:lnTo>
                  <a:pt x="582" y="232"/>
                </a:lnTo>
                <a:lnTo>
                  <a:pt x="468" y="232"/>
                </a:lnTo>
                <a:lnTo>
                  <a:pt x="468" y="0"/>
                </a:lnTo>
                <a:lnTo>
                  <a:pt x="525" y="0"/>
                </a:lnTo>
                <a:close/>
                <a:moveTo>
                  <a:pt x="468" y="817"/>
                </a:moveTo>
                <a:cubicBezTo>
                  <a:pt x="468" y="784"/>
                  <a:pt x="492" y="757"/>
                  <a:pt x="525" y="757"/>
                </a:cubicBezTo>
                <a:cubicBezTo>
                  <a:pt x="558" y="757"/>
                  <a:pt x="582" y="784"/>
                  <a:pt x="582" y="817"/>
                </a:cubicBezTo>
                <a:cubicBezTo>
                  <a:pt x="582" y="850"/>
                  <a:pt x="558" y="874"/>
                  <a:pt x="525" y="874"/>
                </a:cubicBezTo>
                <a:cubicBezTo>
                  <a:pt x="492" y="874"/>
                  <a:pt x="468" y="850"/>
                  <a:pt x="468" y="8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72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>
            <a:off x="1055689" y="594519"/>
            <a:ext cx="377825" cy="419100"/>
          </a:xfrm>
          <a:custGeom>
            <a:avLst/>
            <a:gdLst>
              <a:gd name="T0" fmla="*/ 932 w 1051"/>
              <a:gd name="T1" fmla="*/ 465 h 1166"/>
              <a:gd name="T2" fmla="*/ 1050 w 1051"/>
              <a:gd name="T3" fmla="*/ 582 h 1166"/>
              <a:gd name="T4" fmla="*/ 932 w 1051"/>
              <a:gd name="T5" fmla="*/ 700 h 1166"/>
              <a:gd name="T6" fmla="*/ 818 w 1051"/>
              <a:gd name="T7" fmla="*/ 582 h 1166"/>
              <a:gd name="T8" fmla="*/ 932 w 1051"/>
              <a:gd name="T9" fmla="*/ 465 h 1166"/>
              <a:gd name="T10" fmla="*/ 692 w 1051"/>
              <a:gd name="T11" fmla="*/ 834 h 1166"/>
              <a:gd name="T12" fmla="*/ 582 w 1051"/>
              <a:gd name="T13" fmla="*/ 722 h 1166"/>
              <a:gd name="T14" fmla="*/ 582 w 1051"/>
              <a:gd name="T15" fmla="*/ 943 h 1166"/>
              <a:gd name="T16" fmla="*/ 692 w 1051"/>
              <a:gd name="T17" fmla="*/ 834 h 1166"/>
              <a:gd name="T18" fmla="*/ 582 w 1051"/>
              <a:gd name="T19" fmla="*/ 221 h 1166"/>
              <a:gd name="T20" fmla="*/ 582 w 1051"/>
              <a:gd name="T21" fmla="*/ 443 h 1166"/>
              <a:gd name="T22" fmla="*/ 692 w 1051"/>
              <a:gd name="T23" fmla="*/ 331 h 1166"/>
              <a:gd name="T24" fmla="*/ 582 w 1051"/>
              <a:gd name="T25" fmla="*/ 221 h 1166"/>
              <a:gd name="T26" fmla="*/ 859 w 1051"/>
              <a:gd name="T27" fmla="*/ 331 h 1166"/>
              <a:gd name="T28" fmla="*/ 607 w 1051"/>
              <a:gd name="T29" fmla="*/ 582 h 1166"/>
              <a:gd name="T30" fmla="*/ 859 w 1051"/>
              <a:gd name="T31" fmla="*/ 834 h 1166"/>
              <a:gd name="T32" fmla="*/ 525 w 1051"/>
              <a:gd name="T33" fmla="*/ 1165 h 1166"/>
              <a:gd name="T34" fmla="*/ 468 w 1051"/>
              <a:gd name="T35" fmla="*/ 1165 h 1166"/>
              <a:gd name="T36" fmla="*/ 468 w 1051"/>
              <a:gd name="T37" fmla="*/ 722 h 1166"/>
              <a:gd name="T38" fmla="*/ 200 w 1051"/>
              <a:gd name="T39" fmla="*/ 990 h 1166"/>
              <a:gd name="T40" fmla="*/ 118 w 1051"/>
              <a:gd name="T41" fmla="*/ 908 h 1166"/>
              <a:gd name="T42" fmla="*/ 443 w 1051"/>
              <a:gd name="T43" fmla="*/ 582 h 1166"/>
              <a:gd name="T44" fmla="*/ 118 w 1051"/>
              <a:gd name="T45" fmla="*/ 257 h 1166"/>
              <a:gd name="T46" fmla="*/ 200 w 1051"/>
              <a:gd name="T47" fmla="*/ 175 h 1166"/>
              <a:gd name="T48" fmla="*/ 468 w 1051"/>
              <a:gd name="T49" fmla="*/ 443 h 1166"/>
              <a:gd name="T50" fmla="*/ 468 w 1051"/>
              <a:gd name="T51" fmla="*/ 0 h 1166"/>
              <a:gd name="T52" fmla="*/ 525 w 1051"/>
              <a:gd name="T53" fmla="*/ 0 h 1166"/>
              <a:gd name="T54" fmla="*/ 859 w 1051"/>
              <a:gd name="T55" fmla="*/ 331 h 1166"/>
              <a:gd name="T56" fmla="*/ 232 w 1051"/>
              <a:gd name="T57" fmla="*/ 582 h 1166"/>
              <a:gd name="T58" fmla="*/ 118 w 1051"/>
              <a:gd name="T59" fmla="*/ 700 h 1166"/>
              <a:gd name="T60" fmla="*/ 0 w 1051"/>
              <a:gd name="T61" fmla="*/ 582 h 1166"/>
              <a:gd name="T62" fmla="*/ 118 w 1051"/>
              <a:gd name="T63" fmla="*/ 465 h 1166"/>
              <a:gd name="T64" fmla="*/ 232 w 1051"/>
              <a:gd name="T65" fmla="*/ 582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051" h="1166">
                <a:moveTo>
                  <a:pt x="932" y="465"/>
                </a:moveTo>
                <a:lnTo>
                  <a:pt x="1050" y="582"/>
                </a:lnTo>
                <a:lnTo>
                  <a:pt x="932" y="700"/>
                </a:lnTo>
                <a:lnTo>
                  <a:pt x="818" y="582"/>
                </a:lnTo>
                <a:lnTo>
                  <a:pt x="932" y="465"/>
                </a:lnTo>
                <a:close/>
                <a:moveTo>
                  <a:pt x="692" y="834"/>
                </a:moveTo>
                <a:lnTo>
                  <a:pt x="582" y="722"/>
                </a:lnTo>
                <a:lnTo>
                  <a:pt x="582" y="943"/>
                </a:lnTo>
                <a:lnTo>
                  <a:pt x="692" y="834"/>
                </a:lnTo>
                <a:close/>
                <a:moveTo>
                  <a:pt x="582" y="221"/>
                </a:moveTo>
                <a:lnTo>
                  <a:pt x="582" y="443"/>
                </a:lnTo>
                <a:lnTo>
                  <a:pt x="692" y="331"/>
                </a:lnTo>
                <a:lnTo>
                  <a:pt x="582" y="221"/>
                </a:lnTo>
                <a:close/>
                <a:moveTo>
                  <a:pt x="859" y="331"/>
                </a:moveTo>
                <a:lnTo>
                  <a:pt x="607" y="582"/>
                </a:lnTo>
                <a:lnTo>
                  <a:pt x="859" y="834"/>
                </a:lnTo>
                <a:lnTo>
                  <a:pt x="525" y="1165"/>
                </a:lnTo>
                <a:lnTo>
                  <a:pt x="468" y="1165"/>
                </a:lnTo>
                <a:lnTo>
                  <a:pt x="468" y="722"/>
                </a:lnTo>
                <a:lnTo>
                  <a:pt x="200" y="990"/>
                </a:lnTo>
                <a:lnTo>
                  <a:pt x="118" y="908"/>
                </a:lnTo>
                <a:lnTo>
                  <a:pt x="443" y="582"/>
                </a:lnTo>
                <a:lnTo>
                  <a:pt x="118" y="257"/>
                </a:lnTo>
                <a:lnTo>
                  <a:pt x="200" y="175"/>
                </a:lnTo>
                <a:lnTo>
                  <a:pt x="468" y="443"/>
                </a:lnTo>
                <a:lnTo>
                  <a:pt x="468" y="0"/>
                </a:lnTo>
                <a:lnTo>
                  <a:pt x="525" y="0"/>
                </a:lnTo>
                <a:lnTo>
                  <a:pt x="859" y="331"/>
                </a:lnTo>
                <a:close/>
                <a:moveTo>
                  <a:pt x="232" y="582"/>
                </a:moveTo>
                <a:lnTo>
                  <a:pt x="118" y="700"/>
                </a:lnTo>
                <a:lnTo>
                  <a:pt x="0" y="582"/>
                </a:lnTo>
                <a:lnTo>
                  <a:pt x="118" y="465"/>
                </a:lnTo>
                <a:lnTo>
                  <a:pt x="232" y="5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2136776" y="615158"/>
            <a:ext cx="377825" cy="377825"/>
          </a:xfrm>
          <a:custGeom>
            <a:avLst/>
            <a:gdLst>
              <a:gd name="T0" fmla="*/ 117 w 1051"/>
              <a:gd name="T1" fmla="*/ 818 h 1051"/>
              <a:gd name="T2" fmla="*/ 0 w 1051"/>
              <a:gd name="T3" fmla="*/ 700 h 1051"/>
              <a:gd name="T4" fmla="*/ 0 w 1051"/>
              <a:gd name="T5" fmla="*/ 1050 h 1051"/>
              <a:gd name="T6" fmla="*/ 1050 w 1051"/>
              <a:gd name="T7" fmla="*/ 933 h 1051"/>
              <a:gd name="T8" fmla="*/ 0 w 1051"/>
              <a:gd name="T9" fmla="*/ 1050 h 1051"/>
              <a:gd name="T10" fmla="*/ 117 w 1051"/>
              <a:gd name="T11" fmla="*/ 583 h 1051"/>
              <a:gd name="T12" fmla="*/ 0 w 1051"/>
              <a:gd name="T13" fmla="*/ 468 h 1051"/>
              <a:gd name="T14" fmla="*/ 932 w 1051"/>
              <a:gd name="T15" fmla="*/ 233 h 1051"/>
              <a:gd name="T16" fmla="*/ 1050 w 1051"/>
              <a:gd name="T17" fmla="*/ 350 h 1051"/>
              <a:gd name="T18" fmla="*/ 932 w 1051"/>
              <a:gd name="T19" fmla="*/ 233 h 1051"/>
              <a:gd name="T20" fmla="*/ 1050 w 1051"/>
              <a:gd name="T21" fmla="*/ 0 h 1051"/>
              <a:gd name="T22" fmla="*/ 932 w 1051"/>
              <a:gd name="T23" fmla="*/ 118 h 1051"/>
              <a:gd name="T24" fmla="*/ 117 w 1051"/>
              <a:gd name="T25" fmla="*/ 350 h 1051"/>
              <a:gd name="T26" fmla="*/ 0 w 1051"/>
              <a:gd name="T27" fmla="*/ 233 h 1051"/>
              <a:gd name="T28" fmla="*/ 117 w 1051"/>
              <a:gd name="T29" fmla="*/ 350 h 1051"/>
              <a:gd name="T30" fmla="*/ 932 w 1051"/>
              <a:gd name="T31" fmla="*/ 700 h 1051"/>
              <a:gd name="T32" fmla="*/ 1050 w 1051"/>
              <a:gd name="T33" fmla="*/ 818 h 1051"/>
              <a:gd name="T34" fmla="*/ 932 w 1051"/>
              <a:gd name="T35" fmla="*/ 583 h 1051"/>
              <a:gd name="T36" fmla="*/ 1050 w 1051"/>
              <a:gd name="T37" fmla="*/ 468 h 1051"/>
              <a:gd name="T38" fmla="*/ 932 w 1051"/>
              <a:gd name="T39" fmla="*/ 583 h 1051"/>
              <a:gd name="T40" fmla="*/ 817 w 1051"/>
              <a:gd name="T41" fmla="*/ 118 h 1051"/>
              <a:gd name="T42" fmla="*/ 700 w 1051"/>
              <a:gd name="T43" fmla="*/ 0 h 1051"/>
              <a:gd name="T44" fmla="*/ 582 w 1051"/>
              <a:gd name="T45" fmla="*/ 0 h 1051"/>
              <a:gd name="T46" fmla="*/ 467 w 1051"/>
              <a:gd name="T47" fmla="*/ 118 h 1051"/>
              <a:gd name="T48" fmla="*/ 582 w 1051"/>
              <a:gd name="T49" fmla="*/ 0 h 1051"/>
              <a:gd name="T50" fmla="*/ 817 w 1051"/>
              <a:gd name="T51" fmla="*/ 583 h 1051"/>
              <a:gd name="T52" fmla="*/ 700 w 1051"/>
              <a:gd name="T53" fmla="*/ 468 h 1051"/>
              <a:gd name="T54" fmla="*/ 582 w 1051"/>
              <a:gd name="T55" fmla="*/ 350 h 1051"/>
              <a:gd name="T56" fmla="*/ 467 w 1051"/>
              <a:gd name="T57" fmla="*/ 233 h 1051"/>
              <a:gd name="T58" fmla="*/ 582 w 1051"/>
              <a:gd name="T59" fmla="*/ 350 h 1051"/>
              <a:gd name="T60" fmla="*/ 117 w 1051"/>
              <a:gd name="T61" fmla="*/ 118 h 1051"/>
              <a:gd name="T62" fmla="*/ 0 w 1051"/>
              <a:gd name="T63" fmla="*/ 0 h 1051"/>
              <a:gd name="T64" fmla="*/ 582 w 1051"/>
              <a:gd name="T65" fmla="*/ 468 h 1051"/>
              <a:gd name="T66" fmla="*/ 467 w 1051"/>
              <a:gd name="T67" fmla="*/ 583 h 1051"/>
              <a:gd name="T68" fmla="*/ 582 w 1051"/>
              <a:gd name="T69" fmla="*/ 468 h 1051"/>
              <a:gd name="T70" fmla="*/ 350 w 1051"/>
              <a:gd name="T71" fmla="*/ 118 h 1051"/>
              <a:gd name="T72" fmla="*/ 232 w 1051"/>
              <a:gd name="T73" fmla="*/ 0 h 1051"/>
              <a:gd name="T74" fmla="*/ 582 w 1051"/>
              <a:gd name="T75" fmla="*/ 700 h 1051"/>
              <a:gd name="T76" fmla="*/ 467 w 1051"/>
              <a:gd name="T77" fmla="*/ 818 h 1051"/>
              <a:gd name="T78" fmla="*/ 582 w 1051"/>
              <a:gd name="T79" fmla="*/ 700 h 1051"/>
              <a:gd name="T80" fmla="*/ 350 w 1051"/>
              <a:gd name="T81" fmla="*/ 583 h 1051"/>
              <a:gd name="T82" fmla="*/ 232 w 1051"/>
              <a:gd name="T83" fmla="*/ 46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1051">
                <a:moveTo>
                  <a:pt x="117" y="700"/>
                </a:moveTo>
                <a:lnTo>
                  <a:pt x="117" y="818"/>
                </a:lnTo>
                <a:lnTo>
                  <a:pt x="0" y="818"/>
                </a:lnTo>
                <a:lnTo>
                  <a:pt x="0" y="700"/>
                </a:lnTo>
                <a:lnTo>
                  <a:pt x="117" y="700"/>
                </a:lnTo>
                <a:close/>
                <a:moveTo>
                  <a:pt x="0" y="1050"/>
                </a:moveTo>
                <a:lnTo>
                  <a:pt x="0" y="933"/>
                </a:lnTo>
                <a:lnTo>
                  <a:pt x="1050" y="933"/>
                </a:lnTo>
                <a:lnTo>
                  <a:pt x="1050" y="1050"/>
                </a:lnTo>
                <a:lnTo>
                  <a:pt x="0" y="1050"/>
                </a:lnTo>
                <a:close/>
                <a:moveTo>
                  <a:pt x="117" y="468"/>
                </a:moveTo>
                <a:lnTo>
                  <a:pt x="117" y="583"/>
                </a:lnTo>
                <a:lnTo>
                  <a:pt x="0" y="583"/>
                </a:lnTo>
                <a:lnTo>
                  <a:pt x="0" y="468"/>
                </a:lnTo>
                <a:lnTo>
                  <a:pt x="117" y="468"/>
                </a:lnTo>
                <a:close/>
                <a:moveTo>
                  <a:pt x="932" y="233"/>
                </a:moveTo>
                <a:lnTo>
                  <a:pt x="1050" y="233"/>
                </a:lnTo>
                <a:lnTo>
                  <a:pt x="1050" y="350"/>
                </a:lnTo>
                <a:lnTo>
                  <a:pt x="932" y="350"/>
                </a:lnTo>
                <a:lnTo>
                  <a:pt x="932" y="233"/>
                </a:lnTo>
                <a:close/>
                <a:moveTo>
                  <a:pt x="932" y="0"/>
                </a:moveTo>
                <a:lnTo>
                  <a:pt x="1050" y="0"/>
                </a:lnTo>
                <a:lnTo>
                  <a:pt x="1050" y="118"/>
                </a:lnTo>
                <a:lnTo>
                  <a:pt x="932" y="118"/>
                </a:lnTo>
                <a:lnTo>
                  <a:pt x="932" y="0"/>
                </a:lnTo>
                <a:close/>
                <a:moveTo>
                  <a:pt x="117" y="350"/>
                </a:moveTo>
                <a:lnTo>
                  <a:pt x="0" y="350"/>
                </a:lnTo>
                <a:lnTo>
                  <a:pt x="0" y="233"/>
                </a:lnTo>
                <a:lnTo>
                  <a:pt x="117" y="233"/>
                </a:lnTo>
                <a:lnTo>
                  <a:pt x="117" y="350"/>
                </a:lnTo>
                <a:close/>
                <a:moveTo>
                  <a:pt x="932" y="818"/>
                </a:moveTo>
                <a:lnTo>
                  <a:pt x="932" y="700"/>
                </a:lnTo>
                <a:lnTo>
                  <a:pt x="1050" y="700"/>
                </a:lnTo>
                <a:lnTo>
                  <a:pt x="1050" y="818"/>
                </a:lnTo>
                <a:lnTo>
                  <a:pt x="932" y="818"/>
                </a:lnTo>
                <a:close/>
                <a:moveTo>
                  <a:pt x="932" y="583"/>
                </a:moveTo>
                <a:lnTo>
                  <a:pt x="932" y="468"/>
                </a:lnTo>
                <a:lnTo>
                  <a:pt x="1050" y="468"/>
                </a:lnTo>
                <a:lnTo>
                  <a:pt x="1050" y="583"/>
                </a:lnTo>
                <a:lnTo>
                  <a:pt x="932" y="583"/>
                </a:lnTo>
                <a:close/>
                <a:moveTo>
                  <a:pt x="817" y="0"/>
                </a:moveTo>
                <a:lnTo>
                  <a:pt x="817" y="118"/>
                </a:lnTo>
                <a:lnTo>
                  <a:pt x="700" y="118"/>
                </a:lnTo>
                <a:lnTo>
                  <a:pt x="700" y="0"/>
                </a:lnTo>
                <a:lnTo>
                  <a:pt x="817" y="0"/>
                </a:lnTo>
                <a:close/>
                <a:moveTo>
                  <a:pt x="582" y="0"/>
                </a:moveTo>
                <a:lnTo>
                  <a:pt x="582" y="118"/>
                </a:lnTo>
                <a:lnTo>
                  <a:pt x="467" y="118"/>
                </a:lnTo>
                <a:lnTo>
                  <a:pt x="467" y="0"/>
                </a:lnTo>
                <a:lnTo>
                  <a:pt x="582" y="0"/>
                </a:lnTo>
                <a:close/>
                <a:moveTo>
                  <a:pt x="817" y="468"/>
                </a:moveTo>
                <a:lnTo>
                  <a:pt x="817" y="583"/>
                </a:lnTo>
                <a:lnTo>
                  <a:pt x="700" y="583"/>
                </a:lnTo>
                <a:lnTo>
                  <a:pt x="700" y="468"/>
                </a:lnTo>
                <a:lnTo>
                  <a:pt x="817" y="468"/>
                </a:lnTo>
                <a:close/>
                <a:moveTo>
                  <a:pt x="582" y="350"/>
                </a:moveTo>
                <a:lnTo>
                  <a:pt x="467" y="350"/>
                </a:lnTo>
                <a:lnTo>
                  <a:pt x="467" y="233"/>
                </a:lnTo>
                <a:lnTo>
                  <a:pt x="582" y="233"/>
                </a:lnTo>
                <a:lnTo>
                  <a:pt x="582" y="350"/>
                </a:lnTo>
                <a:close/>
                <a:moveTo>
                  <a:pt x="117" y="0"/>
                </a:moveTo>
                <a:lnTo>
                  <a:pt x="117" y="118"/>
                </a:lnTo>
                <a:lnTo>
                  <a:pt x="0" y="118"/>
                </a:lnTo>
                <a:lnTo>
                  <a:pt x="0" y="0"/>
                </a:lnTo>
                <a:lnTo>
                  <a:pt x="117" y="0"/>
                </a:lnTo>
                <a:close/>
                <a:moveTo>
                  <a:pt x="582" y="468"/>
                </a:moveTo>
                <a:lnTo>
                  <a:pt x="582" y="583"/>
                </a:lnTo>
                <a:lnTo>
                  <a:pt x="467" y="583"/>
                </a:lnTo>
                <a:lnTo>
                  <a:pt x="467" y="468"/>
                </a:lnTo>
                <a:lnTo>
                  <a:pt x="582" y="468"/>
                </a:lnTo>
                <a:close/>
                <a:moveTo>
                  <a:pt x="350" y="0"/>
                </a:moveTo>
                <a:lnTo>
                  <a:pt x="350" y="118"/>
                </a:lnTo>
                <a:lnTo>
                  <a:pt x="232" y="118"/>
                </a:lnTo>
                <a:lnTo>
                  <a:pt x="232" y="0"/>
                </a:lnTo>
                <a:lnTo>
                  <a:pt x="350" y="0"/>
                </a:lnTo>
                <a:close/>
                <a:moveTo>
                  <a:pt x="582" y="700"/>
                </a:moveTo>
                <a:lnTo>
                  <a:pt x="582" y="818"/>
                </a:lnTo>
                <a:lnTo>
                  <a:pt x="467" y="818"/>
                </a:lnTo>
                <a:lnTo>
                  <a:pt x="467" y="700"/>
                </a:lnTo>
                <a:lnTo>
                  <a:pt x="582" y="700"/>
                </a:lnTo>
                <a:close/>
                <a:moveTo>
                  <a:pt x="350" y="468"/>
                </a:moveTo>
                <a:lnTo>
                  <a:pt x="350" y="583"/>
                </a:lnTo>
                <a:lnTo>
                  <a:pt x="232" y="583"/>
                </a:lnTo>
                <a:lnTo>
                  <a:pt x="232" y="468"/>
                </a:lnTo>
                <a:lnTo>
                  <a:pt x="350" y="4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" name="Freeform 4"/>
          <p:cNvSpPr>
            <a:spLocks noChangeArrowheads="1"/>
          </p:cNvSpPr>
          <p:nvPr/>
        </p:nvSpPr>
        <p:spPr bwMode="auto">
          <a:xfrm>
            <a:off x="3216276" y="615158"/>
            <a:ext cx="377825" cy="377825"/>
          </a:xfrm>
          <a:custGeom>
            <a:avLst/>
            <a:gdLst>
              <a:gd name="T0" fmla="*/ 933 w 1051"/>
              <a:gd name="T1" fmla="*/ 468 h 1051"/>
              <a:gd name="T2" fmla="*/ 933 w 1051"/>
              <a:gd name="T3" fmla="*/ 118 h 1051"/>
              <a:gd name="T4" fmla="*/ 583 w 1051"/>
              <a:gd name="T5" fmla="*/ 118 h 1051"/>
              <a:gd name="T6" fmla="*/ 583 w 1051"/>
              <a:gd name="T7" fmla="*/ 468 h 1051"/>
              <a:gd name="T8" fmla="*/ 933 w 1051"/>
              <a:gd name="T9" fmla="*/ 468 h 1051"/>
              <a:gd name="T10" fmla="*/ 933 w 1051"/>
              <a:gd name="T11" fmla="*/ 933 h 1051"/>
              <a:gd name="T12" fmla="*/ 933 w 1051"/>
              <a:gd name="T13" fmla="*/ 583 h 1051"/>
              <a:gd name="T14" fmla="*/ 583 w 1051"/>
              <a:gd name="T15" fmla="*/ 583 h 1051"/>
              <a:gd name="T16" fmla="*/ 583 w 1051"/>
              <a:gd name="T17" fmla="*/ 933 h 1051"/>
              <a:gd name="T18" fmla="*/ 933 w 1051"/>
              <a:gd name="T19" fmla="*/ 933 h 1051"/>
              <a:gd name="T20" fmla="*/ 468 w 1051"/>
              <a:gd name="T21" fmla="*/ 468 h 1051"/>
              <a:gd name="T22" fmla="*/ 468 w 1051"/>
              <a:gd name="T23" fmla="*/ 118 h 1051"/>
              <a:gd name="T24" fmla="*/ 118 w 1051"/>
              <a:gd name="T25" fmla="*/ 118 h 1051"/>
              <a:gd name="T26" fmla="*/ 118 w 1051"/>
              <a:gd name="T27" fmla="*/ 468 h 1051"/>
              <a:gd name="T28" fmla="*/ 468 w 1051"/>
              <a:gd name="T29" fmla="*/ 468 h 1051"/>
              <a:gd name="T30" fmla="*/ 468 w 1051"/>
              <a:gd name="T31" fmla="*/ 933 h 1051"/>
              <a:gd name="T32" fmla="*/ 468 w 1051"/>
              <a:gd name="T33" fmla="*/ 583 h 1051"/>
              <a:gd name="T34" fmla="*/ 118 w 1051"/>
              <a:gd name="T35" fmla="*/ 583 h 1051"/>
              <a:gd name="T36" fmla="*/ 118 w 1051"/>
              <a:gd name="T37" fmla="*/ 933 h 1051"/>
              <a:gd name="T38" fmla="*/ 468 w 1051"/>
              <a:gd name="T39" fmla="*/ 933 h 1051"/>
              <a:gd name="T40" fmla="*/ 0 w 1051"/>
              <a:gd name="T41" fmla="*/ 0 h 1051"/>
              <a:gd name="T42" fmla="*/ 1050 w 1051"/>
              <a:gd name="T43" fmla="*/ 0 h 1051"/>
              <a:gd name="T44" fmla="*/ 1050 w 1051"/>
              <a:gd name="T45" fmla="*/ 1050 h 1051"/>
              <a:gd name="T46" fmla="*/ 0 w 1051"/>
              <a:gd name="T47" fmla="*/ 1050 h 1051"/>
              <a:gd name="T48" fmla="*/ 0 w 1051"/>
              <a:gd name="T49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1" h="1051">
                <a:moveTo>
                  <a:pt x="933" y="468"/>
                </a:moveTo>
                <a:lnTo>
                  <a:pt x="933" y="118"/>
                </a:lnTo>
                <a:lnTo>
                  <a:pt x="583" y="118"/>
                </a:lnTo>
                <a:lnTo>
                  <a:pt x="583" y="468"/>
                </a:lnTo>
                <a:lnTo>
                  <a:pt x="933" y="468"/>
                </a:lnTo>
                <a:close/>
                <a:moveTo>
                  <a:pt x="933" y="933"/>
                </a:moveTo>
                <a:lnTo>
                  <a:pt x="933" y="583"/>
                </a:lnTo>
                <a:lnTo>
                  <a:pt x="583" y="583"/>
                </a:lnTo>
                <a:lnTo>
                  <a:pt x="583" y="933"/>
                </a:lnTo>
                <a:lnTo>
                  <a:pt x="933" y="933"/>
                </a:lnTo>
                <a:close/>
                <a:moveTo>
                  <a:pt x="468" y="468"/>
                </a:moveTo>
                <a:lnTo>
                  <a:pt x="468" y="118"/>
                </a:lnTo>
                <a:lnTo>
                  <a:pt x="118" y="118"/>
                </a:lnTo>
                <a:lnTo>
                  <a:pt x="118" y="468"/>
                </a:lnTo>
                <a:lnTo>
                  <a:pt x="468" y="468"/>
                </a:lnTo>
                <a:close/>
                <a:moveTo>
                  <a:pt x="468" y="933"/>
                </a:moveTo>
                <a:lnTo>
                  <a:pt x="468" y="583"/>
                </a:lnTo>
                <a:lnTo>
                  <a:pt x="118" y="583"/>
                </a:lnTo>
                <a:lnTo>
                  <a:pt x="118" y="933"/>
                </a:lnTo>
                <a:lnTo>
                  <a:pt x="468" y="933"/>
                </a:lnTo>
                <a:close/>
                <a:moveTo>
                  <a:pt x="0" y="0"/>
                </a:moveTo>
                <a:lnTo>
                  <a:pt x="1050" y="0"/>
                </a:lnTo>
                <a:lnTo>
                  <a:pt x="1050" y="1050"/>
                </a:lnTo>
                <a:lnTo>
                  <a:pt x="0" y="105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" name="Freeform 5"/>
          <p:cNvSpPr>
            <a:spLocks noChangeArrowheads="1"/>
          </p:cNvSpPr>
          <p:nvPr/>
        </p:nvSpPr>
        <p:spPr bwMode="auto">
          <a:xfrm>
            <a:off x="4286249" y="604044"/>
            <a:ext cx="400050" cy="400050"/>
          </a:xfrm>
          <a:custGeom>
            <a:avLst/>
            <a:gdLst>
              <a:gd name="T0" fmla="*/ 760 w 1111"/>
              <a:gd name="T1" fmla="*/ 438 h 1111"/>
              <a:gd name="T2" fmla="*/ 585 w 1111"/>
              <a:gd name="T3" fmla="*/ 438 h 1111"/>
              <a:gd name="T4" fmla="*/ 673 w 1111"/>
              <a:gd name="T5" fmla="*/ 585 h 1111"/>
              <a:gd name="T6" fmla="*/ 673 w 1111"/>
              <a:gd name="T7" fmla="*/ 760 h 1111"/>
              <a:gd name="T8" fmla="*/ 673 w 1111"/>
              <a:gd name="T9" fmla="*/ 585 h 1111"/>
              <a:gd name="T10" fmla="*/ 498 w 1111"/>
              <a:gd name="T11" fmla="*/ 905 h 1111"/>
              <a:gd name="T12" fmla="*/ 380 w 1111"/>
              <a:gd name="T13" fmla="*/ 905 h 1111"/>
              <a:gd name="T14" fmla="*/ 438 w 1111"/>
              <a:gd name="T15" fmla="*/ 350 h 1111"/>
              <a:gd name="T16" fmla="*/ 438 w 1111"/>
              <a:gd name="T17" fmla="*/ 525 h 1111"/>
              <a:gd name="T18" fmla="*/ 438 w 1111"/>
              <a:gd name="T19" fmla="*/ 350 h 1111"/>
              <a:gd name="T20" fmla="*/ 700 w 1111"/>
              <a:gd name="T21" fmla="*/ 1080 h 1111"/>
              <a:gd name="T22" fmla="*/ 643 w 1111"/>
              <a:gd name="T23" fmla="*/ 1080 h 1111"/>
              <a:gd name="T24" fmla="*/ 673 w 1111"/>
              <a:gd name="T25" fmla="*/ 848 h 1111"/>
              <a:gd name="T26" fmla="*/ 673 w 1111"/>
              <a:gd name="T27" fmla="*/ 963 h 1111"/>
              <a:gd name="T28" fmla="*/ 673 w 1111"/>
              <a:gd name="T29" fmla="*/ 848 h 1111"/>
              <a:gd name="T30" fmla="*/ 1110 w 1111"/>
              <a:gd name="T31" fmla="*/ 673 h 1111"/>
              <a:gd name="T32" fmla="*/ 1050 w 1111"/>
              <a:gd name="T33" fmla="*/ 673 h 1111"/>
              <a:gd name="T34" fmla="*/ 905 w 1111"/>
              <a:gd name="T35" fmla="*/ 148 h 1111"/>
              <a:gd name="T36" fmla="*/ 905 w 1111"/>
              <a:gd name="T37" fmla="*/ 263 h 1111"/>
              <a:gd name="T38" fmla="*/ 905 w 1111"/>
              <a:gd name="T39" fmla="*/ 148 h 1111"/>
              <a:gd name="T40" fmla="*/ 963 w 1111"/>
              <a:gd name="T41" fmla="*/ 438 h 1111"/>
              <a:gd name="T42" fmla="*/ 848 w 1111"/>
              <a:gd name="T43" fmla="*/ 438 h 1111"/>
              <a:gd name="T44" fmla="*/ 905 w 1111"/>
              <a:gd name="T45" fmla="*/ 848 h 1111"/>
              <a:gd name="T46" fmla="*/ 905 w 1111"/>
              <a:gd name="T47" fmla="*/ 963 h 1111"/>
              <a:gd name="T48" fmla="*/ 905 w 1111"/>
              <a:gd name="T49" fmla="*/ 848 h 1111"/>
              <a:gd name="T50" fmla="*/ 963 w 1111"/>
              <a:gd name="T51" fmla="*/ 673 h 1111"/>
              <a:gd name="T52" fmla="*/ 848 w 1111"/>
              <a:gd name="T53" fmla="*/ 673 h 1111"/>
              <a:gd name="T54" fmla="*/ 438 w 1111"/>
              <a:gd name="T55" fmla="*/ 585 h 1111"/>
              <a:gd name="T56" fmla="*/ 438 w 1111"/>
              <a:gd name="T57" fmla="*/ 760 h 1111"/>
              <a:gd name="T58" fmla="*/ 438 w 1111"/>
              <a:gd name="T59" fmla="*/ 585 h 1111"/>
              <a:gd name="T60" fmla="*/ 380 w 1111"/>
              <a:gd name="T61" fmla="*/ 205 h 1111"/>
              <a:gd name="T62" fmla="*/ 498 w 1111"/>
              <a:gd name="T63" fmla="*/ 205 h 1111"/>
              <a:gd name="T64" fmla="*/ 438 w 1111"/>
              <a:gd name="T65" fmla="*/ 61 h 1111"/>
              <a:gd name="T66" fmla="*/ 438 w 1111"/>
              <a:gd name="T67" fmla="*/ 0 h 1111"/>
              <a:gd name="T68" fmla="*/ 438 w 1111"/>
              <a:gd name="T69" fmla="*/ 61 h 1111"/>
              <a:gd name="T70" fmla="*/ 468 w 1111"/>
              <a:gd name="T71" fmla="*/ 1080 h 1111"/>
              <a:gd name="T72" fmla="*/ 410 w 1111"/>
              <a:gd name="T73" fmla="*/ 1080 h 1111"/>
              <a:gd name="T74" fmla="*/ 30 w 1111"/>
              <a:gd name="T75" fmla="*/ 643 h 1111"/>
              <a:gd name="T76" fmla="*/ 30 w 1111"/>
              <a:gd name="T77" fmla="*/ 700 h 1111"/>
              <a:gd name="T78" fmla="*/ 30 w 1111"/>
              <a:gd name="T79" fmla="*/ 643 h 1111"/>
              <a:gd name="T80" fmla="*/ 643 w 1111"/>
              <a:gd name="T81" fmla="*/ 30 h 1111"/>
              <a:gd name="T82" fmla="*/ 700 w 1111"/>
              <a:gd name="T83" fmla="*/ 30 h 1111"/>
              <a:gd name="T84" fmla="*/ 673 w 1111"/>
              <a:gd name="T85" fmla="*/ 263 h 1111"/>
              <a:gd name="T86" fmla="*/ 673 w 1111"/>
              <a:gd name="T87" fmla="*/ 148 h 1111"/>
              <a:gd name="T88" fmla="*/ 673 w 1111"/>
              <a:gd name="T89" fmla="*/ 263 h 1111"/>
              <a:gd name="T90" fmla="*/ 1050 w 1111"/>
              <a:gd name="T91" fmla="*/ 438 h 1111"/>
              <a:gd name="T92" fmla="*/ 1110 w 1111"/>
              <a:gd name="T93" fmla="*/ 438 h 1111"/>
              <a:gd name="T94" fmla="*/ 205 w 1111"/>
              <a:gd name="T95" fmla="*/ 148 h 1111"/>
              <a:gd name="T96" fmla="*/ 205 w 1111"/>
              <a:gd name="T97" fmla="*/ 263 h 1111"/>
              <a:gd name="T98" fmla="*/ 205 w 1111"/>
              <a:gd name="T99" fmla="*/ 148 h 1111"/>
              <a:gd name="T100" fmla="*/ 60 w 1111"/>
              <a:gd name="T101" fmla="*/ 438 h 1111"/>
              <a:gd name="T102" fmla="*/ 0 w 1111"/>
              <a:gd name="T103" fmla="*/ 438 h 1111"/>
              <a:gd name="T104" fmla="*/ 205 w 1111"/>
              <a:gd name="T105" fmla="*/ 380 h 1111"/>
              <a:gd name="T106" fmla="*/ 205 w 1111"/>
              <a:gd name="T107" fmla="*/ 498 h 1111"/>
              <a:gd name="T108" fmla="*/ 205 w 1111"/>
              <a:gd name="T109" fmla="*/ 380 h 1111"/>
              <a:gd name="T110" fmla="*/ 263 w 1111"/>
              <a:gd name="T111" fmla="*/ 905 h 1111"/>
              <a:gd name="T112" fmla="*/ 148 w 1111"/>
              <a:gd name="T113" fmla="*/ 905 h 1111"/>
              <a:gd name="T114" fmla="*/ 205 w 1111"/>
              <a:gd name="T115" fmla="*/ 613 h 1111"/>
              <a:gd name="T116" fmla="*/ 205 w 1111"/>
              <a:gd name="T117" fmla="*/ 730 h 1111"/>
              <a:gd name="T118" fmla="*/ 205 w 1111"/>
              <a:gd name="T119" fmla="*/ 613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111" h="1111">
                <a:moveTo>
                  <a:pt x="673" y="350"/>
                </a:moveTo>
                <a:cubicBezTo>
                  <a:pt x="722" y="350"/>
                  <a:pt x="760" y="389"/>
                  <a:pt x="760" y="438"/>
                </a:cubicBezTo>
                <a:cubicBezTo>
                  <a:pt x="760" y="487"/>
                  <a:pt x="722" y="525"/>
                  <a:pt x="673" y="525"/>
                </a:cubicBezTo>
                <a:cubicBezTo>
                  <a:pt x="623" y="525"/>
                  <a:pt x="585" y="487"/>
                  <a:pt x="585" y="438"/>
                </a:cubicBezTo>
                <a:cubicBezTo>
                  <a:pt x="585" y="389"/>
                  <a:pt x="623" y="350"/>
                  <a:pt x="673" y="350"/>
                </a:cubicBezTo>
                <a:close/>
                <a:moveTo>
                  <a:pt x="673" y="585"/>
                </a:moveTo>
                <a:cubicBezTo>
                  <a:pt x="722" y="585"/>
                  <a:pt x="760" y="624"/>
                  <a:pt x="760" y="673"/>
                </a:cubicBezTo>
                <a:cubicBezTo>
                  <a:pt x="760" y="722"/>
                  <a:pt x="722" y="760"/>
                  <a:pt x="673" y="760"/>
                </a:cubicBezTo>
                <a:cubicBezTo>
                  <a:pt x="623" y="760"/>
                  <a:pt x="585" y="722"/>
                  <a:pt x="585" y="673"/>
                </a:cubicBezTo>
                <a:cubicBezTo>
                  <a:pt x="585" y="624"/>
                  <a:pt x="623" y="585"/>
                  <a:pt x="673" y="585"/>
                </a:cubicBezTo>
                <a:close/>
                <a:moveTo>
                  <a:pt x="438" y="848"/>
                </a:moveTo>
                <a:cubicBezTo>
                  <a:pt x="470" y="848"/>
                  <a:pt x="498" y="872"/>
                  <a:pt x="498" y="905"/>
                </a:cubicBezTo>
                <a:cubicBezTo>
                  <a:pt x="498" y="937"/>
                  <a:pt x="470" y="963"/>
                  <a:pt x="438" y="963"/>
                </a:cubicBezTo>
                <a:cubicBezTo>
                  <a:pt x="405" y="963"/>
                  <a:pt x="380" y="937"/>
                  <a:pt x="380" y="905"/>
                </a:cubicBezTo>
                <a:cubicBezTo>
                  <a:pt x="380" y="872"/>
                  <a:pt x="405" y="848"/>
                  <a:pt x="438" y="848"/>
                </a:cubicBezTo>
                <a:close/>
                <a:moveTo>
                  <a:pt x="438" y="350"/>
                </a:moveTo>
                <a:cubicBezTo>
                  <a:pt x="487" y="350"/>
                  <a:pt x="525" y="389"/>
                  <a:pt x="525" y="438"/>
                </a:cubicBezTo>
                <a:cubicBezTo>
                  <a:pt x="525" y="487"/>
                  <a:pt x="487" y="525"/>
                  <a:pt x="438" y="525"/>
                </a:cubicBezTo>
                <a:cubicBezTo>
                  <a:pt x="388" y="525"/>
                  <a:pt x="350" y="487"/>
                  <a:pt x="350" y="438"/>
                </a:cubicBezTo>
                <a:cubicBezTo>
                  <a:pt x="350" y="389"/>
                  <a:pt x="388" y="350"/>
                  <a:pt x="438" y="350"/>
                </a:cubicBezTo>
                <a:close/>
                <a:moveTo>
                  <a:pt x="673" y="1050"/>
                </a:moveTo>
                <a:cubicBezTo>
                  <a:pt x="689" y="1050"/>
                  <a:pt x="700" y="1063"/>
                  <a:pt x="700" y="1080"/>
                </a:cubicBezTo>
                <a:cubicBezTo>
                  <a:pt x="700" y="1096"/>
                  <a:pt x="689" y="1110"/>
                  <a:pt x="673" y="1110"/>
                </a:cubicBezTo>
                <a:cubicBezTo>
                  <a:pt x="656" y="1110"/>
                  <a:pt x="643" y="1096"/>
                  <a:pt x="643" y="1080"/>
                </a:cubicBezTo>
                <a:cubicBezTo>
                  <a:pt x="643" y="1063"/>
                  <a:pt x="656" y="1050"/>
                  <a:pt x="673" y="1050"/>
                </a:cubicBezTo>
                <a:close/>
                <a:moveTo>
                  <a:pt x="673" y="848"/>
                </a:moveTo>
                <a:cubicBezTo>
                  <a:pt x="706" y="848"/>
                  <a:pt x="730" y="872"/>
                  <a:pt x="730" y="905"/>
                </a:cubicBezTo>
                <a:cubicBezTo>
                  <a:pt x="730" y="937"/>
                  <a:pt x="706" y="963"/>
                  <a:pt x="673" y="963"/>
                </a:cubicBezTo>
                <a:cubicBezTo>
                  <a:pt x="640" y="963"/>
                  <a:pt x="613" y="937"/>
                  <a:pt x="613" y="905"/>
                </a:cubicBezTo>
                <a:cubicBezTo>
                  <a:pt x="613" y="872"/>
                  <a:pt x="640" y="848"/>
                  <a:pt x="673" y="848"/>
                </a:cubicBezTo>
                <a:close/>
                <a:moveTo>
                  <a:pt x="1080" y="643"/>
                </a:moveTo>
                <a:cubicBezTo>
                  <a:pt x="1097" y="643"/>
                  <a:pt x="1110" y="657"/>
                  <a:pt x="1110" y="673"/>
                </a:cubicBezTo>
                <a:cubicBezTo>
                  <a:pt x="1110" y="689"/>
                  <a:pt x="1096" y="700"/>
                  <a:pt x="1080" y="700"/>
                </a:cubicBezTo>
                <a:cubicBezTo>
                  <a:pt x="1063" y="700"/>
                  <a:pt x="1050" y="689"/>
                  <a:pt x="1050" y="673"/>
                </a:cubicBezTo>
                <a:cubicBezTo>
                  <a:pt x="1050" y="657"/>
                  <a:pt x="1064" y="643"/>
                  <a:pt x="1080" y="643"/>
                </a:cubicBezTo>
                <a:close/>
                <a:moveTo>
                  <a:pt x="905" y="148"/>
                </a:moveTo>
                <a:cubicBezTo>
                  <a:pt x="938" y="148"/>
                  <a:pt x="963" y="172"/>
                  <a:pt x="963" y="205"/>
                </a:cubicBezTo>
                <a:cubicBezTo>
                  <a:pt x="963" y="237"/>
                  <a:pt x="938" y="263"/>
                  <a:pt x="905" y="263"/>
                </a:cubicBezTo>
                <a:cubicBezTo>
                  <a:pt x="872" y="263"/>
                  <a:pt x="848" y="237"/>
                  <a:pt x="848" y="205"/>
                </a:cubicBezTo>
                <a:cubicBezTo>
                  <a:pt x="848" y="172"/>
                  <a:pt x="872" y="148"/>
                  <a:pt x="905" y="148"/>
                </a:cubicBezTo>
                <a:close/>
                <a:moveTo>
                  <a:pt x="905" y="380"/>
                </a:moveTo>
                <a:cubicBezTo>
                  <a:pt x="938" y="380"/>
                  <a:pt x="963" y="405"/>
                  <a:pt x="963" y="438"/>
                </a:cubicBezTo>
                <a:cubicBezTo>
                  <a:pt x="963" y="471"/>
                  <a:pt x="938" y="498"/>
                  <a:pt x="905" y="498"/>
                </a:cubicBezTo>
                <a:cubicBezTo>
                  <a:pt x="872" y="498"/>
                  <a:pt x="848" y="471"/>
                  <a:pt x="848" y="438"/>
                </a:cubicBezTo>
                <a:cubicBezTo>
                  <a:pt x="848" y="405"/>
                  <a:pt x="872" y="380"/>
                  <a:pt x="905" y="380"/>
                </a:cubicBezTo>
                <a:close/>
                <a:moveTo>
                  <a:pt x="905" y="848"/>
                </a:moveTo>
                <a:cubicBezTo>
                  <a:pt x="938" y="848"/>
                  <a:pt x="963" y="872"/>
                  <a:pt x="963" y="905"/>
                </a:cubicBezTo>
                <a:cubicBezTo>
                  <a:pt x="963" y="937"/>
                  <a:pt x="938" y="963"/>
                  <a:pt x="905" y="963"/>
                </a:cubicBezTo>
                <a:cubicBezTo>
                  <a:pt x="872" y="963"/>
                  <a:pt x="848" y="937"/>
                  <a:pt x="848" y="905"/>
                </a:cubicBezTo>
                <a:cubicBezTo>
                  <a:pt x="848" y="872"/>
                  <a:pt x="872" y="848"/>
                  <a:pt x="905" y="848"/>
                </a:cubicBezTo>
                <a:close/>
                <a:moveTo>
                  <a:pt x="905" y="613"/>
                </a:moveTo>
                <a:cubicBezTo>
                  <a:pt x="938" y="613"/>
                  <a:pt x="963" y="640"/>
                  <a:pt x="963" y="673"/>
                </a:cubicBezTo>
                <a:cubicBezTo>
                  <a:pt x="963" y="706"/>
                  <a:pt x="938" y="730"/>
                  <a:pt x="905" y="730"/>
                </a:cubicBezTo>
                <a:cubicBezTo>
                  <a:pt x="872" y="730"/>
                  <a:pt x="848" y="706"/>
                  <a:pt x="848" y="673"/>
                </a:cubicBezTo>
                <a:cubicBezTo>
                  <a:pt x="848" y="640"/>
                  <a:pt x="872" y="613"/>
                  <a:pt x="905" y="613"/>
                </a:cubicBezTo>
                <a:close/>
                <a:moveTo>
                  <a:pt x="438" y="585"/>
                </a:moveTo>
                <a:cubicBezTo>
                  <a:pt x="487" y="585"/>
                  <a:pt x="525" y="624"/>
                  <a:pt x="525" y="673"/>
                </a:cubicBezTo>
                <a:cubicBezTo>
                  <a:pt x="525" y="722"/>
                  <a:pt x="487" y="760"/>
                  <a:pt x="438" y="760"/>
                </a:cubicBezTo>
                <a:cubicBezTo>
                  <a:pt x="388" y="760"/>
                  <a:pt x="350" y="722"/>
                  <a:pt x="350" y="673"/>
                </a:cubicBezTo>
                <a:cubicBezTo>
                  <a:pt x="350" y="624"/>
                  <a:pt x="388" y="585"/>
                  <a:pt x="438" y="585"/>
                </a:cubicBezTo>
                <a:close/>
                <a:moveTo>
                  <a:pt x="438" y="263"/>
                </a:moveTo>
                <a:cubicBezTo>
                  <a:pt x="405" y="263"/>
                  <a:pt x="380" y="237"/>
                  <a:pt x="380" y="205"/>
                </a:cubicBezTo>
                <a:cubicBezTo>
                  <a:pt x="380" y="172"/>
                  <a:pt x="405" y="148"/>
                  <a:pt x="438" y="148"/>
                </a:cubicBezTo>
                <a:cubicBezTo>
                  <a:pt x="470" y="148"/>
                  <a:pt x="498" y="172"/>
                  <a:pt x="498" y="205"/>
                </a:cubicBezTo>
                <a:cubicBezTo>
                  <a:pt x="498" y="237"/>
                  <a:pt x="470" y="263"/>
                  <a:pt x="438" y="263"/>
                </a:cubicBezTo>
                <a:close/>
                <a:moveTo>
                  <a:pt x="438" y="61"/>
                </a:moveTo>
                <a:cubicBezTo>
                  <a:pt x="421" y="61"/>
                  <a:pt x="410" y="46"/>
                  <a:pt x="410" y="30"/>
                </a:cubicBezTo>
                <a:cubicBezTo>
                  <a:pt x="410" y="13"/>
                  <a:pt x="421" y="0"/>
                  <a:pt x="438" y="0"/>
                </a:cubicBezTo>
                <a:cubicBezTo>
                  <a:pt x="454" y="0"/>
                  <a:pt x="468" y="13"/>
                  <a:pt x="468" y="30"/>
                </a:cubicBezTo>
                <a:cubicBezTo>
                  <a:pt x="468" y="46"/>
                  <a:pt x="454" y="61"/>
                  <a:pt x="438" y="61"/>
                </a:cubicBezTo>
                <a:close/>
                <a:moveTo>
                  <a:pt x="438" y="1050"/>
                </a:moveTo>
                <a:cubicBezTo>
                  <a:pt x="454" y="1050"/>
                  <a:pt x="468" y="1063"/>
                  <a:pt x="468" y="1080"/>
                </a:cubicBezTo>
                <a:cubicBezTo>
                  <a:pt x="468" y="1096"/>
                  <a:pt x="454" y="1110"/>
                  <a:pt x="438" y="1110"/>
                </a:cubicBezTo>
                <a:cubicBezTo>
                  <a:pt x="421" y="1110"/>
                  <a:pt x="410" y="1096"/>
                  <a:pt x="410" y="1080"/>
                </a:cubicBezTo>
                <a:cubicBezTo>
                  <a:pt x="410" y="1063"/>
                  <a:pt x="421" y="1050"/>
                  <a:pt x="438" y="1050"/>
                </a:cubicBezTo>
                <a:close/>
                <a:moveTo>
                  <a:pt x="30" y="643"/>
                </a:moveTo>
                <a:cubicBezTo>
                  <a:pt x="47" y="643"/>
                  <a:pt x="60" y="657"/>
                  <a:pt x="60" y="673"/>
                </a:cubicBezTo>
                <a:cubicBezTo>
                  <a:pt x="60" y="689"/>
                  <a:pt x="46" y="700"/>
                  <a:pt x="30" y="700"/>
                </a:cubicBezTo>
                <a:cubicBezTo>
                  <a:pt x="13" y="700"/>
                  <a:pt x="0" y="689"/>
                  <a:pt x="0" y="673"/>
                </a:cubicBezTo>
                <a:cubicBezTo>
                  <a:pt x="0" y="657"/>
                  <a:pt x="14" y="643"/>
                  <a:pt x="30" y="643"/>
                </a:cubicBezTo>
                <a:close/>
                <a:moveTo>
                  <a:pt x="673" y="61"/>
                </a:moveTo>
                <a:cubicBezTo>
                  <a:pt x="656" y="61"/>
                  <a:pt x="643" y="46"/>
                  <a:pt x="643" y="30"/>
                </a:cubicBezTo>
                <a:cubicBezTo>
                  <a:pt x="643" y="13"/>
                  <a:pt x="656" y="0"/>
                  <a:pt x="673" y="0"/>
                </a:cubicBezTo>
                <a:cubicBezTo>
                  <a:pt x="689" y="0"/>
                  <a:pt x="700" y="13"/>
                  <a:pt x="700" y="30"/>
                </a:cubicBezTo>
                <a:cubicBezTo>
                  <a:pt x="700" y="46"/>
                  <a:pt x="689" y="61"/>
                  <a:pt x="673" y="61"/>
                </a:cubicBezTo>
                <a:close/>
                <a:moveTo>
                  <a:pt x="673" y="263"/>
                </a:moveTo>
                <a:cubicBezTo>
                  <a:pt x="640" y="263"/>
                  <a:pt x="613" y="237"/>
                  <a:pt x="613" y="205"/>
                </a:cubicBezTo>
                <a:cubicBezTo>
                  <a:pt x="613" y="172"/>
                  <a:pt x="640" y="148"/>
                  <a:pt x="673" y="148"/>
                </a:cubicBezTo>
                <a:cubicBezTo>
                  <a:pt x="706" y="148"/>
                  <a:pt x="730" y="172"/>
                  <a:pt x="730" y="205"/>
                </a:cubicBezTo>
                <a:cubicBezTo>
                  <a:pt x="730" y="237"/>
                  <a:pt x="706" y="263"/>
                  <a:pt x="673" y="263"/>
                </a:cubicBezTo>
                <a:close/>
                <a:moveTo>
                  <a:pt x="1080" y="468"/>
                </a:moveTo>
                <a:cubicBezTo>
                  <a:pt x="1064" y="468"/>
                  <a:pt x="1050" y="454"/>
                  <a:pt x="1050" y="438"/>
                </a:cubicBezTo>
                <a:cubicBezTo>
                  <a:pt x="1050" y="421"/>
                  <a:pt x="1063" y="410"/>
                  <a:pt x="1080" y="410"/>
                </a:cubicBezTo>
                <a:cubicBezTo>
                  <a:pt x="1096" y="410"/>
                  <a:pt x="1110" y="421"/>
                  <a:pt x="1110" y="438"/>
                </a:cubicBezTo>
                <a:cubicBezTo>
                  <a:pt x="1110" y="454"/>
                  <a:pt x="1097" y="468"/>
                  <a:pt x="1080" y="468"/>
                </a:cubicBezTo>
                <a:close/>
                <a:moveTo>
                  <a:pt x="205" y="148"/>
                </a:moveTo>
                <a:cubicBezTo>
                  <a:pt x="238" y="148"/>
                  <a:pt x="263" y="172"/>
                  <a:pt x="263" y="205"/>
                </a:cubicBezTo>
                <a:cubicBezTo>
                  <a:pt x="263" y="237"/>
                  <a:pt x="238" y="263"/>
                  <a:pt x="205" y="263"/>
                </a:cubicBezTo>
                <a:cubicBezTo>
                  <a:pt x="172" y="263"/>
                  <a:pt x="148" y="237"/>
                  <a:pt x="148" y="205"/>
                </a:cubicBezTo>
                <a:cubicBezTo>
                  <a:pt x="148" y="172"/>
                  <a:pt x="172" y="148"/>
                  <a:pt x="205" y="148"/>
                </a:cubicBezTo>
                <a:close/>
                <a:moveTo>
                  <a:pt x="30" y="410"/>
                </a:moveTo>
                <a:cubicBezTo>
                  <a:pt x="47" y="410"/>
                  <a:pt x="60" y="421"/>
                  <a:pt x="60" y="438"/>
                </a:cubicBezTo>
                <a:cubicBezTo>
                  <a:pt x="60" y="454"/>
                  <a:pt x="46" y="468"/>
                  <a:pt x="30" y="468"/>
                </a:cubicBezTo>
                <a:cubicBezTo>
                  <a:pt x="13" y="468"/>
                  <a:pt x="0" y="454"/>
                  <a:pt x="0" y="438"/>
                </a:cubicBezTo>
                <a:cubicBezTo>
                  <a:pt x="0" y="421"/>
                  <a:pt x="14" y="410"/>
                  <a:pt x="30" y="410"/>
                </a:cubicBezTo>
                <a:close/>
                <a:moveTo>
                  <a:pt x="205" y="380"/>
                </a:moveTo>
                <a:cubicBezTo>
                  <a:pt x="238" y="380"/>
                  <a:pt x="263" y="405"/>
                  <a:pt x="263" y="438"/>
                </a:cubicBezTo>
                <a:cubicBezTo>
                  <a:pt x="263" y="471"/>
                  <a:pt x="238" y="498"/>
                  <a:pt x="205" y="498"/>
                </a:cubicBezTo>
                <a:cubicBezTo>
                  <a:pt x="172" y="498"/>
                  <a:pt x="148" y="471"/>
                  <a:pt x="148" y="438"/>
                </a:cubicBezTo>
                <a:cubicBezTo>
                  <a:pt x="148" y="405"/>
                  <a:pt x="172" y="380"/>
                  <a:pt x="205" y="380"/>
                </a:cubicBezTo>
                <a:close/>
                <a:moveTo>
                  <a:pt x="205" y="848"/>
                </a:moveTo>
                <a:cubicBezTo>
                  <a:pt x="238" y="848"/>
                  <a:pt x="263" y="872"/>
                  <a:pt x="263" y="905"/>
                </a:cubicBezTo>
                <a:cubicBezTo>
                  <a:pt x="263" y="937"/>
                  <a:pt x="238" y="963"/>
                  <a:pt x="205" y="963"/>
                </a:cubicBezTo>
                <a:cubicBezTo>
                  <a:pt x="172" y="963"/>
                  <a:pt x="148" y="937"/>
                  <a:pt x="148" y="905"/>
                </a:cubicBezTo>
                <a:cubicBezTo>
                  <a:pt x="148" y="872"/>
                  <a:pt x="172" y="848"/>
                  <a:pt x="205" y="848"/>
                </a:cubicBezTo>
                <a:close/>
                <a:moveTo>
                  <a:pt x="205" y="613"/>
                </a:moveTo>
                <a:cubicBezTo>
                  <a:pt x="238" y="613"/>
                  <a:pt x="263" y="640"/>
                  <a:pt x="263" y="673"/>
                </a:cubicBezTo>
                <a:cubicBezTo>
                  <a:pt x="263" y="706"/>
                  <a:pt x="238" y="730"/>
                  <a:pt x="205" y="730"/>
                </a:cubicBezTo>
                <a:cubicBezTo>
                  <a:pt x="172" y="730"/>
                  <a:pt x="148" y="706"/>
                  <a:pt x="148" y="673"/>
                </a:cubicBezTo>
                <a:cubicBezTo>
                  <a:pt x="148" y="640"/>
                  <a:pt x="172" y="613"/>
                  <a:pt x="205" y="61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5365749" y="604044"/>
            <a:ext cx="400050" cy="400050"/>
          </a:xfrm>
          <a:custGeom>
            <a:avLst/>
            <a:gdLst>
              <a:gd name="T0" fmla="*/ 60 w 1111"/>
              <a:gd name="T1" fmla="*/ 673 h 1111"/>
              <a:gd name="T2" fmla="*/ 0 w 1111"/>
              <a:gd name="T3" fmla="*/ 673 h 1111"/>
              <a:gd name="T4" fmla="*/ 205 w 1111"/>
              <a:gd name="T5" fmla="*/ 848 h 1111"/>
              <a:gd name="T6" fmla="*/ 205 w 1111"/>
              <a:gd name="T7" fmla="*/ 963 h 1111"/>
              <a:gd name="T8" fmla="*/ 205 w 1111"/>
              <a:gd name="T9" fmla="*/ 848 h 1111"/>
              <a:gd name="T10" fmla="*/ 467 w 1111"/>
              <a:gd name="T11" fmla="*/ 1080 h 1111"/>
              <a:gd name="T12" fmla="*/ 410 w 1111"/>
              <a:gd name="T13" fmla="*/ 1080 h 1111"/>
              <a:gd name="T14" fmla="*/ 30 w 1111"/>
              <a:gd name="T15" fmla="*/ 410 h 1111"/>
              <a:gd name="T16" fmla="*/ 30 w 1111"/>
              <a:gd name="T17" fmla="*/ 468 h 1111"/>
              <a:gd name="T18" fmla="*/ 30 w 1111"/>
              <a:gd name="T19" fmla="*/ 410 h 1111"/>
              <a:gd name="T20" fmla="*/ 262 w 1111"/>
              <a:gd name="T21" fmla="*/ 673 h 1111"/>
              <a:gd name="T22" fmla="*/ 147 w 1111"/>
              <a:gd name="T23" fmla="*/ 673 h 1111"/>
              <a:gd name="T24" fmla="*/ 1080 w 1111"/>
              <a:gd name="T25" fmla="*/ 643 h 1111"/>
              <a:gd name="T26" fmla="*/ 1080 w 1111"/>
              <a:gd name="T27" fmla="*/ 700 h 1111"/>
              <a:gd name="T28" fmla="*/ 1080 w 1111"/>
              <a:gd name="T29" fmla="*/ 643 h 1111"/>
              <a:gd name="T30" fmla="*/ 497 w 1111"/>
              <a:gd name="T31" fmla="*/ 905 h 1111"/>
              <a:gd name="T32" fmla="*/ 380 w 1111"/>
              <a:gd name="T33" fmla="*/ 905 h 1111"/>
              <a:gd name="T34" fmla="*/ 0 w 1111"/>
              <a:gd name="T35" fmla="*/ 162 h 1111"/>
              <a:gd name="T36" fmla="*/ 1022 w 1111"/>
              <a:gd name="T37" fmla="*/ 1037 h 1111"/>
              <a:gd name="T38" fmla="*/ 727 w 1111"/>
              <a:gd name="T39" fmla="*/ 889 h 1111"/>
              <a:gd name="T40" fmla="*/ 672 w 1111"/>
              <a:gd name="T41" fmla="*/ 963 h 1111"/>
              <a:gd name="T42" fmla="*/ 672 w 1111"/>
              <a:gd name="T43" fmla="*/ 848 h 1111"/>
              <a:gd name="T44" fmla="*/ 525 w 1111"/>
              <a:gd name="T45" fmla="*/ 687 h 1111"/>
              <a:gd name="T46" fmla="*/ 350 w 1111"/>
              <a:gd name="T47" fmla="*/ 673 h 1111"/>
              <a:gd name="T48" fmla="*/ 260 w 1111"/>
              <a:gd name="T49" fmla="*/ 421 h 1111"/>
              <a:gd name="T50" fmla="*/ 205 w 1111"/>
              <a:gd name="T51" fmla="*/ 498 h 1111"/>
              <a:gd name="T52" fmla="*/ 205 w 1111"/>
              <a:gd name="T53" fmla="*/ 380 h 1111"/>
              <a:gd name="T54" fmla="*/ 0 w 1111"/>
              <a:gd name="T55" fmla="*/ 162 h 1111"/>
              <a:gd name="T56" fmla="*/ 700 w 1111"/>
              <a:gd name="T57" fmla="*/ 1080 h 1111"/>
              <a:gd name="T58" fmla="*/ 642 w 1111"/>
              <a:gd name="T59" fmla="*/ 1080 h 1111"/>
              <a:gd name="T60" fmla="*/ 905 w 1111"/>
              <a:gd name="T61" fmla="*/ 263 h 1111"/>
              <a:gd name="T62" fmla="*/ 905 w 1111"/>
              <a:gd name="T63" fmla="*/ 148 h 1111"/>
              <a:gd name="T64" fmla="*/ 905 w 1111"/>
              <a:gd name="T65" fmla="*/ 263 h 1111"/>
              <a:gd name="T66" fmla="*/ 847 w 1111"/>
              <a:gd name="T67" fmla="*/ 438 h 1111"/>
              <a:gd name="T68" fmla="*/ 962 w 1111"/>
              <a:gd name="T69" fmla="*/ 438 h 1111"/>
              <a:gd name="T70" fmla="*/ 905 w 1111"/>
              <a:gd name="T71" fmla="*/ 730 h 1111"/>
              <a:gd name="T72" fmla="*/ 905 w 1111"/>
              <a:gd name="T73" fmla="*/ 613 h 1111"/>
              <a:gd name="T74" fmla="*/ 905 w 1111"/>
              <a:gd name="T75" fmla="*/ 730 h 1111"/>
              <a:gd name="T76" fmla="*/ 380 w 1111"/>
              <a:gd name="T77" fmla="*/ 205 h 1111"/>
              <a:gd name="T78" fmla="*/ 497 w 1111"/>
              <a:gd name="T79" fmla="*/ 205 h 1111"/>
              <a:gd name="T80" fmla="*/ 1080 w 1111"/>
              <a:gd name="T81" fmla="*/ 468 h 1111"/>
              <a:gd name="T82" fmla="*/ 1080 w 1111"/>
              <a:gd name="T83" fmla="*/ 410 h 1111"/>
              <a:gd name="T84" fmla="*/ 1080 w 1111"/>
              <a:gd name="T85" fmla="*/ 468 h 1111"/>
              <a:gd name="T86" fmla="*/ 410 w 1111"/>
              <a:gd name="T87" fmla="*/ 30 h 1111"/>
              <a:gd name="T88" fmla="*/ 467 w 1111"/>
              <a:gd name="T89" fmla="*/ 30 h 1111"/>
              <a:gd name="T90" fmla="*/ 672 w 1111"/>
              <a:gd name="T91" fmla="*/ 61 h 1111"/>
              <a:gd name="T92" fmla="*/ 672 w 1111"/>
              <a:gd name="T93" fmla="*/ 0 h 1111"/>
              <a:gd name="T94" fmla="*/ 672 w 1111"/>
              <a:gd name="T95" fmla="*/ 61 h 1111"/>
              <a:gd name="T96" fmla="*/ 585 w 1111"/>
              <a:gd name="T97" fmla="*/ 451 h 1111"/>
              <a:gd name="T98" fmla="*/ 672 w 1111"/>
              <a:gd name="T99" fmla="*/ 350 h 1111"/>
              <a:gd name="T100" fmla="*/ 672 w 1111"/>
              <a:gd name="T101" fmla="*/ 525 h 1111"/>
              <a:gd name="T102" fmla="*/ 672 w 1111"/>
              <a:gd name="T103" fmla="*/ 263 h 1111"/>
              <a:gd name="T104" fmla="*/ 672 w 1111"/>
              <a:gd name="T105" fmla="*/ 148 h 1111"/>
              <a:gd name="T106" fmla="*/ 672 w 1111"/>
              <a:gd name="T107" fmla="*/ 263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11" h="1111">
                <a:moveTo>
                  <a:pt x="30" y="643"/>
                </a:moveTo>
                <a:cubicBezTo>
                  <a:pt x="46" y="643"/>
                  <a:pt x="60" y="657"/>
                  <a:pt x="60" y="673"/>
                </a:cubicBezTo>
                <a:cubicBezTo>
                  <a:pt x="60" y="689"/>
                  <a:pt x="46" y="700"/>
                  <a:pt x="30" y="700"/>
                </a:cubicBezTo>
                <a:cubicBezTo>
                  <a:pt x="13" y="700"/>
                  <a:pt x="0" y="689"/>
                  <a:pt x="0" y="673"/>
                </a:cubicBezTo>
                <a:cubicBezTo>
                  <a:pt x="0" y="657"/>
                  <a:pt x="13" y="643"/>
                  <a:pt x="30" y="643"/>
                </a:cubicBezTo>
                <a:close/>
                <a:moveTo>
                  <a:pt x="205" y="848"/>
                </a:moveTo>
                <a:cubicBezTo>
                  <a:pt x="238" y="848"/>
                  <a:pt x="262" y="872"/>
                  <a:pt x="262" y="905"/>
                </a:cubicBezTo>
                <a:cubicBezTo>
                  <a:pt x="262" y="937"/>
                  <a:pt x="238" y="963"/>
                  <a:pt x="205" y="963"/>
                </a:cubicBezTo>
                <a:cubicBezTo>
                  <a:pt x="172" y="963"/>
                  <a:pt x="147" y="937"/>
                  <a:pt x="147" y="905"/>
                </a:cubicBezTo>
                <a:cubicBezTo>
                  <a:pt x="147" y="872"/>
                  <a:pt x="172" y="848"/>
                  <a:pt x="205" y="848"/>
                </a:cubicBezTo>
                <a:close/>
                <a:moveTo>
                  <a:pt x="437" y="1050"/>
                </a:moveTo>
                <a:cubicBezTo>
                  <a:pt x="454" y="1050"/>
                  <a:pt x="467" y="1063"/>
                  <a:pt x="467" y="1080"/>
                </a:cubicBezTo>
                <a:cubicBezTo>
                  <a:pt x="467" y="1096"/>
                  <a:pt x="453" y="1110"/>
                  <a:pt x="437" y="1110"/>
                </a:cubicBezTo>
                <a:cubicBezTo>
                  <a:pt x="420" y="1110"/>
                  <a:pt x="410" y="1096"/>
                  <a:pt x="410" y="1080"/>
                </a:cubicBezTo>
                <a:cubicBezTo>
                  <a:pt x="410" y="1063"/>
                  <a:pt x="421" y="1050"/>
                  <a:pt x="437" y="1050"/>
                </a:cubicBezTo>
                <a:close/>
                <a:moveTo>
                  <a:pt x="30" y="410"/>
                </a:moveTo>
                <a:cubicBezTo>
                  <a:pt x="46" y="410"/>
                  <a:pt x="60" y="421"/>
                  <a:pt x="60" y="438"/>
                </a:cubicBezTo>
                <a:cubicBezTo>
                  <a:pt x="60" y="454"/>
                  <a:pt x="46" y="468"/>
                  <a:pt x="30" y="468"/>
                </a:cubicBezTo>
                <a:cubicBezTo>
                  <a:pt x="13" y="468"/>
                  <a:pt x="0" y="454"/>
                  <a:pt x="0" y="438"/>
                </a:cubicBezTo>
                <a:cubicBezTo>
                  <a:pt x="0" y="421"/>
                  <a:pt x="13" y="410"/>
                  <a:pt x="30" y="410"/>
                </a:cubicBezTo>
                <a:close/>
                <a:moveTo>
                  <a:pt x="205" y="613"/>
                </a:moveTo>
                <a:cubicBezTo>
                  <a:pt x="238" y="613"/>
                  <a:pt x="262" y="640"/>
                  <a:pt x="262" y="673"/>
                </a:cubicBezTo>
                <a:cubicBezTo>
                  <a:pt x="262" y="706"/>
                  <a:pt x="238" y="730"/>
                  <a:pt x="205" y="730"/>
                </a:cubicBezTo>
                <a:cubicBezTo>
                  <a:pt x="172" y="730"/>
                  <a:pt x="147" y="706"/>
                  <a:pt x="147" y="673"/>
                </a:cubicBezTo>
                <a:cubicBezTo>
                  <a:pt x="147" y="640"/>
                  <a:pt x="172" y="613"/>
                  <a:pt x="205" y="613"/>
                </a:cubicBezTo>
                <a:close/>
                <a:moveTo>
                  <a:pt x="1080" y="643"/>
                </a:moveTo>
                <a:cubicBezTo>
                  <a:pt x="1096" y="643"/>
                  <a:pt x="1110" y="657"/>
                  <a:pt x="1110" y="673"/>
                </a:cubicBezTo>
                <a:cubicBezTo>
                  <a:pt x="1110" y="689"/>
                  <a:pt x="1096" y="700"/>
                  <a:pt x="1080" y="700"/>
                </a:cubicBezTo>
                <a:cubicBezTo>
                  <a:pt x="1063" y="700"/>
                  <a:pt x="1050" y="689"/>
                  <a:pt x="1050" y="673"/>
                </a:cubicBezTo>
                <a:cubicBezTo>
                  <a:pt x="1050" y="657"/>
                  <a:pt x="1063" y="643"/>
                  <a:pt x="1080" y="643"/>
                </a:cubicBezTo>
                <a:close/>
                <a:moveTo>
                  <a:pt x="437" y="848"/>
                </a:moveTo>
                <a:cubicBezTo>
                  <a:pt x="470" y="848"/>
                  <a:pt x="497" y="872"/>
                  <a:pt x="497" y="905"/>
                </a:cubicBezTo>
                <a:cubicBezTo>
                  <a:pt x="497" y="937"/>
                  <a:pt x="470" y="963"/>
                  <a:pt x="437" y="963"/>
                </a:cubicBezTo>
                <a:cubicBezTo>
                  <a:pt x="404" y="963"/>
                  <a:pt x="380" y="937"/>
                  <a:pt x="380" y="905"/>
                </a:cubicBezTo>
                <a:cubicBezTo>
                  <a:pt x="380" y="872"/>
                  <a:pt x="404" y="848"/>
                  <a:pt x="437" y="848"/>
                </a:cubicBezTo>
                <a:close/>
                <a:moveTo>
                  <a:pt x="0" y="162"/>
                </a:moveTo>
                <a:lnTo>
                  <a:pt x="74" y="88"/>
                </a:lnTo>
                <a:lnTo>
                  <a:pt x="1022" y="1037"/>
                </a:lnTo>
                <a:lnTo>
                  <a:pt x="946" y="1110"/>
                </a:lnTo>
                <a:lnTo>
                  <a:pt x="727" y="889"/>
                </a:lnTo>
                <a:cubicBezTo>
                  <a:pt x="730" y="894"/>
                  <a:pt x="730" y="900"/>
                  <a:pt x="730" y="905"/>
                </a:cubicBezTo>
                <a:cubicBezTo>
                  <a:pt x="730" y="938"/>
                  <a:pt x="704" y="963"/>
                  <a:pt x="672" y="963"/>
                </a:cubicBezTo>
                <a:cubicBezTo>
                  <a:pt x="639" y="963"/>
                  <a:pt x="612" y="938"/>
                  <a:pt x="612" y="905"/>
                </a:cubicBezTo>
                <a:cubicBezTo>
                  <a:pt x="612" y="872"/>
                  <a:pt x="640" y="848"/>
                  <a:pt x="672" y="848"/>
                </a:cubicBezTo>
                <a:cubicBezTo>
                  <a:pt x="678" y="848"/>
                  <a:pt x="683" y="848"/>
                  <a:pt x="689" y="851"/>
                </a:cubicBezTo>
                <a:lnTo>
                  <a:pt x="525" y="687"/>
                </a:lnTo>
                <a:cubicBezTo>
                  <a:pt x="519" y="728"/>
                  <a:pt x="481" y="760"/>
                  <a:pt x="437" y="760"/>
                </a:cubicBezTo>
                <a:cubicBezTo>
                  <a:pt x="388" y="760"/>
                  <a:pt x="350" y="722"/>
                  <a:pt x="350" y="673"/>
                </a:cubicBezTo>
                <a:cubicBezTo>
                  <a:pt x="350" y="629"/>
                  <a:pt x="383" y="591"/>
                  <a:pt x="424" y="585"/>
                </a:cubicBezTo>
                <a:lnTo>
                  <a:pt x="260" y="421"/>
                </a:lnTo>
                <a:cubicBezTo>
                  <a:pt x="262" y="427"/>
                  <a:pt x="262" y="432"/>
                  <a:pt x="262" y="438"/>
                </a:cubicBezTo>
                <a:cubicBezTo>
                  <a:pt x="262" y="471"/>
                  <a:pt x="238" y="498"/>
                  <a:pt x="205" y="498"/>
                </a:cubicBezTo>
                <a:cubicBezTo>
                  <a:pt x="172" y="498"/>
                  <a:pt x="147" y="471"/>
                  <a:pt x="147" y="438"/>
                </a:cubicBezTo>
                <a:cubicBezTo>
                  <a:pt x="147" y="405"/>
                  <a:pt x="172" y="380"/>
                  <a:pt x="205" y="380"/>
                </a:cubicBezTo>
                <a:lnTo>
                  <a:pt x="221" y="383"/>
                </a:lnTo>
                <a:lnTo>
                  <a:pt x="0" y="162"/>
                </a:lnTo>
                <a:close/>
                <a:moveTo>
                  <a:pt x="672" y="1050"/>
                </a:moveTo>
                <a:cubicBezTo>
                  <a:pt x="689" y="1050"/>
                  <a:pt x="700" y="1063"/>
                  <a:pt x="700" y="1080"/>
                </a:cubicBezTo>
                <a:cubicBezTo>
                  <a:pt x="700" y="1096"/>
                  <a:pt x="688" y="1110"/>
                  <a:pt x="672" y="1110"/>
                </a:cubicBezTo>
                <a:cubicBezTo>
                  <a:pt x="655" y="1110"/>
                  <a:pt x="642" y="1096"/>
                  <a:pt x="642" y="1080"/>
                </a:cubicBezTo>
                <a:cubicBezTo>
                  <a:pt x="642" y="1063"/>
                  <a:pt x="656" y="1050"/>
                  <a:pt x="672" y="1050"/>
                </a:cubicBezTo>
                <a:close/>
                <a:moveTo>
                  <a:pt x="905" y="263"/>
                </a:moveTo>
                <a:cubicBezTo>
                  <a:pt x="872" y="263"/>
                  <a:pt x="847" y="237"/>
                  <a:pt x="847" y="205"/>
                </a:cubicBezTo>
                <a:cubicBezTo>
                  <a:pt x="847" y="172"/>
                  <a:pt x="872" y="148"/>
                  <a:pt x="905" y="148"/>
                </a:cubicBezTo>
                <a:cubicBezTo>
                  <a:pt x="938" y="148"/>
                  <a:pt x="962" y="172"/>
                  <a:pt x="962" y="205"/>
                </a:cubicBezTo>
                <a:cubicBezTo>
                  <a:pt x="962" y="237"/>
                  <a:pt x="938" y="263"/>
                  <a:pt x="905" y="263"/>
                </a:cubicBezTo>
                <a:close/>
                <a:moveTo>
                  <a:pt x="905" y="498"/>
                </a:moveTo>
                <a:cubicBezTo>
                  <a:pt x="872" y="498"/>
                  <a:pt x="847" y="471"/>
                  <a:pt x="847" y="438"/>
                </a:cubicBezTo>
                <a:cubicBezTo>
                  <a:pt x="847" y="405"/>
                  <a:pt x="872" y="380"/>
                  <a:pt x="905" y="380"/>
                </a:cubicBezTo>
                <a:cubicBezTo>
                  <a:pt x="938" y="380"/>
                  <a:pt x="962" y="405"/>
                  <a:pt x="962" y="438"/>
                </a:cubicBezTo>
                <a:cubicBezTo>
                  <a:pt x="962" y="471"/>
                  <a:pt x="938" y="498"/>
                  <a:pt x="905" y="498"/>
                </a:cubicBezTo>
                <a:close/>
                <a:moveTo>
                  <a:pt x="905" y="730"/>
                </a:moveTo>
                <a:cubicBezTo>
                  <a:pt x="872" y="730"/>
                  <a:pt x="847" y="706"/>
                  <a:pt x="847" y="673"/>
                </a:cubicBezTo>
                <a:cubicBezTo>
                  <a:pt x="847" y="640"/>
                  <a:pt x="872" y="613"/>
                  <a:pt x="905" y="613"/>
                </a:cubicBezTo>
                <a:cubicBezTo>
                  <a:pt x="938" y="613"/>
                  <a:pt x="962" y="640"/>
                  <a:pt x="962" y="673"/>
                </a:cubicBezTo>
                <a:cubicBezTo>
                  <a:pt x="962" y="706"/>
                  <a:pt x="938" y="730"/>
                  <a:pt x="905" y="730"/>
                </a:cubicBezTo>
                <a:close/>
                <a:moveTo>
                  <a:pt x="437" y="263"/>
                </a:moveTo>
                <a:cubicBezTo>
                  <a:pt x="404" y="263"/>
                  <a:pt x="380" y="237"/>
                  <a:pt x="380" y="205"/>
                </a:cubicBezTo>
                <a:cubicBezTo>
                  <a:pt x="380" y="172"/>
                  <a:pt x="404" y="148"/>
                  <a:pt x="437" y="148"/>
                </a:cubicBezTo>
                <a:cubicBezTo>
                  <a:pt x="470" y="148"/>
                  <a:pt x="497" y="172"/>
                  <a:pt x="497" y="205"/>
                </a:cubicBezTo>
                <a:cubicBezTo>
                  <a:pt x="497" y="237"/>
                  <a:pt x="470" y="263"/>
                  <a:pt x="437" y="263"/>
                </a:cubicBezTo>
                <a:close/>
                <a:moveTo>
                  <a:pt x="1080" y="468"/>
                </a:moveTo>
                <a:cubicBezTo>
                  <a:pt x="1063" y="468"/>
                  <a:pt x="1050" y="454"/>
                  <a:pt x="1050" y="438"/>
                </a:cubicBezTo>
                <a:cubicBezTo>
                  <a:pt x="1050" y="421"/>
                  <a:pt x="1063" y="410"/>
                  <a:pt x="1080" y="410"/>
                </a:cubicBezTo>
                <a:cubicBezTo>
                  <a:pt x="1096" y="410"/>
                  <a:pt x="1110" y="421"/>
                  <a:pt x="1110" y="438"/>
                </a:cubicBezTo>
                <a:cubicBezTo>
                  <a:pt x="1110" y="454"/>
                  <a:pt x="1096" y="468"/>
                  <a:pt x="1080" y="468"/>
                </a:cubicBezTo>
                <a:close/>
                <a:moveTo>
                  <a:pt x="437" y="61"/>
                </a:moveTo>
                <a:cubicBezTo>
                  <a:pt x="421" y="61"/>
                  <a:pt x="410" y="46"/>
                  <a:pt x="410" y="30"/>
                </a:cubicBezTo>
                <a:cubicBezTo>
                  <a:pt x="410" y="13"/>
                  <a:pt x="420" y="0"/>
                  <a:pt x="437" y="0"/>
                </a:cubicBezTo>
                <a:cubicBezTo>
                  <a:pt x="453" y="0"/>
                  <a:pt x="467" y="13"/>
                  <a:pt x="467" y="30"/>
                </a:cubicBezTo>
                <a:cubicBezTo>
                  <a:pt x="467" y="46"/>
                  <a:pt x="454" y="61"/>
                  <a:pt x="437" y="61"/>
                </a:cubicBezTo>
                <a:close/>
                <a:moveTo>
                  <a:pt x="672" y="61"/>
                </a:moveTo>
                <a:cubicBezTo>
                  <a:pt x="656" y="61"/>
                  <a:pt x="642" y="46"/>
                  <a:pt x="642" y="30"/>
                </a:cubicBezTo>
                <a:cubicBezTo>
                  <a:pt x="642" y="13"/>
                  <a:pt x="655" y="0"/>
                  <a:pt x="672" y="0"/>
                </a:cubicBezTo>
                <a:cubicBezTo>
                  <a:pt x="688" y="0"/>
                  <a:pt x="700" y="13"/>
                  <a:pt x="700" y="30"/>
                </a:cubicBezTo>
                <a:cubicBezTo>
                  <a:pt x="700" y="46"/>
                  <a:pt x="689" y="61"/>
                  <a:pt x="672" y="61"/>
                </a:cubicBezTo>
                <a:close/>
                <a:moveTo>
                  <a:pt x="659" y="525"/>
                </a:moveTo>
                <a:cubicBezTo>
                  <a:pt x="620" y="520"/>
                  <a:pt x="590" y="490"/>
                  <a:pt x="585" y="451"/>
                </a:cubicBezTo>
                <a:lnTo>
                  <a:pt x="585" y="438"/>
                </a:lnTo>
                <a:cubicBezTo>
                  <a:pt x="585" y="389"/>
                  <a:pt x="622" y="350"/>
                  <a:pt x="672" y="350"/>
                </a:cubicBezTo>
                <a:cubicBezTo>
                  <a:pt x="721" y="350"/>
                  <a:pt x="760" y="389"/>
                  <a:pt x="760" y="438"/>
                </a:cubicBezTo>
                <a:cubicBezTo>
                  <a:pt x="760" y="487"/>
                  <a:pt x="722" y="525"/>
                  <a:pt x="672" y="525"/>
                </a:cubicBezTo>
                <a:lnTo>
                  <a:pt x="659" y="525"/>
                </a:lnTo>
                <a:close/>
                <a:moveTo>
                  <a:pt x="672" y="263"/>
                </a:moveTo>
                <a:cubicBezTo>
                  <a:pt x="640" y="263"/>
                  <a:pt x="612" y="237"/>
                  <a:pt x="612" y="205"/>
                </a:cubicBezTo>
                <a:cubicBezTo>
                  <a:pt x="612" y="172"/>
                  <a:pt x="639" y="148"/>
                  <a:pt x="672" y="148"/>
                </a:cubicBezTo>
                <a:cubicBezTo>
                  <a:pt x="704" y="148"/>
                  <a:pt x="730" y="172"/>
                  <a:pt x="730" y="205"/>
                </a:cubicBezTo>
                <a:cubicBezTo>
                  <a:pt x="730" y="237"/>
                  <a:pt x="705" y="263"/>
                  <a:pt x="672" y="2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6456364" y="615158"/>
            <a:ext cx="377825" cy="377825"/>
          </a:xfrm>
          <a:custGeom>
            <a:avLst/>
            <a:gdLst>
              <a:gd name="T0" fmla="*/ 525 w 1051"/>
              <a:gd name="T1" fmla="*/ 758 h 1051"/>
              <a:gd name="T2" fmla="*/ 642 w 1051"/>
              <a:gd name="T3" fmla="*/ 758 h 1051"/>
              <a:gd name="T4" fmla="*/ 582 w 1051"/>
              <a:gd name="T5" fmla="*/ 583 h 1051"/>
              <a:gd name="T6" fmla="*/ 582 w 1051"/>
              <a:gd name="T7" fmla="*/ 468 h 1051"/>
              <a:gd name="T8" fmla="*/ 582 w 1051"/>
              <a:gd name="T9" fmla="*/ 583 h 1051"/>
              <a:gd name="T10" fmla="*/ 525 w 1051"/>
              <a:gd name="T11" fmla="*/ 293 h 1051"/>
              <a:gd name="T12" fmla="*/ 642 w 1051"/>
              <a:gd name="T13" fmla="*/ 293 h 1051"/>
              <a:gd name="T14" fmla="*/ 817 w 1051"/>
              <a:gd name="T15" fmla="*/ 555 h 1051"/>
              <a:gd name="T16" fmla="*/ 817 w 1051"/>
              <a:gd name="T17" fmla="*/ 495 h 1051"/>
              <a:gd name="T18" fmla="*/ 817 w 1051"/>
              <a:gd name="T19" fmla="*/ 555 h 1051"/>
              <a:gd name="T20" fmla="*/ 787 w 1051"/>
              <a:gd name="T21" fmla="*/ 293 h 1051"/>
              <a:gd name="T22" fmla="*/ 844 w 1051"/>
              <a:gd name="T23" fmla="*/ 293 h 1051"/>
              <a:gd name="T24" fmla="*/ 0 w 1051"/>
              <a:gd name="T25" fmla="*/ 0 h 1051"/>
              <a:gd name="T26" fmla="*/ 1050 w 1051"/>
              <a:gd name="T27" fmla="*/ 118 h 1051"/>
              <a:gd name="T28" fmla="*/ 0 w 1051"/>
              <a:gd name="T29" fmla="*/ 0 h 1051"/>
              <a:gd name="T30" fmla="*/ 787 w 1051"/>
              <a:gd name="T31" fmla="*/ 758 h 1051"/>
              <a:gd name="T32" fmla="*/ 844 w 1051"/>
              <a:gd name="T33" fmla="*/ 758 h 1051"/>
              <a:gd name="T34" fmla="*/ 350 w 1051"/>
              <a:gd name="T35" fmla="*/ 818 h 1051"/>
              <a:gd name="T36" fmla="*/ 350 w 1051"/>
              <a:gd name="T37" fmla="*/ 700 h 1051"/>
              <a:gd name="T38" fmla="*/ 350 w 1051"/>
              <a:gd name="T39" fmla="*/ 818 h 1051"/>
              <a:gd name="T40" fmla="*/ 30 w 1051"/>
              <a:gd name="T41" fmla="*/ 525 h 1051"/>
              <a:gd name="T42" fmla="*/ 205 w 1051"/>
              <a:gd name="T43" fmla="*/ 525 h 1051"/>
              <a:gd name="T44" fmla="*/ 117 w 1051"/>
              <a:gd name="T45" fmla="*/ 380 h 1051"/>
              <a:gd name="T46" fmla="*/ 117 w 1051"/>
              <a:gd name="T47" fmla="*/ 205 h 1051"/>
              <a:gd name="T48" fmla="*/ 117 w 1051"/>
              <a:gd name="T49" fmla="*/ 380 h 1051"/>
              <a:gd name="T50" fmla="*/ 0 w 1051"/>
              <a:gd name="T51" fmla="*/ 933 h 1051"/>
              <a:gd name="T52" fmla="*/ 1050 w 1051"/>
              <a:gd name="T53" fmla="*/ 1050 h 1051"/>
              <a:gd name="T54" fmla="*/ 350 w 1051"/>
              <a:gd name="T55" fmla="*/ 350 h 1051"/>
              <a:gd name="T56" fmla="*/ 350 w 1051"/>
              <a:gd name="T57" fmla="*/ 233 h 1051"/>
              <a:gd name="T58" fmla="*/ 350 w 1051"/>
              <a:gd name="T59" fmla="*/ 350 h 1051"/>
              <a:gd name="T60" fmla="*/ 292 w 1051"/>
              <a:gd name="T61" fmla="*/ 525 h 1051"/>
              <a:gd name="T62" fmla="*/ 407 w 1051"/>
              <a:gd name="T63" fmla="*/ 525 h 1051"/>
              <a:gd name="T64" fmla="*/ 117 w 1051"/>
              <a:gd name="T65" fmla="*/ 845 h 1051"/>
              <a:gd name="T66" fmla="*/ 117 w 1051"/>
              <a:gd name="T67" fmla="*/ 670 h 1051"/>
              <a:gd name="T68" fmla="*/ 117 w 1051"/>
              <a:gd name="T69" fmla="*/ 845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51" h="1051">
                <a:moveTo>
                  <a:pt x="582" y="818"/>
                </a:moveTo>
                <a:cubicBezTo>
                  <a:pt x="549" y="818"/>
                  <a:pt x="525" y="791"/>
                  <a:pt x="525" y="758"/>
                </a:cubicBezTo>
                <a:cubicBezTo>
                  <a:pt x="525" y="725"/>
                  <a:pt x="549" y="700"/>
                  <a:pt x="582" y="700"/>
                </a:cubicBezTo>
                <a:cubicBezTo>
                  <a:pt x="615" y="700"/>
                  <a:pt x="642" y="725"/>
                  <a:pt x="642" y="758"/>
                </a:cubicBezTo>
                <a:cubicBezTo>
                  <a:pt x="642" y="791"/>
                  <a:pt x="615" y="818"/>
                  <a:pt x="582" y="818"/>
                </a:cubicBezTo>
                <a:close/>
                <a:moveTo>
                  <a:pt x="582" y="583"/>
                </a:moveTo>
                <a:cubicBezTo>
                  <a:pt x="549" y="583"/>
                  <a:pt x="525" y="557"/>
                  <a:pt x="525" y="525"/>
                </a:cubicBezTo>
                <a:cubicBezTo>
                  <a:pt x="525" y="492"/>
                  <a:pt x="549" y="468"/>
                  <a:pt x="582" y="468"/>
                </a:cubicBezTo>
                <a:cubicBezTo>
                  <a:pt x="615" y="468"/>
                  <a:pt x="642" y="492"/>
                  <a:pt x="642" y="525"/>
                </a:cubicBezTo>
                <a:cubicBezTo>
                  <a:pt x="642" y="557"/>
                  <a:pt x="615" y="583"/>
                  <a:pt x="582" y="583"/>
                </a:cubicBezTo>
                <a:close/>
                <a:moveTo>
                  <a:pt x="582" y="350"/>
                </a:moveTo>
                <a:cubicBezTo>
                  <a:pt x="549" y="350"/>
                  <a:pt x="525" y="326"/>
                  <a:pt x="525" y="293"/>
                </a:cubicBezTo>
                <a:cubicBezTo>
                  <a:pt x="525" y="260"/>
                  <a:pt x="549" y="233"/>
                  <a:pt x="582" y="233"/>
                </a:cubicBezTo>
                <a:cubicBezTo>
                  <a:pt x="615" y="233"/>
                  <a:pt x="642" y="260"/>
                  <a:pt x="642" y="293"/>
                </a:cubicBezTo>
                <a:cubicBezTo>
                  <a:pt x="642" y="326"/>
                  <a:pt x="615" y="350"/>
                  <a:pt x="582" y="350"/>
                </a:cubicBezTo>
                <a:close/>
                <a:moveTo>
                  <a:pt x="817" y="555"/>
                </a:moveTo>
                <a:cubicBezTo>
                  <a:pt x="801" y="555"/>
                  <a:pt x="787" y="541"/>
                  <a:pt x="787" y="525"/>
                </a:cubicBezTo>
                <a:cubicBezTo>
                  <a:pt x="787" y="508"/>
                  <a:pt x="801" y="495"/>
                  <a:pt x="817" y="495"/>
                </a:cubicBezTo>
                <a:cubicBezTo>
                  <a:pt x="834" y="495"/>
                  <a:pt x="844" y="508"/>
                  <a:pt x="844" y="525"/>
                </a:cubicBezTo>
                <a:cubicBezTo>
                  <a:pt x="844" y="541"/>
                  <a:pt x="834" y="555"/>
                  <a:pt x="817" y="555"/>
                </a:cubicBezTo>
                <a:close/>
                <a:moveTo>
                  <a:pt x="817" y="320"/>
                </a:moveTo>
                <a:cubicBezTo>
                  <a:pt x="801" y="320"/>
                  <a:pt x="787" y="309"/>
                  <a:pt x="787" y="293"/>
                </a:cubicBezTo>
                <a:cubicBezTo>
                  <a:pt x="787" y="277"/>
                  <a:pt x="801" y="263"/>
                  <a:pt x="817" y="263"/>
                </a:cubicBezTo>
                <a:cubicBezTo>
                  <a:pt x="834" y="263"/>
                  <a:pt x="844" y="277"/>
                  <a:pt x="844" y="293"/>
                </a:cubicBezTo>
                <a:cubicBezTo>
                  <a:pt x="844" y="309"/>
                  <a:pt x="834" y="320"/>
                  <a:pt x="817" y="320"/>
                </a:cubicBezTo>
                <a:close/>
                <a:moveTo>
                  <a:pt x="0" y="0"/>
                </a:moveTo>
                <a:lnTo>
                  <a:pt x="1050" y="0"/>
                </a:lnTo>
                <a:lnTo>
                  <a:pt x="1050" y="118"/>
                </a:lnTo>
                <a:lnTo>
                  <a:pt x="0" y="118"/>
                </a:lnTo>
                <a:lnTo>
                  <a:pt x="0" y="0"/>
                </a:lnTo>
                <a:close/>
                <a:moveTo>
                  <a:pt x="817" y="788"/>
                </a:moveTo>
                <a:cubicBezTo>
                  <a:pt x="801" y="788"/>
                  <a:pt x="787" y="774"/>
                  <a:pt x="787" y="758"/>
                </a:cubicBezTo>
                <a:cubicBezTo>
                  <a:pt x="787" y="741"/>
                  <a:pt x="801" y="730"/>
                  <a:pt x="817" y="730"/>
                </a:cubicBezTo>
                <a:cubicBezTo>
                  <a:pt x="834" y="730"/>
                  <a:pt x="844" y="741"/>
                  <a:pt x="844" y="758"/>
                </a:cubicBezTo>
                <a:cubicBezTo>
                  <a:pt x="844" y="774"/>
                  <a:pt x="834" y="788"/>
                  <a:pt x="817" y="788"/>
                </a:cubicBezTo>
                <a:close/>
                <a:moveTo>
                  <a:pt x="350" y="818"/>
                </a:moveTo>
                <a:cubicBezTo>
                  <a:pt x="317" y="818"/>
                  <a:pt x="292" y="791"/>
                  <a:pt x="292" y="758"/>
                </a:cubicBezTo>
                <a:cubicBezTo>
                  <a:pt x="292" y="725"/>
                  <a:pt x="318" y="700"/>
                  <a:pt x="350" y="700"/>
                </a:cubicBezTo>
                <a:cubicBezTo>
                  <a:pt x="383" y="700"/>
                  <a:pt x="407" y="725"/>
                  <a:pt x="407" y="758"/>
                </a:cubicBezTo>
                <a:cubicBezTo>
                  <a:pt x="407" y="791"/>
                  <a:pt x="382" y="818"/>
                  <a:pt x="350" y="818"/>
                </a:cubicBezTo>
                <a:close/>
                <a:moveTo>
                  <a:pt x="117" y="613"/>
                </a:moveTo>
                <a:cubicBezTo>
                  <a:pt x="68" y="613"/>
                  <a:pt x="30" y="574"/>
                  <a:pt x="30" y="525"/>
                </a:cubicBezTo>
                <a:cubicBezTo>
                  <a:pt x="30" y="475"/>
                  <a:pt x="68" y="438"/>
                  <a:pt x="117" y="438"/>
                </a:cubicBezTo>
                <a:cubicBezTo>
                  <a:pt x="166" y="438"/>
                  <a:pt x="205" y="475"/>
                  <a:pt x="205" y="525"/>
                </a:cubicBezTo>
                <a:cubicBezTo>
                  <a:pt x="205" y="574"/>
                  <a:pt x="166" y="613"/>
                  <a:pt x="117" y="613"/>
                </a:cubicBezTo>
                <a:close/>
                <a:moveTo>
                  <a:pt x="117" y="380"/>
                </a:moveTo>
                <a:cubicBezTo>
                  <a:pt x="68" y="380"/>
                  <a:pt x="30" y="342"/>
                  <a:pt x="30" y="293"/>
                </a:cubicBezTo>
                <a:cubicBezTo>
                  <a:pt x="30" y="244"/>
                  <a:pt x="68" y="205"/>
                  <a:pt x="117" y="205"/>
                </a:cubicBezTo>
                <a:cubicBezTo>
                  <a:pt x="166" y="205"/>
                  <a:pt x="205" y="244"/>
                  <a:pt x="205" y="293"/>
                </a:cubicBezTo>
                <a:cubicBezTo>
                  <a:pt x="205" y="342"/>
                  <a:pt x="166" y="380"/>
                  <a:pt x="117" y="380"/>
                </a:cubicBezTo>
                <a:close/>
                <a:moveTo>
                  <a:pt x="0" y="1050"/>
                </a:moveTo>
                <a:lnTo>
                  <a:pt x="0" y="933"/>
                </a:lnTo>
                <a:lnTo>
                  <a:pt x="1050" y="933"/>
                </a:lnTo>
                <a:lnTo>
                  <a:pt x="1050" y="1050"/>
                </a:lnTo>
                <a:lnTo>
                  <a:pt x="0" y="1050"/>
                </a:lnTo>
                <a:close/>
                <a:moveTo>
                  <a:pt x="350" y="350"/>
                </a:moveTo>
                <a:cubicBezTo>
                  <a:pt x="317" y="350"/>
                  <a:pt x="292" y="326"/>
                  <a:pt x="292" y="293"/>
                </a:cubicBezTo>
                <a:cubicBezTo>
                  <a:pt x="292" y="260"/>
                  <a:pt x="318" y="233"/>
                  <a:pt x="350" y="233"/>
                </a:cubicBezTo>
                <a:cubicBezTo>
                  <a:pt x="383" y="233"/>
                  <a:pt x="407" y="260"/>
                  <a:pt x="407" y="293"/>
                </a:cubicBezTo>
                <a:cubicBezTo>
                  <a:pt x="407" y="326"/>
                  <a:pt x="382" y="350"/>
                  <a:pt x="350" y="350"/>
                </a:cubicBezTo>
                <a:close/>
                <a:moveTo>
                  <a:pt x="350" y="583"/>
                </a:moveTo>
                <a:cubicBezTo>
                  <a:pt x="317" y="583"/>
                  <a:pt x="292" y="557"/>
                  <a:pt x="292" y="525"/>
                </a:cubicBezTo>
                <a:cubicBezTo>
                  <a:pt x="292" y="492"/>
                  <a:pt x="318" y="468"/>
                  <a:pt x="350" y="468"/>
                </a:cubicBezTo>
                <a:cubicBezTo>
                  <a:pt x="383" y="468"/>
                  <a:pt x="407" y="492"/>
                  <a:pt x="407" y="525"/>
                </a:cubicBezTo>
                <a:cubicBezTo>
                  <a:pt x="407" y="557"/>
                  <a:pt x="382" y="583"/>
                  <a:pt x="350" y="583"/>
                </a:cubicBezTo>
                <a:close/>
                <a:moveTo>
                  <a:pt x="117" y="845"/>
                </a:moveTo>
                <a:cubicBezTo>
                  <a:pt x="68" y="845"/>
                  <a:pt x="30" y="807"/>
                  <a:pt x="30" y="758"/>
                </a:cubicBezTo>
                <a:cubicBezTo>
                  <a:pt x="30" y="709"/>
                  <a:pt x="68" y="670"/>
                  <a:pt x="117" y="670"/>
                </a:cubicBezTo>
                <a:cubicBezTo>
                  <a:pt x="166" y="670"/>
                  <a:pt x="205" y="709"/>
                  <a:pt x="205" y="758"/>
                </a:cubicBezTo>
                <a:cubicBezTo>
                  <a:pt x="205" y="807"/>
                  <a:pt x="166" y="845"/>
                  <a:pt x="117" y="8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7516812" y="594519"/>
            <a:ext cx="419100" cy="419100"/>
          </a:xfrm>
          <a:custGeom>
            <a:avLst/>
            <a:gdLst>
              <a:gd name="T0" fmla="*/ 757 w 1166"/>
              <a:gd name="T1" fmla="*/ 700 h 1166"/>
              <a:gd name="T2" fmla="*/ 640 w 1166"/>
              <a:gd name="T3" fmla="*/ 700 h 1166"/>
              <a:gd name="T4" fmla="*/ 700 w 1166"/>
              <a:gd name="T5" fmla="*/ 845 h 1166"/>
              <a:gd name="T6" fmla="*/ 700 w 1166"/>
              <a:gd name="T7" fmla="*/ 902 h 1166"/>
              <a:gd name="T8" fmla="*/ 700 w 1166"/>
              <a:gd name="T9" fmla="*/ 845 h 1166"/>
              <a:gd name="T10" fmla="*/ 1050 w 1166"/>
              <a:gd name="T11" fmla="*/ 582 h 1166"/>
              <a:gd name="T12" fmla="*/ 115 w 1166"/>
              <a:gd name="T13" fmla="*/ 582 h 1166"/>
              <a:gd name="T14" fmla="*/ 582 w 1166"/>
              <a:gd name="T15" fmla="*/ 0 h 1166"/>
              <a:gd name="T16" fmla="*/ 582 w 1166"/>
              <a:gd name="T17" fmla="*/ 1165 h 1166"/>
              <a:gd name="T18" fmla="*/ 582 w 1166"/>
              <a:gd name="T19" fmla="*/ 0 h 1166"/>
              <a:gd name="T20" fmla="*/ 902 w 1166"/>
              <a:gd name="T21" fmla="*/ 465 h 1166"/>
              <a:gd name="T22" fmla="*/ 845 w 1166"/>
              <a:gd name="T23" fmla="*/ 465 h 1166"/>
              <a:gd name="T24" fmla="*/ 875 w 1166"/>
              <a:gd name="T25" fmla="*/ 670 h 1166"/>
              <a:gd name="T26" fmla="*/ 875 w 1166"/>
              <a:gd name="T27" fmla="*/ 727 h 1166"/>
              <a:gd name="T28" fmla="*/ 875 w 1166"/>
              <a:gd name="T29" fmla="*/ 670 h 1166"/>
              <a:gd name="T30" fmla="*/ 670 w 1166"/>
              <a:gd name="T31" fmla="*/ 290 h 1166"/>
              <a:gd name="T32" fmla="*/ 727 w 1166"/>
              <a:gd name="T33" fmla="*/ 290 h 1166"/>
              <a:gd name="T34" fmla="*/ 700 w 1166"/>
              <a:gd name="T35" fmla="*/ 407 h 1166"/>
              <a:gd name="T36" fmla="*/ 700 w 1166"/>
              <a:gd name="T37" fmla="*/ 525 h 1166"/>
              <a:gd name="T38" fmla="*/ 700 w 1166"/>
              <a:gd name="T39" fmla="*/ 407 h 1166"/>
              <a:gd name="T40" fmla="*/ 437 w 1166"/>
              <a:gd name="T41" fmla="*/ 290 h 1166"/>
              <a:gd name="T42" fmla="*/ 495 w 1166"/>
              <a:gd name="T43" fmla="*/ 290 h 1166"/>
              <a:gd name="T44" fmla="*/ 290 w 1166"/>
              <a:gd name="T45" fmla="*/ 670 h 1166"/>
              <a:gd name="T46" fmla="*/ 290 w 1166"/>
              <a:gd name="T47" fmla="*/ 727 h 1166"/>
              <a:gd name="T48" fmla="*/ 290 w 1166"/>
              <a:gd name="T49" fmla="*/ 670 h 1166"/>
              <a:gd name="T50" fmla="*/ 495 w 1166"/>
              <a:gd name="T51" fmla="*/ 875 h 1166"/>
              <a:gd name="T52" fmla="*/ 437 w 1166"/>
              <a:gd name="T53" fmla="*/ 875 h 1166"/>
              <a:gd name="T54" fmla="*/ 290 w 1166"/>
              <a:gd name="T55" fmla="*/ 437 h 1166"/>
              <a:gd name="T56" fmla="*/ 290 w 1166"/>
              <a:gd name="T57" fmla="*/ 495 h 1166"/>
              <a:gd name="T58" fmla="*/ 290 w 1166"/>
              <a:gd name="T59" fmla="*/ 437 h 1166"/>
              <a:gd name="T60" fmla="*/ 525 w 1166"/>
              <a:gd name="T61" fmla="*/ 700 h 1166"/>
              <a:gd name="T62" fmla="*/ 407 w 1166"/>
              <a:gd name="T63" fmla="*/ 700 h 1166"/>
              <a:gd name="T64" fmla="*/ 465 w 1166"/>
              <a:gd name="T65" fmla="*/ 407 h 1166"/>
              <a:gd name="T66" fmla="*/ 465 w 1166"/>
              <a:gd name="T67" fmla="*/ 525 h 1166"/>
              <a:gd name="T68" fmla="*/ 465 w 1166"/>
              <a:gd name="T69" fmla="*/ 407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66" h="1166">
                <a:moveTo>
                  <a:pt x="700" y="640"/>
                </a:moveTo>
                <a:cubicBezTo>
                  <a:pt x="733" y="640"/>
                  <a:pt x="757" y="667"/>
                  <a:pt x="757" y="700"/>
                </a:cubicBezTo>
                <a:cubicBezTo>
                  <a:pt x="757" y="733"/>
                  <a:pt x="733" y="757"/>
                  <a:pt x="700" y="757"/>
                </a:cubicBezTo>
                <a:cubicBezTo>
                  <a:pt x="667" y="757"/>
                  <a:pt x="640" y="733"/>
                  <a:pt x="640" y="700"/>
                </a:cubicBezTo>
                <a:cubicBezTo>
                  <a:pt x="640" y="667"/>
                  <a:pt x="667" y="640"/>
                  <a:pt x="700" y="640"/>
                </a:cubicBezTo>
                <a:close/>
                <a:moveTo>
                  <a:pt x="700" y="845"/>
                </a:moveTo>
                <a:cubicBezTo>
                  <a:pt x="716" y="845"/>
                  <a:pt x="727" y="858"/>
                  <a:pt x="727" y="875"/>
                </a:cubicBezTo>
                <a:cubicBezTo>
                  <a:pt x="727" y="891"/>
                  <a:pt x="717" y="902"/>
                  <a:pt x="700" y="902"/>
                </a:cubicBezTo>
                <a:cubicBezTo>
                  <a:pt x="684" y="902"/>
                  <a:pt x="670" y="891"/>
                  <a:pt x="670" y="875"/>
                </a:cubicBezTo>
                <a:cubicBezTo>
                  <a:pt x="670" y="858"/>
                  <a:pt x="683" y="845"/>
                  <a:pt x="700" y="845"/>
                </a:cubicBezTo>
                <a:close/>
                <a:moveTo>
                  <a:pt x="582" y="1050"/>
                </a:moveTo>
                <a:cubicBezTo>
                  <a:pt x="839" y="1050"/>
                  <a:pt x="1050" y="839"/>
                  <a:pt x="1050" y="582"/>
                </a:cubicBezTo>
                <a:cubicBezTo>
                  <a:pt x="1050" y="325"/>
                  <a:pt x="839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9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4"/>
                  <a:pt x="905" y="1165"/>
                  <a:pt x="582" y="1165"/>
                </a:cubicBezTo>
                <a:cubicBezTo>
                  <a:pt x="260" y="1165"/>
                  <a:pt x="0" y="904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  <a:moveTo>
                  <a:pt x="875" y="437"/>
                </a:moveTo>
                <a:cubicBezTo>
                  <a:pt x="891" y="437"/>
                  <a:pt x="902" y="448"/>
                  <a:pt x="902" y="465"/>
                </a:cubicBezTo>
                <a:cubicBezTo>
                  <a:pt x="902" y="481"/>
                  <a:pt x="892" y="495"/>
                  <a:pt x="875" y="495"/>
                </a:cubicBezTo>
                <a:cubicBezTo>
                  <a:pt x="859" y="495"/>
                  <a:pt x="845" y="481"/>
                  <a:pt x="845" y="465"/>
                </a:cubicBezTo>
                <a:cubicBezTo>
                  <a:pt x="845" y="448"/>
                  <a:pt x="858" y="437"/>
                  <a:pt x="875" y="437"/>
                </a:cubicBezTo>
                <a:close/>
                <a:moveTo>
                  <a:pt x="875" y="670"/>
                </a:moveTo>
                <a:cubicBezTo>
                  <a:pt x="891" y="670"/>
                  <a:pt x="902" y="684"/>
                  <a:pt x="902" y="700"/>
                </a:cubicBezTo>
                <a:cubicBezTo>
                  <a:pt x="902" y="716"/>
                  <a:pt x="892" y="727"/>
                  <a:pt x="875" y="727"/>
                </a:cubicBezTo>
                <a:cubicBezTo>
                  <a:pt x="859" y="727"/>
                  <a:pt x="845" y="716"/>
                  <a:pt x="845" y="700"/>
                </a:cubicBezTo>
                <a:cubicBezTo>
                  <a:pt x="845" y="684"/>
                  <a:pt x="858" y="670"/>
                  <a:pt x="875" y="670"/>
                </a:cubicBezTo>
                <a:close/>
                <a:moveTo>
                  <a:pt x="700" y="320"/>
                </a:moveTo>
                <a:cubicBezTo>
                  <a:pt x="683" y="320"/>
                  <a:pt x="670" y="306"/>
                  <a:pt x="670" y="290"/>
                </a:cubicBezTo>
                <a:cubicBezTo>
                  <a:pt x="670" y="273"/>
                  <a:pt x="684" y="262"/>
                  <a:pt x="700" y="262"/>
                </a:cubicBezTo>
                <a:cubicBezTo>
                  <a:pt x="717" y="262"/>
                  <a:pt x="727" y="273"/>
                  <a:pt x="727" y="290"/>
                </a:cubicBezTo>
                <a:cubicBezTo>
                  <a:pt x="727" y="306"/>
                  <a:pt x="716" y="320"/>
                  <a:pt x="700" y="320"/>
                </a:cubicBezTo>
                <a:close/>
                <a:moveTo>
                  <a:pt x="700" y="407"/>
                </a:moveTo>
                <a:cubicBezTo>
                  <a:pt x="733" y="407"/>
                  <a:pt x="757" y="432"/>
                  <a:pt x="757" y="465"/>
                </a:cubicBezTo>
                <a:cubicBezTo>
                  <a:pt x="757" y="498"/>
                  <a:pt x="733" y="525"/>
                  <a:pt x="700" y="525"/>
                </a:cubicBezTo>
                <a:cubicBezTo>
                  <a:pt x="667" y="525"/>
                  <a:pt x="640" y="498"/>
                  <a:pt x="640" y="465"/>
                </a:cubicBezTo>
                <a:cubicBezTo>
                  <a:pt x="640" y="432"/>
                  <a:pt x="667" y="407"/>
                  <a:pt x="700" y="407"/>
                </a:cubicBezTo>
                <a:close/>
                <a:moveTo>
                  <a:pt x="465" y="320"/>
                </a:moveTo>
                <a:cubicBezTo>
                  <a:pt x="448" y="320"/>
                  <a:pt x="437" y="306"/>
                  <a:pt x="437" y="290"/>
                </a:cubicBezTo>
                <a:cubicBezTo>
                  <a:pt x="437" y="273"/>
                  <a:pt x="449" y="262"/>
                  <a:pt x="465" y="262"/>
                </a:cubicBezTo>
                <a:cubicBezTo>
                  <a:pt x="482" y="262"/>
                  <a:pt x="495" y="273"/>
                  <a:pt x="495" y="290"/>
                </a:cubicBezTo>
                <a:cubicBezTo>
                  <a:pt x="495" y="306"/>
                  <a:pt x="481" y="320"/>
                  <a:pt x="465" y="320"/>
                </a:cubicBezTo>
                <a:close/>
                <a:moveTo>
                  <a:pt x="290" y="670"/>
                </a:moveTo>
                <a:cubicBezTo>
                  <a:pt x="306" y="670"/>
                  <a:pt x="320" y="684"/>
                  <a:pt x="320" y="700"/>
                </a:cubicBezTo>
                <a:cubicBezTo>
                  <a:pt x="320" y="716"/>
                  <a:pt x="307" y="727"/>
                  <a:pt x="290" y="727"/>
                </a:cubicBezTo>
                <a:cubicBezTo>
                  <a:pt x="274" y="727"/>
                  <a:pt x="262" y="716"/>
                  <a:pt x="262" y="700"/>
                </a:cubicBezTo>
                <a:cubicBezTo>
                  <a:pt x="262" y="684"/>
                  <a:pt x="273" y="670"/>
                  <a:pt x="290" y="670"/>
                </a:cubicBezTo>
                <a:close/>
                <a:moveTo>
                  <a:pt x="465" y="845"/>
                </a:moveTo>
                <a:cubicBezTo>
                  <a:pt x="481" y="845"/>
                  <a:pt x="495" y="858"/>
                  <a:pt x="495" y="875"/>
                </a:cubicBezTo>
                <a:cubicBezTo>
                  <a:pt x="495" y="891"/>
                  <a:pt x="482" y="902"/>
                  <a:pt x="465" y="902"/>
                </a:cubicBezTo>
                <a:cubicBezTo>
                  <a:pt x="449" y="902"/>
                  <a:pt x="437" y="891"/>
                  <a:pt x="437" y="875"/>
                </a:cubicBezTo>
                <a:cubicBezTo>
                  <a:pt x="437" y="858"/>
                  <a:pt x="448" y="845"/>
                  <a:pt x="465" y="845"/>
                </a:cubicBezTo>
                <a:close/>
                <a:moveTo>
                  <a:pt x="290" y="437"/>
                </a:moveTo>
                <a:cubicBezTo>
                  <a:pt x="306" y="437"/>
                  <a:pt x="320" y="448"/>
                  <a:pt x="320" y="465"/>
                </a:cubicBezTo>
                <a:cubicBezTo>
                  <a:pt x="320" y="481"/>
                  <a:pt x="307" y="495"/>
                  <a:pt x="290" y="495"/>
                </a:cubicBezTo>
                <a:cubicBezTo>
                  <a:pt x="274" y="495"/>
                  <a:pt x="262" y="481"/>
                  <a:pt x="262" y="465"/>
                </a:cubicBezTo>
                <a:cubicBezTo>
                  <a:pt x="262" y="448"/>
                  <a:pt x="273" y="437"/>
                  <a:pt x="290" y="437"/>
                </a:cubicBezTo>
                <a:close/>
                <a:moveTo>
                  <a:pt x="465" y="640"/>
                </a:moveTo>
                <a:cubicBezTo>
                  <a:pt x="498" y="640"/>
                  <a:pt x="525" y="667"/>
                  <a:pt x="525" y="700"/>
                </a:cubicBezTo>
                <a:cubicBezTo>
                  <a:pt x="525" y="733"/>
                  <a:pt x="498" y="757"/>
                  <a:pt x="465" y="757"/>
                </a:cubicBezTo>
                <a:cubicBezTo>
                  <a:pt x="432" y="757"/>
                  <a:pt x="407" y="733"/>
                  <a:pt x="407" y="700"/>
                </a:cubicBezTo>
                <a:cubicBezTo>
                  <a:pt x="407" y="667"/>
                  <a:pt x="432" y="640"/>
                  <a:pt x="465" y="640"/>
                </a:cubicBezTo>
                <a:close/>
                <a:moveTo>
                  <a:pt x="465" y="407"/>
                </a:moveTo>
                <a:cubicBezTo>
                  <a:pt x="498" y="407"/>
                  <a:pt x="525" y="432"/>
                  <a:pt x="525" y="465"/>
                </a:cubicBezTo>
                <a:cubicBezTo>
                  <a:pt x="525" y="498"/>
                  <a:pt x="498" y="525"/>
                  <a:pt x="465" y="525"/>
                </a:cubicBezTo>
                <a:cubicBezTo>
                  <a:pt x="432" y="525"/>
                  <a:pt x="407" y="498"/>
                  <a:pt x="407" y="465"/>
                </a:cubicBezTo>
                <a:cubicBezTo>
                  <a:pt x="407" y="432"/>
                  <a:pt x="432" y="407"/>
                  <a:pt x="465" y="4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8672512" y="594519"/>
            <a:ext cx="266700" cy="419100"/>
          </a:xfrm>
          <a:custGeom>
            <a:avLst/>
            <a:gdLst>
              <a:gd name="T0" fmla="*/ 574 w 742"/>
              <a:gd name="T1" fmla="*/ 834 h 1166"/>
              <a:gd name="T2" fmla="*/ 464 w 742"/>
              <a:gd name="T3" fmla="*/ 722 h 1166"/>
              <a:gd name="T4" fmla="*/ 464 w 742"/>
              <a:gd name="T5" fmla="*/ 943 h 1166"/>
              <a:gd name="T6" fmla="*/ 574 w 742"/>
              <a:gd name="T7" fmla="*/ 834 h 1166"/>
              <a:gd name="T8" fmla="*/ 464 w 742"/>
              <a:gd name="T9" fmla="*/ 221 h 1166"/>
              <a:gd name="T10" fmla="*/ 464 w 742"/>
              <a:gd name="T11" fmla="*/ 443 h 1166"/>
              <a:gd name="T12" fmla="*/ 574 w 742"/>
              <a:gd name="T13" fmla="*/ 331 h 1166"/>
              <a:gd name="T14" fmla="*/ 464 w 742"/>
              <a:gd name="T15" fmla="*/ 221 h 1166"/>
              <a:gd name="T16" fmla="*/ 741 w 742"/>
              <a:gd name="T17" fmla="*/ 331 h 1166"/>
              <a:gd name="T18" fmla="*/ 489 w 742"/>
              <a:gd name="T19" fmla="*/ 582 h 1166"/>
              <a:gd name="T20" fmla="*/ 741 w 742"/>
              <a:gd name="T21" fmla="*/ 834 h 1166"/>
              <a:gd name="T22" fmla="*/ 407 w 742"/>
              <a:gd name="T23" fmla="*/ 1165 h 1166"/>
              <a:gd name="T24" fmla="*/ 350 w 742"/>
              <a:gd name="T25" fmla="*/ 1165 h 1166"/>
              <a:gd name="T26" fmla="*/ 350 w 742"/>
              <a:gd name="T27" fmla="*/ 722 h 1166"/>
              <a:gd name="T28" fmla="*/ 82 w 742"/>
              <a:gd name="T29" fmla="*/ 990 h 1166"/>
              <a:gd name="T30" fmla="*/ 0 w 742"/>
              <a:gd name="T31" fmla="*/ 908 h 1166"/>
              <a:gd name="T32" fmla="*/ 325 w 742"/>
              <a:gd name="T33" fmla="*/ 582 h 1166"/>
              <a:gd name="T34" fmla="*/ 0 w 742"/>
              <a:gd name="T35" fmla="*/ 257 h 1166"/>
              <a:gd name="T36" fmla="*/ 82 w 742"/>
              <a:gd name="T37" fmla="*/ 175 h 1166"/>
              <a:gd name="T38" fmla="*/ 350 w 742"/>
              <a:gd name="T39" fmla="*/ 443 h 1166"/>
              <a:gd name="T40" fmla="*/ 350 w 742"/>
              <a:gd name="T41" fmla="*/ 0 h 1166"/>
              <a:gd name="T42" fmla="*/ 407 w 742"/>
              <a:gd name="T43" fmla="*/ 0 h 1166"/>
              <a:gd name="T44" fmla="*/ 741 w 742"/>
              <a:gd name="T45" fmla="*/ 331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42" h="1166">
                <a:moveTo>
                  <a:pt x="574" y="834"/>
                </a:moveTo>
                <a:lnTo>
                  <a:pt x="464" y="722"/>
                </a:lnTo>
                <a:lnTo>
                  <a:pt x="464" y="943"/>
                </a:lnTo>
                <a:lnTo>
                  <a:pt x="574" y="834"/>
                </a:lnTo>
                <a:close/>
                <a:moveTo>
                  <a:pt x="464" y="221"/>
                </a:moveTo>
                <a:lnTo>
                  <a:pt x="464" y="443"/>
                </a:lnTo>
                <a:lnTo>
                  <a:pt x="574" y="331"/>
                </a:lnTo>
                <a:lnTo>
                  <a:pt x="464" y="221"/>
                </a:lnTo>
                <a:close/>
                <a:moveTo>
                  <a:pt x="741" y="331"/>
                </a:moveTo>
                <a:lnTo>
                  <a:pt x="489" y="582"/>
                </a:lnTo>
                <a:lnTo>
                  <a:pt x="741" y="834"/>
                </a:lnTo>
                <a:lnTo>
                  <a:pt x="407" y="1165"/>
                </a:lnTo>
                <a:lnTo>
                  <a:pt x="350" y="1165"/>
                </a:lnTo>
                <a:lnTo>
                  <a:pt x="350" y="722"/>
                </a:lnTo>
                <a:lnTo>
                  <a:pt x="82" y="990"/>
                </a:lnTo>
                <a:lnTo>
                  <a:pt x="0" y="908"/>
                </a:lnTo>
                <a:lnTo>
                  <a:pt x="325" y="582"/>
                </a:lnTo>
                <a:lnTo>
                  <a:pt x="0" y="257"/>
                </a:lnTo>
                <a:lnTo>
                  <a:pt x="82" y="175"/>
                </a:lnTo>
                <a:lnTo>
                  <a:pt x="350" y="443"/>
                </a:lnTo>
                <a:lnTo>
                  <a:pt x="350" y="0"/>
                </a:lnTo>
                <a:lnTo>
                  <a:pt x="407" y="0"/>
                </a:lnTo>
                <a:lnTo>
                  <a:pt x="741" y="3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" name="Freeform 10"/>
          <p:cNvSpPr>
            <a:spLocks noChangeArrowheads="1"/>
          </p:cNvSpPr>
          <p:nvPr/>
        </p:nvSpPr>
        <p:spPr bwMode="auto">
          <a:xfrm>
            <a:off x="9698039" y="594519"/>
            <a:ext cx="377825" cy="419100"/>
          </a:xfrm>
          <a:custGeom>
            <a:avLst/>
            <a:gdLst>
              <a:gd name="T0" fmla="*/ 577 w 1051"/>
              <a:gd name="T1" fmla="*/ 834 h 1166"/>
              <a:gd name="T2" fmla="*/ 467 w 1051"/>
              <a:gd name="T3" fmla="*/ 722 h 1166"/>
              <a:gd name="T4" fmla="*/ 467 w 1051"/>
              <a:gd name="T5" fmla="*/ 943 h 1166"/>
              <a:gd name="T6" fmla="*/ 577 w 1051"/>
              <a:gd name="T7" fmla="*/ 834 h 1166"/>
              <a:gd name="T8" fmla="*/ 467 w 1051"/>
              <a:gd name="T9" fmla="*/ 221 h 1166"/>
              <a:gd name="T10" fmla="*/ 467 w 1051"/>
              <a:gd name="T11" fmla="*/ 443 h 1166"/>
              <a:gd name="T12" fmla="*/ 577 w 1051"/>
              <a:gd name="T13" fmla="*/ 331 h 1166"/>
              <a:gd name="T14" fmla="*/ 467 w 1051"/>
              <a:gd name="T15" fmla="*/ 221 h 1166"/>
              <a:gd name="T16" fmla="*/ 741 w 1051"/>
              <a:gd name="T17" fmla="*/ 331 h 1166"/>
              <a:gd name="T18" fmla="*/ 489 w 1051"/>
              <a:gd name="T19" fmla="*/ 582 h 1166"/>
              <a:gd name="T20" fmla="*/ 741 w 1051"/>
              <a:gd name="T21" fmla="*/ 834 h 1166"/>
              <a:gd name="T22" fmla="*/ 407 w 1051"/>
              <a:gd name="T23" fmla="*/ 1165 h 1166"/>
              <a:gd name="T24" fmla="*/ 350 w 1051"/>
              <a:gd name="T25" fmla="*/ 1165 h 1166"/>
              <a:gd name="T26" fmla="*/ 350 w 1051"/>
              <a:gd name="T27" fmla="*/ 722 h 1166"/>
              <a:gd name="T28" fmla="*/ 82 w 1051"/>
              <a:gd name="T29" fmla="*/ 990 h 1166"/>
              <a:gd name="T30" fmla="*/ 0 w 1051"/>
              <a:gd name="T31" fmla="*/ 908 h 1166"/>
              <a:gd name="T32" fmla="*/ 325 w 1051"/>
              <a:gd name="T33" fmla="*/ 582 h 1166"/>
              <a:gd name="T34" fmla="*/ 0 w 1051"/>
              <a:gd name="T35" fmla="*/ 257 h 1166"/>
              <a:gd name="T36" fmla="*/ 82 w 1051"/>
              <a:gd name="T37" fmla="*/ 175 h 1166"/>
              <a:gd name="T38" fmla="*/ 350 w 1051"/>
              <a:gd name="T39" fmla="*/ 443 h 1166"/>
              <a:gd name="T40" fmla="*/ 350 w 1051"/>
              <a:gd name="T41" fmla="*/ 0 h 1166"/>
              <a:gd name="T42" fmla="*/ 407 w 1051"/>
              <a:gd name="T43" fmla="*/ 0 h 1166"/>
              <a:gd name="T44" fmla="*/ 741 w 1051"/>
              <a:gd name="T45" fmla="*/ 331 h 1166"/>
              <a:gd name="T46" fmla="*/ 965 w 1051"/>
              <a:gd name="T47" fmla="*/ 273 h 1166"/>
              <a:gd name="T48" fmla="*/ 1050 w 1051"/>
              <a:gd name="T49" fmla="*/ 577 h 1166"/>
              <a:gd name="T50" fmla="*/ 959 w 1051"/>
              <a:gd name="T51" fmla="*/ 886 h 1166"/>
              <a:gd name="T52" fmla="*/ 891 w 1051"/>
              <a:gd name="T53" fmla="*/ 817 h 1166"/>
              <a:gd name="T54" fmla="*/ 949 w 1051"/>
              <a:gd name="T55" fmla="*/ 582 h 1166"/>
              <a:gd name="T56" fmla="*/ 891 w 1051"/>
              <a:gd name="T57" fmla="*/ 347 h 1166"/>
              <a:gd name="T58" fmla="*/ 965 w 1051"/>
              <a:gd name="T59" fmla="*/ 273 h 1166"/>
              <a:gd name="T60" fmla="*/ 656 w 1051"/>
              <a:gd name="T61" fmla="*/ 582 h 1166"/>
              <a:gd name="T62" fmla="*/ 790 w 1051"/>
              <a:gd name="T63" fmla="*/ 448 h 1166"/>
              <a:gd name="T64" fmla="*/ 817 w 1051"/>
              <a:gd name="T65" fmla="*/ 582 h 1166"/>
              <a:gd name="T66" fmla="*/ 790 w 1051"/>
              <a:gd name="T67" fmla="*/ 719 h 1166"/>
              <a:gd name="T68" fmla="*/ 656 w 1051"/>
              <a:gd name="T69" fmla="*/ 582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51" h="1166">
                <a:moveTo>
                  <a:pt x="577" y="834"/>
                </a:moveTo>
                <a:lnTo>
                  <a:pt x="467" y="722"/>
                </a:lnTo>
                <a:lnTo>
                  <a:pt x="467" y="943"/>
                </a:lnTo>
                <a:lnTo>
                  <a:pt x="577" y="834"/>
                </a:lnTo>
                <a:close/>
                <a:moveTo>
                  <a:pt x="467" y="221"/>
                </a:moveTo>
                <a:lnTo>
                  <a:pt x="467" y="443"/>
                </a:lnTo>
                <a:lnTo>
                  <a:pt x="577" y="331"/>
                </a:lnTo>
                <a:lnTo>
                  <a:pt x="467" y="221"/>
                </a:lnTo>
                <a:close/>
                <a:moveTo>
                  <a:pt x="741" y="331"/>
                </a:moveTo>
                <a:lnTo>
                  <a:pt x="489" y="582"/>
                </a:lnTo>
                <a:lnTo>
                  <a:pt x="741" y="834"/>
                </a:lnTo>
                <a:lnTo>
                  <a:pt x="407" y="1165"/>
                </a:lnTo>
                <a:lnTo>
                  <a:pt x="350" y="1165"/>
                </a:lnTo>
                <a:lnTo>
                  <a:pt x="350" y="722"/>
                </a:lnTo>
                <a:lnTo>
                  <a:pt x="82" y="990"/>
                </a:lnTo>
                <a:lnTo>
                  <a:pt x="0" y="908"/>
                </a:lnTo>
                <a:lnTo>
                  <a:pt x="325" y="582"/>
                </a:lnTo>
                <a:lnTo>
                  <a:pt x="0" y="257"/>
                </a:lnTo>
                <a:lnTo>
                  <a:pt x="82" y="175"/>
                </a:lnTo>
                <a:lnTo>
                  <a:pt x="350" y="443"/>
                </a:lnTo>
                <a:lnTo>
                  <a:pt x="350" y="0"/>
                </a:lnTo>
                <a:lnTo>
                  <a:pt x="407" y="0"/>
                </a:lnTo>
                <a:lnTo>
                  <a:pt x="741" y="331"/>
                </a:lnTo>
                <a:close/>
                <a:moveTo>
                  <a:pt x="965" y="273"/>
                </a:moveTo>
                <a:cubicBezTo>
                  <a:pt x="1020" y="361"/>
                  <a:pt x="1050" y="468"/>
                  <a:pt x="1050" y="577"/>
                </a:cubicBezTo>
                <a:cubicBezTo>
                  <a:pt x="1050" y="692"/>
                  <a:pt x="1017" y="796"/>
                  <a:pt x="959" y="886"/>
                </a:cubicBezTo>
                <a:lnTo>
                  <a:pt x="891" y="817"/>
                </a:lnTo>
                <a:cubicBezTo>
                  <a:pt x="927" y="746"/>
                  <a:pt x="949" y="666"/>
                  <a:pt x="949" y="582"/>
                </a:cubicBezTo>
                <a:cubicBezTo>
                  <a:pt x="949" y="497"/>
                  <a:pt x="927" y="418"/>
                  <a:pt x="891" y="347"/>
                </a:cubicBezTo>
                <a:lnTo>
                  <a:pt x="965" y="273"/>
                </a:lnTo>
                <a:close/>
                <a:moveTo>
                  <a:pt x="656" y="582"/>
                </a:moveTo>
                <a:lnTo>
                  <a:pt x="790" y="448"/>
                </a:lnTo>
                <a:cubicBezTo>
                  <a:pt x="806" y="489"/>
                  <a:pt x="817" y="535"/>
                  <a:pt x="817" y="582"/>
                </a:cubicBezTo>
                <a:cubicBezTo>
                  <a:pt x="817" y="628"/>
                  <a:pt x="806" y="678"/>
                  <a:pt x="790" y="719"/>
                </a:cubicBezTo>
                <a:lnTo>
                  <a:pt x="656" y="5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" name="Freeform 11"/>
          <p:cNvSpPr>
            <a:spLocks noChangeArrowheads="1"/>
          </p:cNvSpPr>
          <p:nvPr/>
        </p:nvSpPr>
        <p:spPr bwMode="auto">
          <a:xfrm>
            <a:off x="10798174" y="594519"/>
            <a:ext cx="336550" cy="419100"/>
          </a:xfrm>
          <a:custGeom>
            <a:avLst/>
            <a:gdLst>
              <a:gd name="T0" fmla="*/ 525 w 936"/>
              <a:gd name="T1" fmla="*/ 943 h 1166"/>
              <a:gd name="T2" fmla="*/ 634 w 936"/>
              <a:gd name="T3" fmla="*/ 834 h 1166"/>
              <a:gd name="T4" fmla="*/ 525 w 936"/>
              <a:gd name="T5" fmla="*/ 722 h 1166"/>
              <a:gd name="T6" fmla="*/ 525 w 936"/>
              <a:gd name="T7" fmla="*/ 943 h 1166"/>
              <a:gd name="T8" fmla="*/ 82 w 936"/>
              <a:gd name="T9" fmla="*/ 115 h 1166"/>
              <a:gd name="T10" fmla="*/ 935 w 936"/>
              <a:gd name="T11" fmla="*/ 968 h 1166"/>
              <a:gd name="T12" fmla="*/ 853 w 936"/>
              <a:gd name="T13" fmla="*/ 1050 h 1166"/>
              <a:gd name="T14" fmla="*/ 719 w 936"/>
              <a:gd name="T15" fmla="*/ 916 h 1166"/>
              <a:gd name="T16" fmla="*/ 467 w 936"/>
              <a:gd name="T17" fmla="*/ 1165 h 1166"/>
              <a:gd name="T18" fmla="*/ 410 w 936"/>
              <a:gd name="T19" fmla="*/ 1165 h 1166"/>
              <a:gd name="T20" fmla="*/ 410 w 936"/>
              <a:gd name="T21" fmla="*/ 722 h 1166"/>
              <a:gd name="T22" fmla="*/ 142 w 936"/>
              <a:gd name="T23" fmla="*/ 990 h 1166"/>
              <a:gd name="T24" fmla="*/ 60 w 936"/>
              <a:gd name="T25" fmla="*/ 908 h 1166"/>
              <a:gd name="T26" fmla="*/ 385 w 936"/>
              <a:gd name="T27" fmla="*/ 582 h 1166"/>
              <a:gd name="T28" fmla="*/ 0 w 936"/>
              <a:gd name="T29" fmla="*/ 197 h 1166"/>
              <a:gd name="T30" fmla="*/ 82 w 936"/>
              <a:gd name="T31" fmla="*/ 115 h 1166"/>
              <a:gd name="T32" fmla="*/ 525 w 936"/>
              <a:gd name="T33" fmla="*/ 221 h 1166"/>
              <a:gd name="T34" fmla="*/ 525 w 936"/>
              <a:gd name="T35" fmla="*/ 410 h 1166"/>
              <a:gd name="T36" fmla="*/ 410 w 936"/>
              <a:gd name="T37" fmla="*/ 293 h 1166"/>
              <a:gd name="T38" fmla="*/ 410 w 936"/>
              <a:gd name="T39" fmla="*/ 0 h 1166"/>
              <a:gd name="T40" fmla="*/ 467 w 936"/>
              <a:gd name="T41" fmla="*/ 0 h 1166"/>
              <a:gd name="T42" fmla="*/ 801 w 936"/>
              <a:gd name="T43" fmla="*/ 331 h 1166"/>
              <a:gd name="T44" fmla="*/ 623 w 936"/>
              <a:gd name="T45" fmla="*/ 509 h 1166"/>
              <a:gd name="T46" fmla="*/ 541 w 936"/>
              <a:gd name="T47" fmla="*/ 427 h 1166"/>
              <a:gd name="T48" fmla="*/ 634 w 936"/>
              <a:gd name="T49" fmla="*/ 331 h 1166"/>
              <a:gd name="T50" fmla="*/ 525 w 936"/>
              <a:gd name="T51" fmla="*/ 221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36" h="1166">
                <a:moveTo>
                  <a:pt x="525" y="943"/>
                </a:moveTo>
                <a:lnTo>
                  <a:pt x="634" y="834"/>
                </a:lnTo>
                <a:lnTo>
                  <a:pt x="525" y="722"/>
                </a:lnTo>
                <a:lnTo>
                  <a:pt x="525" y="943"/>
                </a:lnTo>
                <a:close/>
                <a:moveTo>
                  <a:pt x="82" y="115"/>
                </a:moveTo>
                <a:lnTo>
                  <a:pt x="935" y="968"/>
                </a:lnTo>
                <a:lnTo>
                  <a:pt x="853" y="1050"/>
                </a:lnTo>
                <a:lnTo>
                  <a:pt x="719" y="916"/>
                </a:lnTo>
                <a:lnTo>
                  <a:pt x="467" y="1165"/>
                </a:lnTo>
                <a:lnTo>
                  <a:pt x="410" y="1165"/>
                </a:lnTo>
                <a:lnTo>
                  <a:pt x="410" y="722"/>
                </a:lnTo>
                <a:lnTo>
                  <a:pt x="142" y="990"/>
                </a:lnTo>
                <a:lnTo>
                  <a:pt x="60" y="908"/>
                </a:lnTo>
                <a:lnTo>
                  <a:pt x="385" y="582"/>
                </a:lnTo>
                <a:lnTo>
                  <a:pt x="0" y="197"/>
                </a:lnTo>
                <a:lnTo>
                  <a:pt x="82" y="115"/>
                </a:lnTo>
                <a:close/>
                <a:moveTo>
                  <a:pt x="525" y="221"/>
                </a:moveTo>
                <a:lnTo>
                  <a:pt x="525" y="410"/>
                </a:lnTo>
                <a:lnTo>
                  <a:pt x="410" y="293"/>
                </a:lnTo>
                <a:lnTo>
                  <a:pt x="410" y="0"/>
                </a:lnTo>
                <a:lnTo>
                  <a:pt x="467" y="0"/>
                </a:lnTo>
                <a:lnTo>
                  <a:pt x="801" y="331"/>
                </a:lnTo>
                <a:lnTo>
                  <a:pt x="623" y="509"/>
                </a:lnTo>
                <a:lnTo>
                  <a:pt x="541" y="427"/>
                </a:lnTo>
                <a:lnTo>
                  <a:pt x="634" y="331"/>
                </a:lnTo>
                <a:lnTo>
                  <a:pt x="525" y="2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" name="Freeform 12"/>
          <p:cNvSpPr>
            <a:spLocks noChangeArrowheads="1"/>
          </p:cNvSpPr>
          <p:nvPr/>
        </p:nvSpPr>
        <p:spPr bwMode="auto">
          <a:xfrm>
            <a:off x="1055689" y="1491458"/>
            <a:ext cx="377825" cy="377825"/>
          </a:xfrm>
          <a:custGeom>
            <a:avLst/>
            <a:gdLst>
              <a:gd name="T0" fmla="*/ 700 w 1051"/>
              <a:gd name="T1" fmla="*/ 0 h 1051"/>
              <a:gd name="T2" fmla="*/ 818 w 1051"/>
              <a:gd name="T3" fmla="*/ 118 h 1051"/>
              <a:gd name="T4" fmla="*/ 700 w 1051"/>
              <a:gd name="T5" fmla="*/ 582 h 1051"/>
              <a:gd name="T6" fmla="*/ 818 w 1051"/>
              <a:gd name="T7" fmla="*/ 468 h 1051"/>
              <a:gd name="T8" fmla="*/ 700 w 1051"/>
              <a:gd name="T9" fmla="*/ 582 h 1051"/>
              <a:gd name="T10" fmla="*/ 700 w 1051"/>
              <a:gd name="T11" fmla="*/ 932 h 1051"/>
              <a:gd name="T12" fmla="*/ 818 w 1051"/>
              <a:gd name="T13" fmla="*/ 1050 h 1051"/>
              <a:gd name="T14" fmla="*/ 468 w 1051"/>
              <a:gd name="T15" fmla="*/ 118 h 1051"/>
              <a:gd name="T16" fmla="*/ 582 w 1051"/>
              <a:gd name="T17" fmla="*/ 0 h 1051"/>
              <a:gd name="T18" fmla="*/ 468 w 1051"/>
              <a:gd name="T19" fmla="*/ 118 h 1051"/>
              <a:gd name="T20" fmla="*/ 1050 w 1051"/>
              <a:gd name="T21" fmla="*/ 0 h 1051"/>
              <a:gd name="T22" fmla="*/ 932 w 1051"/>
              <a:gd name="T23" fmla="*/ 118 h 1051"/>
              <a:gd name="T24" fmla="*/ 468 w 1051"/>
              <a:gd name="T25" fmla="*/ 350 h 1051"/>
              <a:gd name="T26" fmla="*/ 582 w 1051"/>
              <a:gd name="T27" fmla="*/ 232 h 1051"/>
              <a:gd name="T28" fmla="*/ 468 w 1051"/>
              <a:gd name="T29" fmla="*/ 350 h 1051"/>
              <a:gd name="T30" fmla="*/ 932 w 1051"/>
              <a:gd name="T31" fmla="*/ 232 h 1051"/>
              <a:gd name="T32" fmla="*/ 1050 w 1051"/>
              <a:gd name="T33" fmla="*/ 350 h 1051"/>
              <a:gd name="T34" fmla="*/ 932 w 1051"/>
              <a:gd name="T35" fmla="*/ 1050 h 1051"/>
              <a:gd name="T36" fmla="*/ 1050 w 1051"/>
              <a:gd name="T37" fmla="*/ 932 h 1051"/>
              <a:gd name="T38" fmla="*/ 932 w 1051"/>
              <a:gd name="T39" fmla="*/ 1050 h 1051"/>
              <a:gd name="T40" fmla="*/ 932 w 1051"/>
              <a:gd name="T41" fmla="*/ 468 h 1051"/>
              <a:gd name="T42" fmla="*/ 1050 w 1051"/>
              <a:gd name="T43" fmla="*/ 582 h 1051"/>
              <a:gd name="T44" fmla="*/ 932 w 1051"/>
              <a:gd name="T45" fmla="*/ 817 h 1051"/>
              <a:gd name="T46" fmla="*/ 1050 w 1051"/>
              <a:gd name="T47" fmla="*/ 700 h 1051"/>
              <a:gd name="T48" fmla="*/ 932 w 1051"/>
              <a:gd name="T49" fmla="*/ 817 h 1051"/>
              <a:gd name="T50" fmla="*/ 468 w 1051"/>
              <a:gd name="T51" fmla="*/ 468 h 1051"/>
              <a:gd name="T52" fmla="*/ 582 w 1051"/>
              <a:gd name="T53" fmla="*/ 582 h 1051"/>
              <a:gd name="T54" fmla="*/ 0 w 1051"/>
              <a:gd name="T55" fmla="*/ 118 h 1051"/>
              <a:gd name="T56" fmla="*/ 118 w 1051"/>
              <a:gd name="T57" fmla="*/ 0 h 1051"/>
              <a:gd name="T58" fmla="*/ 0 w 1051"/>
              <a:gd name="T59" fmla="*/ 118 h 1051"/>
              <a:gd name="T60" fmla="*/ 0 w 1051"/>
              <a:gd name="T61" fmla="*/ 232 h 1051"/>
              <a:gd name="T62" fmla="*/ 118 w 1051"/>
              <a:gd name="T63" fmla="*/ 350 h 1051"/>
              <a:gd name="T64" fmla="*/ 0 w 1051"/>
              <a:gd name="T65" fmla="*/ 582 h 1051"/>
              <a:gd name="T66" fmla="*/ 118 w 1051"/>
              <a:gd name="T67" fmla="*/ 468 h 1051"/>
              <a:gd name="T68" fmla="*/ 0 w 1051"/>
              <a:gd name="T69" fmla="*/ 582 h 1051"/>
              <a:gd name="T70" fmla="*/ 0 w 1051"/>
              <a:gd name="T71" fmla="*/ 700 h 1051"/>
              <a:gd name="T72" fmla="*/ 118 w 1051"/>
              <a:gd name="T73" fmla="*/ 817 h 1051"/>
              <a:gd name="T74" fmla="*/ 0 w 1051"/>
              <a:gd name="T75" fmla="*/ 1050 h 1051"/>
              <a:gd name="T76" fmla="*/ 118 w 1051"/>
              <a:gd name="T77" fmla="*/ 932 h 1051"/>
              <a:gd name="T78" fmla="*/ 0 w 1051"/>
              <a:gd name="T79" fmla="*/ 1050 h 1051"/>
              <a:gd name="T80" fmla="*/ 468 w 1051"/>
              <a:gd name="T81" fmla="*/ 932 h 1051"/>
              <a:gd name="T82" fmla="*/ 582 w 1051"/>
              <a:gd name="T83" fmla="*/ 1050 h 1051"/>
              <a:gd name="T84" fmla="*/ 468 w 1051"/>
              <a:gd name="T85" fmla="*/ 817 h 1051"/>
              <a:gd name="T86" fmla="*/ 582 w 1051"/>
              <a:gd name="T87" fmla="*/ 700 h 1051"/>
              <a:gd name="T88" fmla="*/ 468 w 1051"/>
              <a:gd name="T89" fmla="*/ 817 h 1051"/>
              <a:gd name="T90" fmla="*/ 232 w 1051"/>
              <a:gd name="T91" fmla="*/ 932 h 1051"/>
              <a:gd name="T92" fmla="*/ 350 w 1051"/>
              <a:gd name="T93" fmla="*/ 1050 h 1051"/>
              <a:gd name="T94" fmla="*/ 232 w 1051"/>
              <a:gd name="T95" fmla="*/ 582 h 1051"/>
              <a:gd name="T96" fmla="*/ 350 w 1051"/>
              <a:gd name="T97" fmla="*/ 468 h 1051"/>
              <a:gd name="T98" fmla="*/ 232 w 1051"/>
              <a:gd name="T99" fmla="*/ 582 h 1051"/>
              <a:gd name="T100" fmla="*/ 232 w 1051"/>
              <a:gd name="T101" fmla="*/ 0 h 1051"/>
              <a:gd name="T102" fmla="*/ 350 w 1051"/>
              <a:gd name="T103" fmla="*/ 11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051" h="1051">
                <a:moveTo>
                  <a:pt x="700" y="118"/>
                </a:moveTo>
                <a:lnTo>
                  <a:pt x="700" y="0"/>
                </a:lnTo>
                <a:lnTo>
                  <a:pt x="818" y="0"/>
                </a:lnTo>
                <a:lnTo>
                  <a:pt x="818" y="118"/>
                </a:lnTo>
                <a:lnTo>
                  <a:pt x="700" y="118"/>
                </a:lnTo>
                <a:close/>
                <a:moveTo>
                  <a:pt x="700" y="582"/>
                </a:moveTo>
                <a:lnTo>
                  <a:pt x="700" y="468"/>
                </a:lnTo>
                <a:lnTo>
                  <a:pt x="818" y="468"/>
                </a:lnTo>
                <a:lnTo>
                  <a:pt x="818" y="582"/>
                </a:lnTo>
                <a:lnTo>
                  <a:pt x="700" y="582"/>
                </a:lnTo>
                <a:close/>
                <a:moveTo>
                  <a:pt x="700" y="1050"/>
                </a:moveTo>
                <a:lnTo>
                  <a:pt x="700" y="932"/>
                </a:lnTo>
                <a:lnTo>
                  <a:pt x="818" y="932"/>
                </a:lnTo>
                <a:lnTo>
                  <a:pt x="818" y="1050"/>
                </a:lnTo>
                <a:lnTo>
                  <a:pt x="700" y="1050"/>
                </a:lnTo>
                <a:close/>
                <a:moveTo>
                  <a:pt x="468" y="118"/>
                </a:moveTo>
                <a:lnTo>
                  <a:pt x="468" y="0"/>
                </a:lnTo>
                <a:lnTo>
                  <a:pt x="582" y="0"/>
                </a:lnTo>
                <a:lnTo>
                  <a:pt x="582" y="118"/>
                </a:lnTo>
                <a:lnTo>
                  <a:pt x="468" y="118"/>
                </a:lnTo>
                <a:close/>
                <a:moveTo>
                  <a:pt x="932" y="0"/>
                </a:moveTo>
                <a:lnTo>
                  <a:pt x="1050" y="0"/>
                </a:lnTo>
                <a:lnTo>
                  <a:pt x="1050" y="118"/>
                </a:lnTo>
                <a:lnTo>
                  <a:pt x="932" y="118"/>
                </a:lnTo>
                <a:lnTo>
                  <a:pt x="932" y="0"/>
                </a:lnTo>
                <a:close/>
                <a:moveTo>
                  <a:pt x="468" y="350"/>
                </a:moveTo>
                <a:lnTo>
                  <a:pt x="468" y="232"/>
                </a:lnTo>
                <a:lnTo>
                  <a:pt x="582" y="232"/>
                </a:lnTo>
                <a:lnTo>
                  <a:pt x="582" y="350"/>
                </a:lnTo>
                <a:lnTo>
                  <a:pt x="468" y="350"/>
                </a:lnTo>
                <a:close/>
                <a:moveTo>
                  <a:pt x="932" y="350"/>
                </a:moveTo>
                <a:lnTo>
                  <a:pt x="932" y="232"/>
                </a:lnTo>
                <a:lnTo>
                  <a:pt x="1050" y="232"/>
                </a:lnTo>
                <a:lnTo>
                  <a:pt x="1050" y="350"/>
                </a:lnTo>
                <a:lnTo>
                  <a:pt x="932" y="350"/>
                </a:lnTo>
                <a:close/>
                <a:moveTo>
                  <a:pt x="932" y="1050"/>
                </a:moveTo>
                <a:lnTo>
                  <a:pt x="932" y="932"/>
                </a:lnTo>
                <a:lnTo>
                  <a:pt x="1050" y="932"/>
                </a:lnTo>
                <a:lnTo>
                  <a:pt x="1050" y="1050"/>
                </a:lnTo>
                <a:lnTo>
                  <a:pt x="932" y="1050"/>
                </a:lnTo>
                <a:close/>
                <a:moveTo>
                  <a:pt x="932" y="582"/>
                </a:moveTo>
                <a:lnTo>
                  <a:pt x="932" y="468"/>
                </a:lnTo>
                <a:lnTo>
                  <a:pt x="1050" y="468"/>
                </a:lnTo>
                <a:lnTo>
                  <a:pt x="1050" y="582"/>
                </a:lnTo>
                <a:lnTo>
                  <a:pt x="932" y="582"/>
                </a:lnTo>
                <a:close/>
                <a:moveTo>
                  <a:pt x="932" y="817"/>
                </a:moveTo>
                <a:lnTo>
                  <a:pt x="932" y="700"/>
                </a:lnTo>
                <a:lnTo>
                  <a:pt x="1050" y="700"/>
                </a:lnTo>
                <a:lnTo>
                  <a:pt x="1050" y="817"/>
                </a:lnTo>
                <a:lnTo>
                  <a:pt x="932" y="817"/>
                </a:lnTo>
                <a:close/>
                <a:moveTo>
                  <a:pt x="468" y="582"/>
                </a:moveTo>
                <a:lnTo>
                  <a:pt x="468" y="468"/>
                </a:lnTo>
                <a:lnTo>
                  <a:pt x="582" y="468"/>
                </a:lnTo>
                <a:lnTo>
                  <a:pt x="582" y="582"/>
                </a:lnTo>
                <a:lnTo>
                  <a:pt x="468" y="582"/>
                </a:lnTo>
                <a:close/>
                <a:moveTo>
                  <a:pt x="0" y="118"/>
                </a:moveTo>
                <a:lnTo>
                  <a:pt x="0" y="0"/>
                </a:lnTo>
                <a:lnTo>
                  <a:pt x="118" y="0"/>
                </a:lnTo>
                <a:lnTo>
                  <a:pt x="118" y="118"/>
                </a:lnTo>
                <a:lnTo>
                  <a:pt x="0" y="118"/>
                </a:lnTo>
                <a:close/>
                <a:moveTo>
                  <a:pt x="0" y="350"/>
                </a:moveTo>
                <a:lnTo>
                  <a:pt x="0" y="232"/>
                </a:lnTo>
                <a:lnTo>
                  <a:pt x="118" y="232"/>
                </a:lnTo>
                <a:lnTo>
                  <a:pt x="118" y="350"/>
                </a:lnTo>
                <a:lnTo>
                  <a:pt x="0" y="350"/>
                </a:lnTo>
                <a:close/>
                <a:moveTo>
                  <a:pt x="0" y="582"/>
                </a:moveTo>
                <a:lnTo>
                  <a:pt x="0" y="468"/>
                </a:lnTo>
                <a:lnTo>
                  <a:pt x="118" y="468"/>
                </a:lnTo>
                <a:lnTo>
                  <a:pt x="118" y="582"/>
                </a:lnTo>
                <a:lnTo>
                  <a:pt x="0" y="582"/>
                </a:lnTo>
                <a:close/>
                <a:moveTo>
                  <a:pt x="0" y="817"/>
                </a:moveTo>
                <a:lnTo>
                  <a:pt x="0" y="700"/>
                </a:lnTo>
                <a:lnTo>
                  <a:pt x="118" y="700"/>
                </a:lnTo>
                <a:lnTo>
                  <a:pt x="118" y="817"/>
                </a:lnTo>
                <a:lnTo>
                  <a:pt x="0" y="817"/>
                </a:lnTo>
                <a:close/>
                <a:moveTo>
                  <a:pt x="0" y="1050"/>
                </a:moveTo>
                <a:lnTo>
                  <a:pt x="0" y="932"/>
                </a:lnTo>
                <a:lnTo>
                  <a:pt x="118" y="932"/>
                </a:lnTo>
                <a:lnTo>
                  <a:pt x="118" y="1050"/>
                </a:lnTo>
                <a:lnTo>
                  <a:pt x="0" y="1050"/>
                </a:lnTo>
                <a:close/>
                <a:moveTo>
                  <a:pt x="468" y="1050"/>
                </a:moveTo>
                <a:lnTo>
                  <a:pt x="468" y="932"/>
                </a:lnTo>
                <a:lnTo>
                  <a:pt x="582" y="932"/>
                </a:lnTo>
                <a:lnTo>
                  <a:pt x="582" y="1050"/>
                </a:lnTo>
                <a:lnTo>
                  <a:pt x="468" y="1050"/>
                </a:lnTo>
                <a:close/>
                <a:moveTo>
                  <a:pt x="468" y="817"/>
                </a:moveTo>
                <a:lnTo>
                  <a:pt x="468" y="700"/>
                </a:lnTo>
                <a:lnTo>
                  <a:pt x="582" y="700"/>
                </a:lnTo>
                <a:lnTo>
                  <a:pt x="582" y="817"/>
                </a:lnTo>
                <a:lnTo>
                  <a:pt x="468" y="817"/>
                </a:lnTo>
                <a:close/>
                <a:moveTo>
                  <a:pt x="232" y="1050"/>
                </a:moveTo>
                <a:lnTo>
                  <a:pt x="232" y="932"/>
                </a:lnTo>
                <a:lnTo>
                  <a:pt x="350" y="932"/>
                </a:lnTo>
                <a:lnTo>
                  <a:pt x="350" y="1050"/>
                </a:lnTo>
                <a:lnTo>
                  <a:pt x="232" y="1050"/>
                </a:lnTo>
                <a:close/>
                <a:moveTo>
                  <a:pt x="232" y="582"/>
                </a:moveTo>
                <a:lnTo>
                  <a:pt x="232" y="468"/>
                </a:lnTo>
                <a:lnTo>
                  <a:pt x="350" y="468"/>
                </a:lnTo>
                <a:lnTo>
                  <a:pt x="350" y="582"/>
                </a:lnTo>
                <a:lnTo>
                  <a:pt x="232" y="582"/>
                </a:lnTo>
                <a:close/>
                <a:moveTo>
                  <a:pt x="232" y="118"/>
                </a:moveTo>
                <a:lnTo>
                  <a:pt x="232" y="0"/>
                </a:lnTo>
                <a:lnTo>
                  <a:pt x="350" y="0"/>
                </a:lnTo>
                <a:lnTo>
                  <a:pt x="350" y="118"/>
                </a:lnTo>
                <a:lnTo>
                  <a:pt x="232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" name="Freeform 13"/>
          <p:cNvSpPr>
            <a:spLocks noChangeArrowheads="1"/>
          </p:cNvSpPr>
          <p:nvPr/>
        </p:nvSpPr>
        <p:spPr bwMode="auto">
          <a:xfrm>
            <a:off x="2127251" y="1491458"/>
            <a:ext cx="377825" cy="377825"/>
          </a:xfrm>
          <a:custGeom>
            <a:avLst/>
            <a:gdLst>
              <a:gd name="T0" fmla="*/ 700 w 1051"/>
              <a:gd name="T1" fmla="*/ 468 h 1051"/>
              <a:gd name="T2" fmla="*/ 817 w 1051"/>
              <a:gd name="T3" fmla="*/ 582 h 1051"/>
              <a:gd name="T4" fmla="*/ 700 w 1051"/>
              <a:gd name="T5" fmla="*/ 1050 h 1051"/>
              <a:gd name="T6" fmla="*/ 817 w 1051"/>
              <a:gd name="T7" fmla="*/ 932 h 1051"/>
              <a:gd name="T8" fmla="*/ 700 w 1051"/>
              <a:gd name="T9" fmla="*/ 1050 h 1051"/>
              <a:gd name="T10" fmla="*/ 700 w 1051"/>
              <a:gd name="T11" fmla="*/ 0 h 1051"/>
              <a:gd name="T12" fmla="*/ 817 w 1051"/>
              <a:gd name="T13" fmla="*/ 118 h 1051"/>
              <a:gd name="T14" fmla="*/ 932 w 1051"/>
              <a:gd name="T15" fmla="*/ 350 h 1051"/>
              <a:gd name="T16" fmla="*/ 1050 w 1051"/>
              <a:gd name="T17" fmla="*/ 232 h 1051"/>
              <a:gd name="T18" fmla="*/ 932 w 1051"/>
              <a:gd name="T19" fmla="*/ 350 h 1051"/>
              <a:gd name="T20" fmla="*/ 1050 w 1051"/>
              <a:gd name="T21" fmla="*/ 0 h 1051"/>
              <a:gd name="T22" fmla="*/ 932 w 1051"/>
              <a:gd name="T23" fmla="*/ 118 h 1051"/>
              <a:gd name="T24" fmla="*/ 932 w 1051"/>
              <a:gd name="T25" fmla="*/ 582 h 1051"/>
              <a:gd name="T26" fmla="*/ 1050 w 1051"/>
              <a:gd name="T27" fmla="*/ 468 h 1051"/>
              <a:gd name="T28" fmla="*/ 932 w 1051"/>
              <a:gd name="T29" fmla="*/ 582 h 1051"/>
              <a:gd name="T30" fmla="*/ 932 w 1051"/>
              <a:gd name="T31" fmla="*/ 932 h 1051"/>
              <a:gd name="T32" fmla="*/ 1050 w 1051"/>
              <a:gd name="T33" fmla="*/ 1050 h 1051"/>
              <a:gd name="T34" fmla="*/ 467 w 1051"/>
              <a:gd name="T35" fmla="*/ 1050 h 1051"/>
              <a:gd name="T36" fmla="*/ 582 w 1051"/>
              <a:gd name="T37" fmla="*/ 0 h 1051"/>
              <a:gd name="T38" fmla="*/ 467 w 1051"/>
              <a:gd name="T39" fmla="*/ 1050 h 1051"/>
              <a:gd name="T40" fmla="*/ 932 w 1051"/>
              <a:gd name="T41" fmla="*/ 700 h 1051"/>
              <a:gd name="T42" fmla="*/ 1050 w 1051"/>
              <a:gd name="T43" fmla="*/ 817 h 1051"/>
              <a:gd name="T44" fmla="*/ 232 w 1051"/>
              <a:gd name="T45" fmla="*/ 118 h 1051"/>
              <a:gd name="T46" fmla="*/ 350 w 1051"/>
              <a:gd name="T47" fmla="*/ 0 h 1051"/>
              <a:gd name="T48" fmla="*/ 232 w 1051"/>
              <a:gd name="T49" fmla="*/ 118 h 1051"/>
              <a:gd name="T50" fmla="*/ 0 w 1051"/>
              <a:gd name="T51" fmla="*/ 700 h 1051"/>
              <a:gd name="T52" fmla="*/ 117 w 1051"/>
              <a:gd name="T53" fmla="*/ 817 h 1051"/>
              <a:gd name="T54" fmla="*/ 0 w 1051"/>
              <a:gd name="T55" fmla="*/ 1050 h 1051"/>
              <a:gd name="T56" fmla="*/ 117 w 1051"/>
              <a:gd name="T57" fmla="*/ 932 h 1051"/>
              <a:gd name="T58" fmla="*/ 0 w 1051"/>
              <a:gd name="T59" fmla="*/ 1050 h 1051"/>
              <a:gd name="T60" fmla="*/ 0 w 1051"/>
              <a:gd name="T61" fmla="*/ 468 h 1051"/>
              <a:gd name="T62" fmla="*/ 117 w 1051"/>
              <a:gd name="T63" fmla="*/ 582 h 1051"/>
              <a:gd name="T64" fmla="*/ 232 w 1051"/>
              <a:gd name="T65" fmla="*/ 582 h 1051"/>
              <a:gd name="T66" fmla="*/ 350 w 1051"/>
              <a:gd name="T67" fmla="*/ 468 h 1051"/>
              <a:gd name="T68" fmla="*/ 232 w 1051"/>
              <a:gd name="T69" fmla="*/ 582 h 1051"/>
              <a:gd name="T70" fmla="*/ 232 w 1051"/>
              <a:gd name="T71" fmla="*/ 932 h 1051"/>
              <a:gd name="T72" fmla="*/ 350 w 1051"/>
              <a:gd name="T73" fmla="*/ 1050 h 1051"/>
              <a:gd name="T74" fmla="*/ 0 w 1051"/>
              <a:gd name="T75" fmla="*/ 118 h 1051"/>
              <a:gd name="T76" fmla="*/ 117 w 1051"/>
              <a:gd name="T77" fmla="*/ 0 h 1051"/>
              <a:gd name="T78" fmla="*/ 0 w 1051"/>
              <a:gd name="T79" fmla="*/ 118 h 1051"/>
              <a:gd name="T80" fmla="*/ 0 w 1051"/>
              <a:gd name="T81" fmla="*/ 232 h 1051"/>
              <a:gd name="T82" fmla="*/ 117 w 1051"/>
              <a:gd name="T83" fmla="*/ 3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1051">
                <a:moveTo>
                  <a:pt x="700" y="582"/>
                </a:moveTo>
                <a:lnTo>
                  <a:pt x="700" y="468"/>
                </a:lnTo>
                <a:lnTo>
                  <a:pt x="817" y="468"/>
                </a:lnTo>
                <a:lnTo>
                  <a:pt x="817" y="582"/>
                </a:lnTo>
                <a:lnTo>
                  <a:pt x="700" y="582"/>
                </a:lnTo>
                <a:close/>
                <a:moveTo>
                  <a:pt x="700" y="1050"/>
                </a:moveTo>
                <a:lnTo>
                  <a:pt x="700" y="932"/>
                </a:lnTo>
                <a:lnTo>
                  <a:pt x="817" y="932"/>
                </a:lnTo>
                <a:lnTo>
                  <a:pt x="817" y="1050"/>
                </a:lnTo>
                <a:lnTo>
                  <a:pt x="700" y="1050"/>
                </a:lnTo>
                <a:close/>
                <a:moveTo>
                  <a:pt x="700" y="118"/>
                </a:moveTo>
                <a:lnTo>
                  <a:pt x="700" y="0"/>
                </a:lnTo>
                <a:lnTo>
                  <a:pt x="817" y="0"/>
                </a:lnTo>
                <a:lnTo>
                  <a:pt x="817" y="118"/>
                </a:lnTo>
                <a:lnTo>
                  <a:pt x="700" y="118"/>
                </a:lnTo>
                <a:close/>
                <a:moveTo>
                  <a:pt x="932" y="350"/>
                </a:moveTo>
                <a:lnTo>
                  <a:pt x="932" y="232"/>
                </a:lnTo>
                <a:lnTo>
                  <a:pt x="1050" y="232"/>
                </a:lnTo>
                <a:lnTo>
                  <a:pt x="1050" y="350"/>
                </a:lnTo>
                <a:lnTo>
                  <a:pt x="932" y="350"/>
                </a:lnTo>
                <a:close/>
                <a:moveTo>
                  <a:pt x="932" y="0"/>
                </a:moveTo>
                <a:lnTo>
                  <a:pt x="1050" y="0"/>
                </a:lnTo>
                <a:lnTo>
                  <a:pt x="1050" y="118"/>
                </a:lnTo>
                <a:lnTo>
                  <a:pt x="932" y="118"/>
                </a:lnTo>
                <a:lnTo>
                  <a:pt x="932" y="0"/>
                </a:lnTo>
                <a:close/>
                <a:moveTo>
                  <a:pt x="932" y="582"/>
                </a:moveTo>
                <a:lnTo>
                  <a:pt x="932" y="468"/>
                </a:lnTo>
                <a:lnTo>
                  <a:pt x="1050" y="468"/>
                </a:lnTo>
                <a:lnTo>
                  <a:pt x="1050" y="582"/>
                </a:lnTo>
                <a:lnTo>
                  <a:pt x="932" y="582"/>
                </a:lnTo>
                <a:close/>
                <a:moveTo>
                  <a:pt x="932" y="1050"/>
                </a:moveTo>
                <a:lnTo>
                  <a:pt x="932" y="932"/>
                </a:lnTo>
                <a:lnTo>
                  <a:pt x="1050" y="932"/>
                </a:lnTo>
                <a:lnTo>
                  <a:pt x="1050" y="1050"/>
                </a:lnTo>
                <a:lnTo>
                  <a:pt x="932" y="1050"/>
                </a:lnTo>
                <a:close/>
                <a:moveTo>
                  <a:pt x="467" y="1050"/>
                </a:moveTo>
                <a:lnTo>
                  <a:pt x="467" y="0"/>
                </a:lnTo>
                <a:lnTo>
                  <a:pt x="582" y="0"/>
                </a:lnTo>
                <a:lnTo>
                  <a:pt x="582" y="1050"/>
                </a:lnTo>
                <a:lnTo>
                  <a:pt x="467" y="1050"/>
                </a:lnTo>
                <a:close/>
                <a:moveTo>
                  <a:pt x="932" y="817"/>
                </a:moveTo>
                <a:lnTo>
                  <a:pt x="932" y="700"/>
                </a:lnTo>
                <a:lnTo>
                  <a:pt x="1050" y="700"/>
                </a:lnTo>
                <a:lnTo>
                  <a:pt x="1050" y="817"/>
                </a:lnTo>
                <a:lnTo>
                  <a:pt x="932" y="817"/>
                </a:lnTo>
                <a:close/>
                <a:moveTo>
                  <a:pt x="232" y="118"/>
                </a:moveTo>
                <a:lnTo>
                  <a:pt x="232" y="0"/>
                </a:lnTo>
                <a:lnTo>
                  <a:pt x="350" y="0"/>
                </a:lnTo>
                <a:lnTo>
                  <a:pt x="350" y="118"/>
                </a:lnTo>
                <a:lnTo>
                  <a:pt x="232" y="118"/>
                </a:lnTo>
                <a:close/>
                <a:moveTo>
                  <a:pt x="0" y="817"/>
                </a:moveTo>
                <a:lnTo>
                  <a:pt x="0" y="700"/>
                </a:lnTo>
                <a:lnTo>
                  <a:pt x="117" y="700"/>
                </a:lnTo>
                <a:lnTo>
                  <a:pt x="117" y="817"/>
                </a:lnTo>
                <a:lnTo>
                  <a:pt x="0" y="817"/>
                </a:lnTo>
                <a:close/>
                <a:moveTo>
                  <a:pt x="0" y="1050"/>
                </a:moveTo>
                <a:lnTo>
                  <a:pt x="0" y="932"/>
                </a:lnTo>
                <a:lnTo>
                  <a:pt x="117" y="932"/>
                </a:lnTo>
                <a:lnTo>
                  <a:pt x="117" y="1050"/>
                </a:lnTo>
                <a:lnTo>
                  <a:pt x="0" y="1050"/>
                </a:lnTo>
                <a:close/>
                <a:moveTo>
                  <a:pt x="0" y="582"/>
                </a:moveTo>
                <a:lnTo>
                  <a:pt x="0" y="468"/>
                </a:lnTo>
                <a:lnTo>
                  <a:pt x="117" y="468"/>
                </a:lnTo>
                <a:lnTo>
                  <a:pt x="117" y="582"/>
                </a:lnTo>
                <a:lnTo>
                  <a:pt x="0" y="582"/>
                </a:lnTo>
                <a:close/>
                <a:moveTo>
                  <a:pt x="232" y="582"/>
                </a:moveTo>
                <a:lnTo>
                  <a:pt x="232" y="468"/>
                </a:lnTo>
                <a:lnTo>
                  <a:pt x="350" y="468"/>
                </a:lnTo>
                <a:lnTo>
                  <a:pt x="350" y="582"/>
                </a:lnTo>
                <a:lnTo>
                  <a:pt x="232" y="582"/>
                </a:lnTo>
                <a:close/>
                <a:moveTo>
                  <a:pt x="232" y="1050"/>
                </a:moveTo>
                <a:lnTo>
                  <a:pt x="232" y="932"/>
                </a:lnTo>
                <a:lnTo>
                  <a:pt x="350" y="932"/>
                </a:lnTo>
                <a:lnTo>
                  <a:pt x="350" y="1050"/>
                </a:lnTo>
                <a:lnTo>
                  <a:pt x="232" y="1050"/>
                </a:lnTo>
                <a:close/>
                <a:moveTo>
                  <a:pt x="0" y="118"/>
                </a:moveTo>
                <a:lnTo>
                  <a:pt x="0" y="0"/>
                </a:lnTo>
                <a:lnTo>
                  <a:pt x="117" y="0"/>
                </a:lnTo>
                <a:lnTo>
                  <a:pt x="117" y="118"/>
                </a:lnTo>
                <a:lnTo>
                  <a:pt x="0" y="118"/>
                </a:lnTo>
                <a:close/>
                <a:moveTo>
                  <a:pt x="0" y="350"/>
                </a:moveTo>
                <a:lnTo>
                  <a:pt x="0" y="232"/>
                </a:lnTo>
                <a:lnTo>
                  <a:pt x="117" y="232"/>
                </a:lnTo>
                <a:lnTo>
                  <a:pt x="117" y="350"/>
                </a:lnTo>
                <a:lnTo>
                  <a:pt x="0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5" name="Freeform 14"/>
          <p:cNvSpPr>
            <a:spLocks noChangeArrowheads="1"/>
          </p:cNvSpPr>
          <p:nvPr/>
        </p:nvSpPr>
        <p:spPr bwMode="auto">
          <a:xfrm>
            <a:off x="3197226" y="1491458"/>
            <a:ext cx="377825" cy="377825"/>
          </a:xfrm>
          <a:custGeom>
            <a:avLst/>
            <a:gdLst>
              <a:gd name="T0" fmla="*/ 700 w 1051"/>
              <a:gd name="T1" fmla="*/ 468 h 1051"/>
              <a:gd name="T2" fmla="*/ 817 w 1051"/>
              <a:gd name="T3" fmla="*/ 582 h 1051"/>
              <a:gd name="T4" fmla="*/ 932 w 1051"/>
              <a:gd name="T5" fmla="*/ 1050 h 1051"/>
              <a:gd name="T6" fmla="*/ 1050 w 1051"/>
              <a:gd name="T7" fmla="*/ 932 h 1051"/>
              <a:gd name="T8" fmla="*/ 932 w 1051"/>
              <a:gd name="T9" fmla="*/ 1050 h 1051"/>
              <a:gd name="T10" fmla="*/ 467 w 1051"/>
              <a:gd name="T11" fmla="*/ 232 h 1051"/>
              <a:gd name="T12" fmla="*/ 582 w 1051"/>
              <a:gd name="T13" fmla="*/ 350 h 1051"/>
              <a:gd name="T14" fmla="*/ 700 w 1051"/>
              <a:gd name="T15" fmla="*/ 1050 h 1051"/>
              <a:gd name="T16" fmla="*/ 817 w 1051"/>
              <a:gd name="T17" fmla="*/ 932 h 1051"/>
              <a:gd name="T18" fmla="*/ 700 w 1051"/>
              <a:gd name="T19" fmla="*/ 1050 h 1051"/>
              <a:gd name="T20" fmla="*/ 932 w 1051"/>
              <a:gd name="T21" fmla="*/ 700 h 1051"/>
              <a:gd name="T22" fmla="*/ 1050 w 1051"/>
              <a:gd name="T23" fmla="*/ 817 h 1051"/>
              <a:gd name="T24" fmla="*/ 0 w 1051"/>
              <a:gd name="T25" fmla="*/ 0 h 1051"/>
              <a:gd name="T26" fmla="*/ 1050 w 1051"/>
              <a:gd name="T27" fmla="*/ 118 h 1051"/>
              <a:gd name="T28" fmla="*/ 0 w 1051"/>
              <a:gd name="T29" fmla="*/ 0 h 1051"/>
              <a:gd name="T30" fmla="*/ 932 w 1051"/>
              <a:gd name="T31" fmla="*/ 468 h 1051"/>
              <a:gd name="T32" fmla="*/ 1050 w 1051"/>
              <a:gd name="T33" fmla="*/ 582 h 1051"/>
              <a:gd name="T34" fmla="*/ 932 w 1051"/>
              <a:gd name="T35" fmla="*/ 350 h 1051"/>
              <a:gd name="T36" fmla="*/ 1050 w 1051"/>
              <a:gd name="T37" fmla="*/ 232 h 1051"/>
              <a:gd name="T38" fmla="*/ 932 w 1051"/>
              <a:gd name="T39" fmla="*/ 350 h 1051"/>
              <a:gd name="T40" fmla="*/ 467 w 1051"/>
              <a:gd name="T41" fmla="*/ 700 h 1051"/>
              <a:gd name="T42" fmla="*/ 582 w 1051"/>
              <a:gd name="T43" fmla="*/ 817 h 1051"/>
              <a:gd name="T44" fmla="*/ 0 w 1051"/>
              <a:gd name="T45" fmla="*/ 350 h 1051"/>
              <a:gd name="T46" fmla="*/ 117 w 1051"/>
              <a:gd name="T47" fmla="*/ 232 h 1051"/>
              <a:gd name="T48" fmla="*/ 0 w 1051"/>
              <a:gd name="T49" fmla="*/ 350 h 1051"/>
              <a:gd name="T50" fmla="*/ 0 w 1051"/>
              <a:gd name="T51" fmla="*/ 468 h 1051"/>
              <a:gd name="T52" fmla="*/ 117 w 1051"/>
              <a:gd name="T53" fmla="*/ 582 h 1051"/>
              <a:gd name="T54" fmla="*/ 0 w 1051"/>
              <a:gd name="T55" fmla="*/ 1050 h 1051"/>
              <a:gd name="T56" fmla="*/ 117 w 1051"/>
              <a:gd name="T57" fmla="*/ 932 h 1051"/>
              <a:gd name="T58" fmla="*/ 0 w 1051"/>
              <a:gd name="T59" fmla="*/ 1050 h 1051"/>
              <a:gd name="T60" fmla="*/ 0 w 1051"/>
              <a:gd name="T61" fmla="*/ 700 h 1051"/>
              <a:gd name="T62" fmla="*/ 117 w 1051"/>
              <a:gd name="T63" fmla="*/ 817 h 1051"/>
              <a:gd name="T64" fmla="*/ 467 w 1051"/>
              <a:gd name="T65" fmla="*/ 1050 h 1051"/>
              <a:gd name="T66" fmla="*/ 582 w 1051"/>
              <a:gd name="T67" fmla="*/ 932 h 1051"/>
              <a:gd name="T68" fmla="*/ 467 w 1051"/>
              <a:gd name="T69" fmla="*/ 1050 h 1051"/>
              <a:gd name="T70" fmla="*/ 467 w 1051"/>
              <a:gd name="T71" fmla="*/ 468 h 1051"/>
              <a:gd name="T72" fmla="*/ 582 w 1051"/>
              <a:gd name="T73" fmla="*/ 582 h 1051"/>
              <a:gd name="T74" fmla="*/ 232 w 1051"/>
              <a:gd name="T75" fmla="*/ 582 h 1051"/>
              <a:gd name="T76" fmla="*/ 350 w 1051"/>
              <a:gd name="T77" fmla="*/ 468 h 1051"/>
              <a:gd name="T78" fmla="*/ 232 w 1051"/>
              <a:gd name="T79" fmla="*/ 582 h 1051"/>
              <a:gd name="T80" fmla="*/ 232 w 1051"/>
              <a:gd name="T81" fmla="*/ 932 h 1051"/>
              <a:gd name="T82" fmla="*/ 350 w 1051"/>
              <a:gd name="T83" fmla="*/ 10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1051">
                <a:moveTo>
                  <a:pt x="700" y="582"/>
                </a:moveTo>
                <a:lnTo>
                  <a:pt x="700" y="468"/>
                </a:lnTo>
                <a:lnTo>
                  <a:pt x="817" y="468"/>
                </a:lnTo>
                <a:lnTo>
                  <a:pt x="817" y="582"/>
                </a:lnTo>
                <a:lnTo>
                  <a:pt x="700" y="582"/>
                </a:lnTo>
                <a:close/>
                <a:moveTo>
                  <a:pt x="932" y="1050"/>
                </a:moveTo>
                <a:lnTo>
                  <a:pt x="932" y="932"/>
                </a:lnTo>
                <a:lnTo>
                  <a:pt x="1050" y="932"/>
                </a:lnTo>
                <a:lnTo>
                  <a:pt x="1050" y="1050"/>
                </a:lnTo>
                <a:lnTo>
                  <a:pt x="932" y="1050"/>
                </a:lnTo>
                <a:close/>
                <a:moveTo>
                  <a:pt x="467" y="350"/>
                </a:moveTo>
                <a:lnTo>
                  <a:pt x="467" y="232"/>
                </a:lnTo>
                <a:lnTo>
                  <a:pt x="582" y="232"/>
                </a:lnTo>
                <a:lnTo>
                  <a:pt x="582" y="350"/>
                </a:lnTo>
                <a:lnTo>
                  <a:pt x="467" y="350"/>
                </a:lnTo>
                <a:close/>
                <a:moveTo>
                  <a:pt x="700" y="1050"/>
                </a:moveTo>
                <a:lnTo>
                  <a:pt x="700" y="932"/>
                </a:lnTo>
                <a:lnTo>
                  <a:pt x="817" y="932"/>
                </a:lnTo>
                <a:lnTo>
                  <a:pt x="817" y="1050"/>
                </a:lnTo>
                <a:lnTo>
                  <a:pt x="700" y="1050"/>
                </a:lnTo>
                <a:close/>
                <a:moveTo>
                  <a:pt x="932" y="817"/>
                </a:moveTo>
                <a:lnTo>
                  <a:pt x="932" y="700"/>
                </a:lnTo>
                <a:lnTo>
                  <a:pt x="1050" y="700"/>
                </a:lnTo>
                <a:lnTo>
                  <a:pt x="1050" y="817"/>
                </a:lnTo>
                <a:lnTo>
                  <a:pt x="932" y="817"/>
                </a:lnTo>
                <a:close/>
                <a:moveTo>
                  <a:pt x="0" y="0"/>
                </a:moveTo>
                <a:lnTo>
                  <a:pt x="1050" y="0"/>
                </a:lnTo>
                <a:lnTo>
                  <a:pt x="1050" y="118"/>
                </a:lnTo>
                <a:lnTo>
                  <a:pt x="0" y="118"/>
                </a:lnTo>
                <a:lnTo>
                  <a:pt x="0" y="0"/>
                </a:lnTo>
                <a:close/>
                <a:moveTo>
                  <a:pt x="932" y="582"/>
                </a:moveTo>
                <a:lnTo>
                  <a:pt x="932" y="468"/>
                </a:lnTo>
                <a:lnTo>
                  <a:pt x="1050" y="468"/>
                </a:lnTo>
                <a:lnTo>
                  <a:pt x="1050" y="582"/>
                </a:lnTo>
                <a:lnTo>
                  <a:pt x="932" y="582"/>
                </a:lnTo>
                <a:close/>
                <a:moveTo>
                  <a:pt x="932" y="350"/>
                </a:moveTo>
                <a:lnTo>
                  <a:pt x="932" y="232"/>
                </a:lnTo>
                <a:lnTo>
                  <a:pt x="1050" y="232"/>
                </a:lnTo>
                <a:lnTo>
                  <a:pt x="1050" y="350"/>
                </a:lnTo>
                <a:lnTo>
                  <a:pt x="932" y="350"/>
                </a:lnTo>
                <a:close/>
                <a:moveTo>
                  <a:pt x="467" y="817"/>
                </a:moveTo>
                <a:lnTo>
                  <a:pt x="467" y="700"/>
                </a:lnTo>
                <a:lnTo>
                  <a:pt x="582" y="700"/>
                </a:lnTo>
                <a:lnTo>
                  <a:pt x="582" y="817"/>
                </a:lnTo>
                <a:lnTo>
                  <a:pt x="467" y="817"/>
                </a:lnTo>
                <a:close/>
                <a:moveTo>
                  <a:pt x="0" y="350"/>
                </a:moveTo>
                <a:lnTo>
                  <a:pt x="0" y="232"/>
                </a:lnTo>
                <a:lnTo>
                  <a:pt x="117" y="232"/>
                </a:lnTo>
                <a:lnTo>
                  <a:pt x="117" y="350"/>
                </a:lnTo>
                <a:lnTo>
                  <a:pt x="0" y="350"/>
                </a:lnTo>
                <a:close/>
                <a:moveTo>
                  <a:pt x="0" y="582"/>
                </a:moveTo>
                <a:lnTo>
                  <a:pt x="0" y="468"/>
                </a:lnTo>
                <a:lnTo>
                  <a:pt x="117" y="468"/>
                </a:lnTo>
                <a:lnTo>
                  <a:pt x="117" y="582"/>
                </a:lnTo>
                <a:lnTo>
                  <a:pt x="0" y="582"/>
                </a:lnTo>
                <a:close/>
                <a:moveTo>
                  <a:pt x="0" y="1050"/>
                </a:moveTo>
                <a:lnTo>
                  <a:pt x="0" y="932"/>
                </a:lnTo>
                <a:lnTo>
                  <a:pt x="117" y="932"/>
                </a:lnTo>
                <a:lnTo>
                  <a:pt x="117" y="1050"/>
                </a:lnTo>
                <a:lnTo>
                  <a:pt x="0" y="1050"/>
                </a:lnTo>
                <a:close/>
                <a:moveTo>
                  <a:pt x="0" y="817"/>
                </a:moveTo>
                <a:lnTo>
                  <a:pt x="0" y="700"/>
                </a:lnTo>
                <a:lnTo>
                  <a:pt x="117" y="700"/>
                </a:lnTo>
                <a:lnTo>
                  <a:pt x="117" y="817"/>
                </a:lnTo>
                <a:lnTo>
                  <a:pt x="0" y="817"/>
                </a:lnTo>
                <a:close/>
                <a:moveTo>
                  <a:pt x="467" y="1050"/>
                </a:moveTo>
                <a:lnTo>
                  <a:pt x="467" y="932"/>
                </a:lnTo>
                <a:lnTo>
                  <a:pt x="582" y="932"/>
                </a:lnTo>
                <a:lnTo>
                  <a:pt x="582" y="1050"/>
                </a:lnTo>
                <a:lnTo>
                  <a:pt x="467" y="1050"/>
                </a:lnTo>
                <a:close/>
                <a:moveTo>
                  <a:pt x="467" y="582"/>
                </a:moveTo>
                <a:lnTo>
                  <a:pt x="467" y="468"/>
                </a:lnTo>
                <a:lnTo>
                  <a:pt x="582" y="468"/>
                </a:lnTo>
                <a:lnTo>
                  <a:pt x="582" y="582"/>
                </a:lnTo>
                <a:lnTo>
                  <a:pt x="467" y="582"/>
                </a:lnTo>
                <a:close/>
                <a:moveTo>
                  <a:pt x="232" y="582"/>
                </a:moveTo>
                <a:lnTo>
                  <a:pt x="232" y="468"/>
                </a:lnTo>
                <a:lnTo>
                  <a:pt x="350" y="468"/>
                </a:lnTo>
                <a:lnTo>
                  <a:pt x="350" y="582"/>
                </a:lnTo>
                <a:lnTo>
                  <a:pt x="232" y="582"/>
                </a:lnTo>
                <a:close/>
                <a:moveTo>
                  <a:pt x="232" y="1050"/>
                </a:moveTo>
                <a:lnTo>
                  <a:pt x="232" y="932"/>
                </a:lnTo>
                <a:lnTo>
                  <a:pt x="350" y="932"/>
                </a:lnTo>
                <a:lnTo>
                  <a:pt x="350" y="1050"/>
                </a:lnTo>
                <a:lnTo>
                  <a:pt x="232" y="10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4268789" y="1491458"/>
            <a:ext cx="377825" cy="377825"/>
          </a:xfrm>
          <a:custGeom>
            <a:avLst/>
            <a:gdLst>
              <a:gd name="T0" fmla="*/ 932 w 1051"/>
              <a:gd name="T1" fmla="*/ 350 h 1051"/>
              <a:gd name="T2" fmla="*/ 932 w 1051"/>
              <a:gd name="T3" fmla="*/ 232 h 1051"/>
              <a:gd name="T4" fmla="*/ 1050 w 1051"/>
              <a:gd name="T5" fmla="*/ 232 h 1051"/>
              <a:gd name="T6" fmla="*/ 1050 w 1051"/>
              <a:gd name="T7" fmla="*/ 350 h 1051"/>
              <a:gd name="T8" fmla="*/ 932 w 1051"/>
              <a:gd name="T9" fmla="*/ 350 h 1051"/>
              <a:gd name="T10" fmla="*/ 0 w 1051"/>
              <a:gd name="T11" fmla="*/ 0 h 1051"/>
              <a:gd name="T12" fmla="*/ 1050 w 1051"/>
              <a:gd name="T13" fmla="*/ 0 h 1051"/>
              <a:gd name="T14" fmla="*/ 1050 w 1051"/>
              <a:gd name="T15" fmla="*/ 118 h 1051"/>
              <a:gd name="T16" fmla="*/ 117 w 1051"/>
              <a:gd name="T17" fmla="*/ 118 h 1051"/>
              <a:gd name="T18" fmla="*/ 117 w 1051"/>
              <a:gd name="T19" fmla="*/ 1050 h 1051"/>
              <a:gd name="T20" fmla="*/ 0 w 1051"/>
              <a:gd name="T21" fmla="*/ 1050 h 1051"/>
              <a:gd name="T22" fmla="*/ 0 w 1051"/>
              <a:gd name="T23" fmla="*/ 0 h 1051"/>
              <a:gd name="T24" fmla="*/ 932 w 1051"/>
              <a:gd name="T25" fmla="*/ 582 h 1051"/>
              <a:gd name="T26" fmla="*/ 932 w 1051"/>
              <a:gd name="T27" fmla="*/ 467 h 1051"/>
              <a:gd name="T28" fmla="*/ 1050 w 1051"/>
              <a:gd name="T29" fmla="*/ 467 h 1051"/>
              <a:gd name="T30" fmla="*/ 1050 w 1051"/>
              <a:gd name="T31" fmla="*/ 582 h 1051"/>
              <a:gd name="T32" fmla="*/ 932 w 1051"/>
              <a:gd name="T33" fmla="*/ 582 h 1051"/>
              <a:gd name="T34" fmla="*/ 932 w 1051"/>
              <a:gd name="T35" fmla="*/ 817 h 1051"/>
              <a:gd name="T36" fmla="*/ 932 w 1051"/>
              <a:gd name="T37" fmla="*/ 700 h 1051"/>
              <a:gd name="T38" fmla="*/ 1050 w 1051"/>
              <a:gd name="T39" fmla="*/ 700 h 1051"/>
              <a:gd name="T40" fmla="*/ 1050 w 1051"/>
              <a:gd name="T41" fmla="*/ 817 h 1051"/>
              <a:gd name="T42" fmla="*/ 932 w 1051"/>
              <a:gd name="T43" fmla="*/ 817 h 1051"/>
              <a:gd name="T44" fmla="*/ 467 w 1051"/>
              <a:gd name="T45" fmla="*/ 1050 h 1051"/>
              <a:gd name="T46" fmla="*/ 467 w 1051"/>
              <a:gd name="T47" fmla="*/ 932 h 1051"/>
              <a:gd name="T48" fmla="*/ 582 w 1051"/>
              <a:gd name="T49" fmla="*/ 932 h 1051"/>
              <a:gd name="T50" fmla="*/ 582 w 1051"/>
              <a:gd name="T51" fmla="*/ 1050 h 1051"/>
              <a:gd name="T52" fmla="*/ 467 w 1051"/>
              <a:gd name="T53" fmla="*/ 1050 h 1051"/>
              <a:gd name="T54" fmla="*/ 232 w 1051"/>
              <a:gd name="T55" fmla="*/ 1050 h 1051"/>
              <a:gd name="T56" fmla="*/ 232 w 1051"/>
              <a:gd name="T57" fmla="*/ 932 h 1051"/>
              <a:gd name="T58" fmla="*/ 350 w 1051"/>
              <a:gd name="T59" fmla="*/ 932 h 1051"/>
              <a:gd name="T60" fmla="*/ 350 w 1051"/>
              <a:gd name="T61" fmla="*/ 1050 h 1051"/>
              <a:gd name="T62" fmla="*/ 232 w 1051"/>
              <a:gd name="T63" fmla="*/ 1050 h 1051"/>
              <a:gd name="T64" fmla="*/ 932 w 1051"/>
              <a:gd name="T65" fmla="*/ 1050 h 1051"/>
              <a:gd name="T66" fmla="*/ 932 w 1051"/>
              <a:gd name="T67" fmla="*/ 932 h 1051"/>
              <a:gd name="T68" fmla="*/ 1050 w 1051"/>
              <a:gd name="T69" fmla="*/ 932 h 1051"/>
              <a:gd name="T70" fmla="*/ 1050 w 1051"/>
              <a:gd name="T71" fmla="*/ 1050 h 1051"/>
              <a:gd name="T72" fmla="*/ 932 w 1051"/>
              <a:gd name="T73" fmla="*/ 1050 h 1051"/>
              <a:gd name="T74" fmla="*/ 700 w 1051"/>
              <a:gd name="T75" fmla="*/ 1050 h 1051"/>
              <a:gd name="T76" fmla="*/ 700 w 1051"/>
              <a:gd name="T77" fmla="*/ 932 h 1051"/>
              <a:gd name="T78" fmla="*/ 817 w 1051"/>
              <a:gd name="T79" fmla="*/ 932 h 1051"/>
              <a:gd name="T80" fmla="*/ 817 w 1051"/>
              <a:gd name="T81" fmla="*/ 1050 h 1051"/>
              <a:gd name="T82" fmla="*/ 700 w 1051"/>
              <a:gd name="T83" fmla="*/ 10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1051">
                <a:moveTo>
                  <a:pt x="932" y="350"/>
                </a:moveTo>
                <a:lnTo>
                  <a:pt x="932" y="232"/>
                </a:lnTo>
                <a:lnTo>
                  <a:pt x="1050" y="232"/>
                </a:lnTo>
                <a:lnTo>
                  <a:pt x="1050" y="350"/>
                </a:lnTo>
                <a:lnTo>
                  <a:pt x="932" y="350"/>
                </a:lnTo>
                <a:close/>
                <a:moveTo>
                  <a:pt x="0" y="0"/>
                </a:moveTo>
                <a:lnTo>
                  <a:pt x="1050" y="0"/>
                </a:lnTo>
                <a:lnTo>
                  <a:pt x="1050" y="118"/>
                </a:lnTo>
                <a:lnTo>
                  <a:pt x="117" y="118"/>
                </a:lnTo>
                <a:lnTo>
                  <a:pt x="117" y="1050"/>
                </a:lnTo>
                <a:lnTo>
                  <a:pt x="0" y="1050"/>
                </a:lnTo>
                <a:lnTo>
                  <a:pt x="0" y="0"/>
                </a:lnTo>
                <a:close/>
                <a:moveTo>
                  <a:pt x="932" y="582"/>
                </a:moveTo>
                <a:lnTo>
                  <a:pt x="932" y="467"/>
                </a:lnTo>
                <a:lnTo>
                  <a:pt x="1050" y="467"/>
                </a:lnTo>
                <a:lnTo>
                  <a:pt x="1050" y="582"/>
                </a:lnTo>
                <a:lnTo>
                  <a:pt x="932" y="582"/>
                </a:lnTo>
                <a:close/>
                <a:moveTo>
                  <a:pt x="932" y="817"/>
                </a:moveTo>
                <a:lnTo>
                  <a:pt x="932" y="700"/>
                </a:lnTo>
                <a:lnTo>
                  <a:pt x="1050" y="700"/>
                </a:lnTo>
                <a:lnTo>
                  <a:pt x="1050" y="817"/>
                </a:lnTo>
                <a:lnTo>
                  <a:pt x="932" y="817"/>
                </a:lnTo>
                <a:close/>
                <a:moveTo>
                  <a:pt x="467" y="1050"/>
                </a:moveTo>
                <a:lnTo>
                  <a:pt x="467" y="932"/>
                </a:lnTo>
                <a:lnTo>
                  <a:pt x="582" y="932"/>
                </a:lnTo>
                <a:lnTo>
                  <a:pt x="582" y="1050"/>
                </a:lnTo>
                <a:lnTo>
                  <a:pt x="467" y="1050"/>
                </a:lnTo>
                <a:close/>
                <a:moveTo>
                  <a:pt x="232" y="1050"/>
                </a:moveTo>
                <a:lnTo>
                  <a:pt x="232" y="932"/>
                </a:lnTo>
                <a:lnTo>
                  <a:pt x="350" y="932"/>
                </a:lnTo>
                <a:lnTo>
                  <a:pt x="350" y="1050"/>
                </a:lnTo>
                <a:lnTo>
                  <a:pt x="232" y="1050"/>
                </a:lnTo>
                <a:close/>
                <a:moveTo>
                  <a:pt x="932" y="1050"/>
                </a:moveTo>
                <a:lnTo>
                  <a:pt x="932" y="932"/>
                </a:lnTo>
                <a:lnTo>
                  <a:pt x="1050" y="932"/>
                </a:lnTo>
                <a:lnTo>
                  <a:pt x="1050" y="1050"/>
                </a:lnTo>
                <a:lnTo>
                  <a:pt x="932" y="1050"/>
                </a:lnTo>
                <a:close/>
                <a:moveTo>
                  <a:pt x="700" y="1050"/>
                </a:moveTo>
                <a:lnTo>
                  <a:pt x="700" y="932"/>
                </a:lnTo>
                <a:lnTo>
                  <a:pt x="817" y="932"/>
                </a:lnTo>
                <a:lnTo>
                  <a:pt x="817" y="1050"/>
                </a:lnTo>
                <a:lnTo>
                  <a:pt x="700" y="10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5340351" y="1491458"/>
            <a:ext cx="377825" cy="377825"/>
          </a:xfrm>
          <a:custGeom>
            <a:avLst/>
            <a:gdLst>
              <a:gd name="T0" fmla="*/ 467 w 1051"/>
              <a:gd name="T1" fmla="*/ 232 h 1051"/>
              <a:gd name="T2" fmla="*/ 582 w 1051"/>
              <a:gd name="T3" fmla="*/ 350 h 1051"/>
              <a:gd name="T4" fmla="*/ 467 w 1051"/>
              <a:gd name="T5" fmla="*/ 118 h 1051"/>
              <a:gd name="T6" fmla="*/ 582 w 1051"/>
              <a:gd name="T7" fmla="*/ 0 h 1051"/>
              <a:gd name="T8" fmla="*/ 467 w 1051"/>
              <a:gd name="T9" fmla="*/ 118 h 1051"/>
              <a:gd name="T10" fmla="*/ 467 w 1051"/>
              <a:gd name="T11" fmla="*/ 467 h 1051"/>
              <a:gd name="T12" fmla="*/ 582 w 1051"/>
              <a:gd name="T13" fmla="*/ 582 h 1051"/>
              <a:gd name="T14" fmla="*/ 700 w 1051"/>
              <a:gd name="T15" fmla="*/ 118 h 1051"/>
              <a:gd name="T16" fmla="*/ 817 w 1051"/>
              <a:gd name="T17" fmla="*/ 0 h 1051"/>
              <a:gd name="T18" fmla="*/ 700 w 1051"/>
              <a:gd name="T19" fmla="*/ 118 h 1051"/>
              <a:gd name="T20" fmla="*/ 700 w 1051"/>
              <a:gd name="T21" fmla="*/ 932 h 1051"/>
              <a:gd name="T22" fmla="*/ 817 w 1051"/>
              <a:gd name="T23" fmla="*/ 1050 h 1051"/>
              <a:gd name="T24" fmla="*/ 932 w 1051"/>
              <a:gd name="T25" fmla="*/ 0 h 1051"/>
              <a:gd name="T26" fmla="*/ 1050 w 1051"/>
              <a:gd name="T27" fmla="*/ 1050 h 1051"/>
              <a:gd name="T28" fmla="*/ 932 w 1051"/>
              <a:gd name="T29" fmla="*/ 0 h 1051"/>
              <a:gd name="T30" fmla="*/ 700 w 1051"/>
              <a:gd name="T31" fmla="*/ 467 h 1051"/>
              <a:gd name="T32" fmla="*/ 817 w 1051"/>
              <a:gd name="T33" fmla="*/ 582 h 1051"/>
              <a:gd name="T34" fmla="*/ 467 w 1051"/>
              <a:gd name="T35" fmla="*/ 817 h 1051"/>
              <a:gd name="T36" fmla="*/ 582 w 1051"/>
              <a:gd name="T37" fmla="*/ 700 h 1051"/>
              <a:gd name="T38" fmla="*/ 467 w 1051"/>
              <a:gd name="T39" fmla="*/ 817 h 1051"/>
              <a:gd name="T40" fmla="*/ 0 w 1051"/>
              <a:gd name="T41" fmla="*/ 232 h 1051"/>
              <a:gd name="T42" fmla="*/ 117 w 1051"/>
              <a:gd name="T43" fmla="*/ 350 h 1051"/>
              <a:gd name="T44" fmla="*/ 0 w 1051"/>
              <a:gd name="T45" fmla="*/ 817 h 1051"/>
              <a:gd name="T46" fmla="*/ 117 w 1051"/>
              <a:gd name="T47" fmla="*/ 700 h 1051"/>
              <a:gd name="T48" fmla="*/ 0 w 1051"/>
              <a:gd name="T49" fmla="*/ 817 h 1051"/>
              <a:gd name="T50" fmla="*/ 0 w 1051"/>
              <a:gd name="T51" fmla="*/ 467 h 1051"/>
              <a:gd name="T52" fmla="*/ 117 w 1051"/>
              <a:gd name="T53" fmla="*/ 582 h 1051"/>
              <a:gd name="T54" fmla="*/ 467 w 1051"/>
              <a:gd name="T55" fmla="*/ 1050 h 1051"/>
              <a:gd name="T56" fmla="*/ 582 w 1051"/>
              <a:gd name="T57" fmla="*/ 932 h 1051"/>
              <a:gd name="T58" fmla="*/ 467 w 1051"/>
              <a:gd name="T59" fmla="*/ 1050 h 1051"/>
              <a:gd name="T60" fmla="*/ 0 w 1051"/>
              <a:gd name="T61" fmla="*/ 932 h 1051"/>
              <a:gd name="T62" fmla="*/ 117 w 1051"/>
              <a:gd name="T63" fmla="*/ 1050 h 1051"/>
              <a:gd name="T64" fmla="*/ 232 w 1051"/>
              <a:gd name="T65" fmla="*/ 582 h 1051"/>
              <a:gd name="T66" fmla="*/ 350 w 1051"/>
              <a:gd name="T67" fmla="*/ 467 h 1051"/>
              <a:gd name="T68" fmla="*/ 232 w 1051"/>
              <a:gd name="T69" fmla="*/ 582 h 1051"/>
              <a:gd name="T70" fmla="*/ 232 w 1051"/>
              <a:gd name="T71" fmla="*/ 0 h 1051"/>
              <a:gd name="T72" fmla="*/ 350 w 1051"/>
              <a:gd name="T73" fmla="*/ 118 h 1051"/>
              <a:gd name="T74" fmla="*/ 0 w 1051"/>
              <a:gd name="T75" fmla="*/ 118 h 1051"/>
              <a:gd name="T76" fmla="*/ 117 w 1051"/>
              <a:gd name="T77" fmla="*/ 0 h 1051"/>
              <a:gd name="T78" fmla="*/ 0 w 1051"/>
              <a:gd name="T79" fmla="*/ 118 h 1051"/>
              <a:gd name="T80" fmla="*/ 232 w 1051"/>
              <a:gd name="T81" fmla="*/ 932 h 1051"/>
              <a:gd name="T82" fmla="*/ 350 w 1051"/>
              <a:gd name="T83" fmla="*/ 10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1051">
                <a:moveTo>
                  <a:pt x="467" y="350"/>
                </a:moveTo>
                <a:lnTo>
                  <a:pt x="467" y="232"/>
                </a:lnTo>
                <a:lnTo>
                  <a:pt x="582" y="232"/>
                </a:lnTo>
                <a:lnTo>
                  <a:pt x="582" y="350"/>
                </a:lnTo>
                <a:lnTo>
                  <a:pt x="467" y="350"/>
                </a:lnTo>
                <a:close/>
                <a:moveTo>
                  <a:pt x="467" y="118"/>
                </a:moveTo>
                <a:lnTo>
                  <a:pt x="467" y="0"/>
                </a:lnTo>
                <a:lnTo>
                  <a:pt x="582" y="0"/>
                </a:lnTo>
                <a:lnTo>
                  <a:pt x="582" y="118"/>
                </a:lnTo>
                <a:lnTo>
                  <a:pt x="467" y="118"/>
                </a:lnTo>
                <a:close/>
                <a:moveTo>
                  <a:pt x="467" y="582"/>
                </a:moveTo>
                <a:lnTo>
                  <a:pt x="467" y="467"/>
                </a:lnTo>
                <a:lnTo>
                  <a:pt x="582" y="467"/>
                </a:lnTo>
                <a:lnTo>
                  <a:pt x="582" y="582"/>
                </a:lnTo>
                <a:lnTo>
                  <a:pt x="467" y="582"/>
                </a:lnTo>
                <a:close/>
                <a:moveTo>
                  <a:pt x="700" y="118"/>
                </a:moveTo>
                <a:lnTo>
                  <a:pt x="700" y="0"/>
                </a:lnTo>
                <a:lnTo>
                  <a:pt x="817" y="0"/>
                </a:lnTo>
                <a:lnTo>
                  <a:pt x="817" y="118"/>
                </a:lnTo>
                <a:lnTo>
                  <a:pt x="700" y="118"/>
                </a:lnTo>
                <a:close/>
                <a:moveTo>
                  <a:pt x="700" y="1050"/>
                </a:moveTo>
                <a:lnTo>
                  <a:pt x="700" y="932"/>
                </a:lnTo>
                <a:lnTo>
                  <a:pt x="817" y="932"/>
                </a:lnTo>
                <a:lnTo>
                  <a:pt x="817" y="1050"/>
                </a:lnTo>
                <a:lnTo>
                  <a:pt x="700" y="1050"/>
                </a:lnTo>
                <a:close/>
                <a:moveTo>
                  <a:pt x="932" y="0"/>
                </a:moveTo>
                <a:lnTo>
                  <a:pt x="1050" y="0"/>
                </a:lnTo>
                <a:lnTo>
                  <a:pt x="1050" y="1050"/>
                </a:lnTo>
                <a:lnTo>
                  <a:pt x="932" y="1050"/>
                </a:lnTo>
                <a:lnTo>
                  <a:pt x="932" y="0"/>
                </a:lnTo>
                <a:close/>
                <a:moveTo>
                  <a:pt x="700" y="582"/>
                </a:moveTo>
                <a:lnTo>
                  <a:pt x="700" y="467"/>
                </a:lnTo>
                <a:lnTo>
                  <a:pt x="817" y="467"/>
                </a:lnTo>
                <a:lnTo>
                  <a:pt x="817" y="582"/>
                </a:lnTo>
                <a:lnTo>
                  <a:pt x="700" y="582"/>
                </a:lnTo>
                <a:close/>
                <a:moveTo>
                  <a:pt x="467" y="817"/>
                </a:moveTo>
                <a:lnTo>
                  <a:pt x="467" y="700"/>
                </a:lnTo>
                <a:lnTo>
                  <a:pt x="582" y="700"/>
                </a:lnTo>
                <a:lnTo>
                  <a:pt x="582" y="817"/>
                </a:lnTo>
                <a:lnTo>
                  <a:pt x="467" y="817"/>
                </a:lnTo>
                <a:close/>
                <a:moveTo>
                  <a:pt x="0" y="350"/>
                </a:moveTo>
                <a:lnTo>
                  <a:pt x="0" y="232"/>
                </a:lnTo>
                <a:lnTo>
                  <a:pt x="117" y="232"/>
                </a:lnTo>
                <a:lnTo>
                  <a:pt x="117" y="350"/>
                </a:lnTo>
                <a:lnTo>
                  <a:pt x="0" y="350"/>
                </a:lnTo>
                <a:close/>
                <a:moveTo>
                  <a:pt x="0" y="817"/>
                </a:moveTo>
                <a:lnTo>
                  <a:pt x="0" y="700"/>
                </a:lnTo>
                <a:lnTo>
                  <a:pt x="117" y="700"/>
                </a:lnTo>
                <a:lnTo>
                  <a:pt x="117" y="817"/>
                </a:lnTo>
                <a:lnTo>
                  <a:pt x="0" y="817"/>
                </a:lnTo>
                <a:close/>
                <a:moveTo>
                  <a:pt x="0" y="582"/>
                </a:moveTo>
                <a:lnTo>
                  <a:pt x="0" y="467"/>
                </a:lnTo>
                <a:lnTo>
                  <a:pt x="117" y="467"/>
                </a:lnTo>
                <a:lnTo>
                  <a:pt x="117" y="582"/>
                </a:lnTo>
                <a:lnTo>
                  <a:pt x="0" y="582"/>
                </a:lnTo>
                <a:close/>
                <a:moveTo>
                  <a:pt x="467" y="1050"/>
                </a:moveTo>
                <a:lnTo>
                  <a:pt x="467" y="932"/>
                </a:lnTo>
                <a:lnTo>
                  <a:pt x="582" y="932"/>
                </a:lnTo>
                <a:lnTo>
                  <a:pt x="582" y="1050"/>
                </a:lnTo>
                <a:lnTo>
                  <a:pt x="467" y="1050"/>
                </a:lnTo>
                <a:close/>
                <a:moveTo>
                  <a:pt x="0" y="1050"/>
                </a:moveTo>
                <a:lnTo>
                  <a:pt x="0" y="932"/>
                </a:lnTo>
                <a:lnTo>
                  <a:pt x="117" y="932"/>
                </a:lnTo>
                <a:lnTo>
                  <a:pt x="117" y="1050"/>
                </a:lnTo>
                <a:lnTo>
                  <a:pt x="0" y="1050"/>
                </a:lnTo>
                <a:close/>
                <a:moveTo>
                  <a:pt x="232" y="582"/>
                </a:moveTo>
                <a:lnTo>
                  <a:pt x="232" y="467"/>
                </a:lnTo>
                <a:lnTo>
                  <a:pt x="350" y="467"/>
                </a:lnTo>
                <a:lnTo>
                  <a:pt x="350" y="582"/>
                </a:lnTo>
                <a:lnTo>
                  <a:pt x="232" y="582"/>
                </a:lnTo>
                <a:close/>
                <a:moveTo>
                  <a:pt x="232" y="118"/>
                </a:moveTo>
                <a:lnTo>
                  <a:pt x="232" y="0"/>
                </a:lnTo>
                <a:lnTo>
                  <a:pt x="350" y="0"/>
                </a:lnTo>
                <a:lnTo>
                  <a:pt x="350" y="118"/>
                </a:lnTo>
                <a:lnTo>
                  <a:pt x="232" y="118"/>
                </a:lnTo>
                <a:close/>
                <a:moveTo>
                  <a:pt x="0" y="118"/>
                </a:moveTo>
                <a:lnTo>
                  <a:pt x="0" y="0"/>
                </a:lnTo>
                <a:lnTo>
                  <a:pt x="117" y="0"/>
                </a:lnTo>
                <a:lnTo>
                  <a:pt x="117" y="118"/>
                </a:lnTo>
                <a:lnTo>
                  <a:pt x="0" y="118"/>
                </a:lnTo>
                <a:close/>
                <a:moveTo>
                  <a:pt x="232" y="1050"/>
                </a:moveTo>
                <a:lnTo>
                  <a:pt x="232" y="932"/>
                </a:lnTo>
                <a:lnTo>
                  <a:pt x="350" y="932"/>
                </a:lnTo>
                <a:lnTo>
                  <a:pt x="350" y="1050"/>
                </a:lnTo>
                <a:lnTo>
                  <a:pt x="232" y="10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6410326" y="1491458"/>
            <a:ext cx="377825" cy="377825"/>
          </a:xfrm>
          <a:custGeom>
            <a:avLst/>
            <a:gdLst>
              <a:gd name="T0" fmla="*/ 350 w 1051"/>
              <a:gd name="T1" fmla="*/ 467 h 1051"/>
              <a:gd name="T2" fmla="*/ 350 w 1051"/>
              <a:gd name="T3" fmla="*/ 582 h 1051"/>
              <a:gd name="T4" fmla="*/ 233 w 1051"/>
              <a:gd name="T5" fmla="*/ 582 h 1051"/>
              <a:gd name="T6" fmla="*/ 233 w 1051"/>
              <a:gd name="T7" fmla="*/ 467 h 1051"/>
              <a:gd name="T8" fmla="*/ 350 w 1051"/>
              <a:gd name="T9" fmla="*/ 467 h 1051"/>
              <a:gd name="T10" fmla="*/ 583 w 1051"/>
              <a:gd name="T11" fmla="*/ 700 h 1051"/>
              <a:gd name="T12" fmla="*/ 583 w 1051"/>
              <a:gd name="T13" fmla="*/ 817 h 1051"/>
              <a:gd name="T14" fmla="*/ 468 w 1051"/>
              <a:gd name="T15" fmla="*/ 817 h 1051"/>
              <a:gd name="T16" fmla="*/ 468 w 1051"/>
              <a:gd name="T17" fmla="*/ 700 h 1051"/>
              <a:gd name="T18" fmla="*/ 583 w 1051"/>
              <a:gd name="T19" fmla="*/ 700 h 1051"/>
              <a:gd name="T20" fmla="*/ 933 w 1051"/>
              <a:gd name="T21" fmla="*/ 932 h 1051"/>
              <a:gd name="T22" fmla="*/ 933 w 1051"/>
              <a:gd name="T23" fmla="*/ 118 h 1051"/>
              <a:gd name="T24" fmla="*/ 118 w 1051"/>
              <a:gd name="T25" fmla="*/ 118 h 1051"/>
              <a:gd name="T26" fmla="*/ 118 w 1051"/>
              <a:gd name="T27" fmla="*/ 932 h 1051"/>
              <a:gd name="T28" fmla="*/ 933 w 1051"/>
              <a:gd name="T29" fmla="*/ 932 h 1051"/>
              <a:gd name="T30" fmla="*/ 0 w 1051"/>
              <a:gd name="T31" fmla="*/ 0 h 1051"/>
              <a:gd name="T32" fmla="*/ 1050 w 1051"/>
              <a:gd name="T33" fmla="*/ 0 h 1051"/>
              <a:gd name="T34" fmla="*/ 1050 w 1051"/>
              <a:gd name="T35" fmla="*/ 1050 h 1051"/>
              <a:gd name="T36" fmla="*/ 0 w 1051"/>
              <a:gd name="T37" fmla="*/ 1050 h 1051"/>
              <a:gd name="T38" fmla="*/ 0 w 1051"/>
              <a:gd name="T39" fmla="*/ 0 h 1051"/>
              <a:gd name="T40" fmla="*/ 818 w 1051"/>
              <a:gd name="T41" fmla="*/ 467 h 1051"/>
              <a:gd name="T42" fmla="*/ 818 w 1051"/>
              <a:gd name="T43" fmla="*/ 582 h 1051"/>
              <a:gd name="T44" fmla="*/ 700 w 1051"/>
              <a:gd name="T45" fmla="*/ 582 h 1051"/>
              <a:gd name="T46" fmla="*/ 700 w 1051"/>
              <a:gd name="T47" fmla="*/ 467 h 1051"/>
              <a:gd name="T48" fmla="*/ 818 w 1051"/>
              <a:gd name="T49" fmla="*/ 467 h 1051"/>
              <a:gd name="T50" fmla="*/ 583 w 1051"/>
              <a:gd name="T51" fmla="*/ 467 h 1051"/>
              <a:gd name="T52" fmla="*/ 583 w 1051"/>
              <a:gd name="T53" fmla="*/ 582 h 1051"/>
              <a:gd name="T54" fmla="*/ 468 w 1051"/>
              <a:gd name="T55" fmla="*/ 582 h 1051"/>
              <a:gd name="T56" fmla="*/ 468 w 1051"/>
              <a:gd name="T57" fmla="*/ 467 h 1051"/>
              <a:gd name="T58" fmla="*/ 583 w 1051"/>
              <a:gd name="T59" fmla="*/ 467 h 1051"/>
              <a:gd name="T60" fmla="*/ 583 w 1051"/>
              <a:gd name="T61" fmla="*/ 232 h 1051"/>
              <a:gd name="T62" fmla="*/ 583 w 1051"/>
              <a:gd name="T63" fmla="*/ 350 h 1051"/>
              <a:gd name="T64" fmla="*/ 468 w 1051"/>
              <a:gd name="T65" fmla="*/ 350 h 1051"/>
              <a:gd name="T66" fmla="*/ 468 w 1051"/>
              <a:gd name="T67" fmla="*/ 232 h 1051"/>
              <a:gd name="T68" fmla="*/ 583 w 1051"/>
              <a:gd name="T69" fmla="*/ 232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51" h="1051">
                <a:moveTo>
                  <a:pt x="350" y="467"/>
                </a:moveTo>
                <a:lnTo>
                  <a:pt x="350" y="582"/>
                </a:lnTo>
                <a:lnTo>
                  <a:pt x="233" y="582"/>
                </a:lnTo>
                <a:lnTo>
                  <a:pt x="233" y="467"/>
                </a:lnTo>
                <a:lnTo>
                  <a:pt x="350" y="467"/>
                </a:lnTo>
                <a:close/>
                <a:moveTo>
                  <a:pt x="583" y="700"/>
                </a:moveTo>
                <a:lnTo>
                  <a:pt x="583" y="817"/>
                </a:lnTo>
                <a:lnTo>
                  <a:pt x="468" y="817"/>
                </a:lnTo>
                <a:lnTo>
                  <a:pt x="468" y="700"/>
                </a:lnTo>
                <a:lnTo>
                  <a:pt x="583" y="700"/>
                </a:lnTo>
                <a:close/>
                <a:moveTo>
                  <a:pt x="933" y="932"/>
                </a:moveTo>
                <a:lnTo>
                  <a:pt x="933" y="118"/>
                </a:lnTo>
                <a:lnTo>
                  <a:pt x="118" y="118"/>
                </a:lnTo>
                <a:lnTo>
                  <a:pt x="118" y="932"/>
                </a:lnTo>
                <a:lnTo>
                  <a:pt x="933" y="932"/>
                </a:lnTo>
                <a:close/>
                <a:moveTo>
                  <a:pt x="0" y="0"/>
                </a:moveTo>
                <a:lnTo>
                  <a:pt x="1050" y="0"/>
                </a:lnTo>
                <a:lnTo>
                  <a:pt x="1050" y="1050"/>
                </a:lnTo>
                <a:lnTo>
                  <a:pt x="0" y="1050"/>
                </a:lnTo>
                <a:lnTo>
                  <a:pt x="0" y="0"/>
                </a:lnTo>
                <a:close/>
                <a:moveTo>
                  <a:pt x="818" y="467"/>
                </a:moveTo>
                <a:lnTo>
                  <a:pt x="818" y="582"/>
                </a:lnTo>
                <a:lnTo>
                  <a:pt x="700" y="582"/>
                </a:lnTo>
                <a:lnTo>
                  <a:pt x="700" y="467"/>
                </a:lnTo>
                <a:lnTo>
                  <a:pt x="818" y="467"/>
                </a:lnTo>
                <a:close/>
                <a:moveTo>
                  <a:pt x="583" y="467"/>
                </a:moveTo>
                <a:lnTo>
                  <a:pt x="583" y="582"/>
                </a:lnTo>
                <a:lnTo>
                  <a:pt x="468" y="582"/>
                </a:lnTo>
                <a:lnTo>
                  <a:pt x="468" y="467"/>
                </a:lnTo>
                <a:lnTo>
                  <a:pt x="583" y="467"/>
                </a:lnTo>
                <a:close/>
                <a:moveTo>
                  <a:pt x="583" y="232"/>
                </a:moveTo>
                <a:lnTo>
                  <a:pt x="583" y="350"/>
                </a:lnTo>
                <a:lnTo>
                  <a:pt x="468" y="350"/>
                </a:lnTo>
                <a:lnTo>
                  <a:pt x="468" y="232"/>
                </a:lnTo>
                <a:lnTo>
                  <a:pt x="583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7481889" y="1491458"/>
            <a:ext cx="377825" cy="377825"/>
          </a:xfrm>
          <a:custGeom>
            <a:avLst/>
            <a:gdLst>
              <a:gd name="T0" fmla="*/ 700 w 1051"/>
              <a:gd name="T1" fmla="*/ 0 h 1051"/>
              <a:gd name="T2" fmla="*/ 818 w 1051"/>
              <a:gd name="T3" fmla="*/ 118 h 1051"/>
              <a:gd name="T4" fmla="*/ 700 w 1051"/>
              <a:gd name="T5" fmla="*/ 582 h 1051"/>
              <a:gd name="T6" fmla="*/ 818 w 1051"/>
              <a:gd name="T7" fmla="*/ 467 h 1051"/>
              <a:gd name="T8" fmla="*/ 700 w 1051"/>
              <a:gd name="T9" fmla="*/ 582 h 1051"/>
              <a:gd name="T10" fmla="*/ 933 w 1051"/>
              <a:gd name="T11" fmla="*/ 932 h 1051"/>
              <a:gd name="T12" fmla="*/ 1050 w 1051"/>
              <a:gd name="T13" fmla="*/ 1050 h 1051"/>
              <a:gd name="T14" fmla="*/ 933 w 1051"/>
              <a:gd name="T15" fmla="*/ 582 h 1051"/>
              <a:gd name="T16" fmla="*/ 1050 w 1051"/>
              <a:gd name="T17" fmla="*/ 467 h 1051"/>
              <a:gd name="T18" fmla="*/ 933 w 1051"/>
              <a:gd name="T19" fmla="*/ 582 h 1051"/>
              <a:gd name="T20" fmla="*/ 1050 w 1051"/>
              <a:gd name="T21" fmla="*/ 0 h 1051"/>
              <a:gd name="T22" fmla="*/ 933 w 1051"/>
              <a:gd name="T23" fmla="*/ 118 h 1051"/>
              <a:gd name="T24" fmla="*/ 933 w 1051"/>
              <a:gd name="T25" fmla="*/ 817 h 1051"/>
              <a:gd name="T26" fmla="*/ 1050 w 1051"/>
              <a:gd name="T27" fmla="*/ 700 h 1051"/>
              <a:gd name="T28" fmla="*/ 933 w 1051"/>
              <a:gd name="T29" fmla="*/ 817 h 1051"/>
              <a:gd name="T30" fmla="*/ 700 w 1051"/>
              <a:gd name="T31" fmla="*/ 932 h 1051"/>
              <a:gd name="T32" fmla="*/ 818 w 1051"/>
              <a:gd name="T33" fmla="*/ 1050 h 1051"/>
              <a:gd name="T34" fmla="*/ 933 w 1051"/>
              <a:gd name="T35" fmla="*/ 350 h 1051"/>
              <a:gd name="T36" fmla="*/ 1050 w 1051"/>
              <a:gd name="T37" fmla="*/ 232 h 1051"/>
              <a:gd name="T38" fmla="*/ 933 w 1051"/>
              <a:gd name="T39" fmla="*/ 350 h 1051"/>
              <a:gd name="T40" fmla="*/ 0 w 1051"/>
              <a:gd name="T41" fmla="*/ 0 h 1051"/>
              <a:gd name="T42" fmla="*/ 118 w 1051"/>
              <a:gd name="T43" fmla="*/ 1050 h 1051"/>
              <a:gd name="T44" fmla="*/ 233 w 1051"/>
              <a:gd name="T45" fmla="*/ 582 h 1051"/>
              <a:gd name="T46" fmla="*/ 350 w 1051"/>
              <a:gd name="T47" fmla="*/ 467 h 1051"/>
              <a:gd name="T48" fmla="*/ 233 w 1051"/>
              <a:gd name="T49" fmla="*/ 582 h 1051"/>
              <a:gd name="T50" fmla="*/ 233 w 1051"/>
              <a:gd name="T51" fmla="*/ 0 h 1051"/>
              <a:gd name="T52" fmla="*/ 350 w 1051"/>
              <a:gd name="T53" fmla="*/ 118 h 1051"/>
              <a:gd name="T54" fmla="*/ 233 w 1051"/>
              <a:gd name="T55" fmla="*/ 1050 h 1051"/>
              <a:gd name="T56" fmla="*/ 350 w 1051"/>
              <a:gd name="T57" fmla="*/ 932 h 1051"/>
              <a:gd name="T58" fmla="*/ 233 w 1051"/>
              <a:gd name="T59" fmla="*/ 1050 h 1051"/>
              <a:gd name="T60" fmla="*/ 468 w 1051"/>
              <a:gd name="T61" fmla="*/ 467 h 1051"/>
              <a:gd name="T62" fmla="*/ 583 w 1051"/>
              <a:gd name="T63" fmla="*/ 582 h 1051"/>
              <a:gd name="T64" fmla="*/ 468 w 1051"/>
              <a:gd name="T65" fmla="*/ 350 h 1051"/>
              <a:gd name="T66" fmla="*/ 583 w 1051"/>
              <a:gd name="T67" fmla="*/ 232 h 1051"/>
              <a:gd name="T68" fmla="*/ 468 w 1051"/>
              <a:gd name="T69" fmla="*/ 350 h 1051"/>
              <a:gd name="T70" fmla="*/ 468 w 1051"/>
              <a:gd name="T71" fmla="*/ 0 h 1051"/>
              <a:gd name="T72" fmla="*/ 583 w 1051"/>
              <a:gd name="T73" fmla="*/ 118 h 1051"/>
              <a:gd name="T74" fmla="*/ 468 w 1051"/>
              <a:gd name="T75" fmla="*/ 817 h 1051"/>
              <a:gd name="T76" fmla="*/ 583 w 1051"/>
              <a:gd name="T77" fmla="*/ 700 h 1051"/>
              <a:gd name="T78" fmla="*/ 468 w 1051"/>
              <a:gd name="T79" fmla="*/ 817 h 1051"/>
              <a:gd name="T80" fmla="*/ 468 w 1051"/>
              <a:gd name="T81" fmla="*/ 932 h 1051"/>
              <a:gd name="T82" fmla="*/ 583 w 1051"/>
              <a:gd name="T83" fmla="*/ 10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1051">
                <a:moveTo>
                  <a:pt x="700" y="118"/>
                </a:moveTo>
                <a:lnTo>
                  <a:pt x="700" y="0"/>
                </a:lnTo>
                <a:lnTo>
                  <a:pt x="818" y="0"/>
                </a:lnTo>
                <a:lnTo>
                  <a:pt x="818" y="118"/>
                </a:lnTo>
                <a:lnTo>
                  <a:pt x="700" y="118"/>
                </a:lnTo>
                <a:close/>
                <a:moveTo>
                  <a:pt x="700" y="582"/>
                </a:moveTo>
                <a:lnTo>
                  <a:pt x="700" y="467"/>
                </a:lnTo>
                <a:lnTo>
                  <a:pt x="818" y="467"/>
                </a:lnTo>
                <a:lnTo>
                  <a:pt x="818" y="582"/>
                </a:lnTo>
                <a:lnTo>
                  <a:pt x="700" y="582"/>
                </a:lnTo>
                <a:close/>
                <a:moveTo>
                  <a:pt x="933" y="1050"/>
                </a:moveTo>
                <a:lnTo>
                  <a:pt x="933" y="932"/>
                </a:lnTo>
                <a:lnTo>
                  <a:pt x="1050" y="932"/>
                </a:lnTo>
                <a:lnTo>
                  <a:pt x="1050" y="1050"/>
                </a:lnTo>
                <a:lnTo>
                  <a:pt x="933" y="1050"/>
                </a:lnTo>
                <a:close/>
                <a:moveTo>
                  <a:pt x="933" y="582"/>
                </a:moveTo>
                <a:lnTo>
                  <a:pt x="933" y="467"/>
                </a:lnTo>
                <a:lnTo>
                  <a:pt x="1050" y="467"/>
                </a:lnTo>
                <a:lnTo>
                  <a:pt x="1050" y="582"/>
                </a:lnTo>
                <a:lnTo>
                  <a:pt x="933" y="582"/>
                </a:lnTo>
                <a:close/>
                <a:moveTo>
                  <a:pt x="933" y="0"/>
                </a:moveTo>
                <a:lnTo>
                  <a:pt x="1050" y="0"/>
                </a:lnTo>
                <a:lnTo>
                  <a:pt x="1050" y="118"/>
                </a:lnTo>
                <a:lnTo>
                  <a:pt x="933" y="118"/>
                </a:lnTo>
                <a:lnTo>
                  <a:pt x="933" y="0"/>
                </a:lnTo>
                <a:close/>
                <a:moveTo>
                  <a:pt x="933" y="817"/>
                </a:moveTo>
                <a:lnTo>
                  <a:pt x="933" y="700"/>
                </a:lnTo>
                <a:lnTo>
                  <a:pt x="1050" y="700"/>
                </a:lnTo>
                <a:lnTo>
                  <a:pt x="1050" y="817"/>
                </a:lnTo>
                <a:lnTo>
                  <a:pt x="933" y="817"/>
                </a:lnTo>
                <a:close/>
                <a:moveTo>
                  <a:pt x="700" y="1050"/>
                </a:moveTo>
                <a:lnTo>
                  <a:pt x="700" y="932"/>
                </a:lnTo>
                <a:lnTo>
                  <a:pt x="818" y="932"/>
                </a:lnTo>
                <a:lnTo>
                  <a:pt x="818" y="1050"/>
                </a:lnTo>
                <a:lnTo>
                  <a:pt x="700" y="1050"/>
                </a:lnTo>
                <a:close/>
                <a:moveTo>
                  <a:pt x="933" y="350"/>
                </a:moveTo>
                <a:lnTo>
                  <a:pt x="933" y="232"/>
                </a:lnTo>
                <a:lnTo>
                  <a:pt x="1050" y="232"/>
                </a:lnTo>
                <a:lnTo>
                  <a:pt x="1050" y="350"/>
                </a:lnTo>
                <a:lnTo>
                  <a:pt x="933" y="350"/>
                </a:lnTo>
                <a:close/>
                <a:moveTo>
                  <a:pt x="0" y="1050"/>
                </a:moveTo>
                <a:lnTo>
                  <a:pt x="0" y="0"/>
                </a:lnTo>
                <a:lnTo>
                  <a:pt x="118" y="0"/>
                </a:lnTo>
                <a:lnTo>
                  <a:pt x="118" y="1050"/>
                </a:lnTo>
                <a:lnTo>
                  <a:pt x="0" y="1050"/>
                </a:lnTo>
                <a:close/>
                <a:moveTo>
                  <a:pt x="233" y="582"/>
                </a:moveTo>
                <a:lnTo>
                  <a:pt x="233" y="467"/>
                </a:lnTo>
                <a:lnTo>
                  <a:pt x="350" y="467"/>
                </a:lnTo>
                <a:lnTo>
                  <a:pt x="350" y="582"/>
                </a:lnTo>
                <a:lnTo>
                  <a:pt x="233" y="582"/>
                </a:lnTo>
                <a:close/>
                <a:moveTo>
                  <a:pt x="233" y="118"/>
                </a:moveTo>
                <a:lnTo>
                  <a:pt x="233" y="0"/>
                </a:lnTo>
                <a:lnTo>
                  <a:pt x="350" y="0"/>
                </a:lnTo>
                <a:lnTo>
                  <a:pt x="350" y="118"/>
                </a:lnTo>
                <a:lnTo>
                  <a:pt x="233" y="118"/>
                </a:lnTo>
                <a:close/>
                <a:moveTo>
                  <a:pt x="233" y="1050"/>
                </a:moveTo>
                <a:lnTo>
                  <a:pt x="233" y="932"/>
                </a:lnTo>
                <a:lnTo>
                  <a:pt x="350" y="932"/>
                </a:lnTo>
                <a:lnTo>
                  <a:pt x="350" y="1050"/>
                </a:lnTo>
                <a:lnTo>
                  <a:pt x="233" y="1050"/>
                </a:lnTo>
                <a:close/>
                <a:moveTo>
                  <a:pt x="468" y="582"/>
                </a:moveTo>
                <a:lnTo>
                  <a:pt x="468" y="467"/>
                </a:lnTo>
                <a:lnTo>
                  <a:pt x="583" y="467"/>
                </a:lnTo>
                <a:lnTo>
                  <a:pt x="583" y="582"/>
                </a:lnTo>
                <a:lnTo>
                  <a:pt x="468" y="582"/>
                </a:lnTo>
                <a:close/>
                <a:moveTo>
                  <a:pt x="468" y="350"/>
                </a:moveTo>
                <a:lnTo>
                  <a:pt x="468" y="232"/>
                </a:lnTo>
                <a:lnTo>
                  <a:pt x="583" y="232"/>
                </a:lnTo>
                <a:lnTo>
                  <a:pt x="583" y="350"/>
                </a:lnTo>
                <a:lnTo>
                  <a:pt x="468" y="350"/>
                </a:lnTo>
                <a:close/>
                <a:moveTo>
                  <a:pt x="468" y="118"/>
                </a:moveTo>
                <a:lnTo>
                  <a:pt x="468" y="0"/>
                </a:lnTo>
                <a:lnTo>
                  <a:pt x="583" y="0"/>
                </a:lnTo>
                <a:lnTo>
                  <a:pt x="583" y="118"/>
                </a:lnTo>
                <a:lnTo>
                  <a:pt x="468" y="118"/>
                </a:lnTo>
                <a:close/>
                <a:moveTo>
                  <a:pt x="468" y="817"/>
                </a:moveTo>
                <a:lnTo>
                  <a:pt x="468" y="700"/>
                </a:lnTo>
                <a:lnTo>
                  <a:pt x="583" y="700"/>
                </a:lnTo>
                <a:lnTo>
                  <a:pt x="583" y="817"/>
                </a:lnTo>
                <a:lnTo>
                  <a:pt x="468" y="817"/>
                </a:lnTo>
                <a:close/>
                <a:moveTo>
                  <a:pt x="468" y="1050"/>
                </a:moveTo>
                <a:lnTo>
                  <a:pt x="468" y="932"/>
                </a:lnTo>
                <a:lnTo>
                  <a:pt x="583" y="932"/>
                </a:lnTo>
                <a:lnTo>
                  <a:pt x="583" y="1050"/>
                </a:lnTo>
                <a:lnTo>
                  <a:pt x="468" y="10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0" name="Freeform 19"/>
          <p:cNvSpPr>
            <a:spLocks noChangeArrowheads="1"/>
          </p:cNvSpPr>
          <p:nvPr/>
        </p:nvSpPr>
        <p:spPr bwMode="auto">
          <a:xfrm>
            <a:off x="8551864" y="1491458"/>
            <a:ext cx="377825" cy="377825"/>
          </a:xfrm>
          <a:custGeom>
            <a:avLst/>
            <a:gdLst>
              <a:gd name="T0" fmla="*/ 933 w 1051"/>
              <a:gd name="T1" fmla="*/ 700 h 1051"/>
              <a:gd name="T2" fmla="*/ 1050 w 1051"/>
              <a:gd name="T3" fmla="*/ 817 h 1051"/>
              <a:gd name="T4" fmla="*/ 933 w 1051"/>
              <a:gd name="T5" fmla="*/ 1050 h 1051"/>
              <a:gd name="T6" fmla="*/ 1050 w 1051"/>
              <a:gd name="T7" fmla="*/ 932 h 1051"/>
              <a:gd name="T8" fmla="*/ 933 w 1051"/>
              <a:gd name="T9" fmla="*/ 1050 h 1051"/>
              <a:gd name="T10" fmla="*/ 583 w 1051"/>
              <a:gd name="T11" fmla="*/ 467 h 1051"/>
              <a:gd name="T12" fmla="*/ 1050 w 1051"/>
              <a:gd name="T13" fmla="*/ 582 h 1051"/>
              <a:gd name="T14" fmla="*/ 583 w 1051"/>
              <a:gd name="T15" fmla="*/ 1050 h 1051"/>
              <a:gd name="T16" fmla="*/ 468 w 1051"/>
              <a:gd name="T17" fmla="*/ 582 h 1051"/>
              <a:gd name="T18" fmla="*/ 0 w 1051"/>
              <a:gd name="T19" fmla="*/ 467 h 1051"/>
              <a:gd name="T20" fmla="*/ 468 w 1051"/>
              <a:gd name="T21" fmla="*/ 0 h 1051"/>
              <a:gd name="T22" fmla="*/ 700 w 1051"/>
              <a:gd name="T23" fmla="*/ 1050 h 1051"/>
              <a:gd name="T24" fmla="*/ 818 w 1051"/>
              <a:gd name="T25" fmla="*/ 932 h 1051"/>
              <a:gd name="T26" fmla="*/ 700 w 1051"/>
              <a:gd name="T27" fmla="*/ 1050 h 1051"/>
              <a:gd name="T28" fmla="*/ 1050 w 1051"/>
              <a:gd name="T29" fmla="*/ 0 h 1051"/>
              <a:gd name="T30" fmla="*/ 933 w 1051"/>
              <a:gd name="T31" fmla="*/ 118 h 1051"/>
              <a:gd name="T32" fmla="*/ 933 w 1051"/>
              <a:gd name="T33" fmla="*/ 350 h 1051"/>
              <a:gd name="T34" fmla="*/ 1050 w 1051"/>
              <a:gd name="T35" fmla="*/ 232 h 1051"/>
              <a:gd name="T36" fmla="*/ 933 w 1051"/>
              <a:gd name="T37" fmla="*/ 350 h 1051"/>
              <a:gd name="T38" fmla="*/ 818 w 1051"/>
              <a:gd name="T39" fmla="*/ 118 h 1051"/>
              <a:gd name="T40" fmla="*/ 700 w 1051"/>
              <a:gd name="T41" fmla="*/ 0 h 1051"/>
              <a:gd name="T42" fmla="*/ 118 w 1051"/>
              <a:gd name="T43" fmla="*/ 0 h 1051"/>
              <a:gd name="T44" fmla="*/ 0 w 1051"/>
              <a:gd name="T45" fmla="*/ 118 h 1051"/>
              <a:gd name="T46" fmla="*/ 118 w 1051"/>
              <a:gd name="T47" fmla="*/ 0 h 1051"/>
              <a:gd name="T48" fmla="*/ 350 w 1051"/>
              <a:gd name="T49" fmla="*/ 118 h 1051"/>
              <a:gd name="T50" fmla="*/ 233 w 1051"/>
              <a:gd name="T51" fmla="*/ 0 h 1051"/>
              <a:gd name="T52" fmla="*/ 0 w 1051"/>
              <a:gd name="T53" fmla="*/ 817 h 1051"/>
              <a:gd name="T54" fmla="*/ 118 w 1051"/>
              <a:gd name="T55" fmla="*/ 700 h 1051"/>
              <a:gd name="T56" fmla="*/ 0 w 1051"/>
              <a:gd name="T57" fmla="*/ 817 h 1051"/>
              <a:gd name="T58" fmla="*/ 118 w 1051"/>
              <a:gd name="T59" fmla="*/ 350 h 1051"/>
              <a:gd name="T60" fmla="*/ 0 w 1051"/>
              <a:gd name="T61" fmla="*/ 232 h 1051"/>
              <a:gd name="T62" fmla="*/ 233 w 1051"/>
              <a:gd name="T63" fmla="*/ 1050 h 1051"/>
              <a:gd name="T64" fmla="*/ 350 w 1051"/>
              <a:gd name="T65" fmla="*/ 932 h 1051"/>
              <a:gd name="T66" fmla="*/ 233 w 1051"/>
              <a:gd name="T67" fmla="*/ 1050 h 1051"/>
              <a:gd name="T68" fmla="*/ 0 w 1051"/>
              <a:gd name="T69" fmla="*/ 932 h 1051"/>
              <a:gd name="T70" fmla="*/ 118 w 1051"/>
              <a:gd name="T71" fmla="*/ 10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51" h="1051">
                <a:moveTo>
                  <a:pt x="933" y="817"/>
                </a:moveTo>
                <a:lnTo>
                  <a:pt x="933" y="700"/>
                </a:lnTo>
                <a:lnTo>
                  <a:pt x="1050" y="700"/>
                </a:lnTo>
                <a:lnTo>
                  <a:pt x="1050" y="817"/>
                </a:lnTo>
                <a:lnTo>
                  <a:pt x="933" y="817"/>
                </a:lnTo>
                <a:close/>
                <a:moveTo>
                  <a:pt x="933" y="1050"/>
                </a:moveTo>
                <a:lnTo>
                  <a:pt x="933" y="932"/>
                </a:lnTo>
                <a:lnTo>
                  <a:pt x="1050" y="932"/>
                </a:lnTo>
                <a:lnTo>
                  <a:pt x="1050" y="1050"/>
                </a:lnTo>
                <a:lnTo>
                  <a:pt x="933" y="1050"/>
                </a:lnTo>
                <a:close/>
                <a:moveTo>
                  <a:pt x="583" y="0"/>
                </a:moveTo>
                <a:lnTo>
                  <a:pt x="583" y="467"/>
                </a:lnTo>
                <a:lnTo>
                  <a:pt x="1050" y="467"/>
                </a:lnTo>
                <a:lnTo>
                  <a:pt x="1050" y="582"/>
                </a:lnTo>
                <a:lnTo>
                  <a:pt x="583" y="582"/>
                </a:lnTo>
                <a:lnTo>
                  <a:pt x="583" y="1050"/>
                </a:lnTo>
                <a:lnTo>
                  <a:pt x="468" y="1050"/>
                </a:lnTo>
                <a:lnTo>
                  <a:pt x="468" y="582"/>
                </a:lnTo>
                <a:lnTo>
                  <a:pt x="0" y="582"/>
                </a:lnTo>
                <a:lnTo>
                  <a:pt x="0" y="467"/>
                </a:lnTo>
                <a:lnTo>
                  <a:pt x="468" y="467"/>
                </a:lnTo>
                <a:lnTo>
                  <a:pt x="468" y="0"/>
                </a:lnTo>
                <a:lnTo>
                  <a:pt x="583" y="0"/>
                </a:lnTo>
                <a:close/>
                <a:moveTo>
                  <a:pt x="700" y="1050"/>
                </a:moveTo>
                <a:lnTo>
                  <a:pt x="700" y="932"/>
                </a:lnTo>
                <a:lnTo>
                  <a:pt x="818" y="932"/>
                </a:lnTo>
                <a:lnTo>
                  <a:pt x="818" y="1050"/>
                </a:lnTo>
                <a:lnTo>
                  <a:pt x="700" y="1050"/>
                </a:lnTo>
                <a:close/>
                <a:moveTo>
                  <a:pt x="933" y="0"/>
                </a:moveTo>
                <a:lnTo>
                  <a:pt x="1050" y="0"/>
                </a:lnTo>
                <a:lnTo>
                  <a:pt x="1050" y="118"/>
                </a:lnTo>
                <a:lnTo>
                  <a:pt x="933" y="118"/>
                </a:lnTo>
                <a:lnTo>
                  <a:pt x="933" y="0"/>
                </a:lnTo>
                <a:close/>
                <a:moveTo>
                  <a:pt x="933" y="350"/>
                </a:moveTo>
                <a:lnTo>
                  <a:pt x="933" y="232"/>
                </a:lnTo>
                <a:lnTo>
                  <a:pt x="1050" y="232"/>
                </a:lnTo>
                <a:lnTo>
                  <a:pt x="1050" y="350"/>
                </a:lnTo>
                <a:lnTo>
                  <a:pt x="933" y="350"/>
                </a:lnTo>
                <a:close/>
                <a:moveTo>
                  <a:pt x="818" y="0"/>
                </a:moveTo>
                <a:lnTo>
                  <a:pt x="818" y="118"/>
                </a:lnTo>
                <a:lnTo>
                  <a:pt x="700" y="118"/>
                </a:lnTo>
                <a:lnTo>
                  <a:pt x="700" y="0"/>
                </a:lnTo>
                <a:lnTo>
                  <a:pt x="818" y="0"/>
                </a:lnTo>
                <a:close/>
                <a:moveTo>
                  <a:pt x="118" y="0"/>
                </a:moveTo>
                <a:lnTo>
                  <a:pt x="118" y="118"/>
                </a:lnTo>
                <a:lnTo>
                  <a:pt x="0" y="118"/>
                </a:lnTo>
                <a:lnTo>
                  <a:pt x="0" y="0"/>
                </a:lnTo>
                <a:lnTo>
                  <a:pt x="118" y="0"/>
                </a:lnTo>
                <a:close/>
                <a:moveTo>
                  <a:pt x="350" y="0"/>
                </a:moveTo>
                <a:lnTo>
                  <a:pt x="350" y="118"/>
                </a:lnTo>
                <a:lnTo>
                  <a:pt x="233" y="118"/>
                </a:lnTo>
                <a:lnTo>
                  <a:pt x="233" y="0"/>
                </a:lnTo>
                <a:lnTo>
                  <a:pt x="350" y="0"/>
                </a:lnTo>
                <a:close/>
                <a:moveTo>
                  <a:pt x="0" y="817"/>
                </a:moveTo>
                <a:lnTo>
                  <a:pt x="0" y="700"/>
                </a:lnTo>
                <a:lnTo>
                  <a:pt x="118" y="700"/>
                </a:lnTo>
                <a:lnTo>
                  <a:pt x="118" y="817"/>
                </a:lnTo>
                <a:lnTo>
                  <a:pt x="0" y="817"/>
                </a:lnTo>
                <a:close/>
                <a:moveTo>
                  <a:pt x="118" y="232"/>
                </a:moveTo>
                <a:lnTo>
                  <a:pt x="118" y="350"/>
                </a:lnTo>
                <a:lnTo>
                  <a:pt x="0" y="350"/>
                </a:lnTo>
                <a:lnTo>
                  <a:pt x="0" y="232"/>
                </a:lnTo>
                <a:lnTo>
                  <a:pt x="118" y="232"/>
                </a:lnTo>
                <a:close/>
                <a:moveTo>
                  <a:pt x="233" y="1050"/>
                </a:moveTo>
                <a:lnTo>
                  <a:pt x="233" y="932"/>
                </a:lnTo>
                <a:lnTo>
                  <a:pt x="350" y="932"/>
                </a:lnTo>
                <a:lnTo>
                  <a:pt x="350" y="1050"/>
                </a:lnTo>
                <a:lnTo>
                  <a:pt x="233" y="1050"/>
                </a:lnTo>
                <a:close/>
                <a:moveTo>
                  <a:pt x="0" y="1050"/>
                </a:moveTo>
                <a:lnTo>
                  <a:pt x="0" y="932"/>
                </a:lnTo>
                <a:lnTo>
                  <a:pt x="118" y="932"/>
                </a:lnTo>
                <a:lnTo>
                  <a:pt x="118" y="1050"/>
                </a:lnTo>
                <a:lnTo>
                  <a:pt x="0" y="10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9623426" y="1491458"/>
            <a:ext cx="377825" cy="377825"/>
          </a:xfrm>
          <a:custGeom>
            <a:avLst/>
            <a:gdLst>
              <a:gd name="T0" fmla="*/ 933 w 1051"/>
              <a:gd name="T1" fmla="*/ 932 h 1051"/>
              <a:gd name="T2" fmla="*/ 1050 w 1051"/>
              <a:gd name="T3" fmla="*/ 1050 h 1051"/>
              <a:gd name="T4" fmla="*/ 700 w 1051"/>
              <a:gd name="T5" fmla="*/ 1050 h 1051"/>
              <a:gd name="T6" fmla="*/ 818 w 1051"/>
              <a:gd name="T7" fmla="*/ 932 h 1051"/>
              <a:gd name="T8" fmla="*/ 700 w 1051"/>
              <a:gd name="T9" fmla="*/ 1050 h 1051"/>
              <a:gd name="T10" fmla="*/ 468 w 1051"/>
              <a:gd name="T11" fmla="*/ 700 h 1051"/>
              <a:gd name="T12" fmla="*/ 583 w 1051"/>
              <a:gd name="T13" fmla="*/ 817 h 1051"/>
              <a:gd name="T14" fmla="*/ 933 w 1051"/>
              <a:gd name="T15" fmla="*/ 350 h 1051"/>
              <a:gd name="T16" fmla="*/ 1050 w 1051"/>
              <a:gd name="T17" fmla="*/ 232 h 1051"/>
              <a:gd name="T18" fmla="*/ 933 w 1051"/>
              <a:gd name="T19" fmla="*/ 350 h 1051"/>
              <a:gd name="T20" fmla="*/ 1050 w 1051"/>
              <a:gd name="T21" fmla="*/ 0 h 1051"/>
              <a:gd name="T22" fmla="*/ 933 w 1051"/>
              <a:gd name="T23" fmla="*/ 118 h 1051"/>
              <a:gd name="T24" fmla="*/ 0 w 1051"/>
              <a:gd name="T25" fmla="*/ 582 h 1051"/>
              <a:gd name="T26" fmla="*/ 1050 w 1051"/>
              <a:gd name="T27" fmla="*/ 467 h 1051"/>
              <a:gd name="T28" fmla="*/ 0 w 1051"/>
              <a:gd name="T29" fmla="*/ 582 h 1051"/>
              <a:gd name="T30" fmla="*/ 468 w 1051"/>
              <a:gd name="T31" fmla="*/ 932 h 1051"/>
              <a:gd name="T32" fmla="*/ 583 w 1051"/>
              <a:gd name="T33" fmla="*/ 1050 h 1051"/>
              <a:gd name="T34" fmla="*/ 933 w 1051"/>
              <a:gd name="T35" fmla="*/ 817 h 1051"/>
              <a:gd name="T36" fmla="*/ 1050 w 1051"/>
              <a:gd name="T37" fmla="*/ 700 h 1051"/>
              <a:gd name="T38" fmla="*/ 933 w 1051"/>
              <a:gd name="T39" fmla="*/ 817 h 1051"/>
              <a:gd name="T40" fmla="*/ 583 w 1051"/>
              <a:gd name="T41" fmla="*/ 118 h 1051"/>
              <a:gd name="T42" fmla="*/ 468 w 1051"/>
              <a:gd name="T43" fmla="*/ 0 h 1051"/>
              <a:gd name="T44" fmla="*/ 583 w 1051"/>
              <a:gd name="T45" fmla="*/ 232 h 1051"/>
              <a:gd name="T46" fmla="*/ 468 w 1051"/>
              <a:gd name="T47" fmla="*/ 350 h 1051"/>
              <a:gd name="T48" fmla="*/ 583 w 1051"/>
              <a:gd name="T49" fmla="*/ 232 h 1051"/>
              <a:gd name="T50" fmla="*/ 818 w 1051"/>
              <a:gd name="T51" fmla="*/ 118 h 1051"/>
              <a:gd name="T52" fmla="*/ 700 w 1051"/>
              <a:gd name="T53" fmla="*/ 0 h 1051"/>
              <a:gd name="T54" fmla="*/ 350 w 1051"/>
              <a:gd name="T55" fmla="*/ 0 h 1051"/>
              <a:gd name="T56" fmla="*/ 233 w 1051"/>
              <a:gd name="T57" fmla="*/ 118 h 1051"/>
              <a:gd name="T58" fmla="*/ 350 w 1051"/>
              <a:gd name="T59" fmla="*/ 0 h 1051"/>
              <a:gd name="T60" fmla="*/ 118 w 1051"/>
              <a:gd name="T61" fmla="*/ 118 h 1051"/>
              <a:gd name="T62" fmla="*/ 0 w 1051"/>
              <a:gd name="T63" fmla="*/ 0 h 1051"/>
              <a:gd name="T64" fmla="*/ 233 w 1051"/>
              <a:gd name="T65" fmla="*/ 1050 h 1051"/>
              <a:gd name="T66" fmla="*/ 350 w 1051"/>
              <a:gd name="T67" fmla="*/ 932 h 1051"/>
              <a:gd name="T68" fmla="*/ 233 w 1051"/>
              <a:gd name="T69" fmla="*/ 1050 h 1051"/>
              <a:gd name="T70" fmla="*/ 0 w 1051"/>
              <a:gd name="T71" fmla="*/ 700 h 1051"/>
              <a:gd name="T72" fmla="*/ 118 w 1051"/>
              <a:gd name="T73" fmla="*/ 817 h 1051"/>
              <a:gd name="T74" fmla="*/ 118 w 1051"/>
              <a:gd name="T75" fmla="*/ 232 h 1051"/>
              <a:gd name="T76" fmla="*/ 0 w 1051"/>
              <a:gd name="T77" fmla="*/ 350 h 1051"/>
              <a:gd name="T78" fmla="*/ 118 w 1051"/>
              <a:gd name="T79" fmla="*/ 232 h 1051"/>
              <a:gd name="T80" fmla="*/ 0 w 1051"/>
              <a:gd name="T81" fmla="*/ 932 h 1051"/>
              <a:gd name="T82" fmla="*/ 118 w 1051"/>
              <a:gd name="T83" fmla="*/ 10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1051">
                <a:moveTo>
                  <a:pt x="933" y="1050"/>
                </a:moveTo>
                <a:lnTo>
                  <a:pt x="933" y="932"/>
                </a:lnTo>
                <a:lnTo>
                  <a:pt x="1050" y="932"/>
                </a:lnTo>
                <a:lnTo>
                  <a:pt x="1050" y="1050"/>
                </a:lnTo>
                <a:lnTo>
                  <a:pt x="933" y="1050"/>
                </a:lnTo>
                <a:close/>
                <a:moveTo>
                  <a:pt x="700" y="1050"/>
                </a:moveTo>
                <a:lnTo>
                  <a:pt x="700" y="932"/>
                </a:lnTo>
                <a:lnTo>
                  <a:pt x="818" y="932"/>
                </a:lnTo>
                <a:lnTo>
                  <a:pt x="818" y="1050"/>
                </a:lnTo>
                <a:lnTo>
                  <a:pt x="700" y="1050"/>
                </a:lnTo>
                <a:close/>
                <a:moveTo>
                  <a:pt x="468" y="817"/>
                </a:moveTo>
                <a:lnTo>
                  <a:pt x="468" y="700"/>
                </a:lnTo>
                <a:lnTo>
                  <a:pt x="583" y="700"/>
                </a:lnTo>
                <a:lnTo>
                  <a:pt x="583" y="817"/>
                </a:lnTo>
                <a:lnTo>
                  <a:pt x="468" y="817"/>
                </a:lnTo>
                <a:close/>
                <a:moveTo>
                  <a:pt x="933" y="350"/>
                </a:moveTo>
                <a:lnTo>
                  <a:pt x="933" y="232"/>
                </a:lnTo>
                <a:lnTo>
                  <a:pt x="1050" y="232"/>
                </a:lnTo>
                <a:lnTo>
                  <a:pt x="1050" y="350"/>
                </a:lnTo>
                <a:lnTo>
                  <a:pt x="933" y="350"/>
                </a:lnTo>
                <a:close/>
                <a:moveTo>
                  <a:pt x="933" y="0"/>
                </a:moveTo>
                <a:lnTo>
                  <a:pt x="1050" y="0"/>
                </a:lnTo>
                <a:lnTo>
                  <a:pt x="1050" y="118"/>
                </a:lnTo>
                <a:lnTo>
                  <a:pt x="933" y="118"/>
                </a:lnTo>
                <a:lnTo>
                  <a:pt x="933" y="0"/>
                </a:lnTo>
                <a:close/>
                <a:moveTo>
                  <a:pt x="0" y="582"/>
                </a:moveTo>
                <a:lnTo>
                  <a:pt x="0" y="467"/>
                </a:lnTo>
                <a:lnTo>
                  <a:pt x="1050" y="467"/>
                </a:lnTo>
                <a:lnTo>
                  <a:pt x="1050" y="582"/>
                </a:lnTo>
                <a:lnTo>
                  <a:pt x="0" y="582"/>
                </a:lnTo>
                <a:close/>
                <a:moveTo>
                  <a:pt x="468" y="1050"/>
                </a:moveTo>
                <a:lnTo>
                  <a:pt x="468" y="932"/>
                </a:lnTo>
                <a:lnTo>
                  <a:pt x="583" y="932"/>
                </a:lnTo>
                <a:lnTo>
                  <a:pt x="583" y="1050"/>
                </a:lnTo>
                <a:lnTo>
                  <a:pt x="468" y="1050"/>
                </a:lnTo>
                <a:close/>
                <a:moveTo>
                  <a:pt x="933" y="817"/>
                </a:moveTo>
                <a:lnTo>
                  <a:pt x="933" y="700"/>
                </a:lnTo>
                <a:lnTo>
                  <a:pt x="1050" y="700"/>
                </a:lnTo>
                <a:lnTo>
                  <a:pt x="1050" y="817"/>
                </a:lnTo>
                <a:lnTo>
                  <a:pt x="933" y="817"/>
                </a:lnTo>
                <a:close/>
                <a:moveTo>
                  <a:pt x="583" y="0"/>
                </a:moveTo>
                <a:lnTo>
                  <a:pt x="583" y="118"/>
                </a:lnTo>
                <a:lnTo>
                  <a:pt x="468" y="118"/>
                </a:lnTo>
                <a:lnTo>
                  <a:pt x="468" y="0"/>
                </a:lnTo>
                <a:lnTo>
                  <a:pt x="583" y="0"/>
                </a:lnTo>
                <a:close/>
                <a:moveTo>
                  <a:pt x="583" y="232"/>
                </a:moveTo>
                <a:lnTo>
                  <a:pt x="583" y="350"/>
                </a:lnTo>
                <a:lnTo>
                  <a:pt x="468" y="350"/>
                </a:lnTo>
                <a:lnTo>
                  <a:pt x="468" y="232"/>
                </a:lnTo>
                <a:lnTo>
                  <a:pt x="583" y="232"/>
                </a:lnTo>
                <a:close/>
                <a:moveTo>
                  <a:pt x="818" y="0"/>
                </a:moveTo>
                <a:lnTo>
                  <a:pt x="818" y="118"/>
                </a:lnTo>
                <a:lnTo>
                  <a:pt x="700" y="118"/>
                </a:lnTo>
                <a:lnTo>
                  <a:pt x="700" y="0"/>
                </a:lnTo>
                <a:lnTo>
                  <a:pt x="818" y="0"/>
                </a:lnTo>
                <a:close/>
                <a:moveTo>
                  <a:pt x="350" y="0"/>
                </a:moveTo>
                <a:lnTo>
                  <a:pt x="350" y="118"/>
                </a:lnTo>
                <a:lnTo>
                  <a:pt x="233" y="118"/>
                </a:lnTo>
                <a:lnTo>
                  <a:pt x="233" y="0"/>
                </a:lnTo>
                <a:lnTo>
                  <a:pt x="350" y="0"/>
                </a:lnTo>
                <a:close/>
                <a:moveTo>
                  <a:pt x="118" y="0"/>
                </a:moveTo>
                <a:lnTo>
                  <a:pt x="118" y="118"/>
                </a:lnTo>
                <a:lnTo>
                  <a:pt x="0" y="118"/>
                </a:lnTo>
                <a:lnTo>
                  <a:pt x="0" y="0"/>
                </a:lnTo>
                <a:lnTo>
                  <a:pt x="118" y="0"/>
                </a:lnTo>
                <a:close/>
                <a:moveTo>
                  <a:pt x="233" y="1050"/>
                </a:moveTo>
                <a:lnTo>
                  <a:pt x="233" y="932"/>
                </a:lnTo>
                <a:lnTo>
                  <a:pt x="350" y="932"/>
                </a:lnTo>
                <a:lnTo>
                  <a:pt x="350" y="1050"/>
                </a:lnTo>
                <a:lnTo>
                  <a:pt x="233" y="1050"/>
                </a:lnTo>
                <a:close/>
                <a:moveTo>
                  <a:pt x="0" y="817"/>
                </a:moveTo>
                <a:lnTo>
                  <a:pt x="0" y="700"/>
                </a:lnTo>
                <a:lnTo>
                  <a:pt x="118" y="700"/>
                </a:lnTo>
                <a:lnTo>
                  <a:pt x="118" y="817"/>
                </a:lnTo>
                <a:lnTo>
                  <a:pt x="0" y="817"/>
                </a:lnTo>
                <a:close/>
                <a:moveTo>
                  <a:pt x="118" y="232"/>
                </a:moveTo>
                <a:lnTo>
                  <a:pt x="118" y="350"/>
                </a:lnTo>
                <a:lnTo>
                  <a:pt x="0" y="350"/>
                </a:lnTo>
                <a:lnTo>
                  <a:pt x="0" y="232"/>
                </a:lnTo>
                <a:lnTo>
                  <a:pt x="118" y="232"/>
                </a:lnTo>
                <a:close/>
                <a:moveTo>
                  <a:pt x="0" y="1050"/>
                </a:moveTo>
                <a:lnTo>
                  <a:pt x="0" y="932"/>
                </a:lnTo>
                <a:lnTo>
                  <a:pt x="118" y="932"/>
                </a:lnTo>
                <a:lnTo>
                  <a:pt x="118" y="1050"/>
                </a:lnTo>
                <a:lnTo>
                  <a:pt x="0" y="10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2" name="Freeform 21"/>
          <p:cNvSpPr>
            <a:spLocks noChangeArrowheads="1"/>
          </p:cNvSpPr>
          <p:nvPr/>
        </p:nvSpPr>
        <p:spPr bwMode="auto">
          <a:xfrm>
            <a:off x="10631489" y="1426371"/>
            <a:ext cx="504825" cy="506413"/>
          </a:xfrm>
          <a:custGeom>
            <a:avLst/>
            <a:gdLst>
              <a:gd name="T0" fmla="*/ 0 w 1401"/>
              <a:gd name="T1" fmla="*/ 1172 h 1406"/>
              <a:gd name="T2" fmla="*/ 1400 w 1401"/>
              <a:gd name="T3" fmla="*/ 1172 h 1406"/>
              <a:gd name="T4" fmla="*/ 1400 w 1401"/>
              <a:gd name="T5" fmla="*/ 1405 h 1406"/>
              <a:gd name="T6" fmla="*/ 0 w 1401"/>
              <a:gd name="T7" fmla="*/ 1405 h 1406"/>
              <a:gd name="T8" fmla="*/ 0 w 1401"/>
              <a:gd name="T9" fmla="*/ 1172 h 1406"/>
              <a:gd name="T10" fmla="*/ 1209 w 1401"/>
              <a:gd name="T11" fmla="*/ 240 h 1406"/>
              <a:gd name="T12" fmla="*/ 1094 w 1401"/>
              <a:gd name="T13" fmla="*/ 355 h 1406"/>
              <a:gd name="T14" fmla="*/ 875 w 1401"/>
              <a:gd name="T15" fmla="*/ 136 h 1406"/>
              <a:gd name="T16" fmla="*/ 990 w 1401"/>
              <a:gd name="T17" fmla="*/ 21 h 1406"/>
              <a:gd name="T18" fmla="*/ 1072 w 1401"/>
              <a:gd name="T19" fmla="*/ 21 h 1406"/>
              <a:gd name="T20" fmla="*/ 1209 w 1401"/>
              <a:gd name="T21" fmla="*/ 158 h 1406"/>
              <a:gd name="T22" fmla="*/ 1209 w 1401"/>
              <a:gd name="T23" fmla="*/ 240 h 1406"/>
              <a:gd name="T24" fmla="*/ 1036 w 1401"/>
              <a:gd name="T25" fmla="*/ 412 h 1406"/>
              <a:gd name="T26" fmla="*/ 451 w 1401"/>
              <a:gd name="T27" fmla="*/ 997 h 1406"/>
              <a:gd name="T28" fmla="*/ 232 w 1401"/>
              <a:gd name="T29" fmla="*/ 997 h 1406"/>
              <a:gd name="T30" fmla="*/ 232 w 1401"/>
              <a:gd name="T31" fmla="*/ 779 h 1406"/>
              <a:gd name="T32" fmla="*/ 818 w 1401"/>
              <a:gd name="T33" fmla="*/ 194 h 1406"/>
              <a:gd name="T34" fmla="*/ 1036 w 1401"/>
              <a:gd name="T35" fmla="*/ 412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01" h="1406">
                <a:moveTo>
                  <a:pt x="0" y="1172"/>
                </a:moveTo>
                <a:lnTo>
                  <a:pt x="1400" y="1172"/>
                </a:lnTo>
                <a:lnTo>
                  <a:pt x="1400" y="1405"/>
                </a:lnTo>
                <a:lnTo>
                  <a:pt x="0" y="1405"/>
                </a:lnTo>
                <a:lnTo>
                  <a:pt x="0" y="1172"/>
                </a:lnTo>
                <a:close/>
                <a:moveTo>
                  <a:pt x="1209" y="240"/>
                </a:moveTo>
                <a:lnTo>
                  <a:pt x="1094" y="355"/>
                </a:lnTo>
                <a:lnTo>
                  <a:pt x="875" y="136"/>
                </a:lnTo>
                <a:lnTo>
                  <a:pt x="990" y="21"/>
                </a:lnTo>
                <a:cubicBezTo>
                  <a:pt x="1012" y="0"/>
                  <a:pt x="1050" y="0"/>
                  <a:pt x="1072" y="21"/>
                </a:cubicBezTo>
                <a:lnTo>
                  <a:pt x="1209" y="158"/>
                </a:lnTo>
                <a:cubicBezTo>
                  <a:pt x="1230" y="180"/>
                  <a:pt x="1230" y="218"/>
                  <a:pt x="1209" y="240"/>
                </a:cubicBezTo>
                <a:close/>
                <a:moveTo>
                  <a:pt x="1036" y="412"/>
                </a:moveTo>
                <a:lnTo>
                  <a:pt x="451" y="997"/>
                </a:lnTo>
                <a:lnTo>
                  <a:pt x="232" y="997"/>
                </a:lnTo>
                <a:lnTo>
                  <a:pt x="232" y="779"/>
                </a:lnTo>
                <a:lnTo>
                  <a:pt x="818" y="194"/>
                </a:lnTo>
                <a:lnTo>
                  <a:pt x="1036" y="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1055687" y="2366170"/>
            <a:ext cx="463550" cy="377825"/>
          </a:xfrm>
          <a:custGeom>
            <a:avLst/>
            <a:gdLst>
              <a:gd name="T0" fmla="*/ 1168 w 1286"/>
              <a:gd name="T1" fmla="*/ 932 h 1050"/>
              <a:gd name="T2" fmla="*/ 1168 w 1286"/>
              <a:gd name="T3" fmla="*/ 582 h 1050"/>
              <a:gd name="T4" fmla="*/ 643 w 1286"/>
              <a:gd name="T5" fmla="*/ 582 h 1050"/>
              <a:gd name="T6" fmla="*/ 643 w 1286"/>
              <a:gd name="T7" fmla="*/ 932 h 1050"/>
              <a:gd name="T8" fmla="*/ 1168 w 1286"/>
              <a:gd name="T9" fmla="*/ 932 h 1050"/>
              <a:gd name="T10" fmla="*/ 1168 w 1286"/>
              <a:gd name="T11" fmla="*/ 0 h 1050"/>
              <a:gd name="T12" fmla="*/ 1285 w 1286"/>
              <a:gd name="T13" fmla="*/ 117 h 1050"/>
              <a:gd name="T14" fmla="*/ 1285 w 1286"/>
              <a:gd name="T15" fmla="*/ 932 h 1050"/>
              <a:gd name="T16" fmla="*/ 1168 w 1286"/>
              <a:gd name="T17" fmla="*/ 1049 h 1050"/>
              <a:gd name="T18" fmla="*/ 118 w 1286"/>
              <a:gd name="T19" fmla="*/ 1049 h 1050"/>
              <a:gd name="T20" fmla="*/ 0 w 1286"/>
              <a:gd name="T21" fmla="*/ 932 h 1050"/>
              <a:gd name="T22" fmla="*/ 0 w 1286"/>
              <a:gd name="T23" fmla="*/ 117 h 1050"/>
              <a:gd name="T24" fmla="*/ 118 w 1286"/>
              <a:gd name="T25" fmla="*/ 0 h 1050"/>
              <a:gd name="T26" fmla="*/ 1168 w 1286"/>
              <a:gd name="T27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86" h="1050">
                <a:moveTo>
                  <a:pt x="1168" y="932"/>
                </a:moveTo>
                <a:lnTo>
                  <a:pt x="1168" y="582"/>
                </a:lnTo>
                <a:lnTo>
                  <a:pt x="643" y="582"/>
                </a:lnTo>
                <a:lnTo>
                  <a:pt x="643" y="932"/>
                </a:lnTo>
                <a:lnTo>
                  <a:pt x="1168" y="932"/>
                </a:lnTo>
                <a:close/>
                <a:moveTo>
                  <a:pt x="1168" y="0"/>
                </a:moveTo>
                <a:cubicBezTo>
                  <a:pt x="1230" y="0"/>
                  <a:pt x="1285" y="54"/>
                  <a:pt x="1285" y="117"/>
                </a:cubicBezTo>
                <a:lnTo>
                  <a:pt x="1285" y="932"/>
                </a:lnTo>
                <a:cubicBezTo>
                  <a:pt x="1285" y="995"/>
                  <a:pt x="1230" y="1049"/>
                  <a:pt x="1168" y="1049"/>
                </a:cubicBezTo>
                <a:lnTo>
                  <a:pt x="118" y="1049"/>
                </a:lnTo>
                <a:cubicBezTo>
                  <a:pt x="55" y="1049"/>
                  <a:pt x="0" y="995"/>
                  <a:pt x="0" y="932"/>
                </a:cubicBezTo>
                <a:lnTo>
                  <a:pt x="0" y="117"/>
                </a:lnTo>
                <a:cubicBezTo>
                  <a:pt x="0" y="54"/>
                  <a:pt x="55" y="0"/>
                  <a:pt x="118" y="0"/>
                </a:cubicBezTo>
                <a:lnTo>
                  <a:pt x="116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2168526" y="2366170"/>
            <a:ext cx="377825" cy="377825"/>
          </a:xfrm>
          <a:custGeom>
            <a:avLst/>
            <a:gdLst>
              <a:gd name="T0" fmla="*/ 875 w 1051"/>
              <a:gd name="T1" fmla="*/ 493 h 1051"/>
              <a:gd name="T2" fmla="*/ 1050 w 1051"/>
              <a:gd name="T3" fmla="*/ 668 h 1051"/>
              <a:gd name="T4" fmla="*/ 1050 w 1051"/>
              <a:gd name="T5" fmla="*/ 933 h 1051"/>
              <a:gd name="T6" fmla="*/ 933 w 1051"/>
              <a:gd name="T7" fmla="*/ 1050 h 1051"/>
              <a:gd name="T8" fmla="*/ 118 w 1051"/>
              <a:gd name="T9" fmla="*/ 1050 h 1051"/>
              <a:gd name="T10" fmla="*/ 0 w 1051"/>
              <a:gd name="T11" fmla="*/ 933 h 1051"/>
              <a:gd name="T12" fmla="*/ 0 w 1051"/>
              <a:gd name="T13" fmla="*/ 550 h 1051"/>
              <a:gd name="T14" fmla="*/ 175 w 1051"/>
              <a:gd name="T15" fmla="*/ 725 h 1051"/>
              <a:gd name="T16" fmla="*/ 408 w 1051"/>
              <a:gd name="T17" fmla="*/ 490 h 1051"/>
              <a:gd name="T18" fmla="*/ 643 w 1051"/>
              <a:gd name="T19" fmla="*/ 725 h 1051"/>
              <a:gd name="T20" fmla="*/ 875 w 1051"/>
              <a:gd name="T21" fmla="*/ 493 h 1051"/>
              <a:gd name="T22" fmla="*/ 1050 w 1051"/>
              <a:gd name="T23" fmla="*/ 118 h 1051"/>
              <a:gd name="T24" fmla="*/ 1050 w 1051"/>
              <a:gd name="T25" fmla="*/ 501 h 1051"/>
              <a:gd name="T26" fmla="*/ 875 w 1051"/>
              <a:gd name="T27" fmla="*/ 326 h 1051"/>
              <a:gd name="T28" fmla="*/ 643 w 1051"/>
              <a:gd name="T29" fmla="*/ 561 h 1051"/>
              <a:gd name="T30" fmla="*/ 408 w 1051"/>
              <a:gd name="T31" fmla="*/ 326 h 1051"/>
              <a:gd name="T32" fmla="*/ 175 w 1051"/>
              <a:gd name="T33" fmla="*/ 561 h 1051"/>
              <a:gd name="T34" fmla="*/ 0 w 1051"/>
              <a:gd name="T35" fmla="*/ 383 h 1051"/>
              <a:gd name="T36" fmla="*/ 0 w 1051"/>
              <a:gd name="T37" fmla="*/ 118 h 1051"/>
              <a:gd name="T38" fmla="*/ 118 w 1051"/>
              <a:gd name="T39" fmla="*/ 0 h 1051"/>
              <a:gd name="T40" fmla="*/ 933 w 1051"/>
              <a:gd name="T41" fmla="*/ 0 h 1051"/>
              <a:gd name="T42" fmla="*/ 1050 w 1051"/>
              <a:gd name="T43" fmla="*/ 11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1" h="1051">
                <a:moveTo>
                  <a:pt x="875" y="493"/>
                </a:moveTo>
                <a:lnTo>
                  <a:pt x="1050" y="668"/>
                </a:lnTo>
                <a:lnTo>
                  <a:pt x="1050" y="933"/>
                </a:lnTo>
                <a:cubicBezTo>
                  <a:pt x="1050" y="996"/>
                  <a:pt x="996" y="1050"/>
                  <a:pt x="933" y="1050"/>
                </a:cubicBezTo>
                <a:lnTo>
                  <a:pt x="118" y="1050"/>
                </a:lnTo>
                <a:cubicBezTo>
                  <a:pt x="55" y="1050"/>
                  <a:pt x="0" y="996"/>
                  <a:pt x="0" y="933"/>
                </a:cubicBezTo>
                <a:lnTo>
                  <a:pt x="0" y="550"/>
                </a:lnTo>
                <a:lnTo>
                  <a:pt x="175" y="725"/>
                </a:lnTo>
                <a:lnTo>
                  <a:pt x="408" y="490"/>
                </a:lnTo>
                <a:lnTo>
                  <a:pt x="643" y="725"/>
                </a:lnTo>
                <a:lnTo>
                  <a:pt x="875" y="493"/>
                </a:lnTo>
                <a:close/>
                <a:moveTo>
                  <a:pt x="1050" y="118"/>
                </a:moveTo>
                <a:lnTo>
                  <a:pt x="1050" y="501"/>
                </a:lnTo>
                <a:lnTo>
                  <a:pt x="875" y="326"/>
                </a:lnTo>
                <a:lnTo>
                  <a:pt x="643" y="561"/>
                </a:lnTo>
                <a:lnTo>
                  <a:pt x="408" y="326"/>
                </a:lnTo>
                <a:lnTo>
                  <a:pt x="175" y="561"/>
                </a:lnTo>
                <a:lnTo>
                  <a:pt x="0" y="383"/>
                </a:ln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3" y="0"/>
                </a:lnTo>
                <a:cubicBezTo>
                  <a:pt x="996" y="1"/>
                  <a:pt x="1050" y="55"/>
                  <a:pt x="1050" y="11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3192462" y="2316958"/>
            <a:ext cx="474662" cy="474662"/>
          </a:xfrm>
          <a:custGeom>
            <a:avLst/>
            <a:gdLst>
              <a:gd name="T0" fmla="*/ 659 w 1319"/>
              <a:gd name="T1" fmla="*/ 1008 h 1318"/>
              <a:gd name="T2" fmla="*/ 1009 w 1319"/>
              <a:gd name="T3" fmla="*/ 658 h 1318"/>
              <a:gd name="T4" fmla="*/ 659 w 1319"/>
              <a:gd name="T5" fmla="*/ 309 h 1318"/>
              <a:gd name="T6" fmla="*/ 659 w 1319"/>
              <a:gd name="T7" fmla="*/ 1008 h 1318"/>
              <a:gd name="T8" fmla="*/ 1127 w 1319"/>
              <a:gd name="T9" fmla="*/ 853 h 1318"/>
              <a:gd name="T10" fmla="*/ 1127 w 1319"/>
              <a:gd name="T11" fmla="*/ 1126 h 1318"/>
              <a:gd name="T12" fmla="*/ 853 w 1319"/>
              <a:gd name="T13" fmla="*/ 1126 h 1318"/>
              <a:gd name="T14" fmla="*/ 659 w 1319"/>
              <a:gd name="T15" fmla="*/ 1317 h 1318"/>
              <a:gd name="T16" fmla="*/ 465 w 1319"/>
              <a:gd name="T17" fmla="*/ 1126 h 1318"/>
              <a:gd name="T18" fmla="*/ 192 w 1319"/>
              <a:gd name="T19" fmla="*/ 1126 h 1318"/>
              <a:gd name="T20" fmla="*/ 192 w 1319"/>
              <a:gd name="T21" fmla="*/ 853 h 1318"/>
              <a:gd name="T22" fmla="*/ 0 w 1319"/>
              <a:gd name="T23" fmla="*/ 658 h 1318"/>
              <a:gd name="T24" fmla="*/ 192 w 1319"/>
              <a:gd name="T25" fmla="*/ 464 h 1318"/>
              <a:gd name="T26" fmla="*/ 192 w 1319"/>
              <a:gd name="T27" fmla="*/ 191 h 1318"/>
              <a:gd name="T28" fmla="*/ 465 w 1319"/>
              <a:gd name="T29" fmla="*/ 191 h 1318"/>
              <a:gd name="T30" fmla="*/ 659 w 1319"/>
              <a:gd name="T31" fmla="*/ 0 h 1318"/>
              <a:gd name="T32" fmla="*/ 853 w 1319"/>
              <a:gd name="T33" fmla="*/ 191 h 1318"/>
              <a:gd name="T34" fmla="*/ 1127 w 1319"/>
              <a:gd name="T35" fmla="*/ 191 h 1318"/>
              <a:gd name="T36" fmla="*/ 1127 w 1319"/>
              <a:gd name="T37" fmla="*/ 464 h 1318"/>
              <a:gd name="T38" fmla="*/ 1318 w 1319"/>
              <a:gd name="T39" fmla="*/ 658 h 1318"/>
              <a:gd name="T40" fmla="*/ 1127 w 1319"/>
              <a:gd name="T41" fmla="*/ 853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319" h="1318">
                <a:moveTo>
                  <a:pt x="659" y="1008"/>
                </a:moveTo>
                <a:cubicBezTo>
                  <a:pt x="853" y="1008"/>
                  <a:pt x="1009" y="852"/>
                  <a:pt x="1009" y="658"/>
                </a:cubicBezTo>
                <a:cubicBezTo>
                  <a:pt x="1009" y="463"/>
                  <a:pt x="853" y="309"/>
                  <a:pt x="659" y="309"/>
                </a:cubicBezTo>
                <a:lnTo>
                  <a:pt x="659" y="1008"/>
                </a:lnTo>
                <a:close/>
                <a:moveTo>
                  <a:pt x="1127" y="853"/>
                </a:moveTo>
                <a:lnTo>
                  <a:pt x="1127" y="1126"/>
                </a:lnTo>
                <a:lnTo>
                  <a:pt x="853" y="1126"/>
                </a:lnTo>
                <a:lnTo>
                  <a:pt x="659" y="1317"/>
                </a:lnTo>
                <a:lnTo>
                  <a:pt x="465" y="1126"/>
                </a:lnTo>
                <a:lnTo>
                  <a:pt x="192" y="1126"/>
                </a:lnTo>
                <a:lnTo>
                  <a:pt x="192" y="853"/>
                </a:lnTo>
                <a:lnTo>
                  <a:pt x="0" y="658"/>
                </a:lnTo>
                <a:lnTo>
                  <a:pt x="192" y="464"/>
                </a:lnTo>
                <a:lnTo>
                  <a:pt x="192" y="191"/>
                </a:lnTo>
                <a:lnTo>
                  <a:pt x="465" y="191"/>
                </a:lnTo>
                <a:lnTo>
                  <a:pt x="659" y="0"/>
                </a:lnTo>
                <a:lnTo>
                  <a:pt x="853" y="191"/>
                </a:lnTo>
                <a:lnTo>
                  <a:pt x="1127" y="191"/>
                </a:lnTo>
                <a:lnTo>
                  <a:pt x="1127" y="464"/>
                </a:lnTo>
                <a:lnTo>
                  <a:pt x="1318" y="658"/>
                </a:lnTo>
                <a:lnTo>
                  <a:pt x="1127" y="8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4262437" y="2316958"/>
            <a:ext cx="474662" cy="474662"/>
          </a:xfrm>
          <a:custGeom>
            <a:avLst/>
            <a:gdLst>
              <a:gd name="T0" fmla="*/ 659 w 1319"/>
              <a:gd name="T1" fmla="*/ 1008 h 1318"/>
              <a:gd name="T2" fmla="*/ 1009 w 1319"/>
              <a:gd name="T3" fmla="*/ 658 h 1318"/>
              <a:gd name="T4" fmla="*/ 659 w 1319"/>
              <a:gd name="T5" fmla="*/ 309 h 1318"/>
              <a:gd name="T6" fmla="*/ 309 w 1319"/>
              <a:gd name="T7" fmla="*/ 658 h 1318"/>
              <a:gd name="T8" fmla="*/ 659 w 1319"/>
              <a:gd name="T9" fmla="*/ 1008 h 1318"/>
              <a:gd name="T10" fmla="*/ 1127 w 1319"/>
              <a:gd name="T11" fmla="*/ 853 h 1318"/>
              <a:gd name="T12" fmla="*/ 1127 w 1319"/>
              <a:gd name="T13" fmla="*/ 1126 h 1318"/>
              <a:gd name="T14" fmla="*/ 853 w 1319"/>
              <a:gd name="T15" fmla="*/ 1126 h 1318"/>
              <a:gd name="T16" fmla="*/ 659 w 1319"/>
              <a:gd name="T17" fmla="*/ 1317 h 1318"/>
              <a:gd name="T18" fmla="*/ 465 w 1319"/>
              <a:gd name="T19" fmla="*/ 1126 h 1318"/>
              <a:gd name="T20" fmla="*/ 192 w 1319"/>
              <a:gd name="T21" fmla="*/ 1126 h 1318"/>
              <a:gd name="T22" fmla="*/ 192 w 1319"/>
              <a:gd name="T23" fmla="*/ 853 h 1318"/>
              <a:gd name="T24" fmla="*/ 0 w 1319"/>
              <a:gd name="T25" fmla="*/ 658 h 1318"/>
              <a:gd name="T26" fmla="*/ 192 w 1319"/>
              <a:gd name="T27" fmla="*/ 464 h 1318"/>
              <a:gd name="T28" fmla="*/ 192 w 1319"/>
              <a:gd name="T29" fmla="*/ 191 h 1318"/>
              <a:gd name="T30" fmla="*/ 465 w 1319"/>
              <a:gd name="T31" fmla="*/ 191 h 1318"/>
              <a:gd name="T32" fmla="*/ 659 w 1319"/>
              <a:gd name="T33" fmla="*/ 0 h 1318"/>
              <a:gd name="T34" fmla="*/ 853 w 1319"/>
              <a:gd name="T35" fmla="*/ 191 h 1318"/>
              <a:gd name="T36" fmla="*/ 1127 w 1319"/>
              <a:gd name="T37" fmla="*/ 191 h 1318"/>
              <a:gd name="T38" fmla="*/ 1127 w 1319"/>
              <a:gd name="T39" fmla="*/ 464 h 1318"/>
              <a:gd name="T40" fmla="*/ 1318 w 1319"/>
              <a:gd name="T41" fmla="*/ 658 h 1318"/>
              <a:gd name="T42" fmla="*/ 1127 w 1319"/>
              <a:gd name="T43" fmla="*/ 853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19" h="1318">
                <a:moveTo>
                  <a:pt x="659" y="1008"/>
                </a:moveTo>
                <a:cubicBezTo>
                  <a:pt x="853" y="1008"/>
                  <a:pt x="1009" y="852"/>
                  <a:pt x="1009" y="658"/>
                </a:cubicBezTo>
                <a:cubicBezTo>
                  <a:pt x="1009" y="463"/>
                  <a:pt x="853" y="309"/>
                  <a:pt x="659" y="309"/>
                </a:cubicBezTo>
                <a:cubicBezTo>
                  <a:pt x="465" y="309"/>
                  <a:pt x="309" y="463"/>
                  <a:pt x="309" y="658"/>
                </a:cubicBezTo>
                <a:cubicBezTo>
                  <a:pt x="309" y="852"/>
                  <a:pt x="465" y="1008"/>
                  <a:pt x="659" y="1008"/>
                </a:cubicBezTo>
                <a:close/>
                <a:moveTo>
                  <a:pt x="1127" y="853"/>
                </a:moveTo>
                <a:lnTo>
                  <a:pt x="1127" y="1126"/>
                </a:lnTo>
                <a:lnTo>
                  <a:pt x="853" y="1126"/>
                </a:lnTo>
                <a:lnTo>
                  <a:pt x="659" y="1317"/>
                </a:lnTo>
                <a:lnTo>
                  <a:pt x="465" y="1126"/>
                </a:lnTo>
                <a:lnTo>
                  <a:pt x="192" y="1126"/>
                </a:lnTo>
                <a:lnTo>
                  <a:pt x="192" y="853"/>
                </a:lnTo>
                <a:lnTo>
                  <a:pt x="0" y="658"/>
                </a:lnTo>
                <a:lnTo>
                  <a:pt x="192" y="464"/>
                </a:lnTo>
                <a:lnTo>
                  <a:pt x="192" y="191"/>
                </a:lnTo>
                <a:lnTo>
                  <a:pt x="465" y="191"/>
                </a:lnTo>
                <a:lnTo>
                  <a:pt x="659" y="0"/>
                </a:lnTo>
                <a:lnTo>
                  <a:pt x="853" y="191"/>
                </a:lnTo>
                <a:lnTo>
                  <a:pt x="1127" y="191"/>
                </a:lnTo>
                <a:lnTo>
                  <a:pt x="1127" y="464"/>
                </a:lnTo>
                <a:lnTo>
                  <a:pt x="1318" y="658"/>
                </a:lnTo>
                <a:lnTo>
                  <a:pt x="1127" y="8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7" name="Freeform 26"/>
          <p:cNvSpPr>
            <a:spLocks noChangeArrowheads="1"/>
          </p:cNvSpPr>
          <p:nvPr/>
        </p:nvSpPr>
        <p:spPr bwMode="auto">
          <a:xfrm>
            <a:off x="5334001" y="2316958"/>
            <a:ext cx="474663" cy="474662"/>
          </a:xfrm>
          <a:custGeom>
            <a:avLst/>
            <a:gdLst>
              <a:gd name="T0" fmla="*/ 659 w 1319"/>
              <a:gd name="T1" fmla="*/ 426 h 1318"/>
              <a:gd name="T2" fmla="*/ 892 w 1319"/>
              <a:gd name="T3" fmla="*/ 658 h 1318"/>
              <a:gd name="T4" fmla="*/ 659 w 1319"/>
              <a:gd name="T5" fmla="*/ 891 h 1318"/>
              <a:gd name="T6" fmla="*/ 427 w 1319"/>
              <a:gd name="T7" fmla="*/ 658 h 1318"/>
              <a:gd name="T8" fmla="*/ 659 w 1319"/>
              <a:gd name="T9" fmla="*/ 426 h 1318"/>
              <a:gd name="T10" fmla="*/ 659 w 1319"/>
              <a:gd name="T11" fmla="*/ 1008 h 1318"/>
              <a:gd name="T12" fmla="*/ 1009 w 1319"/>
              <a:gd name="T13" fmla="*/ 658 h 1318"/>
              <a:gd name="T14" fmla="*/ 659 w 1319"/>
              <a:gd name="T15" fmla="*/ 308 h 1318"/>
              <a:gd name="T16" fmla="*/ 309 w 1319"/>
              <a:gd name="T17" fmla="*/ 658 h 1318"/>
              <a:gd name="T18" fmla="*/ 659 w 1319"/>
              <a:gd name="T19" fmla="*/ 1008 h 1318"/>
              <a:gd name="T20" fmla="*/ 1127 w 1319"/>
              <a:gd name="T21" fmla="*/ 464 h 1318"/>
              <a:gd name="T22" fmla="*/ 1318 w 1319"/>
              <a:gd name="T23" fmla="*/ 658 h 1318"/>
              <a:gd name="T24" fmla="*/ 1127 w 1319"/>
              <a:gd name="T25" fmla="*/ 853 h 1318"/>
              <a:gd name="T26" fmla="*/ 1127 w 1319"/>
              <a:gd name="T27" fmla="*/ 1126 h 1318"/>
              <a:gd name="T28" fmla="*/ 853 w 1319"/>
              <a:gd name="T29" fmla="*/ 1126 h 1318"/>
              <a:gd name="T30" fmla="*/ 659 w 1319"/>
              <a:gd name="T31" fmla="*/ 1317 h 1318"/>
              <a:gd name="T32" fmla="*/ 465 w 1319"/>
              <a:gd name="T33" fmla="*/ 1126 h 1318"/>
              <a:gd name="T34" fmla="*/ 192 w 1319"/>
              <a:gd name="T35" fmla="*/ 1126 h 1318"/>
              <a:gd name="T36" fmla="*/ 192 w 1319"/>
              <a:gd name="T37" fmla="*/ 853 h 1318"/>
              <a:gd name="T38" fmla="*/ 0 w 1319"/>
              <a:gd name="T39" fmla="*/ 658 h 1318"/>
              <a:gd name="T40" fmla="*/ 192 w 1319"/>
              <a:gd name="T41" fmla="*/ 464 h 1318"/>
              <a:gd name="T42" fmla="*/ 192 w 1319"/>
              <a:gd name="T43" fmla="*/ 191 h 1318"/>
              <a:gd name="T44" fmla="*/ 465 w 1319"/>
              <a:gd name="T45" fmla="*/ 191 h 1318"/>
              <a:gd name="T46" fmla="*/ 659 w 1319"/>
              <a:gd name="T47" fmla="*/ 0 h 1318"/>
              <a:gd name="T48" fmla="*/ 853 w 1319"/>
              <a:gd name="T49" fmla="*/ 191 h 1318"/>
              <a:gd name="T50" fmla="*/ 1127 w 1319"/>
              <a:gd name="T51" fmla="*/ 191 h 1318"/>
              <a:gd name="T52" fmla="*/ 1127 w 1319"/>
              <a:gd name="T53" fmla="*/ 464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319" h="1318">
                <a:moveTo>
                  <a:pt x="659" y="426"/>
                </a:moveTo>
                <a:cubicBezTo>
                  <a:pt x="788" y="426"/>
                  <a:pt x="892" y="529"/>
                  <a:pt x="892" y="658"/>
                </a:cubicBezTo>
                <a:cubicBezTo>
                  <a:pt x="892" y="786"/>
                  <a:pt x="787" y="891"/>
                  <a:pt x="659" y="891"/>
                </a:cubicBezTo>
                <a:cubicBezTo>
                  <a:pt x="530" y="891"/>
                  <a:pt x="427" y="786"/>
                  <a:pt x="427" y="658"/>
                </a:cubicBezTo>
                <a:cubicBezTo>
                  <a:pt x="427" y="529"/>
                  <a:pt x="531" y="426"/>
                  <a:pt x="659" y="426"/>
                </a:cubicBezTo>
                <a:close/>
                <a:moveTo>
                  <a:pt x="659" y="1008"/>
                </a:moveTo>
                <a:cubicBezTo>
                  <a:pt x="853" y="1008"/>
                  <a:pt x="1009" y="852"/>
                  <a:pt x="1009" y="658"/>
                </a:cubicBezTo>
                <a:cubicBezTo>
                  <a:pt x="1009" y="463"/>
                  <a:pt x="853" y="308"/>
                  <a:pt x="659" y="308"/>
                </a:cubicBezTo>
                <a:cubicBezTo>
                  <a:pt x="465" y="308"/>
                  <a:pt x="309" y="463"/>
                  <a:pt x="309" y="658"/>
                </a:cubicBezTo>
                <a:cubicBezTo>
                  <a:pt x="309" y="852"/>
                  <a:pt x="465" y="1008"/>
                  <a:pt x="659" y="1008"/>
                </a:cubicBezTo>
                <a:close/>
                <a:moveTo>
                  <a:pt x="1127" y="464"/>
                </a:moveTo>
                <a:lnTo>
                  <a:pt x="1318" y="658"/>
                </a:lnTo>
                <a:lnTo>
                  <a:pt x="1127" y="853"/>
                </a:lnTo>
                <a:lnTo>
                  <a:pt x="1127" y="1126"/>
                </a:lnTo>
                <a:lnTo>
                  <a:pt x="853" y="1126"/>
                </a:lnTo>
                <a:lnTo>
                  <a:pt x="659" y="1317"/>
                </a:lnTo>
                <a:lnTo>
                  <a:pt x="465" y="1126"/>
                </a:lnTo>
                <a:lnTo>
                  <a:pt x="192" y="1126"/>
                </a:lnTo>
                <a:lnTo>
                  <a:pt x="192" y="853"/>
                </a:lnTo>
                <a:lnTo>
                  <a:pt x="0" y="658"/>
                </a:lnTo>
                <a:lnTo>
                  <a:pt x="192" y="464"/>
                </a:lnTo>
                <a:lnTo>
                  <a:pt x="192" y="191"/>
                </a:lnTo>
                <a:lnTo>
                  <a:pt x="465" y="191"/>
                </a:lnTo>
                <a:lnTo>
                  <a:pt x="659" y="0"/>
                </a:lnTo>
                <a:lnTo>
                  <a:pt x="853" y="191"/>
                </a:lnTo>
                <a:lnTo>
                  <a:pt x="1127" y="191"/>
                </a:lnTo>
                <a:lnTo>
                  <a:pt x="1127" y="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6403976" y="2316958"/>
            <a:ext cx="474663" cy="474662"/>
          </a:xfrm>
          <a:custGeom>
            <a:avLst/>
            <a:gdLst>
              <a:gd name="T0" fmla="*/ 793 w 1319"/>
              <a:gd name="T1" fmla="*/ 891 h 1318"/>
              <a:gd name="T2" fmla="*/ 905 w 1319"/>
              <a:gd name="T3" fmla="*/ 891 h 1318"/>
              <a:gd name="T4" fmla="*/ 716 w 1319"/>
              <a:gd name="T5" fmla="*/ 366 h 1318"/>
              <a:gd name="T6" fmla="*/ 602 w 1319"/>
              <a:gd name="T7" fmla="*/ 366 h 1318"/>
              <a:gd name="T8" fmla="*/ 413 w 1319"/>
              <a:gd name="T9" fmla="*/ 891 h 1318"/>
              <a:gd name="T10" fmla="*/ 525 w 1319"/>
              <a:gd name="T11" fmla="*/ 891 h 1318"/>
              <a:gd name="T12" fmla="*/ 566 w 1319"/>
              <a:gd name="T13" fmla="*/ 776 h 1318"/>
              <a:gd name="T14" fmla="*/ 752 w 1319"/>
              <a:gd name="T15" fmla="*/ 776 h 1318"/>
              <a:gd name="T16" fmla="*/ 793 w 1319"/>
              <a:gd name="T17" fmla="*/ 891 h 1318"/>
              <a:gd name="T18" fmla="*/ 1127 w 1319"/>
              <a:gd name="T19" fmla="*/ 464 h 1318"/>
              <a:gd name="T20" fmla="*/ 1318 w 1319"/>
              <a:gd name="T21" fmla="*/ 658 h 1318"/>
              <a:gd name="T22" fmla="*/ 1127 w 1319"/>
              <a:gd name="T23" fmla="*/ 853 h 1318"/>
              <a:gd name="T24" fmla="*/ 1127 w 1319"/>
              <a:gd name="T25" fmla="*/ 1126 h 1318"/>
              <a:gd name="T26" fmla="*/ 853 w 1319"/>
              <a:gd name="T27" fmla="*/ 1126 h 1318"/>
              <a:gd name="T28" fmla="*/ 659 w 1319"/>
              <a:gd name="T29" fmla="*/ 1317 h 1318"/>
              <a:gd name="T30" fmla="*/ 465 w 1319"/>
              <a:gd name="T31" fmla="*/ 1126 h 1318"/>
              <a:gd name="T32" fmla="*/ 191 w 1319"/>
              <a:gd name="T33" fmla="*/ 1126 h 1318"/>
              <a:gd name="T34" fmla="*/ 191 w 1319"/>
              <a:gd name="T35" fmla="*/ 853 h 1318"/>
              <a:gd name="T36" fmla="*/ 0 w 1319"/>
              <a:gd name="T37" fmla="*/ 658 h 1318"/>
              <a:gd name="T38" fmla="*/ 191 w 1319"/>
              <a:gd name="T39" fmla="*/ 464 h 1318"/>
              <a:gd name="T40" fmla="*/ 191 w 1319"/>
              <a:gd name="T41" fmla="*/ 191 h 1318"/>
              <a:gd name="T42" fmla="*/ 465 w 1319"/>
              <a:gd name="T43" fmla="*/ 191 h 1318"/>
              <a:gd name="T44" fmla="*/ 659 w 1319"/>
              <a:gd name="T45" fmla="*/ 0 h 1318"/>
              <a:gd name="T46" fmla="*/ 853 w 1319"/>
              <a:gd name="T47" fmla="*/ 191 h 1318"/>
              <a:gd name="T48" fmla="*/ 1127 w 1319"/>
              <a:gd name="T49" fmla="*/ 191 h 1318"/>
              <a:gd name="T50" fmla="*/ 1127 w 1319"/>
              <a:gd name="T51" fmla="*/ 464 h 1318"/>
              <a:gd name="T52" fmla="*/ 591 w 1319"/>
              <a:gd name="T53" fmla="*/ 697 h 1318"/>
              <a:gd name="T54" fmla="*/ 659 w 1319"/>
              <a:gd name="T55" fmla="*/ 483 h 1318"/>
              <a:gd name="T56" fmla="*/ 727 w 1319"/>
              <a:gd name="T57" fmla="*/ 697 h 1318"/>
              <a:gd name="T58" fmla="*/ 591 w 1319"/>
              <a:gd name="T59" fmla="*/ 697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319" h="1318">
                <a:moveTo>
                  <a:pt x="793" y="891"/>
                </a:moveTo>
                <a:lnTo>
                  <a:pt x="905" y="891"/>
                </a:lnTo>
                <a:lnTo>
                  <a:pt x="716" y="366"/>
                </a:lnTo>
                <a:lnTo>
                  <a:pt x="602" y="366"/>
                </a:lnTo>
                <a:lnTo>
                  <a:pt x="413" y="891"/>
                </a:lnTo>
                <a:lnTo>
                  <a:pt x="525" y="891"/>
                </a:lnTo>
                <a:lnTo>
                  <a:pt x="566" y="776"/>
                </a:lnTo>
                <a:lnTo>
                  <a:pt x="752" y="776"/>
                </a:lnTo>
                <a:lnTo>
                  <a:pt x="793" y="891"/>
                </a:lnTo>
                <a:close/>
                <a:moveTo>
                  <a:pt x="1127" y="464"/>
                </a:moveTo>
                <a:lnTo>
                  <a:pt x="1318" y="658"/>
                </a:lnTo>
                <a:lnTo>
                  <a:pt x="1127" y="853"/>
                </a:lnTo>
                <a:lnTo>
                  <a:pt x="1127" y="1126"/>
                </a:lnTo>
                <a:lnTo>
                  <a:pt x="853" y="1126"/>
                </a:lnTo>
                <a:lnTo>
                  <a:pt x="659" y="1317"/>
                </a:lnTo>
                <a:lnTo>
                  <a:pt x="465" y="1126"/>
                </a:lnTo>
                <a:lnTo>
                  <a:pt x="191" y="1126"/>
                </a:lnTo>
                <a:lnTo>
                  <a:pt x="191" y="853"/>
                </a:lnTo>
                <a:lnTo>
                  <a:pt x="0" y="658"/>
                </a:lnTo>
                <a:lnTo>
                  <a:pt x="191" y="464"/>
                </a:lnTo>
                <a:lnTo>
                  <a:pt x="191" y="191"/>
                </a:lnTo>
                <a:lnTo>
                  <a:pt x="465" y="191"/>
                </a:lnTo>
                <a:lnTo>
                  <a:pt x="659" y="0"/>
                </a:lnTo>
                <a:lnTo>
                  <a:pt x="853" y="191"/>
                </a:lnTo>
                <a:lnTo>
                  <a:pt x="1127" y="191"/>
                </a:lnTo>
                <a:lnTo>
                  <a:pt x="1127" y="464"/>
                </a:lnTo>
                <a:close/>
                <a:moveTo>
                  <a:pt x="591" y="697"/>
                </a:moveTo>
                <a:lnTo>
                  <a:pt x="659" y="483"/>
                </a:lnTo>
                <a:lnTo>
                  <a:pt x="727" y="697"/>
                </a:lnTo>
                <a:lnTo>
                  <a:pt x="591" y="69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7475537" y="2316958"/>
            <a:ext cx="474662" cy="474662"/>
          </a:xfrm>
          <a:custGeom>
            <a:avLst/>
            <a:gdLst>
              <a:gd name="T0" fmla="*/ 659 w 1319"/>
              <a:gd name="T1" fmla="*/ 1008 h 1318"/>
              <a:gd name="T2" fmla="*/ 1009 w 1319"/>
              <a:gd name="T3" fmla="*/ 658 h 1318"/>
              <a:gd name="T4" fmla="*/ 659 w 1319"/>
              <a:gd name="T5" fmla="*/ 308 h 1318"/>
              <a:gd name="T6" fmla="*/ 514 w 1319"/>
              <a:gd name="T7" fmla="*/ 341 h 1318"/>
              <a:gd name="T8" fmla="*/ 716 w 1319"/>
              <a:gd name="T9" fmla="*/ 658 h 1318"/>
              <a:gd name="T10" fmla="*/ 514 w 1319"/>
              <a:gd name="T11" fmla="*/ 976 h 1318"/>
              <a:gd name="T12" fmla="*/ 659 w 1319"/>
              <a:gd name="T13" fmla="*/ 1008 h 1318"/>
              <a:gd name="T14" fmla="*/ 1126 w 1319"/>
              <a:gd name="T15" fmla="*/ 464 h 1318"/>
              <a:gd name="T16" fmla="*/ 1318 w 1319"/>
              <a:gd name="T17" fmla="*/ 658 h 1318"/>
              <a:gd name="T18" fmla="*/ 1126 w 1319"/>
              <a:gd name="T19" fmla="*/ 853 h 1318"/>
              <a:gd name="T20" fmla="*/ 1126 w 1319"/>
              <a:gd name="T21" fmla="*/ 1126 h 1318"/>
              <a:gd name="T22" fmla="*/ 853 w 1319"/>
              <a:gd name="T23" fmla="*/ 1126 h 1318"/>
              <a:gd name="T24" fmla="*/ 659 w 1319"/>
              <a:gd name="T25" fmla="*/ 1317 h 1318"/>
              <a:gd name="T26" fmla="*/ 465 w 1319"/>
              <a:gd name="T27" fmla="*/ 1126 h 1318"/>
              <a:gd name="T28" fmla="*/ 191 w 1319"/>
              <a:gd name="T29" fmla="*/ 1126 h 1318"/>
              <a:gd name="T30" fmla="*/ 191 w 1319"/>
              <a:gd name="T31" fmla="*/ 853 h 1318"/>
              <a:gd name="T32" fmla="*/ 0 w 1319"/>
              <a:gd name="T33" fmla="*/ 658 h 1318"/>
              <a:gd name="T34" fmla="*/ 191 w 1319"/>
              <a:gd name="T35" fmla="*/ 464 h 1318"/>
              <a:gd name="T36" fmla="*/ 191 w 1319"/>
              <a:gd name="T37" fmla="*/ 191 h 1318"/>
              <a:gd name="T38" fmla="*/ 465 w 1319"/>
              <a:gd name="T39" fmla="*/ 191 h 1318"/>
              <a:gd name="T40" fmla="*/ 659 w 1319"/>
              <a:gd name="T41" fmla="*/ 0 h 1318"/>
              <a:gd name="T42" fmla="*/ 853 w 1319"/>
              <a:gd name="T43" fmla="*/ 191 h 1318"/>
              <a:gd name="T44" fmla="*/ 1126 w 1319"/>
              <a:gd name="T45" fmla="*/ 191 h 1318"/>
              <a:gd name="T46" fmla="*/ 1126 w 1319"/>
              <a:gd name="T47" fmla="*/ 464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319" h="1318">
                <a:moveTo>
                  <a:pt x="659" y="1008"/>
                </a:moveTo>
                <a:cubicBezTo>
                  <a:pt x="853" y="1008"/>
                  <a:pt x="1009" y="852"/>
                  <a:pt x="1009" y="658"/>
                </a:cubicBezTo>
                <a:cubicBezTo>
                  <a:pt x="1009" y="463"/>
                  <a:pt x="853" y="308"/>
                  <a:pt x="659" y="308"/>
                </a:cubicBezTo>
                <a:cubicBezTo>
                  <a:pt x="607" y="308"/>
                  <a:pt x="558" y="322"/>
                  <a:pt x="514" y="341"/>
                </a:cubicBezTo>
                <a:cubicBezTo>
                  <a:pt x="634" y="396"/>
                  <a:pt x="716" y="515"/>
                  <a:pt x="716" y="658"/>
                </a:cubicBezTo>
                <a:cubicBezTo>
                  <a:pt x="716" y="800"/>
                  <a:pt x="634" y="921"/>
                  <a:pt x="514" y="976"/>
                </a:cubicBezTo>
                <a:cubicBezTo>
                  <a:pt x="558" y="995"/>
                  <a:pt x="607" y="1008"/>
                  <a:pt x="659" y="1008"/>
                </a:cubicBezTo>
                <a:close/>
                <a:moveTo>
                  <a:pt x="1126" y="464"/>
                </a:moveTo>
                <a:lnTo>
                  <a:pt x="1318" y="658"/>
                </a:lnTo>
                <a:lnTo>
                  <a:pt x="1126" y="853"/>
                </a:lnTo>
                <a:lnTo>
                  <a:pt x="1126" y="1126"/>
                </a:lnTo>
                <a:lnTo>
                  <a:pt x="853" y="1126"/>
                </a:lnTo>
                <a:lnTo>
                  <a:pt x="659" y="1317"/>
                </a:lnTo>
                <a:lnTo>
                  <a:pt x="465" y="1126"/>
                </a:lnTo>
                <a:lnTo>
                  <a:pt x="191" y="1126"/>
                </a:lnTo>
                <a:lnTo>
                  <a:pt x="191" y="853"/>
                </a:lnTo>
                <a:lnTo>
                  <a:pt x="0" y="658"/>
                </a:lnTo>
                <a:lnTo>
                  <a:pt x="191" y="464"/>
                </a:lnTo>
                <a:lnTo>
                  <a:pt x="191" y="191"/>
                </a:lnTo>
                <a:lnTo>
                  <a:pt x="465" y="191"/>
                </a:lnTo>
                <a:lnTo>
                  <a:pt x="659" y="0"/>
                </a:lnTo>
                <a:lnTo>
                  <a:pt x="853" y="191"/>
                </a:lnTo>
                <a:lnTo>
                  <a:pt x="1126" y="191"/>
                </a:lnTo>
                <a:lnTo>
                  <a:pt x="1126" y="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8647112" y="2345532"/>
            <a:ext cx="273050" cy="419100"/>
          </a:xfrm>
          <a:custGeom>
            <a:avLst/>
            <a:gdLst>
              <a:gd name="T0" fmla="*/ 175 w 758"/>
              <a:gd name="T1" fmla="*/ 0 h 1166"/>
              <a:gd name="T2" fmla="*/ 757 w 758"/>
              <a:gd name="T3" fmla="*/ 582 h 1166"/>
              <a:gd name="T4" fmla="*/ 175 w 758"/>
              <a:gd name="T5" fmla="*/ 1165 h 1166"/>
              <a:gd name="T6" fmla="*/ 0 w 758"/>
              <a:gd name="T7" fmla="*/ 1140 h 1166"/>
              <a:gd name="T8" fmla="*/ 408 w 758"/>
              <a:gd name="T9" fmla="*/ 582 h 1166"/>
              <a:gd name="T10" fmla="*/ 0 w 758"/>
              <a:gd name="T11" fmla="*/ 25 h 1166"/>
              <a:gd name="T12" fmla="*/ 175 w 758"/>
              <a:gd name="T13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58" h="1166">
                <a:moveTo>
                  <a:pt x="175" y="0"/>
                </a:moveTo>
                <a:cubicBezTo>
                  <a:pt x="498" y="0"/>
                  <a:pt x="757" y="259"/>
                  <a:pt x="757" y="582"/>
                </a:cubicBezTo>
                <a:cubicBezTo>
                  <a:pt x="757" y="904"/>
                  <a:pt x="498" y="1165"/>
                  <a:pt x="175" y="1165"/>
                </a:cubicBezTo>
                <a:cubicBezTo>
                  <a:pt x="115" y="1165"/>
                  <a:pt x="55" y="1157"/>
                  <a:pt x="0" y="1140"/>
                </a:cubicBezTo>
                <a:cubicBezTo>
                  <a:pt x="238" y="1066"/>
                  <a:pt x="408" y="844"/>
                  <a:pt x="408" y="582"/>
                </a:cubicBezTo>
                <a:cubicBezTo>
                  <a:pt x="408" y="319"/>
                  <a:pt x="238" y="99"/>
                  <a:pt x="0" y="25"/>
                </a:cubicBezTo>
                <a:cubicBezTo>
                  <a:pt x="55" y="8"/>
                  <a:pt x="115" y="0"/>
                  <a:pt x="175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1" name="Freeform 30"/>
          <p:cNvSpPr>
            <a:spLocks noChangeArrowheads="1"/>
          </p:cNvSpPr>
          <p:nvPr/>
        </p:nvSpPr>
        <p:spPr bwMode="auto">
          <a:xfrm>
            <a:off x="9696451" y="2345532"/>
            <a:ext cx="315913" cy="419100"/>
          </a:xfrm>
          <a:custGeom>
            <a:avLst/>
            <a:gdLst>
              <a:gd name="T0" fmla="*/ 290 w 876"/>
              <a:gd name="T1" fmla="*/ 0 h 1166"/>
              <a:gd name="T2" fmla="*/ 875 w 876"/>
              <a:gd name="T3" fmla="*/ 582 h 1166"/>
              <a:gd name="T4" fmla="*/ 290 w 876"/>
              <a:gd name="T5" fmla="*/ 1165 h 1166"/>
              <a:gd name="T6" fmla="*/ 0 w 876"/>
              <a:gd name="T7" fmla="*/ 1088 h 1166"/>
              <a:gd name="T8" fmla="*/ 290 w 876"/>
              <a:gd name="T9" fmla="*/ 582 h 1166"/>
              <a:gd name="T10" fmla="*/ 0 w 876"/>
              <a:gd name="T11" fmla="*/ 77 h 1166"/>
              <a:gd name="T12" fmla="*/ 290 w 876"/>
              <a:gd name="T13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6" h="1166">
                <a:moveTo>
                  <a:pt x="290" y="0"/>
                </a:moveTo>
                <a:cubicBezTo>
                  <a:pt x="613" y="0"/>
                  <a:pt x="875" y="259"/>
                  <a:pt x="875" y="582"/>
                </a:cubicBezTo>
                <a:cubicBezTo>
                  <a:pt x="875" y="904"/>
                  <a:pt x="613" y="1165"/>
                  <a:pt x="290" y="1165"/>
                </a:cubicBezTo>
                <a:cubicBezTo>
                  <a:pt x="183" y="1165"/>
                  <a:pt x="85" y="1137"/>
                  <a:pt x="0" y="1088"/>
                </a:cubicBezTo>
                <a:cubicBezTo>
                  <a:pt x="175" y="987"/>
                  <a:pt x="290" y="798"/>
                  <a:pt x="290" y="582"/>
                </a:cubicBezTo>
                <a:cubicBezTo>
                  <a:pt x="290" y="366"/>
                  <a:pt x="175" y="178"/>
                  <a:pt x="0" y="77"/>
                </a:cubicBezTo>
                <a:cubicBezTo>
                  <a:pt x="85" y="27"/>
                  <a:pt x="183" y="0"/>
                  <a:pt x="290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2" name="Freeform 31"/>
          <p:cNvSpPr>
            <a:spLocks noChangeArrowheads="1"/>
          </p:cNvSpPr>
          <p:nvPr/>
        </p:nvSpPr>
        <p:spPr bwMode="auto">
          <a:xfrm>
            <a:off x="10715624" y="2345532"/>
            <a:ext cx="419100" cy="419100"/>
          </a:xfrm>
          <a:custGeom>
            <a:avLst/>
            <a:gdLst>
              <a:gd name="T0" fmla="*/ 0 w 1166"/>
              <a:gd name="T1" fmla="*/ 582 h 1166"/>
              <a:gd name="T2" fmla="*/ 583 w 1166"/>
              <a:gd name="T3" fmla="*/ 0 h 1166"/>
              <a:gd name="T4" fmla="*/ 1165 w 1166"/>
              <a:gd name="T5" fmla="*/ 582 h 1166"/>
              <a:gd name="T6" fmla="*/ 583 w 1166"/>
              <a:gd name="T7" fmla="*/ 1165 h 1166"/>
              <a:gd name="T8" fmla="*/ 0 w 1166"/>
              <a:gd name="T9" fmla="*/ 582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6" h="1166">
                <a:moveTo>
                  <a:pt x="0" y="582"/>
                </a:moveTo>
                <a:cubicBezTo>
                  <a:pt x="0" y="260"/>
                  <a:pt x="261" y="0"/>
                  <a:pt x="583" y="0"/>
                </a:cubicBezTo>
                <a:cubicBezTo>
                  <a:pt x="906" y="0"/>
                  <a:pt x="1165" y="259"/>
                  <a:pt x="1165" y="582"/>
                </a:cubicBezTo>
                <a:cubicBezTo>
                  <a:pt x="1165" y="904"/>
                  <a:pt x="906" y="1165"/>
                  <a:pt x="583" y="1165"/>
                </a:cubicBezTo>
                <a:cubicBezTo>
                  <a:pt x="261" y="1165"/>
                  <a:pt x="0" y="905"/>
                  <a:pt x="0" y="58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3" name="Freeform 32"/>
          <p:cNvSpPr>
            <a:spLocks noChangeArrowheads="1"/>
          </p:cNvSpPr>
          <p:nvPr/>
        </p:nvSpPr>
        <p:spPr bwMode="auto">
          <a:xfrm>
            <a:off x="1055689" y="3239296"/>
            <a:ext cx="401637" cy="379413"/>
          </a:xfrm>
          <a:custGeom>
            <a:avLst/>
            <a:gdLst>
              <a:gd name="T0" fmla="*/ 1091 w 1114"/>
              <a:gd name="T1" fmla="*/ 101 h 1055"/>
              <a:gd name="T2" fmla="*/ 1091 w 1114"/>
              <a:gd name="T3" fmla="*/ 183 h 1055"/>
              <a:gd name="T4" fmla="*/ 569 w 1114"/>
              <a:gd name="T5" fmla="*/ 704 h 1055"/>
              <a:gd name="T6" fmla="*/ 407 w 1114"/>
              <a:gd name="T7" fmla="*/ 543 h 1055"/>
              <a:gd name="T8" fmla="*/ 930 w 1114"/>
              <a:gd name="T9" fmla="*/ 21 h 1055"/>
              <a:gd name="T10" fmla="*/ 1012 w 1114"/>
              <a:gd name="T11" fmla="*/ 21 h 1055"/>
              <a:gd name="T12" fmla="*/ 1091 w 1114"/>
              <a:gd name="T13" fmla="*/ 101 h 1055"/>
              <a:gd name="T14" fmla="*/ 290 w 1114"/>
              <a:gd name="T15" fmla="*/ 647 h 1055"/>
              <a:gd name="T16" fmla="*/ 465 w 1114"/>
              <a:gd name="T17" fmla="*/ 822 h 1055"/>
              <a:gd name="T18" fmla="*/ 232 w 1114"/>
              <a:gd name="T19" fmla="*/ 1054 h 1055"/>
              <a:gd name="T20" fmla="*/ 0 w 1114"/>
              <a:gd name="T21" fmla="*/ 936 h 1055"/>
              <a:gd name="T22" fmla="*/ 115 w 1114"/>
              <a:gd name="T23" fmla="*/ 822 h 1055"/>
              <a:gd name="T24" fmla="*/ 290 w 1114"/>
              <a:gd name="T25" fmla="*/ 647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14" h="1055">
                <a:moveTo>
                  <a:pt x="1091" y="101"/>
                </a:moveTo>
                <a:cubicBezTo>
                  <a:pt x="1113" y="123"/>
                  <a:pt x="1113" y="161"/>
                  <a:pt x="1091" y="183"/>
                </a:cubicBezTo>
                <a:lnTo>
                  <a:pt x="569" y="704"/>
                </a:lnTo>
                <a:lnTo>
                  <a:pt x="407" y="543"/>
                </a:lnTo>
                <a:lnTo>
                  <a:pt x="930" y="21"/>
                </a:lnTo>
                <a:cubicBezTo>
                  <a:pt x="952" y="0"/>
                  <a:pt x="990" y="0"/>
                  <a:pt x="1012" y="21"/>
                </a:cubicBezTo>
                <a:lnTo>
                  <a:pt x="1091" y="101"/>
                </a:lnTo>
                <a:close/>
                <a:moveTo>
                  <a:pt x="290" y="647"/>
                </a:moveTo>
                <a:cubicBezTo>
                  <a:pt x="386" y="647"/>
                  <a:pt x="465" y="726"/>
                  <a:pt x="465" y="822"/>
                </a:cubicBezTo>
                <a:cubicBezTo>
                  <a:pt x="465" y="950"/>
                  <a:pt x="361" y="1054"/>
                  <a:pt x="232" y="1054"/>
                </a:cubicBezTo>
                <a:cubicBezTo>
                  <a:pt x="145" y="1054"/>
                  <a:pt x="55" y="1007"/>
                  <a:pt x="0" y="936"/>
                </a:cubicBezTo>
                <a:cubicBezTo>
                  <a:pt x="49" y="936"/>
                  <a:pt x="115" y="898"/>
                  <a:pt x="115" y="822"/>
                </a:cubicBezTo>
                <a:cubicBezTo>
                  <a:pt x="115" y="726"/>
                  <a:pt x="194" y="647"/>
                  <a:pt x="290" y="6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2176462" y="3272633"/>
            <a:ext cx="315912" cy="314325"/>
          </a:xfrm>
          <a:custGeom>
            <a:avLst/>
            <a:gdLst>
              <a:gd name="T0" fmla="*/ 292 w 876"/>
              <a:gd name="T1" fmla="*/ 0 h 874"/>
              <a:gd name="T2" fmla="*/ 875 w 876"/>
              <a:gd name="T3" fmla="*/ 0 h 874"/>
              <a:gd name="T4" fmla="*/ 875 w 876"/>
              <a:gd name="T5" fmla="*/ 581 h 874"/>
              <a:gd name="T6" fmla="*/ 760 w 876"/>
              <a:gd name="T7" fmla="*/ 581 h 874"/>
              <a:gd name="T8" fmla="*/ 760 w 876"/>
              <a:gd name="T9" fmla="*/ 196 h 874"/>
              <a:gd name="T10" fmla="*/ 82 w 876"/>
              <a:gd name="T11" fmla="*/ 873 h 874"/>
              <a:gd name="T12" fmla="*/ 0 w 876"/>
              <a:gd name="T13" fmla="*/ 791 h 874"/>
              <a:gd name="T14" fmla="*/ 678 w 876"/>
              <a:gd name="T15" fmla="*/ 114 h 874"/>
              <a:gd name="T16" fmla="*/ 292 w 876"/>
              <a:gd name="T17" fmla="*/ 114 h 874"/>
              <a:gd name="T18" fmla="*/ 292 w 876"/>
              <a:gd name="T19" fmla="*/ 0 h 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76" h="874">
                <a:moveTo>
                  <a:pt x="292" y="0"/>
                </a:moveTo>
                <a:lnTo>
                  <a:pt x="875" y="0"/>
                </a:lnTo>
                <a:lnTo>
                  <a:pt x="875" y="581"/>
                </a:lnTo>
                <a:lnTo>
                  <a:pt x="760" y="581"/>
                </a:lnTo>
                <a:lnTo>
                  <a:pt x="760" y="196"/>
                </a:lnTo>
                <a:lnTo>
                  <a:pt x="82" y="873"/>
                </a:lnTo>
                <a:lnTo>
                  <a:pt x="0" y="791"/>
                </a:lnTo>
                <a:lnTo>
                  <a:pt x="678" y="114"/>
                </a:lnTo>
                <a:lnTo>
                  <a:pt x="292" y="114"/>
                </a:lnTo>
                <a:lnTo>
                  <a:pt x="292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5" name="Freeform 34"/>
          <p:cNvSpPr>
            <a:spLocks noChangeArrowheads="1"/>
          </p:cNvSpPr>
          <p:nvPr/>
        </p:nvSpPr>
        <p:spPr bwMode="auto">
          <a:xfrm>
            <a:off x="3160714" y="3336134"/>
            <a:ext cx="504825" cy="185737"/>
          </a:xfrm>
          <a:custGeom>
            <a:avLst/>
            <a:gdLst>
              <a:gd name="T0" fmla="*/ 432 w 1401"/>
              <a:gd name="T1" fmla="*/ 158 h 516"/>
              <a:gd name="T2" fmla="*/ 432 w 1401"/>
              <a:gd name="T3" fmla="*/ 338 h 516"/>
              <a:gd name="T4" fmla="*/ 399 w 1401"/>
              <a:gd name="T5" fmla="*/ 392 h 516"/>
              <a:gd name="T6" fmla="*/ 243 w 1401"/>
              <a:gd name="T7" fmla="*/ 499 h 516"/>
              <a:gd name="T8" fmla="*/ 202 w 1401"/>
              <a:gd name="T9" fmla="*/ 515 h 516"/>
              <a:gd name="T10" fmla="*/ 161 w 1401"/>
              <a:gd name="T11" fmla="*/ 499 h 516"/>
              <a:gd name="T12" fmla="*/ 16 w 1401"/>
              <a:gd name="T13" fmla="*/ 354 h 516"/>
              <a:gd name="T14" fmla="*/ 0 w 1401"/>
              <a:gd name="T15" fmla="*/ 313 h 516"/>
              <a:gd name="T16" fmla="*/ 16 w 1401"/>
              <a:gd name="T17" fmla="*/ 272 h 516"/>
              <a:gd name="T18" fmla="*/ 700 w 1401"/>
              <a:gd name="T19" fmla="*/ 0 h 516"/>
              <a:gd name="T20" fmla="*/ 1383 w 1401"/>
              <a:gd name="T21" fmla="*/ 272 h 516"/>
              <a:gd name="T22" fmla="*/ 1400 w 1401"/>
              <a:gd name="T23" fmla="*/ 313 h 516"/>
              <a:gd name="T24" fmla="*/ 1383 w 1401"/>
              <a:gd name="T25" fmla="*/ 354 h 516"/>
              <a:gd name="T26" fmla="*/ 1238 w 1401"/>
              <a:gd name="T27" fmla="*/ 499 h 516"/>
              <a:gd name="T28" fmla="*/ 1197 w 1401"/>
              <a:gd name="T29" fmla="*/ 515 h 516"/>
              <a:gd name="T30" fmla="*/ 1156 w 1401"/>
              <a:gd name="T31" fmla="*/ 499 h 516"/>
              <a:gd name="T32" fmla="*/ 1001 w 1401"/>
              <a:gd name="T33" fmla="*/ 392 h 516"/>
              <a:gd name="T34" fmla="*/ 968 w 1401"/>
              <a:gd name="T35" fmla="*/ 340 h 516"/>
              <a:gd name="T36" fmla="*/ 968 w 1401"/>
              <a:gd name="T37" fmla="*/ 161 h 516"/>
              <a:gd name="T38" fmla="*/ 700 w 1401"/>
              <a:gd name="T39" fmla="*/ 117 h 516"/>
              <a:gd name="T40" fmla="*/ 432 w 1401"/>
              <a:gd name="T41" fmla="*/ 158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01" h="516">
                <a:moveTo>
                  <a:pt x="432" y="158"/>
                </a:moveTo>
                <a:lnTo>
                  <a:pt x="432" y="338"/>
                </a:lnTo>
                <a:cubicBezTo>
                  <a:pt x="432" y="360"/>
                  <a:pt x="418" y="384"/>
                  <a:pt x="399" y="392"/>
                </a:cubicBezTo>
                <a:cubicBezTo>
                  <a:pt x="342" y="420"/>
                  <a:pt x="290" y="455"/>
                  <a:pt x="243" y="499"/>
                </a:cubicBezTo>
                <a:cubicBezTo>
                  <a:pt x="232" y="510"/>
                  <a:pt x="218" y="515"/>
                  <a:pt x="202" y="515"/>
                </a:cubicBezTo>
                <a:cubicBezTo>
                  <a:pt x="185" y="515"/>
                  <a:pt x="172" y="510"/>
                  <a:pt x="161" y="499"/>
                </a:cubicBezTo>
                <a:lnTo>
                  <a:pt x="16" y="354"/>
                </a:lnTo>
                <a:cubicBezTo>
                  <a:pt x="5" y="343"/>
                  <a:pt x="0" y="329"/>
                  <a:pt x="0" y="313"/>
                </a:cubicBezTo>
                <a:cubicBezTo>
                  <a:pt x="0" y="297"/>
                  <a:pt x="5" y="283"/>
                  <a:pt x="16" y="272"/>
                </a:cubicBezTo>
                <a:cubicBezTo>
                  <a:pt x="194" y="104"/>
                  <a:pt x="435" y="0"/>
                  <a:pt x="700" y="0"/>
                </a:cubicBezTo>
                <a:cubicBezTo>
                  <a:pt x="965" y="0"/>
                  <a:pt x="1206" y="104"/>
                  <a:pt x="1383" y="272"/>
                </a:cubicBezTo>
                <a:cubicBezTo>
                  <a:pt x="1394" y="283"/>
                  <a:pt x="1400" y="297"/>
                  <a:pt x="1400" y="313"/>
                </a:cubicBezTo>
                <a:cubicBezTo>
                  <a:pt x="1400" y="329"/>
                  <a:pt x="1394" y="343"/>
                  <a:pt x="1383" y="354"/>
                </a:cubicBezTo>
                <a:lnTo>
                  <a:pt x="1238" y="499"/>
                </a:lnTo>
                <a:cubicBezTo>
                  <a:pt x="1227" y="510"/>
                  <a:pt x="1213" y="515"/>
                  <a:pt x="1197" y="515"/>
                </a:cubicBezTo>
                <a:cubicBezTo>
                  <a:pt x="1180" y="515"/>
                  <a:pt x="1167" y="510"/>
                  <a:pt x="1156" y="499"/>
                </a:cubicBezTo>
                <a:cubicBezTo>
                  <a:pt x="1110" y="455"/>
                  <a:pt x="1058" y="420"/>
                  <a:pt x="1001" y="392"/>
                </a:cubicBezTo>
                <a:cubicBezTo>
                  <a:pt x="981" y="384"/>
                  <a:pt x="968" y="365"/>
                  <a:pt x="968" y="340"/>
                </a:cubicBezTo>
                <a:lnTo>
                  <a:pt x="968" y="161"/>
                </a:lnTo>
                <a:cubicBezTo>
                  <a:pt x="883" y="134"/>
                  <a:pt x="793" y="117"/>
                  <a:pt x="700" y="117"/>
                </a:cubicBezTo>
                <a:cubicBezTo>
                  <a:pt x="607" y="117"/>
                  <a:pt x="517" y="131"/>
                  <a:pt x="432" y="15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4303714" y="3199607"/>
            <a:ext cx="377825" cy="461963"/>
          </a:xfrm>
          <a:custGeom>
            <a:avLst/>
            <a:gdLst>
              <a:gd name="T0" fmla="*/ 875 w 1051"/>
              <a:gd name="T1" fmla="*/ 525 h 1282"/>
              <a:gd name="T2" fmla="*/ 1050 w 1051"/>
              <a:gd name="T3" fmla="*/ 699 h 1282"/>
              <a:gd name="T4" fmla="*/ 1050 w 1051"/>
              <a:gd name="T5" fmla="*/ 789 h 1282"/>
              <a:gd name="T6" fmla="*/ 935 w 1051"/>
              <a:gd name="T7" fmla="*/ 904 h 1282"/>
              <a:gd name="T8" fmla="*/ 856 w 1051"/>
              <a:gd name="T9" fmla="*/ 871 h 1282"/>
              <a:gd name="T10" fmla="*/ 730 w 1051"/>
              <a:gd name="T11" fmla="*/ 745 h 1282"/>
              <a:gd name="T12" fmla="*/ 605 w 1051"/>
              <a:gd name="T13" fmla="*/ 871 h 1282"/>
              <a:gd name="T14" fmla="*/ 443 w 1051"/>
              <a:gd name="T15" fmla="*/ 871 h 1282"/>
              <a:gd name="T16" fmla="*/ 320 w 1051"/>
              <a:gd name="T17" fmla="*/ 745 h 1282"/>
              <a:gd name="T18" fmla="*/ 194 w 1051"/>
              <a:gd name="T19" fmla="*/ 871 h 1282"/>
              <a:gd name="T20" fmla="*/ 115 w 1051"/>
              <a:gd name="T21" fmla="*/ 904 h 1282"/>
              <a:gd name="T22" fmla="*/ 0 w 1051"/>
              <a:gd name="T23" fmla="*/ 789 h 1282"/>
              <a:gd name="T24" fmla="*/ 0 w 1051"/>
              <a:gd name="T25" fmla="*/ 699 h 1282"/>
              <a:gd name="T26" fmla="*/ 175 w 1051"/>
              <a:gd name="T27" fmla="*/ 525 h 1282"/>
              <a:gd name="T28" fmla="*/ 468 w 1051"/>
              <a:gd name="T29" fmla="*/ 525 h 1282"/>
              <a:gd name="T30" fmla="*/ 468 w 1051"/>
              <a:gd name="T31" fmla="*/ 407 h 1282"/>
              <a:gd name="T32" fmla="*/ 583 w 1051"/>
              <a:gd name="T33" fmla="*/ 407 h 1282"/>
              <a:gd name="T34" fmla="*/ 583 w 1051"/>
              <a:gd name="T35" fmla="*/ 525 h 1282"/>
              <a:gd name="T36" fmla="*/ 875 w 1051"/>
              <a:gd name="T37" fmla="*/ 525 h 1282"/>
              <a:gd name="T38" fmla="*/ 793 w 1051"/>
              <a:gd name="T39" fmla="*/ 931 h 1282"/>
              <a:gd name="T40" fmla="*/ 935 w 1051"/>
              <a:gd name="T41" fmla="*/ 991 h 1282"/>
              <a:gd name="T42" fmla="*/ 1050 w 1051"/>
              <a:gd name="T43" fmla="*/ 956 h 1282"/>
              <a:gd name="T44" fmla="*/ 1050 w 1051"/>
              <a:gd name="T45" fmla="*/ 1224 h 1282"/>
              <a:gd name="T46" fmla="*/ 993 w 1051"/>
              <a:gd name="T47" fmla="*/ 1281 h 1282"/>
              <a:gd name="T48" fmla="*/ 58 w 1051"/>
              <a:gd name="T49" fmla="*/ 1281 h 1282"/>
              <a:gd name="T50" fmla="*/ 0 w 1051"/>
              <a:gd name="T51" fmla="*/ 1224 h 1282"/>
              <a:gd name="T52" fmla="*/ 0 w 1051"/>
              <a:gd name="T53" fmla="*/ 956 h 1282"/>
              <a:gd name="T54" fmla="*/ 115 w 1051"/>
              <a:gd name="T55" fmla="*/ 991 h 1282"/>
              <a:gd name="T56" fmla="*/ 257 w 1051"/>
              <a:gd name="T57" fmla="*/ 931 h 1282"/>
              <a:gd name="T58" fmla="*/ 320 w 1051"/>
              <a:gd name="T59" fmla="*/ 868 h 1282"/>
              <a:gd name="T60" fmla="*/ 383 w 1051"/>
              <a:gd name="T61" fmla="*/ 931 h 1282"/>
              <a:gd name="T62" fmla="*/ 667 w 1051"/>
              <a:gd name="T63" fmla="*/ 931 h 1282"/>
              <a:gd name="T64" fmla="*/ 730 w 1051"/>
              <a:gd name="T65" fmla="*/ 868 h 1282"/>
              <a:gd name="T66" fmla="*/ 793 w 1051"/>
              <a:gd name="T67" fmla="*/ 931 h 1282"/>
              <a:gd name="T68" fmla="*/ 525 w 1051"/>
              <a:gd name="T69" fmla="*/ 350 h 1282"/>
              <a:gd name="T70" fmla="*/ 408 w 1051"/>
              <a:gd name="T71" fmla="*/ 232 h 1282"/>
              <a:gd name="T72" fmla="*/ 427 w 1051"/>
              <a:gd name="T73" fmla="*/ 172 h 1282"/>
              <a:gd name="T74" fmla="*/ 525 w 1051"/>
              <a:gd name="T75" fmla="*/ 0 h 1282"/>
              <a:gd name="T76" fmla="*/ 624 w 1051"/>
              <a:gd name="T77" fmla="*/ 172 h 1282"/>
              <a:gd name="T78" fmla="*/ 643 w 1051"/>
              <a:gd name="T79" fmla="*/ 232 h 1282"/>
              <a:gd name="T80" fmla="*/ 525 w 1051"/>
              <a:gd name="T81" fmla="*/ 35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51" h="1282">
                <a:moveTo>
                  <a:pt x="875" y="525"/>
                </a:moveTo>
                <a:cubicBezTo>
                  <a:pt x="971" y="525"/>
                  <a:pt x="1050" y="604"/>
                  <a:pt x="1050" y="699"/>
                </a:cubicBezTo>
                <a:lnTo>
                  <a:pt x="1050" y="789"/>
                </a:lnTo>
                <a:cubicBezTo>
                  <a:pt x="1050" y="852"/>
                  <a:pt x="998" y="904"/>
                  <a:pt x="935" y="904"/>
                </a:cubicBezTo>
                <a:cubicBezTo>
                  <a:pt x="905" y="904"/>
                  <a:pt x="878" y="893"/>
                  <a:pt x="856" y="871"/>
                </a:cubicBezTo>
                <a:lnTo>
                  <a:pt x="730" y="745"/>
                </a:lnTo>
                <a:lnTo>
                  <a:pt x="605" y="871"/>
                </a:lnTo>
                <a:cubicBezTo>
                  <a:pt x="561" y="915"/>
                  <a:pt x="487" y="915"/>
                  <a:pt x="443" y="871"/>
                </a:cubicBezTo>
                <a:lnTo>
                  <a:pt x="320" y="745"/>
                </a:lnTo>
                <a:lnTo>
                  <a:pt x="194" y="871"/>
                </a:lnTo>
                <a:cubicBezTo>
                  <a:pt x="173" y="893"/>
                  <a:pt x="145" y="904"/>
                  <a:pt x="115" y="904"/>
                </a:cubicBezTo>
                <a:cubicBezTo>
                  <a:pt x="52" y="904"/>
                  <a:pt x="0" y="852"/>
                  <a:pt x="0" y="789"/>
                </a:cubicBezTo>
                <a:lnTo>
                  <a:pt x="0" y="699"/>
                </a:lnTo>
                <a:cubicBezTo>
                  <a:pt x="0" y="604"/>
                  <a:pt x="80" y="525"/>
                  <a:pt x="175" y="525"/>
                </a:cubicBezTo>
                <a:lnTo>
                  <a:pt x="468" y="525"/>
                </a:lnTo>
                <a:lnTo>
                  <a:pt x="468" y="407"/>
                </a:lnTo>
                <a:lnTo>
                  <a:pt x="583" y="407"/>
                </a:lnTo>
                <a:lnTo>
                  <a:pt x="583" y="525"/>
                </a:lnTo>
                <a:lnTo>
                  <a:pt x="875" y="525"/>
                </a:lnTo>
                <a:close/>
                <a:moveTo>
                  <a:pt x="793" y="931"/>
                </a:moveTo>
                <a:cubicBezTo>
                  <a:pt x="832" y="969"/>
                  <a:pt x="881" y="991"/>
                  <a:pt x="935" y="991"/>
                </a:cubicBezTo>
                <a:cubicBezTo>
                  <a:pt x="979" y="991"/>
                  <a:pt x="1017" y="978"/>
                  <a:pt x="1050" y="956"/>
                </a:cubicBezTo>
                <a:lnTo>
                  <a:pt x="1050" y="1224"/>
                </a:lnTo>
                <a:cubicBezTo>
                  <a:pt x="1050" y="1257"/>
                  <a:pt x="1026" y="1281"/>
                  <a:pt x="993" y="1281"/>
                </a:cubicBezTo>
                <a:lnTo>
                  <a:pt x="58" y="1281"/>
                </a:lnTo>
                <a:cubicBezTo>
                  <a:pt x="25" y="1281"/>
                  <a:pt x="0" y="1257"/>
                  <a:pt x="0" y="1224"/>
                </a:cubicBezTo>
                <a:lnTo>
                  <a:pt x="0" y="956"/>
                </a:lnTo>
                <a:cubicBezTo>
                  <a:pt x="33" y="978"/>
                  <a:pt x="71" y="991"/>
                  <a:pt x="115" y="991"/>
                </a:cubicBezTo>
                <a:cubicBezTo>
                  <a:pt x="170" y="991"/>
                  <a:pt x="219" y="969"/>
                  <a:pt x="257" y="931"/>
                </a:cubicBezTo>
                <a:lnTo>
                  <a:pt x="320" y="868"/>
                </a:lnTo>
                <a:lnTo>
                  <a:pt x="383" y="931"/>
                </a:lnTo>
                <a:cubicBezTo>
                  <a:pt x="460" y="1008"/>
                  <a:pt x="591" y="1008"/>
                  <a:pt x="667" y="931"/>
                </a:cubicBezTo>
                <a:lnTo>
                  <a:pt x="730" y="868"/>
                </a:lnTo>
                <a:lnTo>
                  <a:pt x="793" y="931"/>
                </a:lnTo>
                <a:close/>
                <a:moveTo>
                  <a:pt x="525" y="350"/>
                </a:moveTo>
                <a:cubicBezTo>
                  <a:pt x="462" y="350"/>
                  <a:pt x="408" y="295"/>
                  <a:pt x="408" y="232"/>
                </a:cubicBezTo>
                <a:cubicBezTo>
                  <a:pt x="408" y="210"/>
                  <a:pt x="416" y="189"/>
                  <a:pt x="427" y="172"/>
                </a:cubicBezTo>
                <a:lnTo>
                  <a:pt x="525" y="0"/>
                </a:lnTo>
                <a:lnTo>
                  <a:pt x="624" y="172"/>
                </a:lnTo>
                <a:cubicBezTo>
                  <a:pt x="635" y="189"/>
                  <a:pt x="643" y="210"/>
                  <a:pt x="643" y="232"/>
                </a:cubicBezTo>
                <a:cubicBezTo>
                  <a:pt x="643" y="295"/>
                  <a:pt x="591" y="350"/>
                  <a:pt x="525" y="3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5340349" y="3261519"/>
            <a:ext cx="463550" cy="336550"/>
          </a:xfrm>
          <a:custGeom>
            <a:avLst/>
            <a:gdLst>
              <a:gd name="T0" fmla="*/ 293 w 1286"/>
              <a:gd name="T1" fmla="*/ 468 h 936"/>
              <a:gd name="T2" fmla="*/ 468 w 1286"/>
              <a:gd name="T3" fmla="*/ 468 h 936"/>
              <a:gd name="T4" fmla="*/ 235 w 1286"/>
              <a:gd name="T5" fmla="*/ 699 h 936"/>
              <a:gd name="T6" fmla="*/ 0 w 1286"/>
              <a:gd name="T7" fmla="*/ 468 h 936"/>
              <a:gd name="T8" fmla="*/ 175 w 1286"/>
              <a:gd name="T9" fmla="*/ 468 h 936"/>
              <a:gd name="T10" fmla="*/ 643 w 1286"/>
              <a:gd name="T11" fmla="*/ 0 h 936"/>
              <a:gd name="T12" fmla="*/ 892 w 1286"/>
              <a:gd name="T13" fmla="*/ 74 h 936"/>
              <a:gd name="T14" fmla="*/ 807 w 1286"/>
              <a:gd name="T15" fmla="*/ 159 h 936"/>
              <a:gd name="T16" fmla="*/ 643 w 1286"/>
              <a:gd name="T17" fmla="*/ 118 h 936"/>
              <a:gd name="T18" fmla="*/ 293 w 1286"/>
              <a:gd name="T19" fmla="*/ 468 h 936"/>
              <a:gd name="T20" fmla="*/ 1050 w 1286"/>
              <a:gd name="T21" fmla="*/ 236 h 936"/>
              <a:gd name="T22" fmla="*/ 1285 w 1286"/>
              <a:gd name="T23" fmla="*/ 468 h 936"/>
              <a:gd name="T24" fmla="*/ 1110 w 1286"/>
              <a:gd name="T25" fmla="*/ 468 h 936"/>
              <a:gd name="T26" fmla="*/ 643 w 1286"/>
              <a:gd name="T27" fmla="*/ 935 h 936"/>
              <a:gd name="T28" fmla="*/ 394 w 1286"/>
              <a:gd name="T29" fmla="*/ 861 h 936"/>
              <a:gd name="T30" fmla="*/ 479 w 1286"/>
              <a:gd name="T31" fmla="*/ 776 h 936"/>
              <a:gd name="T32" fmla="*/ 643 w 1286"/>
              <a:gd name="T33" fmla="*/ 817 h 936"/>
              <a:gd name="T34" fmla="*/ 993 w 1286"/>
              <a:gd name="T35" fmla="*/ 468 h 936"/>
              <a:gd name="T36" fmla="*/ 818 w 1286"/>
              <a:gd name="T37" fmla="*/ 468 h 936"/>
              <a:gd name="T38" fmla="*/ 1050 w 1286"/>
              <a:gd name="T39" fmla="*/ 236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86" h="936">
                <a:moveTo>
                  <a:pt x="293" y="468"/>
                </a:moveTo>
                <a:lnTo>
                  <a:pt x="468" y="468"/>
                </a:lnTo>
                <a:lnTo>
                  <a:pt x="235" y="699"/>
                </a:lnTo>
                <a:lnTo>
                  <a:pt x="0" y="468"/>
                </a:lnTo>
                <a:lnTo>
                  <a:pt x="175" y="468"/>
                </a:lnTo>
                <a:cubicBezTo>
                  <a:pt x="175" y="211"/>
                  <a:pt x="386" y="0"/>
                  <a:pt x="643" y="0"/>
                </a:cubicBezTo>
                <a:cubicBezTo>
                  <a:pt x="733" y="0"/>
                  <a:pt x="821" y="28"/>
                  <a:pt x="892" y="74"/>
                </a:cubicBezTo>
                <a:lnTo>
                  <a:pt x="807" y="159"/>
                </a:lnTo>
                <a:cubicBezTo>
                  <a:pt x="758" y="132"/>
                  <a:pt x="703" y="118"/>
                  <a:pt x="643" y="118"/>
                </a:cubicBezTo>
                <a:cubicBezTo>
                  <a:pt x="449" y="118"/>
                  <a:pt x="293" y="274"/>
                  <a:pt x="293" y="468"/>
                </a:cubicBezTo>
                <a:close/>
                <a:moveTo>
                  <a:pt x="1050" y="236"/>
                </a:moveTo>
                <a:lnTo>
                  <a:pt x="1285" y="468"/>
                </a:lnTo>
                <a:lnTo>
                  <a:pt x="1110" y="468"/>
                </a:lnTo>
                <a:cubicBezTo>
                  <a:pt x="1110" y="724"/>
                  <a:pt x="900" y="935"/>
                  <a:pt x="643" y="935"/>
                </a:cubicBezTo>
                <a:cubicBezTo>
                  <a:pt x="553" y="935"/>
                  <a:pt x="465" y="907"/>
                  <a:pt x="394" y="861"/>
                </a:cubicBezTo>
                <a:lnTo>
                  <a:pt x="479" y="776"/>
                </a:lnTo>
                <a:cubicBezTo>
                  <a:pt x="528" y="803"/>
                  <a:pt x="583" y="817"/>
                  <a:pt x="643" y="817"/>
                </a:cubicBezTo>
                <a:cubicBezTo>
                  <a:pt x="837" y="817"/>
                  <a:pt x="993" y="661"/>
                  <a:pt x="993" y="468"/>
                </a:cubicBezTo>
                <a:lnTo>
                  <a:pt x="818" y="468"/>
                </a:lnTo>
                <a:lnTo>
                  <a:pt x="1050" y="2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8" name="Freeform 37"/>
          <p:cNvSpPr>
            <a:spLocks noChangeArrowheads="1"/>
          </p:cNvSpPr>
          <p:nvPr/>
        </p:nvSpPr>
        <p:spPr bwMode="auto">
          <a:xfrm>
            <a:off x="6440487" y="3240883"/>
            <a:ext cx="419100" cy="377825"/>
          </a:xfrm>
          <a:custGeom>
            <a:avLst/>
            <a:gdLst>
              <a:gd name="T0" fmla="*/ 700 w 1166"/>
              <a:gd name="T1" fmla="*/ 232 h 1050"/>
              <a:gd name="T2" fmla="*/ 700 w 1166"/>
              <a:gd name="T3" fmla="*/ 118 h 1050"/>
              <a:gd name="T4" fmla="*/ 465 w 1166"/>
              <a:gd name="T5" fmla="*/ 118 h 1050"/>
              <a:gd name="T6" fmla="*/ 465 w 1166"/>
              <a:gd name="T7" fmla="*/ 232 h 1050"/>
              <a:gd name="T8" fmla="*/ 700 w 1166"/>
              <a:gd name="T9" fmla="*/ 232 h 1050"/>
              <a:gd name="T10" fmla="*/ 1165 w 1166"/>
              <a:gd name="T11" fmla="*/ 350 h 1050"/>
              <a:gd name="T12" fmla="*/ 1165 w 1166"/>
              <a:gd name="T13" fmla="*/ 525 h 1050"/>
              <a:gd name="T14" fmla="*/ 1050 w 1166"/>
              <a:gd name="T15" fmla="*/ 642 h 1050"/>
              <a:gd name="T16" fmla="*/ 700 w 1166"/>
              <a:gd name="T17" fmla="*/ 642 h 1050"/>
              <a:gd name="T18" fmla="*/ 700 w 1166"/>
              <a:gd name="T19" fmla="*/ 525 h 1050"/>
              <a:gd name="T20" fmla="*/ 465 w 1166"/>
              <a:gd name="T21" fmla="*/ 525 h 1050"/>
              <a:gd name="T22" fmla="*/ 465 w 1166"/>
              <a:gd name="T23" fmla="*/ 642 h 1050"/>
              <a:gd name="T24" fmla="*/ 115 w 1166"/>
              <a:gd name="T25" fmla="*/ 642 h 1050"/>
              <a:gd name="T26" fmla="*/ 0 w 1166"/>
              <a:gd name="T27" fmla="*/ 525 h 1050"/>
              <a:gd name="T28" fmla="*/ 0 w 1166"/>
              <a:gd name="T29" fmla="*/ 350 h 1050"/>
              <a:gd name="T30" fmla="*/ 115 w 1166"/>
              <a:gd name="T31" fmla="*/ 232 h 1050"/>
              <a:gd name="T32" fmla="*/ 347 w 1166"/>
              <a:gd name="T33" fmla="*/ 232 h 1050"/>
              <a:gd name="T34" fmla="*/ 347 w 1166"/>
              <a:gd name="T35" fmla="*/ 118 h 1050"/>
              <a:gd name="T36" fmla="*/ 465 w 1166"/>
              <a:gd name="T37" fmla="*/ 0 h 1050"/>
              <a:gd name="T38" fmla="*/ 697 w 1166"/>
              <a:gd name="T39" fmla="*/ 0 h 1050"/>
              <a:gd name="T40" fmla="*/ 815 w 1166"/>
              <a:gd name="T41" fmla="*/ 118 h 1050"/>
              <a:gd name="T42" fmla="*/ 815 w 1166"/>
              <a:gd name="T43" fmla="*/ 232 h 1050"/>
              <a:gd name="T44" fmla="*/ 1050 w 1166"/>
              <a:gd name="T45" fmla="*/ 232 h 1050"/>
              <a:gd name="T46" fmla="*/ 1165 w 1166"/>
              <a:gd name="T47" fmla="*/ 350 h 1050"/>
              <a:gd name="T48" fmla="*/ 700 w 1166"/>
              <a:gd name="T49" fmla="*/ 756 h 1050"/>
              <a:gd name="T50" fmla="*/ 700 w 1166"/>
              <a:gd name="T51" fmla="*/ 699 h 1050"/>
              <a:gd name="T52" fmla="*/ 1107 w 1166"/>
              <a:gd name="T53" fmla="*/ 699 h 1050"/>
              <a:gd name="T54" fmla="*/ 1107 w 1166"/>
              <a:gd name="T55" fmla="*/ 931 h 1050"/>
              <a:gd name="T56" fmla="*/ 990 w 1166"/>
              <a:gd name="T57" fmla="*/ 1049 h 1050"/>
              <a:gd name="T58" fmla="*/ 175 w 1166"/>
              <a:gd name="T59" fmla="*/ 1049 h 1050"/>
              <a:gd name="T60" fmla="*/ 57 w 1166"/>
              <a:gd name="T61" fmla="*/ 931 h 1050"/>
              <a:gd name="T62" fmla="*/ 57 w 1166"/>
              <a:gd name="T63" fmla="*/ 699 h 1050"/>
              <a:gd name="T64" fmla="*/ 465 w 1166"/>
              <a:gd name="T65" fmla="*/ 699 h 1050"/>
              <a:gd name="T66" fmla="*/ 465 w 1166"/>
              <a:gd name="T67" fmla="*/ 756 h 1050"/>
              <a:gd name="T68" fmla="*/ 700 w 1166"/>
              <a:gd name="T69" fmla="*/ 756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66" h="1050">
                <a:moveTo>
                  <a:pt x="700" y="232"/>
                </a:moveTo>
                <a:lnTo>
                  <a:pt x="700" y="118"/>
                </a:lnTo>
                <a:lnTo>
                  <a:pt x="465" y="118"/>
                </a:lnTo>
                <a:lnTo>
                  <a:pt x="465" y="232"/>
                </a:lnTo>
                <a:lnTo>
                  <a:pt x="700" y="232"/>
                </a:lnTo>
                <a:close/>
                <a:moveTo>
                  <a:pt x="1165" y="350"/>
                </a:moveTo>
                <a:lnTo>
                  <a:pt x="1165" y="525"/>
                </a:lnTo>
                <a:cubicBezTo>
                  <a:pt x="1165" y="587"/>
                  <a:pt x="1113" y="642"/>
                  <a:pt x="1050" y="642"/>
                </a:cubicBezTo>
                <a:lnTo>
                  <a:pt x="700" y="642"/>
                </a:lnTo>
                <a:lnTo>
                  <a:pt x="700" y="525"/>
                </a:lnTo>
                <a:lnTo>
                  <a:pt x="465" y="525"/>
                </a:lnTo>
                <a:lnTo>
                  <a:pt x="465" y="642"/>
                </a:lnTo>
                <a:lnTo>
                  <a:pt x="115" y="642"/>
                </a:lnTo>
                <a:cubicBezTo>
                  <a:pt x="49" y="642"/>
                  <a:pt x="0" y="590"/>
                  <a:pt x="0" y="525"/>
                </a:cubicBezTo>
                <a:lnTo>
                  <a:pt x="0" y="350"/>
                </a:lnTo>
                <a:cubicBezTo>
                  <a:pt x="0" y="287"/>
                  <a:pt x="52" y="232"/>
                  <a:pt x="115" y="232"/>
                </a:cubicBezTo>
                <a:lnTo>
                  <a:pt x="347" y="232"/>
                </a:lnTo>
                <a:lnTo>
                  <a:pt x="347" y="118"/>
                </a:lnTo>
                <a:lnTo>
                  <a:pt x="465" y="0"/>
                </a:lnTo>
                <a:lnTo>
                  <a:pt x="697" y="0"/>
                </a:lnTo>
                <a:lnTo>
                  <a:pt x="815" y="118"/>
                </a:lnTo>
                <a:lnTo>
                  <a:pt x="815" y="232"/>
                </a:lnTo>
                <a:lnTo>
                  <a:pt x="1050" y="232"/>
                </a:lnTo>
                <a:cubicBezTo>
                  <a:pt x="1113" y="232"/>
                  <a:pt x="1165" y="287"/>
                  <a:pt x="1165" y="350"/>
                </a:cubicBezTo>
                <a:close/>
                <a:moveTo>
                  <a:pt x="700" y="756"/>
                </a:moveTo>
                <a:lnTo>
                  <a:pt x="700" y="699"/>
                </a:lnTo>
                <a:lnTo>
                  <a:pt x="1107" y="699"/>
                </a:lnTo>
                <a:lnTo>
                  <a:pt x="1107" y="931"/>
                </a:lnTo>
                <a:cubicBezTo>
                  <a:pt x="1107" y="997"/>
                  <a:pt x="1055" y="1049"/>
                  <a:pt x="990" y="1049"/>
                </a:cubicBezTo>
                <a:lnTo>
                  <a:pt x="175" y="1049"/>
                </a:lnTo>
                <a:cubicBezTo>
                  <a:pt x="109" y="1049"/>
                  <a:pt x="57" y="997"/>
                  <a:pt x="57" y="931"/>
                </a:cubicBezTo>
                <a:lnTo>
                  <a:pt x="57" y="699"/>
                </a:lnTo>
                <a:lnTo>
                  <a:pt x="465" y="699"/>
                </a:lnTo>
                <a:lnTo>
                  <a:pt x="465" y="756"/>
                </a:lnTo>
                <a:lnTo>
                  <a:pt x="700" y="7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9" name="Freeform 38"/>
          <p:cNvSpPr>
            <a:spLocks noChangeArrowheads="1"/>
          </p:cNvSpPr>
          <p:nvPr/>
        </p:nvSpPr>
        <p:spPr bwMode="auto">
          <a:xfrm>
            <a:off x="7497762" y="3283743"/>
            <a:ext cx="463550" cy="293688"/>
          </a:xfrm>
          <a:custGeom>
            <a:avLst/>
            <a:gdLst>
              <a:gd name="T0" fmla="*/ 585 w 1286"/>
              <a:gd name="T1" fmla="*/ 699 h 814"/>
              <a:gd name="T2" fmla="*/ 1168 w 1286"/>
              <a:gd name="T3" fmla="*/ 699 h 814"/>
              <a:gd name="T4" fmla="*/ 982 w 1286"/>
              <a:gd name="T5" fmla="*/ 452 h 814"/>
              <a:gd name="T6" fmla="*/ 834 w 1286"/>
              <a:gd name="T7" fmla="*/ 638 h 814"/>
              <a:gd name="T8" fmla="*/ 730 w 1286"/>
              <a:gd name="T9" fmla="*/ 513 h 814"/>
              <a:gd name="T10" fmla="*/ 585 w 1286"/>
              <a:gd name="T11" fmla="*/ 699 h 814"/>
              <a:gd name="T12" fmla="*/ 1225 w 1286"/>
              <a:gd name="T13" fmla="*/ 0 h 814"/>
              <a:gd name="T14" fmla="*/ 1285 w 1286"/>
              <a:gd name="T15" fmla="*/ 57 h 814"/>
              <a:gd name="T16" fmla="*/ 1285 w 1286"/>
              <a:gd name="T17" fmla="*/ 756 h 814"/>
              <a:gd name="T18" fmla="*/ 1225 w 1286"/>
              <a:gd name="T19" fmla="*/ 813 h 814"/>
              <a:gd name="T20" fmla="*/ 525 w 1286"/>
              <a:gd name="T21" fmla="*/ 813 h 814"/>
              <a:gd name="T22" fmla="*/ 468 w 1286"/>
              <a:gd name="T23" fmla="*/ 756 h 814"/>
              <a:gd name="T24" fmla="*/ 468 w 1286"/>
              <a:gd name="T25" fmla="*/ 57 h 814"/>
              <a:gd name="T26" fmla="*/ 525 w 1286"/>
              <a:gd name="T27" fmla="*/ 0 h 814"/>
              <a:gd name="T28" fmla="*/ 1225 w 1286"/>
              <a:gd name="T29" fmla="*/ 0 h 814"/>
              <a:gd name="T30" fmla="*/ 235 w 1286"/>
              <a:gd name="T31" fmla="*/ 0 h 814"/>
              <a:gd name="T32" fmla="*/ 350 w 1286"/>
              <a:gd name="T33" fmla="*/ 0 h 814"/>
              <a:gd name="T34" fmla="*/ 350 w 1286"/>
              <a:gd name="T35" fmla="*/ 813 h 814"/>
              <a:gd name="T36" fmla="*/ 235 w 1286"/>
              <a:gd name="T37" fmla="*/ 813 h 814"/>
              <a:gd name="T38" fmla="*/ 235 w 1286"/>
              <a:gd name="T39" fmla="*/ 0 h 814"/>
              <a:gd name="T40" fmla="*/ 0 w 1286"/>
              <a:gd name="T41" fmla="*/ 0 h 814"/>
              <a:gd name="T42" fmla="*/ 118 w 1286"/>
              <a:gd name="T43" fmla="*/ 0 h 814"/>
              <a:gd name="T44" fmla="*/ 118 w 1286"/>
              <a:gd name="T45" fmla="*/ 813 h 814"/>
              <a:gd name="T46" fmla="*/ 0 w 1286"/>
              <a:gd name="T47" fmla="*/ 813 h 814"/>
              <a:gd name="T48" fmla="*/ 0 w 1286"/>
              <a:gd name="T49" fmla="*/ 0 h 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286" h="814">
                <a:moveTo>
                  <a:pt x="585" y="699"/>
                </a:moveTo>
                <a:lnTo>
                  <a:pt x="1168" y="699"/>
                </a:lnTo>
                <a:lnTo>
                  <a:pt x="982" y="452"/>
                </a:lnTo>
                <a:lnTo>
                  <a:pt x="834" y="638"/>
                </a:lnTo>
                <a:lnTo>
                  <a:pt x="730" y="513"/>
                </a:lnTo>
                <a:lnTo>
                  <a:pt x="585" y="699"/>
                </a:lnTo>
                <a:close/>
                <a:moveTo>
                  <a:pt x="1225" y="0"/>
                </a:moveTo>
                <a:cubicBezTo>
                  <a:pt x="1258" y="0"/>
                  <a:pt x="1285" y="24"/>
                  <a:pt x="1285" y="57"/>
                </a:cubicBezTo>
                <a:lnTo>
                  <a:pt x="1285" y="756"/>
                </a:lnTo>
                <a:cubicBezTo>
                  <a:pt x="1285" y="789"/>
                  <a:pt x="1258" y="813"/>
                  <a:pt x="1225" y="813"/>
                </a:cubicBezTo>
                <a:lnTo>
                  <a:pt x="525" y="813"/>
                </a:lnTo>
                <a:cubicBezTo>
                  <a:pt x="492" y="813"/>
                  <a:pt x="468" y="789"/>
                  <a:pt x="468" y="756"/>
                </a:cubicBezTo>
                <a:lnTo>
                  <a:pt x="468" y="57"/>
                </a:lnTo>
                <a:cubicBezTo>
                  <a:pt x="468" y="24"/>
                  <a:pt x="492" y="0"/>
                  <a:pt x="525" y="0"/>
                </a:cubicBezTo>
                <a:lnTo>
                  <a:pt x="1225" y="0"/>
                </a:lnTo>
                <a:close/>
                <a:moveTo>
                  <a:pt x="235" y="0"/>
                </a:moveTo>
                <a:lnTo>
                  <a:pt x="350" y="0"/>
                </a:lnTo>
                <a:lnTo>
                  <a:pt x="350" y="813"/>
                </a:lnTo>
                <a:lnTo>
                  <a:pt x="235" y="813"/>
                </a:lnTo>
                <a:lnTo>
                  <a:pt x="235" y="0"/>
                </a:lnTo>
                <a:close/>
                <a:moveTo>
                  <a:pt x="0" y="0"/>
                </a:moveTo>
                <a:lnTo>
                  <a:pt x="118" y="0"/>
                </a:lnTo>
                <a:lnTo>
                  <a:pt x="118" y="813"/>
                </a:lnTo>
                <a:lnTo>
                  <a:pt x="0" y="81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8564564" y="3190084"/>
            <a:ext cx="477837" cy="473075"/>
          </a:xfrm>
          <a:custGeom>
            <a:avLst/>
            <a:gdLst>
              <a:gd name="T0" fmla="*/ 1302 w 1327"/>
              <a:gd name="T1" fmla="*/ 1070 h 1312"/>
              <a:gd name="T2" fmla="*/ 1296 w 1327"/>
              <a:gd name="T3" fmla="*/ 1152 h 1312"/>
              <a:gd name="T4" fmla="*/ 1162 w 1327"/>
              <a:gd name="T5" fmla="*/ 1286 h 1312"/>
              <a:gd name="T6" fmla="*/ 1080 w 1327"/>
              <a:gd name="T7" fmla="*/ 1286 h 1312"/>
              <a:gd name="T8" fmla="*/ 550 w 1327"/>
              <a:gd name="T9" fmla="*/ 756 h 1312"/>
              <a:gd name="T10" fmla="*/ 148 w 1327"/>
              <a:gd name="T11" fmla="*/ 669 h 1312"/>
              <a:gd name="T12" fmla="*/ 71 w 1327"/>
              <a:gd name="T13" fmla="*/ 238 h 1312"/>
              <a:gd name="T14" fmla="*/ 328 w 1327"/>
              <a:gd name="T15" fmla="*/ 489 h 1312"/>
              <a:gd name="T16" fmla="*/ 503 w 1327"/>
              <a:gd name="T17" fmla="*/ 314 h 1312"/>
              <a:gd name="T18" fmla="*/ 252 w 1327"/>
              <a:gd name="T19" fmla="*/ 63 h 1312"/>
              <a:gd name="T20" fmla="*/ 684 w 1327"/>
              <a:gd name="T21" fmla="*/ 139 h 1312"/>
              <a:gd name="T22" fmla="*/ 771 w 1327"/>
              <a:gd name="T23" fmla="*/ 541 h 1312"/>
              <a:gd name="T24" fmla="*/ 1302 w 1327"/>
              <a:gd name="T25" fmla="*/ 1070 h 1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27" h="1312">
                <a:moveTo>
                  <a:pt x="1302" y="1070"/>
                </a:moveTo>
                <a:cubicBezTo>
                  <a:pt x="1326" y="1087"/>
                  <a:pt x="1326" y="1128"/>
                  <a:pt x="1296" y="1152"/>
                </a:cubicBezTo>
                <a:lnTo>
                  <a:pt x="1162" y="1286"/>
                </a:lnTo>
                <a:cubicBezTo>
                  <a:pt x="1138" y="1311"/>
                  <a:pt x="1105" y="1311"/>
                  <a:pt x="1080" y="1286"/>
                </a:cubicBezTo>
                <a:lnTo>
                  <a:pt x="550" y="756"/>
                </a:lnTo>
                <a:cubicBezTo>
                  <a:pt x="416" y="808"/>
                  <a:pt x="260" y="781"/>
                  <a:pt x="148" y="669"/>
                </a:cubicBezTo>
                <a:cubicBezTo>
                  <a:pt x="30" y="552"/>
                  <a:pt x="0" y="377"/>
                  <a:pt x="71" y="238"/>
                </a:cubicBezTo>
                <a:lnTo>
                  <a:pt x="328" y="489"/>
                </a:lnTo>
                <a:lnTo>
                  <a:pt x="503" y="314"/>
                </a:lnTo>
                <a:lnTo>
                  <a:pt x="252" y="63"/>
                </a:lnTo>
                <a:cubicBezTo>
                  <a:pt x="391" y="0"/>
                  <a:pt x="566" y="22"/>
                  <a:pt x="684" y="139"/>
                </a:cubicBezTo>
                <a:cubicBezTo>
                  <a:pt x="796" y="251"/>
                  <a:pt x="823" y="407"/>
                  <a:pt x="771" y="541"/>
                </a:cubicBezTo>
                <a:lnTo>
                  <a:pt x="1302" y="107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1" name="Freeform 40"/>
          <p:cNvSpPr>
            <a:spLocks noChangeArrowheads="1"/>
          </p:cNvSpPr>
          <p:nvPr/>
        </p:nvSpPr>
        <p:spPr bwMode="auto">
          <a:xfrm>
            <a:off x="9718674" y="3240883"/>
            <a:ext cx="336550" cy="377825"/>
          </a:xfrm>
          <a:custGeom>
            <a:avLst/>
            <a:gdLst>
              <a:gd name="T0" fmla="*/ 585 w 936"/>
              <a:gd name="T1" fmla="*/ 525 h 1050"/>
              <a:gd name="T2" fmla="*/ 585 w 936"/>
              <a:gd name="T3" fmla="*/ 407 h 1050"/>
              <a:gd name="T4" fmla="*/ 350 w 936"/>
              <a:gd name="T5" fmla="*/ 407 h 1050"/>
              <a:gd name="T6" fmla="*/ 350 w 936"/>
              <a:gd name="T7" fmla="*/ 525 h 1050"/>
              <a:gd name="T8" fmla="*/ 585 w 936"/>
              <a:gd name="T9" fmla="*/ 525 h 1050"/>
              <a:gd name="T10" fmla="*/ 585 w 936"/>
              <a:gd name="T11" fmla="*/ 756 h 1050"/>
              <a:gd name="T12" fmla="*/ 585 w 936"/>
              <a:gd name="T13" fmla="*/ 642 h 1050"/>
              <a:gd name="T14" fmla="*/ 350 w 936"/>
              <a:gd name="T15" fmla="*/ 642 h 1050"/>
              <a:gd name="T16" fmla="*/ 350 w 936"/>
              <a:gd name="T17" fmla="*/ 756 h 1050"/>
              <a:gd name="T18" fmla="*/ 585 w 936"/>
              <a:gd name="T19" fmla="*/ 756 h 1050"/>
              <a:gd name="T20" fmla="*/ 935 w 936"/>
              <a:gd name="T21" fmla="*/ 293 h 1050"/>
              <a:gd name="T22" fmla="*/ 935 w 936"/>
              <a:gd name="T23" fmla="*/ 407 h 1050"/>
              <a:gd name="T24" fmla="*/ 812 w 936"/>
              <a:gd name="T25" fmla="*/ 407 h 1050"/>
              <a:gd name="T26" fmla="*/ 818 w 936"/>
              <a:gd name="T27" fmla="*/ 468 h 1050"/>
              <a:gd name="T28" fmla="*/ 818 w 936"/>
              <a:gd name="T29" fmla="*/ 525 h 1050"/>
              <a:gd name="T30" fmla="*/ 935 w 936"/>
              <a:gd name="T31" fmla="*/ 525 h 1050"/>
              <a:gd name="T32" fmla="*/ 935 w 936"/>
              <a:gd name="T33" fmla="*/ 642 h 1050"/>
              <a:gd name="T34" fmla="*/ 818 w 936"/>
              <a:gd name="T35" fmla="*/ 642 h 1050"/>
              <a:gd name="T36" fmla="*/ 818 w 936"/>
              <a:gd name="T37" fmla="*/ 699 h 1050"/>
              <a:gd name="T38" fmla="*/ 812 w 936"/>
              <a:gd name="T39" fmla="*/ 756 h 1050"/>
              <a:gd name="T40" fmla="*/ 935 w 936"/>
              <a:gd name="T41" fmla="*/ 756 h 1050"/>
              <a:gd name="T42" fmla="*/ 935 w 936"/>
              <a:gd name="T43" fmla="*/ 874 h 1050"/>
              <a:gd name="T44" fmla="*/ 771 w 936"/>
              <a:gd name="T45" fmla="*/ 874 h 1050"/>
              <a:gd name="T46" fmla="*/ 468 w 936"/>
              <a:gd name="T47" fmla="*/ 1049 h 1050"/>
              <a:gd name="T48" fmla="*/ 164 w 936"/>
              <a:gd name="T49" fmla="*/ 874 h 1050"/>
              <a:gd name="T50" fmla="*/ 0 w 936"/>
              <a:gd name="T51" fmla="*/ 874 h 1050"/>
              <a:gd name="T52" fmla="*/ 0 w 936"/>
              <a:gd name="T53" fmla="*/ 756 h 1050"/>
              <a:gd name="T54" fmla="*/ 123 w 936"/>
              <a:gd name="T55" fmla="*/ 756 h 1050"/>
              <a:gd name="T56" fmla="*/ 118 w 936"/>
              <a:gd name="T57" fmla="*/ 699 h 1050"/>
              <a:gd name="T58" fmla="*/ 118 w 936"/>
              <a:gd name="T59" fmla="*/ 642 h 1050"/>
              <a:gd name="T60" fmla="*/ 0 w 936"/>
              <a:gd name="T61" fmla="*/ 642 h 1050"/>
              <a:gd name="T62" fmla="*/ 0 w 936"/>
              <a:gd name="T63" fmla="*/ 525 h 1050"/>
              <a:gd name="T64" fmla="*/ 118 w 936"/>
              <a:gd name="T65" fmla="*/ 525 h 1050"/>
              <a:gd name="T66" fmla="*/ 118 w 936"/>
              <a:gd name="T67" fmla="*/ 468 h 1050"/>
              <a:gd name="T68" fmla="*/ 123 w 936"/>
              <a:gd name="T69" fmla="*/ 407 h 1050"/>
              <a:gd name="T70" fmla="*/ 0 w 936"/>
              <a:gd name="T71" fmla="*/ 407 h 1050"/>
              <a:gd name="T72" fmla="*/ 0 w 936"/>
              <a:gd name="T73" fmla="*/ 293 h 1050"/>
              <a:gd name="T74" fmla="*/ 164 w 936"/>
              <a:gd name="T75" fmla="*/ 293 h 1050"/>
              <a:gd name="T76" fmla="*/ 271 w 936"/>
              <a:gd name="T77" fmla="*/ 178 h 1050"/>
              <a:gd name="T78" fmla="*/ 175 w 936"/>
              <a:gd name="T79" fmla="*/ 82 h 1050"/>
              <a:gd name="T80" fmla="*/ 257 w 936"/>
              <a:gd name="T81" fmla="*/ 0 h 1050"/>
              <a:gd name="T82" fmla="*/ 386 w 936"/>
              <a:gd name="T83" fmla="*/ 126 h 1050"/>
              <a:gd name="T84" fmla="*/ 468 w 936"/>
              <a:gd name="T85" fmla="*/ 118 h 1050"/>
              <a:gd name="T86" fmla="*/ 550 w 936"/>
              <a:gd name="T87" fmla="*/ 126 h 1050"/>
              <a:gd name="T88" fmla="*/ 678 w 936"/>
              <a:gd name="T89" fmla="*/ 0 h 1050"/>
              <a:gd name="T90" fmla="*/ 760 w 936"/>
              <a:gd name="T91" fmla="*/ 82 h 1050"/>
              <a:gd name="T92" fmla="*/ 665 w 936"/>
              <a:gd name="T93" fmla="*/ 178 h 1050"/>
              <a:gd name="T94" fmla="*/ 771 w 936"/>
              <a:gd name="T95" fmla="*/ 293 h 1050"/>
              <a:gd name="T96" fmla="*/ 935 w 936"/>
              <a:gd name="T97" fmla="*/ 293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936" h="1050">
                <a:moveTo>
                  <a:pt x="585" y="525"/>
                </a:moveTo>
                <a:lnTo>
                  <a:pt x="585" y="407"/>
                </a:lnTo>
                <a:lnTo>
                  <a:pt x="350" y="407"/>
                </a:lnTo>
                <a:lnTo>
                  <a:pt x="350" y="525"/>
                </a:lnTo>
                <a:lnTo>
                  <a:pt x="585" y="525"/>
                </a:lnTo>
                <a:close/>
                <a:moveTo>
                  <a:pt x="585" y="756"/>
                </a:moveTo>
                <a:lnTo>
                  <a:pt x="585" y="642"/>
                </a:lnTo>
                <a:lnTo>
                  <a:pt x="350" y="642"/>
                </a:lnTo>
                <a:lnTo>
                  <a:pt x="350" y="756"/>
                </a:lnTo>
                <a:lnTo>
                  <a:pt x="585" y="756"/>
                </a:lnTo>
                <a:close/>
                <a:moveTo>
                  <a:pt x="935" y="293"/>
                </a:moveTo>
                <a:lnTo>
                  <a:pt x="935" y="407"/>
                </a:lnTo>
                <a:lnTo>
                  <a:pt x="812" y="407"/>
                </a:lnTo>
                <a:cubicBezTo>
                  <a:pt x="815" y="427"/>
                  <a:pt x="818" y="448"/>
                  <a:pt x="818" y="468"/>
                </a:cubicBezTo>
                <a:lnTo>
                  <a:pt x="818" y="525"/>
                </a:lnTo>
                <a:lnTo>
                  <a:pt x="935" y="525"/>
                </a:lnTo>
                <a:lnTo>
                  <a:pt x="935" y="642"/>
                </a:lnTo>
                <a:lnTo>
                  <a:pt x="818" y="642"/>
                </a:lnTo>
                <a:lnTo>
                  <a:pt x="818" y="699"/>
                </a:lnTo>
                <a:cubicBezTo>
                  <a:pt x="818" y="718"/>
                  <a:pt x="815" y="737"/>
                  <a:pt x="812" y="756"/>
                </a:cubicBezTo>
                <a:lnTo>
                  <a:pt x="935" y="756"/>
                </a:lnTo>
                <a:lnTo>
                  <a:pt x="935" y="874"/>
                </a:lnTo>
                <a:lnTo>
                  <a:pt x="771" y="874"/>
                </a:lnTo>
                <a:cubicBezTo>
                  <a:pt x="711" y="978"/>
                  <a:pt x="597" y="1049"/>
                  <a:pt x="468" y="1049"/>
                </a:cubicBezTo>
                <a:cubicBezTo>
                  <a:pt x="340" y="1049"/>
                  <a:pt x="225" y="978"/>
                  <a:pt x="164" y="874"/>
                </a:cubicBezTo>
                <a:lnTo>
                  <a:pt x="0" y="874"/>
                </a:lnTo>
                <a:lnTo>
                  <a:pt x="0" y="756"/>
                </a:lnTo>
                <a:lnTo>
                  <a:pt x="123" y="756"/>
                </a:lnTo>
                <a:cubicBezTo>
                  <a:pt x="121" y="737"/>
                  <a:pt x="118" y="718"/>
                  <a:pt x="118" y="699"/>
                </a:cubicBezTo>
                <a:lnTo>
                  <a:pt x="118" y="642"/>
                </a:lnTo>
                <a:lnTo>
                  <a:pt x="0" y="642"/>
                </a:lnTo>
                <a:lnTo>
                  <a:pt x="0" y="525"/>
                </a:lnTo>
                <a:lnTo>
                  <a:pt x="118" y="525"/>
                </a:lnTo>
                <a:lnTo>
                  <a:pt x="118" y="468"/>
                </a:lnTo>
                <a:cubicBezTo>
                  <a:pt x="118" y="448"/>
                  <a:pt x="121" y="427"/>
                  <a:pt x="123" y="407"/>
                </a:cubicBezTo>
                <a:lnTo>
                  <a:pt x="0" y="407"/>
                </a:lnTo>
                <a:lnTo>
                  <a:pt x="0" y="293"/>
                </a:lnTo>
                <a:lnTo>
                  <a:pt x="164" y="293"/>
                </a:lnTo>
                <a:cubicBezTo>
                  <a:pt x="192" y="246"/>
                  <a:pt x="227" y="208"/>
                  <a:pt x="271" y="178"/>
                </a:cubicBezTo>
                <a:lnTo>
                  <a:pt x="175" y="82"/>
                </a:lnTo>
                <a:lnTo>
                  <a:pt x="257" y="0"/>
                </a:lnTo>
                <a:lnTo>
                  <a:pt x="386" y="126"/>
                </a:lnTo>
                <a:cubicBezTo>
                  <a:pt x="413" y="120"/>
                  <a:pt x="441" y="118"/>
                  <a:pt x="468" y="118"/>
                </a:cubicBezTo>
                <a:cubicBezTo>
                  <a:pt x="495" y="118"/>
                  <a:pt x="523" y="120"/>
                  <a:pt x="550" y="126"/>
                </a:cubicBezTo>
                <a:lnTo>
                  <a:pt x="678" y="0"/>
                </a:lnTo>
                <a:lnTo>
                  <a:pt x="760" y="82"/>
                </a:lnTo>
                <a:lnTo>
                  <a:pt x="665" y="178"/>
                </a:lnTo>
                <a:cubicBezTo>
                  <a:pt x="709" y="208"/>
                  <a:pt x="744" y="246"/>
                  <a:pt x="771" y="293"/>
                </a:cubicBezTo>
                <a:lnTo>
                  <a:pt x="935" y="2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10798174" y="3261519"/>
            <a:ext cx="336550" cy="336550"/>
          </a:xfrm>
          <a:custGeom>
            <a:avLst/>
            <a:gdLst>
              <a:gd name="T0" fmla="*/ 374 w 936"/>
              <a:gd name="T1" fmla="*/ 282 h 936"/>
              <a:gd name="T2" fmla="*/ 653 w 936"/>
              <a:gd name="T3" fmla="*/ 0 h 936"/>
              <a:gd name="T4" fmla="*/ 935 w 936"/>
              <a:gd name="T5" fmla="*/ 282 h 936"/>
              <a:gd name="T6" fmla="*/ 653 w 936"/>
              <a:gd name="T7" fmla="*/ 560 h 936"/>
              <a:gd name="T8" fmla="*/ 374 w 936"/>
              <a:gd name="T9" fmla="*/ 282 h 936"/>
              <a:gd name="T10" fmla="*/ 514 w 936"/>
              <a:gd name="T11" fmla="*/ 817 h 936"/>
              <a:gd name="T12" fmla="*/ 632 w 936"/>
              <a:gd name="T13" fmla="*/ 699 h 936"/>
              <a:gd name="T14" fmla="*/ 746 w 936"/>
              <a:gd name="T15" fmla="*/ 817 h 936"/>
              <a:gd name="T16" fmla="*/ 632 w 936"/>
              <a:gd name="T17" fmla="*/ 935 h 936"/>
              <a:gd name="T18" fmla="*/ 514 w 936"/>
              <a:gd name="T19" fmla="*/ 817 h 936"/>
              <a:gd name="T20" fmla="*/ 0 w 936"/>
              <a:gd name="T21" fmla="*/ 606 h 936"/>
              <a:gd name="T22" fmla="*/ 189 w 936"/>
              <a:gd name="T23" fmla="*/ 422 h 936"/>
              <a:gd name="T24" fmla="*/ 374 w 936"/>
              <a:gd name="T25" fmla="*/ 606 h 936"/>
              <a:gd name="T26" fmla="*/ 189 w 936"/>
              <a:gd name="T27" fmla="*/ 792 h 936"/>
              <a:gd name="T28" fmla="*/ 0 w 936"/>
              <a:gd name="T29" fmla="*/ 606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36" h="936">
                <a:moveTo>
                  <a:pt x="374" y="282"/>
                </a:moveTo>
                <a:cubicBezTo>
                  <a:pt x="374" y="126"/>
                  <a:pt x="498" y="0"/>
                  <a:pt x="653" y="0"/>
                </a:cubicBezTo>
                <a:cubicBezTo>
                  <a:pt x="809" y="0"/>
                  <a:pt x="935" y="126"/>
                  <a:pt x="935" y="282"/>
                </a:cubicBezTo>
                <a:cubicBezTo>
                  <a:pt x="935" y="438"/>
                  <a:pt x="809" y="560"/>
                  <a:pt x="653" y="560"/>
                </a:cubicBezTo>
                <a:cubicBezTo>
                  <a:pt x="498" y="560"/>
                  <a:pt x="374" y="438"/>
                  <a:pt x="374" y="282"/>
                </a:cubicBezTo>
                <a:close/>
                <a:moveTo>
                  <a:pt x="514" y="817"/>
                </a:moveTo>
                <a:cubicBezTo>
                  <a:pt x="514" y="751"/>
                  <a:pt x="567" y="699"/>
                  <a:pt x="632" y="699"/>
                </a:cubicBezTo>
                <a:cubicBezTo>
                  <a:pt x="698" y="699"/>
                  <a:pt x="746" y="751"/>
                  <a:pt x="746" y="817"/>
                </a:cubicBezTo>
                <a:cubicBezTo>
                  <a:pt x="746" y="883"/>
                  <a:pt x="698" y="935"/>
                  <a:pt x="632" y="935"/>
                </a:cubicBezTo>
                <a:cubicBezTo>
                  <a:pt x="567" y="935"/>
                  <a:pt x="514" y="883"/>
                  <a:pt x="514" y="817"/>
                </a:cubicBezTo>
                <a:close/>
                <a:moveTo>
                  <a:pt x="0" y="606"/>
                </a:moveTo>
                <a:cubicBezTo>
                  <a:pt x="0" y="503"/>
                  <a:pt x="86" y="422"/>
                  <a:pt x="189" y="422"/>
                </a:cubicBezTo>
                <a:cubicBezTo>
                  <a:pt x="293" y="422"/>
                  <a:pt x="374" y="503"/>
                  <a:pt x="374" y="606"/>
                </a:cubicBezTo>
                <a:cubicBezTo>
                  <a:pt x="374" y="710"/>
                  <a:pt x="293" y="792"/>
                  <a:pt x="189" y="792"/>
                </a:cubicBezTo>
                <a:cubicBezTo>
                  <a:pt x="86" y="792"/>
                  <a:pt x="0" y="710"/>
                  <a:pt x="0" y="6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1055689" y="4194971"/>
            <a:ext cx="377825" cy="219075"/>
          </a:xfrm>
          <a:custGeom>
            <a:avLst/>
            <a:gdLst>
              <a:gd name="T0" fmla="*/ 0 w 1051"/>
              <a:gd name="T1" fmla="*/ 82 h 608"/>
              <a:gd name="T2" fmla="*/ 82 w 1051"/>
              <a:gd name="T3" fmla="*/ 0 h 608"/>
              <a:gd name="T4" fmla="*/ 525 w 1051"/>
              <a:gd name="T5" fmla="*/ 443 h 608"/>
              <a:gd name="T6" fmla="*/ 850 w 1051"/>
              <a:gd name="T7" fmla="*/ 118 h 608"/>
              <a:gd name="T8" fmla="*/ 582 w 1051"/>
              <a:gd name="T9" fmla="*/ 118 h 608"/>
              <a:gd name="T10" fmla="*/ 582 w 1051"/>
              <a:gd name="T11" fmla="*/ 0 h 608"/>
              <a:gd name="T12" fmla="*/ 1050 w 1051"/>
              <a:gd name="T13" fmla="*/ 0 h 608"/>
              <a:gd name="T14" fmla="*/ 1050 w 1051"/>
              <a:gd name="T15" fmla="*/ 468 h 608"/>
              <a:gd name="T16" fmla="*/ 932 w 1051"/>
              <a:gd name="T17" fmla="*/ 468 h 608"/>
              <a:gd name="T18" fmla="*/ 932 w 1051"/>
              <a:gd name="T19" fmla="*/ 200 h 608"/>
              <a:gd name="T20" fmla="*/ 525 w 1051"/>
              <a:gd name="T21" fmla="*/ 607 h 608"/>
              <a:gd name="T22" fmla="*/ 0 w 1051"/>
              <a:gd name="T23" fmla="*/ 82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51" h="608">
                <a:moveTo>
                  <a:pt x="0" y="82"/>
                </a:moveTo>
                <a:lnTo>
                  <a:pt x="82" y="0"/>
                </a:lnTo>
                <a:lnTo>
                  <a:pt x="525" y="443"/>
                </a:lnTo>
                <a:lnTo>
                  <a:pt x="850" y="118"/>
                </a:lnTo>
                <a:lnTo>
                  <a:pt x="582" y="118"/>
                </a:lnTo>
                <a:lnTo>
                  <a:pt x="582" y="0"/>
                </a:lnTo>
                <a:lnTo>
                  <a:pt x="1050" y="0"/>
                </a:lnTo>
                <a:lnTo>
                  <a:pt x="1050" y="468"/>
                </a:lnTo>
                <a:lnTo>
                  <a:pt x="932" y="468"/>
                </a:lnTo>
                <a:lnTo>
                  <a:pt x="932" y="200"/>
                </a:lnTo>
                <a:lnTo>
                  <a:pt x="525" y="607"/>
                </a:lnTo>
                <a:lnTo>
                  <a:pt x="0" y="8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4" name="Freeform 43"/>
          <p:cNvSpPr>
            <a:spLocks noChangeArrowheads="1"/>
          </p:cNvSpPr>
          <p:nvPr/>
        </p:nvSpPr>
        <p:spPr bwMode="auto">
          <a:xfrm>
            <a:off x="2112962" y="4094957"/>
            <a:ext cx="419100" cy="419100"/>
          </a:xfrm>
          <a:custGeom>
            <a:avLst/>
            <a:gdLst>
              <a:gd name="T0" fmla="*/ 457 w 1166"/>
              <a:gd name="T1" fmla="*/ 1151 h 1166"/>
              <a:gd name="T2" fmla="*/ 738 w 1166"/>
              <a:gd name="T3" fmla="*/ 665 h 1166"/>
              <a:gd name="T4" fmla="*/ 951 w 1166"/>
              <a:gd name="T5" fmla="*/ 1034 h 1166"/>
              <a:gd name="T6" fmla="*/ 582 w 1166"/>
              <a:gd name="T7" fmla="*/ 1165 h 1166"/>
              <a:gd name="T8" fmla="*/ 457 w 1166"/>
              <a:gd name="T9" fmla="*/ 1151 h 1166"/>
              <a:gd name="T10" fmla="*/ 25 w 1166"/>
              <a:gd name="T11" fmla="*/ 758 h 1166"/>
              <a:gd name="T12" fmla="*/ 591 w 1166"/>
              <a:gd name="T13" fmla="*/ 758 h 1166"/>
              <a:gd name="T14" fmla="*/ 375 w 1166"/>
              <a:gd name="T15" fmla="*/ 1127 h 1166"/>
              <a:gd name="T16" fmla="*/ 25 w 1166"/>
              <a:gd name="T17" fmla="*/ 758 h 1166"/>
              <a:gd name="T18" fmla="*/ 153 w 1166"/>
              <a:gd name="T19" fmla="*/ 189 h 1166"/>
              <a:gd name="T20" fmla="*/ 448 w 1166"/>
              <a:gd name="T21" fmla="*/ 700 h 1166"/>
              <a:gd name="T22" fmla="*/ 11 w 1166"/>
              <a:gd name="T23" fmla="*/ 700 h 1166"/>
              <a:gd name="T24" fmla="*/ 0 w 1166"/>
              <a:gd name="T25" fmla="*/ 583 h 1166"/>
              <a:gd name="T26" fmla="*/ 153 w 1166"/>
              <a:gd name="T27" fmla="*/ 189 h 1166"/>
              <a:gd name="T28" fmla="*/ 1154 w 1166"/>
              <a:gd name="T29" fmla="*/ 465 h 1166"/>
              <a:gd name="T30" fmla="*/ 1165 w 1166"/>
              <a:gd name="T31" fmla="*/ 583 h 1166"/>
              <a:gd name="T32" fmla="*/ 1012 w 1166"/>
              <a:gd name="T33" fmla="*/ 976 h 1166"/>
              <a:gd name="T34" fmla="*/ 733 w 1166"/>
              <a:gd name="T35" fmla="*/ 495 h 1166"/>
              <a:gd name="T36" fmla="*/ 716 w 1166"/>
              <a:gd name="T37" fmla="*/ 465 h 1166"/>
              <a:gd name="T38" fmla="*/ 1154 w 1166"/>
              <a:gd name="T39" fmla="*/ 465 h 1166"/>
              <a:gd name="T40" fmla="*/ 1140 w 1166"/>
              <a:gd name="T41" fmla="*/ 408 h 1166"/>
              <a:gd name="T42" fmla="*/ 574 w 1166"/>
              <a:gd name="T43" fmla="*/ 408 h 1166"/>
              <a:gd name="T44" fmla="*/ 790 w 1166"/>
              <a:gd name="T45" fmla="*/ 38 h 1166"/>
              <a:gd name="T46" fmla="*/ 1140 w 1166"/>
              <a:gd name="T47" fmla="*/ 408 h 1166"/>
              <a:gd name="T48" fmla="*/ 432 w 1166"/>
              <a:gd name="T49" fmla="*/ 495 h 1166"/>
              <a:gd name="T50" fmla="*/ 426 w 1166"/>
              <a:gd name="T51" fmla="*/ 501 h 1166"/>
              <a:gd name="T52" fmla="*/ 213 w 1166"/>
              <a:gd name="T53" fmla="*/ 131 h 1166"/>
              <a:gd name="T54" fmla="*/ 582 w 1166"/>
              <a:gd name="T55" fmla="*/ 0 h 1166"/>
              <a:gd name="T56" fmla="*/ 708 w 1166"/>
              <a:gd name="T57" fmla="*/ 14 h 1166"/>
              <a:gd name="T58" fmla="*/ 432 w 1166"/>
              <a:gd name="T59" fmla="*/ 49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66" h="1166">
                <a:moveTo>
                  <a:pt x="457" y="1151"/>
                </a:moveTo>
                <a:cubicBezTo>
                  <a:pt x="550" y="989"/>
                  <a:pt x="643" y="826"/>
                  <a:pt x="738" y="665"/>
                </a:cubicBezTo>
                <a:lnTo>
                  <a:pt x="951" y="1034"/>
                </a:lnTo>
                <a:cubicBezTo>
                  <a:pt x="850" y="1116"/>
                  <a:pt x="722" y="1165"/>
                  <a:pt x="582" y="1165"/>
                </a:cubicBezTo>
                <a:cubicBezTo>
                  <a:pt x="539" y="1165"/>
                  <a:pt x="498" y="1159"/>
                  <a:pt x="457" y="1151"/>
                </a:cubicBezTo>
                <a:close/>
                <a:moveTo>
                  <a:pt x="25" y="758"/>
                </a:moveTo>
                <a:lnTo>
                  <a:pt x="591" y="758"/>
                </a:lnTo>
                <a:lnTo>
                  <a:pt x="375" y="1127"/>
                </a:lnTo>
                <a:cubicBezTo>
                  <a:pt x="208" y="1064"/>
                  <a:pt x="79" y="927"/>
                  <a:pt x="25" y="758"/>
                </a:cubicBezTo>
                <a:close/>
                <a:moveTo>
                  <a:pt x="153" y="189"/>
                </a:moveTo>
                <a:cubicBezTo>
                  <a:pt x="251" y="359"/>
                  <a:pt x="349" y="530"/>
                  <a:pt x="448" y="700"/>
                </a:cubicBezTo>
                <a:lnTo>
                  <a:pt x="11" y="700"/>
                </a:lnTo>
                <a:cubicBezTo>
                  <a:pt x="3" y="662"/>
                  <a:pt x="0" y="624"/>
                  <a:pt x="0" y="583"/>
                </a:cubicBezTo>
                <a:cubicBezTo>
                  <a:pt x="0" y="429"/>
                  <a:pt x="57" y="293"/>
                  <a:pt x="153" y="189"/>
                </a:cubicBezTo>
                <a:close/>
                <a:moveTo>
                  <a:pt x="1154" y="465"/>
                </a:moveTo>
                <a:cubicBezTo>
                  <a:pt x="1162" y="503"/>
                  <a:pt x="1165" y="542"/>
                  <a:pt x="1165" y="583"/>
                </a:cubicBezTo>
                <a:cubicBezTo>
                  <a:pt x="1165" y="736"/>
                  <a:pt x="1107" y="872"/>
                  <a:pt x="1012" y="976"/>
                </a:cubicBezTo>
                <a:lnTo>
                  <a:pt x="733" y="495"/>
                </a:lnTo>
                <a:lnTo>
                  <a:pt x="716" y="465"/>
                </a:lnTo>
                <a:lnTo>
                  <a:pt x="1154" y="465"/>
                </a:lnTo>
                <a:close/>
                <a:moveTo>
                  <a:pt x="1140" y="408"/>
                </a:moveTo>
                <a:lnTo>
                  <a:pt x="574" y="408"/>
                </a:lnTo>
                <a:lnTo>
                  <a:pt x="790" y="38"/>
                </a:lnTo>
                <a:cubicBezTo>
                  <a:pt x="957" y="101"/>
                  <a:pt x="1085" y="238"/>
                  <a:pt x="1140" y="408"/>
                </a:cubicBezTo>
                <a:close/>
                <a:moveTo>
                  <a:pt x="432" y="495"/>
                </a:moveTo>
                <a:lnTo>
                  <a:pt x="426" y="501"/>
                </a:lnTo>
                <a:lnTo>
                  <a:pt x="213" y="131"/>
                </a:lnTo>
                <a:cubicBezTo>
                  <a:pt x="314" y="49"/>
                  <a:pt x="443" y="0"/>
                  <a:pt x="582" y="0"/>
                </a:cubicBezTo>
                <a:cubicBezTo>
                  <a:pt x="626" y="0"/>
                  <a:pt x="667" y="6"/>
                  <a:pt x="708" y="14"/>
                </a:cubicBezTo>
                <a:lnTo>
                  <a:pt x="432" y="49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3190874" y="4083846"/>
            <a:ext cx="419100" cy="441325"/>
          </a:xfrm>
          <a:custGeom>
            <a:avLst/>
            <a:gdLst>
              <a:gd name="T0" fmla="*/ 1050 w 1166"/>
              <a:gd name="T1" fmla="*/ 468 h 1226"/>
              <a:gd name="T2" fmla="*/ 1050 w 1166"/>
              <a:gd name="T3" fmla="*/ 350 h 1226"/>
              <a:gd name="T4" fmla="*/ 933 w 1166"/>
              <a:gd name="T5" fmla="*/ 350 h 1226"/>
              <a:gd name="T6" fmla="*/ 933 w 1166"/>
              <a:gd name="T7" fmla="*/ 468 h 1226"/>
              <a:gd name="T8" fmla="*/ 1050 w 1166"/>
              <a:gd name="T9" fmla="*/ 468 h 1226"/>
              <a:gd name="T10" fmla="*/ 1050 w 1166"/>
              <a:gd name="T11" fmla="*/ 993 h 1226"/>
              <a:gd name="T12" fmla="*/ 1050 w 1166"/>
              <a:gd name="T13" fmla="*/ 875 h 1226"/>
              <a:gd name="T14" fmla="*/ 933 w 1166"/>
              <a:gd name="T15" fmla="*/ 875 h 1226"/>
              <a:gd name="T16" fmla="*/ 933 w 1166"/>
              <a:gd name="T17" fmla="*/ 993 h 1226"/>
              <a:gd name="T18" fmla="*/ 1050 w 1166"/>
              <a:gd name="T19" fmla="*/ 993 h 1226"/>
              <a:gd name="T20" fmla="*/ 815 w 1166"/>
              <a:gd name="T21" fmla="*/ 468 h 1226"/>
              <a:gd name="T22" fmla="*/ 815 w 1166"/>
              <a:gd name="T23" fmla="*/ 350 h 1226"/>
              <a:gd name="T24" fmla="*/ 700 w 1166"/>
              <a:gd name="T25" fmla="*/ 350 h 1226"/>
              <a:gd name="T26" fmla="*/ 700 w 1166"/>
              <a:gd name="T27" fmla="*/ 468 h 1226"/>
              <a:gd name="T28" fmla="*/ 815 w 1166"/>
              <a:gd name="T29" fmla="*/ 468 h 1226"/>
              <a:gd name="T30" fmla="*/ 815 w 1166"/>
              <a:gd name="T31" fmla="*/ 993 h 1226"/>
              <a:gd name="T32" fmla="*/ 815 w 1166"/>
              <a:gd name="T33" fmla="*/ 875 h 1226"/>
              <a:gd name="T34" fmla="*/ 700 w 1166"/>
              <a:gd name="T35" fmla="*/ 875 h 1226"/>
              <a:gd name="T36" fmla="*/ 700 w 1166"/>
              <a:gd name="T37" fmla="*/ 993 h 1226"/>
              <a:gd name="T38" fmla="*/ 815 w 1166"/>
              <a:gd name="T39" fmla="*/ 993 h 1226"/>
              <a:gd name="T40" fmla="*/ 583 w 1166"/>
              <a:gd name="T41" fmla="*/ 468 h 1226"/>
              <a:gd name="T42" fmla="*/ 583 w 1166"/>
              <a:gd name="T43" fmla="*/ 350 h 1226"/>
              <a:gd name="T44" fmla="*/ 465 w 1166"/>
              <a:gd name="T45" fmla="*/ 350 h 1226"/>
              <a:gd name="T46" fmla="*/ 465 w 1166"/>
              <a:gd name="T47" fmla="*/ 468 h 1226"/>
              <a:gd name="T48" fmla="*/ 583 w 1166"/>
              <a:gd name="T49" fmla="*/ 468 h 1226"/>
              <a:gd name="T50" fmla="*/ 583 w 1166"/>
              <a:gd name="T51" fmla="*/ 993 h 1226"/>
              <a:gd name="T52" fmla="*/ 583 w 1166"/>
              <a:gd name="T53" fmla="*/ 875 h 1226"/>
              <a:gd name="T54" fmla="*/ 465 w 1166"/>
              <a:gd name="T55" fmla="*/ 875 h 1226"/>
              <a:gd name="T56" fmla="*/ 465 w 1166"/>
              <a:gd name="T57" fmla="*/ 993 h 1226"/>
              <a:gd name="T58" fmla="*/ 583 w 1166"/>
              <a:gd name="T59" fmla="*/ 993 h 1226"/>
              <a:gd name="T60" fmla="*/ 1165 w 1166"/>
              <a:gd name="T61" fmla="*/ 235 h 1226"/>
              <a:gd name="T62" fmla="*/ 1165 w 1166"/>
              <a:gd name="T63" fmla="*/ 1110 h 1226"/>
              <a:gd name="T64" fmla="*/ 700 w 1166"/>
              <a:gd name="T65" fmla="*/ 1110 h 1226"/>
              <a:gd name="T66" fmla="*/ 583 w 1166"/>
              <a:gd name="T67" fmla="*/ 1225 h 1226"/>
              <a:gd name="T68" fmla="*/ 115 w 1166"/>
              <a:gd name="T69" fmla="*/ 1225 h 1226"/>
              <a:gd name="T70" fmla="*/ 0 w 1166"/>
              <a:gd name="T71" fmla="*/ 1110 h 1226"/>
              <a:gd name="T72" fmla="*/ 0 w 1166"/>
              <a:gd name="T73" fmla="*/ 235 h 1226"/>
              <a:gd name="T74" fmla="*/ 115 w 1166"/>
              <a:gd name="T75" fmla="*/ 118 h 1226"/>
              <a:gd name="T76" fmla="*/ 175 w 1166"/>
              <a:gd name="T77" fmla="*/ 118 h 1226"/>
              <a:gd name="T78" fmla="*/ 175 w 1166"/>
              <a:gd name="T79" fmla="*/ 60 h 1226"/>
              <a:gd name="T80" fmla="*/ 233 w 1166"/>
              <a:gd name="T81" fmla="*/ 0 h 1226"/>
              <a:gd name="T82" fmla="*/ 465 w 1166"/>
              <a:gd name="T83" fmla="*/ 0 h 1226"/>
              <a:gd name="T84" fmla="*/ 525 w 1166"/>
              <a:gd name="T85" fmla="*/ 60 h 1226"/>
              <a:gd name="T86" fmla="*/ 525 w 1166"/>
              <a:gd name="T87" fmla="*/ 118 h 1226"/>
              <a:gd name="T88" fmla="*/ 583 w 1166"/>
              <a:gd name="T89" fmla="*/ 118 h 1226"/>
              <a:gd name="T90" fmla="*/ 700 w 1166"/>
              <a:gd name="T91" fmla="*/ 235 h 1226"/>
              <a:gd name="T92" fmla="*/ 1165 w 1166"/>
              <a:gd name="T93" fmla="*/ 235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166" h="1226">
                <a:moveTo>
                  <a:pt x="1050" y="468"/>
                </a:moveTo>
                <a:lnTo>
                  <a:pt x="1050" y="350"/>
                </a:lnTo>
                <a:lnTo>
                  <a:pt x="933" y="350"/>
                </a:lnTo>
                <a:lnTo>
                  <a:pt x="933" y="468"/>
                </a:lnTo>
                <a:lnTo>
                  <a:pt x="1050" y="468"/>
                </a:lnTo>
                <a:close/>
                <a:moveTo>
                  <a:pt x="1050" y="993"/>
                </a:moveTo>
                <a:lnTo>
                  <a:pt x="1050" y="875"/>
                </a:lnTo>
                <a:lnTo>
                  <a:pt x="933" y="875"/>
                </a:lnTo>
                <a:lnTo>
                  <a:pt x="933" y="993"/>
                </a:lnTo>
                <a:lnTo>
                  <a:pt x="1050" y="993"/>
                </a:lnTo>
                <a:close/>
                <a:moveTo>
                  <a:pt x="815" y="468"/>
                </a:moveTo>
                <a:lnTo>
                  <a:pt x="815" y="350"/>
                </a:lnTo>
                <a:lnTo>
                  <a:pt x="700" y="350"/>
                </a:lnTo>
                <a:lnTo>
                  <a:pt x="700" y="468"/>
                </a:lnTo>
                <a:lnTo>
                  <a:pt x="815" y="468"/>
                </a:lnTo>
                <a:close/>
                <a:moveTo>
                  <a:pt x="815" y="993"/>
                </a:moveTo>
                <a:lnTo>
                  <a:pt x="815" y="875"/>
                </a:lnTo>
                <a:lnTo>
                  <a:pt x="700" y="875"/>
                </a:lnTo>
                <a:lnTo>
                  <a:pt x="700" y="993"/>
                </a:lnTo>
                <a:lnTo>
                  <a:pt x="815" y="993"/>
                </a:lnTo>
                <a:close/>
                <a:moveTo>
                  <a:pt x="583" y="468"/>
                </a:moveTo>
                <a:lnTo>
                  <a:pt x="583" y="350"/>
                </a:lnTo>
                <a:lnTo>
                  <a:pt x="465" y="350"/>
                </a:lnTo>
                <a:lnTo>
                  <a:pt x="465" y="468"/>
                </a:lnTo>
                <a:lnTo>
                  <a:pt x="583" y="468"/>
                </a:lnTo>
                <a:close/>
                <a:moveTo>
                  <a:pt x="583" y="993"/>
                </a:moveTo>
                <a:lnTo>
                  <a:pt x="583" y="875"/>
                </a:lnTo>
                <a:lnTo>
                  <a:pt x="465" y="875"/>
                </a:lnTo>
                <a:lnTo>
                  <a:pt x="465" y="993"/>
                </a:lnTo>
                <a:lnTo>
                  <a:pt x="583" y="993"/>
                </a:lnTo>
                <a:close/>
                <a:moveTo>
                  <a:pt x="1165" y="235"/>
                </a:moveTo>
                <a:lnTo>
                  <a:pt x="1165" y="1110"/>
                </a:lnTo>
                <a:lnTo>
                  <a:pt x="700" y="1110"/>
                </a:lnTo>
                <a:cubicBezTo>
                  <a:pt x="700" y="1173"/>
                  <a:pt x="646" y="1225"/>
                  <a:pt x="583" y="1225"/>
                </a:cubicBezTo>
                <a:lnTo>
                  <a:pt x="115" y="1225"/>
                </a:lnTo>
                <a:cubicBezTo>
                  <a:pt x="52" y="1225"/>
                  <a:pt x="0" y="1173"/>
                  <a:pt x="0" y="1110"/>
                </a:cubicBezTo>
                <a:lnTo>
                  <a:pt x="0" y="235"/>
                </a:lnTo>
                <a:cubicBezTo>
                  <a:pt x="0" y="172"/>
                  <a:pt x="52" y="118"/>
                  <a:pt x="115" y="118"/>
                </a:cubicBezTo>
                <a:lnTo>
                  <a:pt x="175" y="118"/>
                </a:lnTo>
                <a:lnTo>
                  <a:pt x="175" y="60"/>
                </a:lnTo>
                <a:cubicBezTo>
                  <a:pt x="175" y="27"/>
                  <a:pt x="200" y="0"/>
                  <a:pt x="233" y="0"/>
                </a:cubicBezTo>
                <a:lnTo>
                  <a:pt x="465" y="0"/>
                </a:lnTo>
                <a:cubicBezTo>
                  <a:pt x="498" y="0"/>
                  <a:pt x="525" y="27"/>
                  <a:pt x="525" y="60"/>
                </a:cubicBezTo>
                <a:lnTo>
                  <a:pt x="525" y="118"/>
                </a:lnTo>
                <a:lnTo>
                  <a:pt x="583" y="118"/>
                </a:lnTo>
                <a:cubicBezTo>
                  <a:pt x="646" y="118"/>
                  <a:pt x="700" y="172"/>
                  <a:pt x="700" y="235"/>
                </a:cubicBezTo>
                <a:lnTo>
                  <a:pt x="1165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4332289" y="4052094"/>
            <a:ext cx="293687" cy="503238"/>
          </a:xfrm>
          <a:custGeom>
            <a:avLst/>
            <a:gdLst>
              <a:gd name="T0" fmla="*/ 407 w 815"/>
              <a:gd name="T1" fmla="*/ 350 h 1400"/>
              <a:gd name="T2" fmla="*/ 522 w 815"/>
              <a:gd name="T3" fmla="*/ 232 h 1400"/>
              <a:gd name="T4" fmla="*/ 407 w 815"/>
              <a:gd name="T5" fmla="*/ 117 h 1400"/>
              <a:gd name="T6" fmla="*/ 289 w 815"/>
              <a:gd name="T7" fmla="*/ 232 h 1400"/>
              <a:gd name="T8" fmla="*/ 407 w 815"/>
              <a:gd name="T9" fmla="*/ 350 h 1400"/>
              <a:gd name="T10" fmla="*/ 700 w 815"/>
              <a:gd name="T11" fmla="*/ 0 h 1400"/>
              <a:gd name="T12" fmla="*/ 814 w 815"/>
              <a:gd name="T13" fmla="*/ 117 h 1400"/>
              <a:gd name="T14" fmla="*/ 814 w 815"/>
              <a:gd name="T15" fmla="*/ 932 h 1400"/>
              <a:gd name="T16" fmla="*/ 700 w 815"/>
              <a:gd name="T17" fmla="*/ 1050 h 1400"/>
              <a:gd name="T18" fmla="*/ 289 w 815"/>
              <a:gd name="T19" fmla="*/ 1050 h 1400"/>
              <a:gd name="T20" fmla="*/ 464 w 815"/>
              <a:gd name="T21" fmla="*/ 1224 h 1400"/>
              <a:gd name="T22" fmla="*/ 289 w 815"/>
              <a:gd name="T23" fmla="*/ 1399 h 1400"/>
              <a:gd name="T24" fmla="*/ 289 w 815"/>
              <a:gd name="T25" fmla="*/ 1282 h 1400"/>
              <a:gd name="T26" fmla="*/ 0 w 815"/>
              <a:gd name="T27" fmla="*/ 1282 h 1400"/>
              <a:gd name="T28" fmla="*/ 0 w 815"/>
              <a:gd name="T29" fmla="*/ 1167 h 1400"/>
              <a:gd name="T30" fmla="*/ 289 w 815"/>
              <a:gd name="T31" fmla="*/ 1167 h 1400"/>
              <a:gd name="T32" fmla="*/ 289 w 815"/>
              <a:gd name="T33" fmla="*/ 1050 h 1400"/>
              <a:gd name="T34" fmla="*/ 114 w 815"/>
              <a:gd name="T35" fmla="*/ 1050 h 1400"/>
              <a:gd name="T36" fmla="*/ 0 w 815"/>
              <a:gd name="T37" fmla="*/ 932 h 1400"/>
              <a:gd name="T38" fmla="*/ 0 w 815"/>
              <a:gd name="T39" fmla="*/ 117 h 1400"/>
              <a:gd name="T40" fmla="*/ 114 w 815"/>
              <a:gd name="T41" fmla="*/ 0 h 1400"/>
              <a:gd name="T42" fmla="*/ 700 w 815"/>
              <a:gd name="T43" fmla="*/ 0 h 1400"/>
              <a:gd name="T44" fmla="*/ 525 w 815"/>
              <a:gd name="T45" fmla="*/ 1167 h 1400"/>
              <a:gd name="T46" fmla="*/ 814 w 815"/>
              <a:gd name="T47" fmla="*/ 1167 h 1400"/>
              <a:gd name="T48" fmla="*/ 814 w 815"/>
              <a:gd name="T49" fmla="*/ 1282 h 1400"/>
              <a:gd name="T50" fmla="*/ 525 w 815"/>
              <a:gd name="T51" fmla="*/ 1282 h 1400"/>
              <a:gd name="T52" fmla="*/ 525 w 815"/>
              <a:gd name="T53" fmla="*/ 1167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815" h="1400">
                <a:moveTo>
                  <a:pt x="407" y="350"/>
                </a:moveTo>
                <a:cubicBezTo>
                  <a:pt x="470" y="350"/>
                  <a:pt x="522" y="295"/>
                  <a:pt x="522" y="232"/>
                </a:cubicBezTo>
                <a:cubicBezTo>
                  <a:pt x="522" y="169"/>
                  <a:pt x="470" y="117"/>
                  <a:pt x="407" y="117"/>
                </a:cubicBezTo>
                <a:cubicBezTo>
                  <a:pt x="344" y="117"/>
                  <a:pt x="289" y="169"/>
                  <a:pt x="289" y="232"/>
                </a:cubicBezTo>
                <a:cubicBezTo>
                  <a:pt x="289" y="295"/>
                  <a:pt x="341" y="350"/>
                  <a:pt x="407" y="350"/>
                </a:cubicBezTo>
                <a:close/>
                <a:moveTo>
                  <a:pt x="700" y="0"/>
                </a:moveTo>
                <a:cubicBezTo>
                  <a:pt x="762" y="0"/>
                  <a:pt x="814" y="54"/>
                  <a:pt x="814" y="117"/>
                </a:cubicBezTo>
                <a:lnTo>
                  <a:pt x="814" y="932"/>
                </a:lnTo>
                <a:cubicBezTo>
                  <a:pt x="814" y="995"/>
                  <a:pt x="762" y="1050"/>
                  <a:pt x="700" y="1050"/>
                </a:cubicBezTo>
                <a:lnTo>
                  <a:pt x="289" y="1050"/>
                </a:lnTo>
                <a:lnTo>
                  <a:pt x="464" y="1224"/>
                </a:lnTo>
                <a:lnTo>
                  <a:pt x="289" y="1399"/>
                </a:lnTo>
                <a:lnTo>
                  <a:pt x="289" y="1282"/>
                </a:lnTo>
                <a:lnTo>
                  <a:pt x="0" y="1282"/>
                </a:lnTo>
                <a:lnTo>
                  <a:pt x="0" y="1167"/>
                </a:lnTo>
                <a:lnTo>
                  <a:pt x="289" y="1167"/>
                </a:lnTo>
                <a:lnTo>
                  <a:pt x="289" y="1050"/>
                </a:lnTo>
                <a:lnTo>
                  <a:pt x="114" y="1050"/>
                </a:lnTo>
                <a:cubicBezTo>
                  <a:pt x="52" y="1050"/>
                  <a:pt x="0" y="995"/>
                  <a:pt x="0" y="932"/>
                </a:cubicBezTo>
                <a:lnTo>
                  <a:pt x="0" y="117"/>
                </a:lnTo>
                <a:cubicBezTo>
                  <a:pt x="0" y="54"/>
                  <a:pt x="52" y="0"/>
                  <a:pt x="114" y="0"/>
                </a:cubicBezTo>
                <a:lnTo>
                  <a:pt x="700" y="0"/>
                </a:lnTo>
                <a:close/>
                <a:moveTo>
                  <a:pt x="525" y="1167"/>
                </a:moveTo>
                <a:lnTo>
                  <a:pt x="814" y="1167"/>
                </a:lnTo>
                <a:lnTo>
                  <a:pt x="814" y="1282"/>
                </a:lnTo>
                <a:lnTo>
                  <a:pt x="525" y="1282"/>
                </a:lnTo>
                <a:lnTo>
                  <a:pt x="525" y="11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7" name="Freeform 46"/>
          <p:cNvSpPr>
            <a:spLocks noChangeArrowheads="1"/>
          </p:cNvSpPr>
          <p:nvPr/>
        </p:nvSpPr>
        <p:spPr bwMode="auto">
          <a:xfrm>
            <a:off x="5410199" y="4052094"/>
            <a:ext cx="293688" cy="503238"/>
          </a:xfrm>
          <a:custGeom>
            <a:avLst/>
            <a:gdLst>
              <a:gd name="T0" fmla="*/ 115 w 816"/>
              <a:gd name="T1" fmla="*/ 117 h 1400"/>
              <a:gd name="T2" fmla="*/ 115 w 816"/>
              <a:gd name="T3" fmla="*/ 730 h 1400"/>
              <a:gd name="T4" fmla="*/ 407 w 816"/>
              <a:gd name="T5" fmla="*/ 582 h 1400"/>
              <a:gd name="T6" fmla="*/ 700 w 816"/>
              <a:gd name="T7" fmla="*/ 730 h 1400"/>
              <a:gd name="T8" fmla="*/ 700 w 816"/>
              <a:gd name="T9" fmla="*/ 117 h 1400"/>
              <a:gd name="T10" fmla="*/ 115 w 816"/>
              <a:gd name="T11" fmla="*/ 117 h 1400"/>
              <a:gd name="T12" fmla="*/ 700 w 816"/>
              <a:gd name="T13" fmla="*/ 0 h 1400"/>
              <a:gd name="T14" fmla="*/ 815 w 816"/>
              <a:gd name="T15" fmla="*/ 117 h 1400"/>
              <a:gd name="T16" fmla="*/ 815 w 816"/>
              <a:gd name="T17" fmla="*/ 932 h 1400"/>
              <a:gd name="T18" fmla="*/ 700 w 816"/>
              <a:gd name="T19" fmla="*/ 1050 h 1400"/>
              <a:gd name="T20" fmla="*/ 290 w 816"/>
              <a:gd name="T21" fmla="*/ 1050 h 1400"/>
              <a:gd name="T22" fmla="*/ 465 w 816"/>
              <a:gd name="T23" fmla="*/ 1224 h 1400"/>
              <a:gd name="T24" fmla="*/ 290 w 816"/>
              <a:gd name="T25" fmla="*/ 1399 h 1400"/>
              <a:gd name="T26" fmla="*/ 290 w 816"/>
              <a:gd name="T27" fmla="*/ 1282 h 1400"/>
              <a:gd name="T28" fmla="*/ 0 w 816"/>
              <a:gd name="T29" fmla="*/ 1282 h 1400"/>
              <a:gd name="T30" fmla="*/ 0 w 816"/>
              <a:gd name="T31" fmla="*/ 1167 h 1400"/>
              <a:gd name="T32" fmla="*/ 290 w 816"/>
              <a:gd name="T33" fmla="*/ 1167 h 1400"/>
              <a:gd name="T34" fmla="*/ 290 w 816"/>
              <a:gd name="T35" fmla="*/ 1050 h 1400"/>
              <a:gd name="T36" fmla="*/ 115 w 816"/>
              <a:gd name="T37" fmla="*/ 1050 h 1400"/>
              <a:gd name="T38" fmla="*/ 0 w 816"/>
              <a:gd name="T39" fmla="*/ 932 h 1400"/>
              <a:gd name="T40" fmla="*/ 0 w 816"/>
              <a:gd name="T41" fmla="*/ 117 h 1400"/>
              <a:gd name="T42" fmla="*/ 115 w 816"/>
              <a:gd name="T43" fmla="*/ 0 h 1400"/>
              <a:gd name="T44" fmla="*/ 700 w 816"/>
              <a:gd name="T45" fmla="*/ 0 h 1400"/>
              <a:gd name="T46" fmla="*/ 407 w 816"/>
              <a:gd name="T47" fmla="*/ 467 h 1400"/>
              <a:gd name="T48" fmla="*/ 292 w 816"/>
              <a:gd name="T49" fmla="*/ 350 h 1400"/>
              <a:gd name="T50" fmla="*/ 407 w 816"/>
              <a:gd name="T51" fmla="*/ 232 h 1400"/>
              <a:gd name="T52" fmla="*/ 525 w 816"/>
              <a:gd name="T53" fmla="*/ 350 h 1400"/>
              <a:gd name="T54" fmla="*/ 407 w 816"/>
              <a:gd name="T55" fmla="*/ 467 h 1400"/>
              <a:gd name="T56" fmla="*/ 525 w 816"/>
              <a:gd name="T57" fmla="*/ 1167 h 1400"/>
              <a:gd name="T58" fmla="*/ 815 w 816"/>
              <a:gd name="T59" fmla="*/ 1167 h 1400"/>
              <a:gd name="T60" fmla="*/ 815 w 816"/>
              <a:gd name="T61" fmla="*/ 1282 h 1400"/>
              <a:gd name="T62" fmla="*/ 525 w 816"/>
              <a:gd name="T63" fmla="*/ 1282 h 1400"/>
              <a:gd name="T64" fmla="*/ 525 w 816"/>
              <a:gd name="T65" fmla="*/ 1167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16" h="1400">
                <a:moveTo>
                  <a:pt x="115" y="117"/>
                </a:moveTo>
                <a:lnTo>
                  <a:pt x="115" y="730"/>
                </a:lnTo>
                <a:cubicBezTo>
                  <a:pt x="115" y="631"/>
                  <a:pt x="308" y="582"/>
                  <a:pt x="407" y="582"/>
                </a:cubicBezTo>
                <a:cubicBezTo>
                  <a:pt x="505" y="582"/>
                  <a:pt x="700" y="631"/>
                  <a:pt x="700" y="730"/>
                </a:cubicBezTo>
                <a:lnTo>
                  <a:pt x="700" y="117"/>
                </a:lnTo>
                <a:lnTo>
                  <a:pt x="115" y="117"/>
                </a:lnTo>
                <a:close/>
                <a:moveTo>
                  <a:pt x="700" y="0"/>
                </a:moveTo>
                <a:cubicBezTo>
                  <a:pt x="763" y="0"/>
                  <a:pt x="815" y="54"/>
                  <a:pt x="815" y="117"/>
                </a:cubicBezTo>
                <a:lnTo>
                  <a:pt x="815" y="932"/>
                </a:lnTo>
                <a:cubicBezTo>
                  <a:pt x="815" y="995"/>
                  <a:pt x="763" y="1050"/>
                  <a:pt x="700" y="1050"/>
                </a:cubicBezTo>
                <a:lnTo>
                  <a:pt x="290" y="1050"/>
                </a:lnTo>
                <a:lnTo>
                  <a:pt x="465" y="1224"/>
                </a:lnTo>
                <a:lnTo>
                  <a:pt x="290" y="1399"/>
                </a:lnTo>
                <a:lnTo>
                  <a:pt x="290" y="1282"/>
                </a:lnTo>
                <a:lnTo>
                  <a:pt x="0" y="1282"/>
                </a:lnTo>
                <a:lnTo>
                  <a:pt x="0" y="1167"/>
                </a:lnTo>
                <a:lnTo>
                  <a:pt x="290" y="1167"/>
                </a:lnTo>
                <a:lnTo>
                  <a:pt x="290" y="1050"/>
                </a:lnTo>
                <a:lnTo>
                  <a:pt x="115" y="1050"/>
                </a:lnTo>
                <a:cubicBezTo>
                  <a:pt x="52" y="1050"/>
                  <a:pt x="0" y="995"/>
                  <a:pt x="0" y="932"/>
                </a:cubicBezTo>
                <a:lnTo>
                  <a:pt x="0" y="117"/>
                </a:lnTo>
                <a:cubicBezTo>
                  <a:pt x="0" y="54"/>
                  <a:pt x="52" y="0"/>
                  <a:pt x="115" y="0"/>
                </a:cubicBezTo>
                <a:lnTo>
                  <a:pt x="700" y="0"/>
                </a:lnTo>
                <a:close/>
                <a:moveTo>
                  <a:pt x="407" y="467"/>
                </a:moveTo>
                <a:cubicBezTo>
                  <a:pt x="344" y="467"/>
                  <a:pt x="292" y="413"/>
                  <a:pt x="292" y="350"/>
                </a:cubicBezTo>
                <a:cubicBezTo>
                  <a:pt x="292" y="288"/>
                  <a:pt x="344" y="232"/>
                  <a:pt x="407" y="232"/>
                </a:cubicBezTo>
                <a:cubicBezTo>
                  <a:pt x="470" y="232"/>
                  <a:pt x="525" y="288"/>
                  <a:pt x="525" y="350"/>
                </a:cubicBezTo>
                <a:cubicBezTo>
                  <a:pt x="525" y="413"/>
                  <a:pt x="470" y="467"/>
                  <a:pt x="407" y="467"/>
                </a:cubicBezTo>
                <a:close/>
                <a:moveTo>
                  <a:pt x="525" y="1167"/>
                </a:moveTo>
                <a:lnTo>
                  <a:pt x="815" y="1167"/>
                </a:lnTo>
                <a:lnTo>
                  <a:pt x="815" y="1282"/>
                </a:lnTo>
                <a:lnTo>
                  <a:pt x="525" y="1282"/>
                </a:lnTo>
                <a:lnTo>
                  <a:pt x="525" y="11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8" name="Freeform 47"/>
          <p:cNvSpPr>
            <a:spLocks noChangeArrowheads="1"/>
          </p:cNvSpPr>
          <p:nvPr/>
        </p:nvSpPr>
        <p:spPr bwMode="auto">
          <a:xfrm>
            <a:off x="6424612" y="4115596"/>
            <a:ext cx="419100" cy="377825"/>
          </a:xfrm>
          <a:custGeom>
            <a:avLst/>
            <a:gdLst>
              <a:gd name="T0" fmla="*/ 583 w 1166"/>
              <a:gd name="T1" fmla="*/ 817 h 1050"/>
              <a:gd name="T2" fmla="*/ 509 w 1166"/>
              <a:gd name="T3" fmla="*/ 656 h 1050"/>
              <a:gd name="T4" fmla="*/ 350 w 1166"/>
              <a:gd name="T5" fmla="*/ 582 h 1050"/>
              <a:gd name="T6" fmla="*/ 509 w 1166"/>
              <a:gd name="T7" fmla="*/ 511 h 1050"/>
              <a:gd name="T8" fmla="*/ 583 w 1166"/>
              <a:gd name="T9" fmla="*/ 350 h 1050"/>
              <a:gd name="T10" fmla="*/ 656 w 1166"/>
              <a:gd name="T11" fmla="*/ 511 h 1050"/>
              <a:gd name="T12" fmla="*/ 815 w 1166"/>
              <a:gd name="T13" fmla="*/ 582 h 1050"/>
              <a:gd name="T14" fmla="*/ 656 w 1166"/>
              <a:gd name="T15" fmla="*/ 656 h 1050"/>
              <a:gd name="T16" fmla="*/ 583 w 1166"/>
              <a:gd name="T17" fmla="*/ 817 h 1050"/>
              <a:gd name="T18" fmla="*/ 583 w 1166"/>
              <a:gd name="T19" fmla="*/ 875 h 1050"/>
              <a:gd name="T20" fmla="*/ 875 w 1166"/>
              <a:gd name="T21" fmla="*/ 582 h 1050"/>
              <a:gd name="T22" fmla="*/ 583 w 1166"/>
              <a:gd name="T23" fmla="*/ 292 h 1050"/>
              <a:gd name="T24" fmla="*/ 290 w 1166"/>
              <a:gd name="T25" fmla="*/ 582 h 1050"/>
              <a:gd name="T26" fmla="*/ 583 w 1166"/>
              <a:gd name="T27" fmla="*/ 875 h 1050"/>
              <a:gd name="T28" fmla="*/ 408 w 1166"/>
              <a:gd name="T29" fmla="*/ 0 h 1050"/>
              <a:gd name="T30" fmla="*/ 758 w 1166"/>
              <a:gd name="T31" fmla="*/ 0 h 1050"/>
              <a:gd name="T32" fmla="*/ 864 w 1166"/>
              <a:gd name="T33" fmla="*/ 117 h 1050"/>
              <a:gd name="T34" fmla="*/ 1050 w 1166"/>
              <a:gd name="T35" fmla="*/ 117 h 1050"/>
              <a:gd name="T36" fmla="*/ 1165 w 1166"/>
              <a:gd name="T37" fmla="*/ 232 h 1050"/>
              <a:gd name="T38" fmla="*/ 1165 w 1166"/>
              <a:gd name="T39" fmla="*/ 932 h 1050"/>
              <a:gd name="T40" fmla="*/ 1050 w 1166"/>
              <a:gd name="T41" fmla="*/ 1049 h 1050"/>
              <a:gd name="T42" fmla="*/ 115 w 1166"/>
              <a:gd name="T43" fmla="*/ 1049 h 1050"/>
              <a:gd name="T44" fmla="*/ 0 w 1166"/>
              <a:gd name="T45" fmla="*/ 932 h 1050"/>
              <a:gd name="T46" fmla="*/ 0 w 1166"/>
              <a:gd name="T47" fmla="*/ 232 h 1050"/>
              <a:gd name="T48" fmla="*/ 115 w 1166"/>
              <a:gd name="T49" fmla="*/ 117 h 1050"/>
              <a:gd name="T50" fmla="*/ 301 w 1166"/>
              <a:gd name="T51" fmla="*/ 117 h 1050"/>
              <a:gd name="T52" fmla="*/ 408 w 1166"/>
              <a:gd name="T53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6" h="1050">
                <a:moveTo>
                  <a:pt x="583" y="817"/>
                </a:moveTo>
                <a:lnTo>
                  <a:pt x="509" y="656"/>
                </a:lnTo>
                <a:lnTo>
                  <a:pt x="350" y="582"/>
                </a:lnTo>
                <a:lnTo>
                  <a:pt x="509" y="511"/>
                </a:lnTo>
                <a:lnTo>
                  <a:pt x="583" y="350"/>
                </a:lnTo>
                <a:lnTo>
                  <a:pt x="656" y="511"/>
                </a:lnTo>
                <a:lnTo>
                  <a:pt x="815" y="582"/>
                </a:lnTo>
                <a:lnTo>
                  <a:pt x="656" y="656"/>
                </a:lnTo>
                <a:lnTo>
                  <a:pt x="583" y="817"/>
                </a:lnTo>
                <a:close/>
                <a:moveTo>
                  <a:pt x="583" y="875"/>
                </a:moveTo>
                <a:cubicBezTo>
                  <a:pt x="744" y="875"/>
                  <a:pt x="875" y="743"/>
                  <a:pt x="875" y="582"/>
                </a:cubicBezTo>
                <a:cubicBezTo>
                  <a:pt x="875" y="421"/>
                  <a:pt x="745" y="292"/>
                  <a:pt x="583" y="292"/>
                </a:cubicBezTo>
                <a:cubicBezTo>
                  <a:pt x="422" y="292"/>
                  <a:pt x="290" y="421"/>
                  <a:pt x="290" y="582"/>
                </a:cubicBezTo>
                <a:cubicBezTo>
                  <a:pt x="290" y="743"/>
                  <a:pt x="421" y="875"/>
                  <a:pt x="583" y="875"/>
                </a:cubicBezTo>
                <a:close/>
                <a:moveTo>
                  <a:pt x="408" y="0"/>
                </a:moveTo>
                <a:lnTo>
                  <a:pt x="758" y="0"/>
                </a:lnTo>
                <a:lnTo>
                  <a:pt x="864" y="117"/>
                </a:lnTo>
                <a:lnTo>
                  <a:pt x="1050" y="117"/>
                </a:lnTo>
                <a:cubicBezTo>
                  <a:pt x="1113" y="117"/>
                  <a:pt x="1165" y="169"/>
                  <a:pt x="1165" y="232"/>
                </a:cubicBezTo>
                <a:lnTo>
                  <a:pt x="1165" y="932"/>
                </a:lnTo>
                <a:cubicBezTo>
                  <a:pt x="1165" y="995"/>
                  <a:pt x="1113" y="1049"/>
                  <a:pt x="1050" y="1049"/>
                </a:cubicBezTo>
                <a:lnTo>
                  <a:pt x="115" y="1049"/>
                </a:lnTo>
                <a:cubicBezTo>
                  <a:pt x="52" y="1049"/>
                  <a:pt x="0" y="995"/>
                  <a:pt x="0" y="932"/>
                </a:cubicBezTo>
                <a:lnTo>
                  <a:pt x="0" y="232"/>
                </a:lnTo>
                <a:cubicBezTo>
                  <a:pt x="0" y="169"/>
                  <a:pt x="52" y="117"/>
                  <a:pt x="115" y="117"/>
                </a:cubicBezTo>
                <a:lnTo>
                  <a:pt x="301" y="117"/>
                </a:lnTo>
                <a:lnTo>
                  <a:pt x="40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9" name="Freeform 48"/>
          <p:cNvSpPr>
            <a:spLocks noChangeArrowheads="1"/>
          </p:cNvSpPr>
          <p:nvPr/>
        </p:nvSpPr>
        <p:spPr bwMode="auto">
          <a:xfrm>
            <a:off x="7480299" y="4115596"/>
            <a:ext cx="463550" cy="377825"/>
          </a:xfrm>
          <a:custGeom>
            <a:avLst/>
            <a:gdLst>
              <a:gd name="T0" fmla="*/ 1168 w 1287"/>
              <a:gd name="T1" fmla="*/ 932 h 1050"/>
              <a:gd name="T2" fmla="*/ 1168 w 1287"/>
              <a:gd name="T3" fmla="*/ 757 h 1050"/>
              <a:gd name="T4" fmla="*/ 118 w 1287"/>
              <a:gd name="T5" fmla="*/ 757 h 1050"/>
              <a:gd name="T6" fmla="*/ 118 w 1287"/>
              <a:gd name="T7" fmla="*/ 932 h 1050"/>
              <a:gd name="T8" fmla="*/ 1168 w 1287"/>
              <a:gd name="T9" fmla="*/ 932 h 1050"/>
              <a:gd name="T10" fmla="*/ 1168 w 1287"/>
              <a:gd name="T11" fmla="*/ 0 h 1050"/>
              <a:gd name="T12" fmla="*/ 1286 w 1287"/>
              <a:gd name="T13" fmla="*/ 117 h 1050"/>
              <a:gd name="T14" fmla="*/ 1286 w 1287"/>
              <a:gd name="T15" fmla="*/ 932 h 1050"/>
              <a:gd name="T16" fmla="*/ 1168 w 1287"/>
              <a:gd name="T17" fmla="*/ 1049 h 1050"/>
              <a:gd name="T18" fmla="*/ 118 w 1287"/>
              <a:gd name="T19" fmla="*/ 1049 h 1050"/>
              <a:gd name="T20" fmla="*/ 0 w 1287"/>
              <a:gd name="T21" fmla="*/ 932 h 1050"/>
              <a:gd name="T22" fmla="*/ 0 w 1287"/>
              <a:gd name="T23" fmla="*/ 117 h 1050"/>
              <a:gd name="T24" fmla="*/ 118 w 1287"/>
              <a:gd name="T25" fmla="*/ 0 h 1050"/>
              <a:gd name="T26" fmla="*/ 1168 w 1287"/>
              <a:gd name="T27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87" h="1050">
                <a:moveTo>
                  <a:pt x="1168" y="932"/>
                </a:moveTo>
                <a:lnTo>
                  <a:pt x="1168" y="757"/>
                </a:lnTo>
                <a:lnTo>
                  <a:pt x="118" y="757"/>
                </a:lnTo>
                <a:lnTo>
                  <a:pt x="118" y="932"/>
                </a:lnTo>
                <a:lnTo>
                  <a:pt x="1168" y="932"/>
                </a:lnTo>
                <a:close/>
                <a:moveTo>
                  <a:pt x="1168" y="0"/>
                </a:moveTo>
                <a:cubicBezTo>
                  <a:pt x="1231" y="0"/>
                  <a:pt x="1286" y="54"/>
                  <a:pt x="1286" y="117"/>
                </a:cubicBezTo>
                <a:lnTo>
                  <a:pt x="1286" y="932"/>
                </a:lnTo>
                <a:cubicBezTo>
                  <a:pt x="1286" y="995"/>
                  <a:pt x="1231" y="1049"/>
                  <a:pt x="1168" y="1049"/>
                </a:cubicBezTo>
                <a:lnTo>
                  <a:pt x="118" y="1049"/>
                </a:lnTo>
                <a:cubicBezTo>
                  <a:pt x="55" y="1049"/>
                  <a:pt x="0" y="995"/>
                  <a:pt x="0" y="932"/>
                </a:cubicBezTo>
                <a:lnTo>
                  <a:pt x="0" y="117"/>
                </a:lnTo>
                <a:cubicBezTo>
                  <a:pt x="0" y="54"/>
                  <a:pt x="55" y="0"/>
                  <a:pt x="118" y="0"/>
                </a:cubicBezTo>
                <a:lnTo>
                  <a:pt x="116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0" name="Freeform 49"/>
          <p:cNvSpPr>
            <a:spLocks noChangeArrowheads="1"/>
          </p:cNvSpPr>
          <p:nvPr/>
        </p:nvSpPr>
        <p:spPr bwMode="auto">
          <a:xfrm>
            <a:off x="8621712" y="4136232"/>
            <a:ext cx="336550" cy="336550"/>
          </a:xfrm>
          <a:custGeom>
            <a:avLst/>
            <a:gdLst>
              <a:gd name="T0" fmla="*/ 350 w 936"/>
              <a:gd name="T1" fmla="*/ 0 h 936"/>
              <a:gd name="T2" fmla="*/ 216 w 936"/>
              <a:gd name="T3" fmla="*/ 134 h 936"/>
              <a:gd name="T4" fmla="*/ 525 w 936"/>
              <a:gd name="T5" fmla="*/ 443 h 936"/>
              <a:gd name="T6" fmla="*/ 525 w 936"/>
              <a:gd name="T7" fmla="*/ 935 h 936"/>
              <a:gd name="T8" fmla="*/ 410 w 936"/>
              <a:gd name="T9" fmla="*/ 935 h 936"/>
              <a:gd name="T10" fmla="*/ 410 w 936"/>
              <a:gd name="T11" fmla="*/ 492 h 936"/>
              <a:gd name="T12" fmla="*/ 134 w 936"/>
              <a:gd name="T13" fmla="*/ 216 h 936"/>
              <a:gd name="T14" fmla="*/ 0 w 936"/>
              <a:gd name="T15" fmla="*/ 350 h 936"/>
              <a:gd name="T16" fmla="*/ 0 w 936"/>
              <a:gd name="T17" fmla="*/ 0 h 936"/>
              <a:gd name="T18" fmla="*/ 350 w 936"/>
              <a:gd name="T19" fmla="*/ 0 h 936"/>
              <a:gd name="T20" fmla="*/ 585 w 936"/>
              <a:gd name="T21" fmla="*/ 0 h 936"/>
              <a:gd name="T22" fmla="*/ 935 w 936"/>
              <a:gd name="T23" fmla="*/ 0 h 936"/>
              <a:gd name="T24" fmla="*/ 935 w 936"/>
              <a:gd name="T25" fmla="*/ 350 h 936"/>
              <a:gd name="T26" fmla="*/ 801 w 936"/>
              <a:gd name="T27" fmla="*/ 216 h 936"/>
              <a:gd name="T28" fmla="*/ 631 w 936"/>
              <a:gd name="T29" fmla="*/ 386 h 936"/>
              <a:gd name="T30" fmla="*/ 549 w 936"/>
              <a:gd name="T31" fmla="*/ 303 h 936"/>
              <a:gd name="T32" fmla="*/ 719 w 936"/>
              <a:gd name="T33" fmla="*/ 134 h 936"/>
              <a:gd name="T34" fmla="*/ 585 w 936"/>
              <a:gd name="T35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36" h="936">
                <a:moveTo>
                  <a:pt x="350" y="0"/>
                </a:moveTo>
                <a:lnTo>
                  <a:pt x="216" y="134"/>
                </a:lnTo>
                <a:lnTo>
                  <a:pt x="525" y="443"/>
                </a:lnTo>
                <a:lnTo>
                  <a:pt x="525" y="935"/>
                </a:lnTo>
                <a:lnTo>
                  <a:pt x="410" y="935"/>
                </a:lnTo>
                <a:lnTo>
                  <a:pt x="410" y="492"/>
                </a:lnTo>
                <a:lnTo>
                  <a:pt x="134" y="216"/>
                </a:lnTo>
                <a:lnTo>
                  <a:pt x="0" y="350"/>
                </a:lnTo>
                <a:lnTo>
                  <a:pt x="0" y="0"/>
                </a:lnTo>
                <a:lnTo>
                  <a:pt x="350" y="0"/>
                </a:lnTo>
                <a:close/>
                <a:moveTo>
                  <a:pt x="585" y="0"/>
                </a:moveTo>
                <a:lnTo>
                  <a:pt x="935" y="0"/>
                </a:lnTo>
                <a:lnTo>
                  <a:pt x="935" y="350"/>
                </a:lnTo>
                <a:lnTo>
                  <a:pt x="801" y="216"/>
                </a:lnTo>
                <a:lnTo>
                  <a:pt x="631" y="386"/>
                </a:lnTo>
                <a:lnTo>
                  <a:pt x="549" y="303"/>
                </a:lnTo>
                <a:lnTo>
                  <a:pt x="719" y="134"/>
                </a:lnTo>
                <a:lnTo>
                  <a:pt x="58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1" name="Freeform 50"/>
          <p:cNvSpPr>
            <a:spLocks noChangeArrowheads="1"/>
          </p:cNvSpPr>
          <p:nvPr/>
        </p:nvSpPr>
        <p:spPr bwMode="auto">
          <a:xfrm>
            <a:off x="9710737" y="4147345"/>
            <a:ext cx="315912" cy="315914"/>
          </a:xfrm>
          <a:custGeom>
            <a:avLst/>
            <a:gdLst>
              <a:gd name="T0" fmla="*/ 875 w 876"/>
              <a:gd name="T1" fmla="*/ 82 h 876"/>
              <a:gd name="T2" fmla="*/ 197 w 876"/>
              <a:gd name="T3" fmla="*/ 760 h 876"/>
              <a:gd name="T4" fmla="*/ 583 w 876"/>
              <a:gd name="T5" fmla="*/ 760 h 876"/>
              <a:gd name="T6" fmla="*/ 583 w 876"/>
              <a:gd name="T7" fmla="*/ 875 h 876"/>
              <a:gd name="T8" fmla="*/ 0 w 876"/>
              <a:gd name="T9" fmla="*/ 875 h 876"/>
              <a:gd name="T10" fmla="*/ 0 w 876"/>
              <a:gd name="T11" fmla="*/ 293 h 876"/>
              <a:gd name="T12" fmla="*/ 115 w 876"/>
              <a:gd name="T13" fmla="*/ 293 h 876"/>
              <a:gd name="T14" fmla="*/ 115 w 876"/>
              <a:gd name="T15" fmla="*/ 678 h 876"/>
              <a:gd name="T16" fmla="*/ 793 w 876"/>
              <a:gd name="T17" fmla="*/ 0 h 876"/>
              <a:gd name="T18" fmla="*/ 875 w 876"/>
              <a:gd name="T19" fmla="*/ 82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76" h="876">
                <a:moveTo>
                  <a:pt x="875" y="82"/>
                </a:moveTo>
                <a:lnTo>
                  <a:pt x="197" y="760"/>
                </a:lnTo>
                <a:lnTo>
                  <a:pt x="583" y="760"/>
                </a:lnTo>
                <a:lnTo>
                  <a:pt x="583" y="875"/>
                </a:lnTo>
                <a:lnTo>
                  <a:pt x="0" y="875"/>
                </a:lnTo>
                <a:lnTo>
                  <a:pt x="0" y="293"/>
                </a:lnTo>
                <a:lnTo>
                  <a:pt x="115" y="293"/>
                </a:lnTo>
                <a:lnTo>
                  <a:pt x="115" y="678"/>
                </a:lnTo>
                <a:lnTo>
                  <a:pt x="793" y="0"/>
                </a:lnTo>
                <a:lnTo>
                  <a:pt x="875" y="8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2" name="Freeform 51"/>
          <p:cNvSpPr>
            <a:spLocks noChangeArrowheads="1"/>
          </p:cNvSpPr>
          <p:nvPr/>
        </p:nvSpPr>
        <p:spPr bwMode="auto">
          <a:xfrm>
            <a:off x="10756901" y="4194971"/>
            <a:ext cx="377825" cy="219075"/>
          </a:xfrm>
          <a:custGeom>
            <a:avLst/>
            <a:gdLst>
              <a:gd name="T0" fmla="*/ 968 w 1051"/>
              <a:gd name="T1" fmla="*/ 0 h 608"/>
              <a:gd name="T2" fmla="*/ 1050 w 1051"/>
              <a:gd name="T3" fmla="*/ 82 h 608"/>
              <a:gd name="T4" fmla="*/ 525 w 1051"/>
              <a:gd name="T5" fmla="*/ 607 h 608"/>
              <a:gd name="T6" fmla="*/ 118 w 1051"/>
              <a:gd name="T7" fmla="*/ 200 h 608"/>
              <a:gd name="T8" fmla="*/ 118 w 1051"/>
              <a:gd name="T9" fmla="*/ 468 h 608"/>
              <a:gd name="T10" fmla="*/ 0 w 1051"/>
              <a:gd name="T11" fmla="*/ 468 h 608"/>
              <a:gd name="T12" fmla="*/ 0 w 1051"/>
              <a:gd name="T13" fmla="*/ 0 h 608"/>
              <a:gd name="T14" fmla="*/ 468 w 1051"/>
              <a:gd name="T15" fmla="*/ 0 h 608"/>
              <a:gd name="T16" fmla="*/ 468 w 1051"/>
              <a:gd name="T17" fmla="*/ 118 h 608"/>
              <a:gd name="T18" fmla="*/ 200 w 1051"/>
              <a:gd name="T19" fmla="*/ 118 h 608"/>
              <a:gd name="T20" fmla="*/ 525 w 1051"/>
              <a:gd name="T21" fmla="*/ 443 h 608"/>
              <a:gd name="T22" fmla="*/ 968 w 1051"/>
              <a:gd name="T23" fmla="*/ 0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51" h="608">
                <a:moveTo>
                  <a:pt x="968" y="0"/>
                </a:moveTo>
                <a:lnTo>
                  <a:pt x="1050" y="82"/>
                </a:lnTo>
                <a:lnTo>
                  <a:pt x="525" y="607"/>
                </a:lnTo>
                <a:lnTo>
                  <a:pt x="118" y="200"/>
                </a:lnTo>
                <a:lnTo>
                  <a:pt x="118" y="468"/>
                </a:lnTo>
                <a:lnTo>
                  <a:pt x="0" y="468"/>
                </a:lnTo>
                <a:lnTo>
                  <a:pt x="0" y="0"/>
                </a:lnTo>
                <a:lnTo>
                  <a:pt x="468" y="0"/>
                </a:lnTo>
                <a:lnTo>
                  <a:pt x="468" y="118"/>
                </a:lnTo>
                <a:lnTo>
                  <a:pt x="200" y="118"/>
                </a:lnTo>
                <a:lnTo>
                  <a:pt x="525" y="443"/>
                </a:lnTo>
                <a:lnTo>
                  <a:pt x="968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3" name="Freeform 52"/>
          <p:cNvSpPr>
            <a:spLocks noChangeArrowheads="1"/>
          </p:cNvSpPr>
          <p:nvPr/>
        </p:nvSpPr>
        <p:spPr bwMode="auto">
          <a:xfrm>
            <a:off x="1055687" y="4969669"/>
            <a:ext cx="419100" cy="419100"/>
          </a:xfrm>
          <a:custGeom>
            <a:avLst/>
            <a:gdLst>
              <a:gd name="T0" fmla="*/ 875 w 1166"/>
              <a:gd name="T1" fmla="*/ 793 h 1165"/>
              <a:gd name="T2" fmla="*/ 664 w 1166"/>
              <a:gd name="T3" fmla="*/ 582 h 1165"/>
              <a:gd name="T4" fmla="*/ 875 w 1166"/>
              <a:gd name="T5" fmla="*/ 372 h 1165"/>
              <a:gd name="T6" fmla="*/ 793 w 1166"/>
              <a:gd name="T7" fmla="*/ 290 h 1165"/>
              <a:gd name="T8" fmla="*/ 582 w 1166"/>
              <a:gd name="T9" fmla="*/ 500 h 1165"/>
              <a:gd name="T10" fmla="*/ 372 w 1166"/>
              <a:gd name="T11" fmla="*/ 290 h 1165"/>
              <a:gd name="T12" fmla="*/ 290 w 1166"/>
              <a:gd name="T13" fmla="*/ 372 h 1165"/>
              <a:gd name="T14" fmla="*/ 500 w 1166"/>
              <a:gd name="T15" fmla="*/ 582 h 1165"/>
              <a:gd name="T16" fmla="*/ 290 w 1166"/>
              <a:gd name="T17" fmla="*/ 793 h 1165"/>
              <a:gd name="T18" fmla="*/ 372 w 1166"/>
              <a:gd name="T19" fmla="*/ 875 h 1165"/>
              <a:gd name="T20" fmla="*/ 582 w 1166"/>
              <a:gd name="T21" fmla="*/ 664 h 1165"/>
              <a:gd name="T22" fmla="*/ 793 w 1166"/>
              <a:gd name="T23" fmla="*/ 875 h 1165"/>
              <a:gd name="T24" fmla="*/ 875 w 1166"/>
              <a:gd name="T25" fmla="*/ 793 h 1165"/>
              <a:gd name="T26" fmla="*/ 582 w 1166"/>
              <a:gd name="T27" fmla="*/ 0 h 1165"/>
              <a:gd name="T28" fmla="*/ 1165 w 1166"/>
              <a:gd name="T29" fmla="*/ 582 h 1165"/>
              <a:gd name="T30" fmla="*/ 582 w 1166"/>
              <a:gd name="T31" fmla="*/ 1164 h 1165"/>
              <a:gd name="T32" fmla="*/ 0 w 1166"/>
              <a:gd name="T33" fmla="*/ 582 h 1165"/>
              <a:gd name="T34" fmla="*/ 582 w 1166"/>
              <a:gd name="T35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6" h="1165">
                <a:moveTo>
                  <a:pt x="875" y="793"/>
                </a:moveTo>
                <a:lnTo>
                  <a:pt x="664" y="582"/>
                </a:lnTo>
                <a:lnTo>
                  <a:pt x="875" y="372"/>
                </a:lnTo>
                <a:lnTo>
                  <a:pt x="793" y="290"/>
                </a:lnTo>
                <a:lnTo>
                  <a:pt x="582" y="500"/>
                </a:lnTo>
                <a:lnTo>
                  <a:pt x="372" y="290"/>
                </a:lnTo>
                <a:lnTo>
                  <a:pt x="290" y="372"/>
                </a:lnTo>
                <a:lnTo>
                  <a:pt x="500" y="582"/>
                </a:lnTo>
                <a:lnTo>
                  <a:pt x="290" y="793"/>
                </a:lnTo>
                <a:lnTo>
                  <a:pt x="372" y="875"/>
                </a:lnTo>
                <a:lnTo>
                  <a:pt x="582" y="664"/>
                </a:lnTo>
                <a:lnTo>
                  <a:pt x="793" y="875"/>
                </a:lnTo>
                <a:lnTo>
                  <a:pt x="875" y="793"/>
                </a:ln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5"/>
                  <a:pt x="904" y="1164"/>
                  <a:pt x="582" y="1164"/>
                </a:cubicBezTo>
                <a:cubicBezTo>
                  <a:pt x="259" y="1164"/>
                  <a:pt x="0" y="905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4" name="Freeform 53"/>
          <p:cNvSpPr>
            <a:spLocks noChangeArrowheads="1"/>
          </p:cNvSpPr>
          <p:nvPr/>
        </p:nvSpPr>
        <p:spPr bwMode="auto">
          <a:xfrm>
            <a:off x="2128837" y="4969669"/>
            <a:ext cx="419100" cy="419100"/>
          </a:xfrm>
          <a:custGeom>
            <a:avLst/>
            <a:gdLst>
              <a:gd name="T0" fmla="*/ 1050 w 1165"/>
              <a:gd name="T1" fmla="*/ 115 h 1165"/>
              <a:gd name="T2" fmla="*/ 114 w 1165"/>
              <a:gd name="T3" fmla="*/ 115 h 1165"/>
              <a:gd name="T4" fmla="*/ 114 w 1165"/>
              <a:gd name="T5" fmla="*/ 932 h 1165"/>
              <a:gd name="T6" fmla="*/ 232 w 1165"/>
              <a:gd name="T7" fmla="*/ 814 h 1165"/>
              <a:gd name="T8" fmla="*/ 1050 w 1165"/>
              <a:gd name="T9" fmla="*/ 814 h 1165"/>
              <a:gd name="T10" fmla="*/ 1050 w 1165"/>
              <a:gd name="T11" fmla="*/ 115 h 1165"/>
              <a:gd name="T12" fmla="*/ 1050 w 1165"/>
              <a:gd name="T13" fmla="*/ 0 h 1165"/>
              <a:gd name="T14" fmla="*/ 1164 w 1165"/>
              <a:gd name="T15" fmla="*/ 115 h 1165"/>
              <a:gd name="T16" fmla="*/ 1164 w 1165"/>
              <a:gd name="T17" fmla="*/ 814 h 1165"/>
              <a:gd name="T18" fmla="*/ 1050 w 1165"/>
              <a:gd name="T19" fmla="*/ 932 h 1165"/>
              <a:gd name="T20" fmla="*/ 232 w 1165"/>
              <a:gd name="T21" fmla="*/ 932 h 1165"/>
              <a:gd name="T22" fmla="*/ 0 w 1165"/>
              <a:gd name="T23" fmla="*/ 1164 h 1165"/>
              <a:gd name="T24" fmla="*/ 0 w 1165"/>
              <a:gd name="T25" fmla="*/ 115 h 1165"/>
              <a:gd name="T26" fmla="*/ 114 w 1165"/>
              <a:gd name="T27" fmla="*/ 0 h 1165"/>
              <a:gd name="T28" fmla="*/ 1050 w 1165"/>
              <a:gd name="T2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5" h="1165">
                <a:moveTo>
                  <a:pt x="1050" y="115"/>
                </a:moveTo>
                <a:lnTo>
                  <a:pt x="114" y="115"/>
                </a:lnTo>
                <a:lnTo>
                  <a:pt x="114" y="932"/>
                </a:lnTo>
                <a:lnTo>
                  <a:pt x="232" y="814"/>
                </a:lnTo>
                <a:lnTo>
                  <a:pt x="1050" y="814"/>
                </a:lnTo>
                <a:lnTo>
                  <a:pt x="1050" y="115"/>
                </a:lnTo>
                <a:close/>
                <a:moveTo>
                  <a:pt x="1050" y="0"/>
                </a:moveTo>
                <a:cubicBezTo>
                  <a:pt x="1112" y="0"/>
                  <a:pt x="1164" y="52"/>
                  <a:pt x="1164" y="115"/>
                </a:cubicBezTo>
                <a:lnTo>
                  <a:pt x="1164" y="814"/>
                </a:lnTo>
                <a:cubicBezTo>
                  <a:pt x="1164" y="877"/>
                  <a:pt x="1112" y="932"/>
                  <a:pt x="1050" y="932"/>
                </a:cubicBezTo>
                <a:lnTo>
                  <a:pt x="232" y="932"/>
                </a:lnTo>
                <a:lnTo>
                  <a:pt x="0" y="1164"/>
                </a:lnTo>
                <a:lnTo>
                  <a:pt x="0" y="115"/>
                </a:lnTo>
                <a:cubicBezTo>
                  <a:pt x="0" y="52"/>
                  <a:pt x="52" y="0"/>
                  <a:pt x="114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5" name="Freeform 54"/>
          <p:cNvSpPr>
            <a:spLocks noChangeArrowheads="1"/>
          </p:cNvSpPr>
          <p:nvPr/>
        </p:nvSpPr>
        <p:spPr bwMode="auto">
          <a:xfrm>
            <a:off x="3201987" y="5010944"/>
            <a:ext cx="419100" cy="336550"/>
          </a:xfrm>
          <a:custGeom>
            <a:avLst/>
            <a:gdLst>
              <a:gd name="T0" fmla="*/ 583 w 1166"/>
              <a:gd name="T1" fmla="*/ 0 h 936"/>
              <a:gd name="T2" fmla="*/ 1165 w 1166"/>
              <a:gd name="T3" fmla="*/ 935 h 936"/>
              <a:gd name="T4" fmla="*/ 0 w 1166"/>
              <a:gd name="T5" fmla="*/ 935 h 936"/>
              <a:gd name="T6" fmla="*/ 583 w 1166"/>
              <a:gd name="T7" fmla="*/ 0 h 936"/>
              <a:gd name="T8" fmla="*/ 583 w 1166"/>
              <a:gd name="T9" fmla="*/ 221 h 936"/>
              <a:gd name="T10" fmla="*/ 211 w 1166"/>
              <a:gd name="T11" fmla="*/ 817 h 936"/>
              <a:gd name="T12" fmla="*/ 954 w 1166"/>
              <a:gd name="T13" fmla="*/ 817 h 936"/>
              <a:gd name="T14" fmla="*/ 583 w 1166"/>
              <a:gd name="T15" fmla="*/ 221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66" h="936">
                <a:moveTo>
                  <a:pt x="583" y="0"/>
                </a:moveTo>
                <a:lnTo>
                  <a:pt x="1165" y="935"/>
                </a:lnTo>
                <a:lnTo>
                  <a:pt x="0" y="935"/>
                </a:lnTo>
                <a:lnTo>
                  <a:pt x="583" y="0"/>
                </a:lnTo>
                <a:close/>
                <a:moveTo>
                  <a:pt x="583" y="221"/>
                </a:moveTo>
                <a:lnTo>
                  <a:pt x="211" y="817"/>
                </a:lnTo>
                <a:lnTo>
                  <a:pt x="954" y="817"/>
                </a:lnTo>
                <a:lnTo>
                  <a:pt x="583" y="2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6" name="Freeform 55"/>
          <p:cNvSpPr>
            <a:spLocks noChangeArrowheads="1"/>
          </p:cNvSpPr>
          <p:nvPr/>
        </p:nvSpPr>
        <p:spPr bwMode="auto">
          <a:xfrm>
            <a:off x="4297364" y="4990309"/>
            <a:ext cx="377825" cy="377825"/>
          </a:xfrm>
          <a:custGeom>
            <a:avLst/>
            <a:gdLst>
              <a:gd name="T0" fmla="*/ 525 w 1051"/>
              <a:gd name="T1" fmla="*/ 643 h 1051"/>
              <a:gd name="T2" fmla="*/ 643 w 1051"/>
              <a:gd name="T3" fmla="*/ 525 h 1051"/>
              <a:gd name="T4" fmla="*/ 525 w 1051"/>
              <a:gd name="T5" fmla="*/ 408 h 1051"/>
              <a:gd name="T6" fmla="*/ 408 w 1051"/>
              <a:gd name="T7" fmla="*/ 525 h 1051"/>
              <a:gd name="T8" fmla="*/ 525 w 1051"/>
              <a:gd name="T9" fmla="*/ 643 h 1051"/>
              <a:gd name="T10" fmla="*/ 525 w 1051"/>
              <a:gd name="T11" fmla="*/ 293 h 1051"/>
              <a:gd name="T12" fmla="*/ 758 w 1051"/>
              <a:gd name="T13" fmla="*/ 525 h 1051"/>
              <a:gd name="T14" fmla="*/ 525 w 1051"/>
              <a:gd name="T15" fmla="*/ 758 h 1051"/>
              <a:gd name="T16" fmla="*/ 293 w 1051"/>
              <a:gd name="T17" fmla="*/ 525 h 1051"/>
              <a:gd name="T18" fmla="*/ 525 w 1051"/>
              <a:gd name="T19" fmla="*/ 293 h 1051"/>
              <a:gd name="T20" fmla="*/ 933 w 1051"/>
              <a:gd name="T21" fmla="*/ 932 h 1051"/>
              <a:gd name="T22" fmla="*/ 933 w 1051"/>
              <a:gd name="T23" fmla="*/ 700 h 1051"/>
              <a:gd name="T24" fmla="*/ 1050 w 1051"/>
              <a:gd name="T25" fmla="*/ 700 h 1051"/>
              <a:gd name="T26" fmla="*/ 1050 w 1051"/>
              <a:gd name="T27" fmla="*/ 932 h 1051"/>
              <a:gd name="T28" fmla="*/ 933 w 1051"/>
              <a:gd name="T29" fmla="*/ 1050 h 1051"/>
              <a:gd name="T30" fmla="*/ 700 w 1051"/>
              <a:gd name="T31" fmla="*/ 1050 h 1051"/>
              <a:gd name="T32" fmla="*/ 700 w 1051"/>
              <a:gd name="T33" fmla="*/ 932 h 1051"/>
              <a:gd name="T34" fmla="*/ 933 w 1051"/>
              <a:gd name="T35" fmla="*/ 932 h 1051"/>
              <a:gd name="T36" fmla="*/ 933 w 1051"/>
              <a:gd name="T37" fmla="*/ 0 h 1051"/>
              <a:gd name="T38" fmla="*/ 1050 w 1051"/>
              <a:gd name="T39" fmla="*/ 118 h 1051"/>
              <a:gd name="T40" fmla="*/ 1050 w 1051"/>
              <a:gd name="T41" fmla="*/ 350 h 1051"/>
              <a:gd name="T42" fmla="*/ 933 w 1051"/>
              <a:gd name="T43" fmla="*/ 350 h 1051"/>
              <a:gd name="T44" fmla="*/ 933 w 1051"/>
              <a:gd name="T45" fmla="*/ 118 h 1051"/>
              <a:gd name="T46" fmla="*/ 700 w 1051"/>
              <a:gd name="T47" fmla="*/ 118 h 1051"/>
              <a:gd name="T48" fmla="*/ 700 w 1051"/>
              <a:gd name="T49" fmla="*/ 0 h 1051"/>
              <a:gd name="T50" fmla="*/ 933 w 1051"/>
              <a:gd name="T51" fmla="*/ 0 h 1051"/>
              <a:gd name="T52" fmla="*/ 118 w 1051"/>
              <a:gd name="T53" fmla="*/ 118 h 1051"/>
              <a:gd name="T54" fmla="*/ 118 w 1051"/>
              <a:gd name="T55" fmla="*/ 350 h 1051"/>
              <a:gd name="T56" fmla="*/ 0 w 1051"/>
              <a:gd name="T57" fmla="*/ 350 h 1051"/>
              <a:gd name="T58" fmla="*/ 0 w 1051"/>
              <a:gd name="T59" fmla="*/ 118 h 1051"/>
              <a:gd name="T60" fmla="*/ 118 w 1051"/>
              <a:gd name="T61" fmla="*/ 0 h 1051"/>
              <a:gd name="T62" fmla="*/ 350 w 1051"/>
              <a:gd name="T63" fmla="*/ 0 h 1051"/>
              <a:gd name="T64" fmla="*/ 350 w 1051"/>
              <a:gd name="T65" fmla="*/ 118 h 1051"/>
              <a:gd name="T66" fmla="*/ 118 w 1051"/>
              <a:gd name="T67" fmla="*/ 118 h 1051"/>
              <a:gd name="T68" fmla="*/ 118 w 1051"/>
              <a:gd name="T69" fmla="*/ 700 h 1051"/>
              <a:gd name="T70" fmla="*/ 118 w 1051"/>
              <a:gd name="T71" fmla="*/ 932 h 1051"/>
              <a:gd name="T72" fmla="*/ 350 w 1051"/>
              <a:gd name="T73" fmla="*/ 932 h 1051"/>
              <a:gd name="T74" fmla="*/ 350 w 1051"/>
              <a:gd name="T75" fmla="*/ 1050 h 1051"/>
              <a:gd name="T76" fmla="*/ 118 w 1051"/>
              <a:gd name="T77" fmla="*/ 1050 h 1051"/>
              <a:gd name="T78" fmla="*/ 0 w 1051"/>
              <a:gd name="T79" fmla="*/ 932 h 1051"/>
              <a:gd name="T80" fmla="*/ 0 w 1051"/>
              <a:gd name="T81" fmla="*/ 700 h 1051"/>
              <a:gd name="T82" fmla="*/ 118 w 1051"/>
              <a:gd name="T83" fmla="*/ 70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1051">
                <a:moveTo>
                  <a:pt x="525" y="643"/>
                </a:moveTo>
                <a:cubicBezTo>
                  <a:pt x="588" y="643"/>
                  <a:pt x="643" y="588"/>
                  <a:pt x="643" y="525"/>
                </a:cubicBezTo>
                <a:cubicBezTo>
                  <a:pt x="643" y="462"/>
                  <a:pt x="588" y="408"/>
                  <a:pt x="525" y="408"/>
                </a:cubicBezTo>
                <a:cubicBezTo>
                  <a:pt x="462" y="408"/>
                  <a:pt x="408" y="462"/>
                  <a:pt x="408" y="525"/>
                </a:cubicBezTo>
                <a:cubicBezTo>
                  <a:pt x="408" y="588"/>
                  <a:pt x="462" y="643"/>
                  <a:pt x="525" y="643"/>
                </a:cubicBezTo>
                <a:close/>
                <a:moveTo>
                  <a:pt x="525" y="293"/>
                </a:moveTo>
                <a:cubicBezTo>
                  <a:pt x="654" y="293"/>
                  <a:pt x="758" y="397"/>
                  <a:pt x="758" y="525"/>
                </a:cubicBezTo>
                <a:cubicBezTo>
                  <a:pt x="758" y="654"/>
                  <a:pt x="653" y="758"/>
                  <a:pt x="525" y="758"/>
                </a:cubicBezTo>
                <a:cubicBezTo>
                  <a:pt x="396" y="758"/>
                  <a:pt x="293" y="654"/>
                  <a:pt x="293" y="525"/>
                </a:cubicBezTo>
                <a:cubicBezTo>
                  <a:pt x="293" y="397"/>
                  <a:pt x="397" y="293"/>
                  <a:pt x="525" y="293"/>
                </a:cubicBezTo>
                <a:close/>
                <a:moveTo>
                  <a:pt x="933" y="932"/>
                </a:moveTo>
                <a:lnTo>
                  <a:pt x="933" y="700"/>
                </a:lnTo>
                <a:lnTo>
                  <a:pt x="1050" y="700"/>
                </a:lnTo>
                <a:lnTo>
                  <a:pt x="1050" y="932"/>
                </a:lnTo>
                <a:cubicBezTo>
                  <a:pt x="1050" y="995"/>
                  <a:pt x="995" y="1050"/>
                  <a:pt x="933" y="1050"/>
                </a:cubicBezTo>
                <a:lnTo>
                  <a:pt x="700" y="1050"/>
                </a:lnTo>
                <a:lnTo>
                  <a:pt x="700" y="932"/>
                </a:lnTo>
                <a:lnTo>
                  <a:pt x="933" y="932"/>
                </a:lnTo>
                <a:close/>
                <a:moveTo>
                  <a:pt x="933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350"/>
                </a:lnTo>
                <a:lnTo>
                  <a:pt x="933" y="350"/>
                </a:lnTo>
                <a:lnTo>
                  <a:pt x="933" y="118"/>
                </a:lnTo>
                <a:lnTo>
                  <a:pt x="700" y="118"/>
                </a:lnTo>
                <a:lnTo>
                  <a:pt x="700" y="0"/>
                </a:lnTo>
                <a:lnTo>
                  <a:pt x="933" y="0"/>
                </a:lnTo>
                <a:close/>
                <a:moveTo>
                  <a:pt x="118" y="118"/>
                </a:moveTo>
                <a:lnTo>
                  <a:pt x="118" y="350"/>
                </a:lnTo>
                <a:lnTo>
                  <a:pt x="0" y="350"/>
                </a:ln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350" y="0"/>
                </a:lnTo>
                <a:lnTo>
                  <a:pt x="350" y="118"/>
                </a:lnTo>
                <a:lnTo>
                  <a:pt x="118" y="118"/>
                </a:lnTo>
                <a:close/>
                <a:moveTo>
                  <a:pt x="118" y="700"/>
                </a:moveTo>
                <a:lnTo>
                  <a:pt x="118" y="932"/>
                </a:lnTo>
                <a:lnTo>
                  <a:pt x="350" y="932"/>
                </a:lnTo>
                <a:lnTo>
                  <a:pt x="350" y="1050"/>
                </a:ln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700"/>
                </a:lnTo>
                <a:lnTo>
                  <a:pt x="118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7" name="Freeform 56"/>
          <p:cNvSpPr>
            <a:spLocks noChangeArrowheads="1"/>
          </p:cNvSpPr>
          <p:nvPr/>
        </p:nvSpPr>
        <p:spPr bwMode="auto">
          <a:xfrm>
            <a:off x="5370514" y="4990309"/>
            <a:ext cx="377825" cy="377825"/>
          </a:xfrm>
          <a:custGeom>
            <a:avLst/>
            <a:gdLst>
              <a:gd name="T0" fmla="*/ 932 w 1051"/>
              <a:gd name="T1" fmla="*/ 932 h 1051"/>
              <a:gd name="T2" fmla="*/ 932 w 1051"/>
              <a:gd name="T3" fmla="*/ 700 h 1051"/>
              <a:gd name="T4" fmla="*/ 1050 w 1051"/>
              <a:gd name="T5" fmla="*/ 700 h 1051"/>
              <a:gd name="T6" fmla="*/ 1050 w 1051"/>
              <a:gd name="T7" fmla="*/ 932 h 1051"/>
              <a:gd name="T8" fmla="*/ 932 w 1051"/>
              <a:gd name="T9" fmla="*/ 1050 h 1051"/>
              <a:gd name="T10" fmla="*/ 700 w 1051"/>
              <a:gd name="T11" fmla="*/ 1050 h 1051"/>
              <a:gd name="T12" fmla="*/ 700 w 1051"/>
              <a:gd name="T13" fmla="*/ 932 h 1051"/>
              <a:gd name="T14" fmla="*/ 932 w 1051"/>
              <a:gd name="T15" fmla="*/ 932 h 1051"/>
              <a:gd name="T16" fmla="*/ 932 w 1051"/>
              <a:gd name="T17" fmla="*/ 0 h 1051"/>
              <a:gd name="T18" fmla="*/ 1050 w 1051"/>
              <a:gd name="T19" fmla="*/ 118 h 1051"/>
              <a:gd name="T20" fmla="*/ 1050 w 1051"/>
              <a:gd name="T21" fmla="*/ 350 h 1051"/>
              <a:gd name="T22" fmla="*/ 932 w 1051"/>
              <a:gd name="T23" fmla="*/ 350 h 1051"/>
              <a:gd name="T24" fmla="*/ 932 w 1051"/>
              <a:gd name="T25" fmla="*/ 118 h 1051"/>
              <a:gd name="T26" fmla="*/ 700 w 1051"/>
              <a:gd name="T27" fmla="*/ 118 h 1051"/>
              <a:gd name="T28" fmla="*/ 700 w 1051"/>
              <a:gd name="T29" fmla="*/ 0 h 1051"/>
              <a:gd name="T30" fmla="*/ 932 w 1051"/>
              <a:gd name="T31" fmla="*/ 0 h 1051"/>
              <a:gd name="T32" fmla="*/ 117 w 1051"/>
              <a:gd name="T33" fmla="*/ 118 h 1051"/>
              <a:gd name="T34" fmla="*/ 117 w 1051"/>
              <a:gd name="T35" fmla="*/ 350 h 1051"/>
              <a:gd name="T36" fmla="*/ 0 w 1051"/>
              <a:gd name="T37" fmla="*/ 350 h 1051"/>
              <a:gd name="T38" fmla="*/ 0 w 1051"/>
              <a:gd name="T39" fmla="*/ 118 h 1051"/>
              <a:gd name="T40" fmla="*/ 117 w 1051"/>
              <a:gd name="T41" fmla="*/ 0 h 1051"/>
              <a:gd name="T42" fmla="*/ 350 w 1051"/>
              <a:gd name="T43" fmla="*/ 0 h 1051"/>
              <a:gd name="T44" fmla="*/ 350 w 1051"/>
              <a:gd name="T45" fmla="*/ 118 h 1051"/>
              <a:gd name="T46" fmla="*/ 117 w 1051"/>
              <a:gd name="T47" fmla="*/ 118 h 1051"/>
              <a:gd name="T48" fmla="*/ 117 w 1051"/>
              <a:gd name="T49" fmla="*/ 700 h 1051"/>
              <a:gd name="T50" fmla="*/ 117 w 1051"/>
              <a:gd name="T51" fmla="*/ 932 h 1051"/>
              <a:gd name="T52" fmla="*/ 350 w 1051"/>
              <a:gd name="T53" fmla="*/ 932 h 1051"/>
              <a:gd name="T54" fmla="*/ 350 w 1051"/>
              <a:gd name="T55" fmla="*/ 1050 h 1051"/>
              <a:gd name="T56" fmla="*/ 117 w 1051"/>
              <a:gd name="T57" fmla="*/ 1050 h 1051"/>
              <a:gd name="T58" fmla="*/ 0 w 1051"/>
              <a:gd name="T59" fmla="*/ 932 h 1051"/>
              <a:gd name="T60" fmla="*/ 0 w 1051"/>
              <a:gd name="T61" fmla="*/ 700 h 1051"/>
              <a:gd name="T62" fmla="*/ 117 w 1051"/>
              <a:gd name="T63" fmla="*/ 700 h 1051"/>
              <a:gd name="T64" fmla="*/ 525 w 1051"/>
              <a:gd name="T65" fmla="*/ 293 h 1051"/>
              <a:gd name="T66" fmla="*/ 757 w 1051"/>
              <a:gd name="T67" fmla="*/ 525 h 1051"/>
              <a:gd name="T68" fmla="*/ 525 w 1051"/>
              <a:gd name="T69" fmla="*/ 758 h 1051"/>
              <a:gd name="T70" fmla="*/ 292 w 1051"/>
              <a:gd name="T71" fmla="*/ 525 h 1051"/>
              <a:gd name="T72" fmla="*/ 525 w 1051"/>
              <a:gd name="T73" fmla="*/ 293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051" h="1051">
                <a:moveTo>
                  <a:pt x="932" y="932"/>
                </a:moveTo>
                <a:lnTo>
                  <a:pt x="932" y="700"/>
                </a:lnTo>
                <a:lnTo>
                  <a:pt x="1050" y="700"/>
                </a:lnTo>
                <a:lnTo>
                  <a:pt x="1050" y="932"/>
                </a:lnTo>
                <a:cubicBezTo>
                  <a:pt x="1050" y="995"/>
                  <a:pt x="995" y="1050"/>
                  <a:pt x="932" y="1050"/>
                </a:cubicBezTo>
                <a:lnTo>
                  <a:pt x="700" y="1050"/>
                </a:lnTo>
                <a:lnTo>
                  <a:pt x="700" y="932"/>
                </a:lnTo>
                <a:lnTo>
                  <a:pt x="932" y="932"/>
                </a:lnTo>
                <a:close/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350"/>
                </a:lnTo>
                <a:lnTo>
                  <a:pt x="932" y="350"/>
                </a:lnTo>
                <a:lnTo>
                  <a:pt x="932" y="118"/>
                </a:lnTo>
                <a:lnTo>
                  <a:pt x="700" y="118"/>
                </a:lnTo>
                <a:lnTo>
                  <a:pt x="700" y="0"/>
                </a:lnTo>
                <a:lnTo>
                  <a:pt x="932" y="0"/>
                </a:lnTo>
                <a:close/>
                <a:moveTo>
                  <a:pt x="117" y="118"/>
                </a:moveTo>
                <a:lnTo>
                  <a:pt x="117" y="350"/>
                </a:lnTo>
                <a:lnTo>
                  <a:pt x="0" y="350"/>
                </a:lnTo>
                <a:lnTo>
                  <a:pt x="0" y="118"/>
                </a:lnTo>
                <a:cubicBezTo>
                  <a:pt x="0" y="55"/>
                  <a:pt x="54" y="0"/>
                  <a:pt x="117" y="0"/>
                </a:cubicBezTo>
                <a:lnTo>
                  <a:pt x="350" y="0"/>
                </a:lnTo>
                <a:lnTo>
                  <a:pt x="350" y="118"/>
                </a:lnTo>
                <a:lnTo>
                  <a:pt x="117" y="118"/>
                </a:lnTo>
                <a:close/>
                <a:moveTo>
                  <a:pt x="117" y="700"/>
                </a:moveTo>
                <a:lnTo>
                  <a:pt x="117" y="932"/>
                </a:lnTo>
                <a:lnTo>
                  <a:pt x="350" y="932"/>
                </a:lnTo>
                <a:lnTo>
                  <a:pt x="350" y="1050"/>
                </a:lnTo>
                <a:lnTo>
                  <a:pt x="117" y="1050"/>
                </a:lnTo>
                <a:cubicBezTo>
                  <a:pt x="54" y="1050"/>
                  <a:pt x="0" y="995"/>
                  <a:pt x="0" y="932"/>
                </a:cubicBezTo>
                <a:lnTo>
                  <a:pt x="0" y="700"/>
                </a:lnTo>
                <a:lnTo>
                  <a:pt x="117" y="700"/>
                </a:lnTo>
                <a:close/>
                <a:moveTo>
                  <a:pt x="525" y="293"/>
                </a:moveTo>
                <a:cubicBezTo>
                  <a:pt x="653" y="293"/>
                  <a:pt x="757" y="397"/>
                  <a:pt x="757" y="525"/>
                </a:cubicBezTo>
                <a:cubicBezTo>
                  <a:pt x="757" y="654"/>
                  <a:pt x="653" y="758"/>
                  <a:pt x="525" y="758"/>
                </a:cubicBezTo>
                <a:cubicBezTo>
                  <a:pt x="396" y="758"/>
                  <a:pt x="292" y="654"/>
                  <a:pt x="292" y="525"/>
                </a:cubicBezTo>
                <a:cubicBezTo>
                  <a:pt x="292" y="397"/>
                  <a:pt x="396" y="293"/>
                  <a:pt x="525" y="2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8" name="Freeform 57"/>
          <p:cNvSpPr>
            <a:spLocks noChangeArrowheads="1"/>
          </p:cNvSpPr>
          <p:nvPr/>
        </p:nvSpPr>
        <p:spPr bwMode="auto">
          <a:xfrm>
            <a:off x="6400799" y="4990309"/>
            <a:ext cx="463550" cy="377825"/>
          </a:xfrm>
          <a:custGeom>
            <a:avLst/>
            <a:gdLst>
              <a:gd name="T0" fmla="*/ 642 w 1286"/>
              <a:gd name="T1" fmla="*/ 1050 h 1051"/>
              <a:gd name="T2" fmla="*/ 525 w 1286"/>
              <a:gd name="T3" fmla="*/ 1050 h 1051"/>
              <a:gd name="T4" fmla="*/ 0 w 1286"/>
              <a:gd name="T5" fmla="*/ 525 h 1051"/>
              <a:gd name="T6" fmla="*/ 0 w 1286"/>
              <a:gd name="T7" fmla="*/ 408 h 1051"/>
              <a:gd name="T8" fmla="*/ 642 w 1286"/>
              <a:gd name="T9" fmla="*/ 1050 h 1051"/>
              <a:gd name="T10" fmla="*/ 0 w 1286"/>
              <a:gd name="T11" fmla="*/ 643 h 1051"/>
              <a:gd name="T12" fmla="*/ 410 w 1286"/>
              <a:gd name="T13" fmla="*/ 1050 h 1051"/>
              <a:gd name="T14" fmla="*/ 292 w 1286"/>
              <a:gd name="T15" fmla="*/ 1050 h 1051"/>
              <a:gd name="T16" fmla="*/ 0 w 1286"/>
              <a:gd name="T17" fmla="*/ 758 h 1051"/>
              <a:gd name="T18" fmla="*/ 0 w 1286"/>
              <a:gd name="T19" fmla="*/ 643 h 1051"/>
              <a:gd name="T20" fmla="*/ 175 w 1286"/>
              <a:gd name="T21" fmla="*/ 1050 h 1051"/>
              <a:gd name="T22" fmla="*/ 0 w 1286"/>
              <a:gd name="T23" fmla="*/ 1050 h 1051"/>
              <a:gd name="T24" fmla="*/ 0 w 1286"/>
              <a:gd name="T25" fmla="*/ 875 h 1051"/>
              <a:gd name="T26" fmla="*/ 175 w 1286"/>
              <a:gd name="T27" fmla="*/ 1050 h 1051"/>
              <a:gd name="T28" fmla="*/ 1167 w 1286"/>
              <a:gd name="T29" fmla="*/ 0 h 1051"/>
              <a:gd name="T30" fmla="*/ 1285 w 1286"/>
              <a:gd name="T31" fmla="*/ 118 h 1051"/>
              <a:gd name="T32" fmla="*/ 1285 w 1286"/>
              <a:gd name="T33" fmla="*/ 932 h 1051"/>
              <a:gd name="T34" fmla="*/ 1167 w 1286"/>
              <a:gd name="T35" fmla="*/ 1050 h 1051"/>
              <a:gd name="T36" fmla="*/ 760 w 1286"/>
              <a:gd name="T37" fmla="*/ 1050 h 1051"/>
              <a:gd name="T38" fmla="*/ 760 w 1286"/>
              <a:gd name="T39" fmla="*/ 932 h 1051"/>
              <a:gd name="T40" fmla="*/ 1167 w 1286"/>
              <a:gd name="T41" fmla="*/ 932 h 1051"/>
              <a:gd name="T42" fmla="*/ 1167 w 1286"/>
              <a:gd name="T43" fmla="*/ 118 h 1051"/>
              <a:gd name="T44" fmla="*/ 117 w 1286"/>
              <a:gd name="T45" fmla="*/ 118 h 1051"/>
              <a:gd name="T46" fmla="*/ 117 w 1286"/>
              <a:gd name="T47" fmla="*/ 293 h 1051"/>
              <a:gd name="T48" fmla="*/ 0 w 1286"/>
              <a:gd name="T49" fmla="*/ 293 h 1051"/>
              <a:gd name="T50" fmla="*/ 0 w 1286"/>
              <a:gd name="T51" fmla="*/ 118 h 1051"/>
              <a:gd name="T52" fmla="*/ 117 w 1286"/>
              <a:gd name="T53" fmla="*/ 0 h 1051"/>
              <a:gd name="T54" fmla="*/ 1167 w 1286"/>
              <a:gd name="T55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286" h="1051">
                <a:moveTo>
                  <a:pt x="642" y="1050"/>
                </a:moveTo>
                <a:lnTo>
                  <a:pt x="525" y="1050"/>
                </a:lnTo>
                <a:cubicBezTo>
                  <a:pt x="525" y="760"/>
                  <a:pt x="290" y="525"/>
                  <a:pt x="0" y="525"/>
                </a:cubicBezTo>
                <a:lnTo>
                  <a:pt x="0" y="408"/>
                </a:lnTo>
                <a:cubicBezTo>
                  <a:pt x="352" y="408"/>
                  <a:pt x="642" y="695"/>
                  <a:pt x="642" y="1050"/>
                </a:cubicBezTo>
                <a:close/>
                <a:moveTo>
                  <a:pt x="0" y="643"/>
                </a:moveTo>
                <a:cubicBezTo>
                  <a:pt x="227" y="643"/>
                  <a:pt x="410" y="823"/>
                  <a:pt x="410" y="1050"/>
                </a:cubicBezTo>
                <a:lnTo>
                  <a:pt x="292" y="1050"/>
                </a:lnTo>
                <a:cubicBezTo>
                  <a:pt x="292" y="889"/>
                  <a:pt x="161" y="758"/>
                  <a:pt x="0" y="758"/>
                </a:cubicBezTo>
                <a:lnTo>
                  <a:pt x="0" y="643"/>
                </a:lnTo>
                <a:close/>
                <a:moveTo>
                  <a:pt x="175" y="1050"/>
                </a:moveTo>
                <a:lnTo>
                  <a:pt x="0" y="1050"/>
                </a:lnTo>
                <a:lnTo>
                  <a:pt x="0" y="875"/>
                </a:lnTo>
                <a:cubicBezTo>
                  <a:pt x="95" y="875"/>
                  <a:pt x="175" y="954"/>
                  <a:pt x="175" y="1050"/>
                </a:cubicBezTo>
                <a:close/>
                <a:moveTo>
                  <a:pt x="1167" y="0"/>
                </a:moveTo>
                <a:cubicBezTo>
                  <a:pt x="1230" y="0"/>
                  <a:pt x="1285" y="55"/>
                  <a:pt x="1285" y="118"/>
                </a:cubicBezTo>
                <a:lnTo>
                  <a:pt x="1285" y="932"/>
                </a:lnTo>
                <a:cubicBezTo>
                  <a:pt x="1285" y="995"/>
                  <a:pt x="1230" y="1050"/>
                  <a:pt x="1167" y="1050"/>
                </a:cubicBezTo>
                <a:lnTo>
                  <a:pt x="760" y="1050"/>
                </a:lnTo>
                <a:lnTo>
                  <a:pt x="760" y="932"/>
                </a:lnTo>
                <a:lnTo>
                  <a:pt x="1167" y="932"/>
                </a:lnTo>
                <a:lnTo>
                  <a:pt x="1167" y="118"/>
                </a:lnTo>
                <a:lnTo>
                  <a:pt x="117" y="118"/>
                </a:lnTo>
                <a:lnTo>
                  <a:pt x="117" y="293"/>
                </a:lnTo>
                <a:lnTo>
                  <a:pt x="0" y="293"/>
                </a:lnTo>
                <a:lnTo>
                  <a:pt x="0" y="118"/>
                </a:lnTo>
                <a:cubicBezTo>
                  <a:pt x="0" y="55"/>
                  <a:pt x="54" y="0"/>
                  <a:pt x="117" y="0"/>
                </a:cubicBez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7473949" y="4990309"/>
            <a:ext cx="463550" cy="377825"/>
          </a:xfrm>
          <a:custGeom>
            <a:avLst/>
            <a:gdLst>
              <a:gd name="T0" fmla="*/ 1168 w 1286"/>
              <a:gd name="T1" fmla="*/ 0 h 1051"/>
              <a:gd name="T2" fmla="*/ 1285 w 1286"/>
              <a:gd name="T3" fmla="*/ 118 h 1051"/>
              <a:gd name="T4" fmla="*/ 1285 w 1286"/>
              <a:gd name="T5" fmla="*/ 932 h 1051"/>
              <a:gd name="T6" fmla="*/ 1168 w 1286"/>
              <a:gd name="T7" fmla="*/ 1050 h 1051"/>
              <a:gd name="T8" fmla="*/ 760 w 1286"/>
              <a:gd name="T9" fmla="*/ 1050 h 1051"/>
              <a:gd name="T10" fmla="*/ 760 w 1286"/>
              <a:gd name="T11" fmla="*/ 932 h 1051"/>
              <a:gd name="T12" fmla="*/ 1168 w 1286"/>
              <a:gd name="T13" fmla="*/ 932 h 1051"/>
              <a:gd name="T14" fmla="*/ 1168 w 1286"/>
              <a:gd name="T15" fmla="*/ 118 h 1051"/>
              <a:gd name="T16" fmla="*/ 118 w 1286"/>
              <a:gd name="T17" fmla="*/ 118 h 1051"/>
              <a:gd name="T18" fmla="*/ 118 w 1286"/>
              <a:gd name="T19" fmla="*/ 293 h 1051"/>
              <a:gd name="T20" fmla="*/ 0 w 1286"/>
              <a:gd name="T21" fmla="*/ 293 h 1051"/>
              <a:gd name="T22" fmla="*/ 0 w 1286"/>
              <a:gd name="T23" fmla="*/ 118 h 1051"/>
              <a:gd name="T24" fmla="*/ 118 w 1286"/>
              <a:gd name="T25" fmla="*/ 0 h 1051"/>
              <a:gd name="T26" fmla="*/ 1168 w 1286"/>
              <a:gd name="T27" fmla="*/ 0 h 1051"/>
              <a:gd name="T28" fmla="*/ 0 w 1286"/>
              <a:gd name="T29" fmla="*/ 408 h 1051"/>
              <a:gd name="T30" fmla="*/ 643 w 1286"/>
              <a:gd name="T31" fmla="*/ 1050 h 1051"/>
              <a:gd name="T32" fmla="*/ 525 w 1286"/>
              <a:gd name="T33" fmla="*/ 1050 h 1051"/>
              <a:gd name="T34" fmla="*/ 0 w 1286"/>
              <a:gd name="T35" fmla="*/ 525 h 1051"/>
              <a:gd name="T36" fmla="*/ 0 w 1286"/>
              <a:gd name="T37" fmla="*/ 408 h 1051"/>
              <a:gd name="T38" fmla="*/ 1050 w 1286"/>
              <a:gd name="T39" fmla="*/ 818 h 1051"/>
              <a:gd name="T40" fmla="*/ 722 w 1286"/>
              <a:gd name="T41" fmla="*/ 818 h 1051"/>
              <a:gd name="T42" fmla="*/ 235 w 1286"/>
              <a:gd name="T43" fmla="*/ 328 h 1051"/>
              <a:gd name="T44" fmla="*/ 235 w 1286"/>
              <a:gd name="T45" fmla="*/ 233 h 1051"/>
              <a:gd name="T46" fmla="*/ 1050 w 1286"/>
              <a:gd name="T47" fmla="*/ 233 h 1051"/>
              <a:gd name="T48" fmla="*/ 1050 w 1286"/>
              <a:gd name="T49" fmla="*/ 818 h 1051"/>
              <a:gd name="T50" fmla="*/ 410 w 1286"/>
              <a:gd name="T51" fmla="*/ 1050 h 1051"/>
              <a:gd name="T52" fmla="*/ 293 w 1286"/>
              <a:gd name="T53" fmla="*/ 1050 h 1051"/>
              <a:gd name="T54" fmla="*/ 0 w 1286"/>
              <a:gd name="T55" fmla="*/ 758 h 1051"/>
              <a:gd name="T56" fmla="*/ 0 w 1286"/>
              <a:gd name="T57" fmla="*/ 643 h 1051"/>
              <a:gd name="T58" fmla="*/ 410 w 1286"/>
              <a:gd name="T59" fmla="*/ 1050 h 1051"/>
              <a:gd name="T60" fmla="*/ 0 w 1286"/>
              <a:gd name="T61" fmla="*/ 875 h 1051"/>
              <a:gd name="T62" fmla="*/ 175 w 1286"/>
              <a:gd name="T63" fmla="*/ 1050 h 1051"/>
              <a:gd name="T64" fmla="*/ 0 w 1286"/>
              <a:gd name="T65" fmla="*/ 1050 h 1051"/>
              <a:gd name="T66" fmla="*/ 0 w 1286"/>
              <a:gd name="T67" fmla="*/ 875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86" h="1051">
                <a:moveTo>
                  <a:pt x="1168" y="0"/>
                </a:moveTo>
                <a:cubicBezTo>
                  <a:pt x="1231" y="0"/>
                  <a:pt x="1285" y="55"/>
                  <a:pt x="1285" y="118"/>
                </a:cubicBezTo>
                <a:lnTo>
                  <a:pt x="1285" y="932"/>
                </a:lnTo>
                <a:cubicBezTo>
                  <a:pt x="1285" y="995"/>
                  <a:pt x="1231" y="1050"/>
                  <a:pt x="1168" y="1050"/>
                </a:cubicBezTo>
                <a:lnTo>
                  <a:pt x="760" y="1050"/>
                </a:lnTo>
                <a:lnTo>
                  <a:pt x="760" y="932"/>
                </a:lnTo>
                <a:lnTo>
                  <a:pt x="1168" y="932"/>
                </a:lnTo>
                <a:lnTo>
                  <a:pt x="1168" y="118"/>
                </a:lnTo>
                <a:lnTo>
                  <a:pt x="118" y="118"/>
                </a:lnTo>
                <a:lnTo>
                  <a:pt x="118" y="293"/>
                </a:lnTo>
                <a:lnTo>
                  <a:pt x="0" y="293"/>
                </a:ln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1168" y="0"/>
                </a:lnTo>
                <a:close/>
                <a:moveTo>
                  <a:pt x="0" y="408"/>
                </a:moveTo>
                <a:cubicBezTo>
                  <a:pt x="353" y="408"/>
                  <a:pt x="643" y="695"/>
                  <a:pt x="643" y="1050"/>
                </a:cubicBezTo>
                <a:lnTo>
                  <a:pt x="525" y="1050"/>
                </a:lnTo>
                <a:cubicBezTo>
                  <a:pt x="525" y="760"/>
                  <a:pt x="290" y="525"/>
                  <a:pt x="0" y="525"/>
                </a:cubicBezTo>
                <a:lnTo>
                  <a:pt x="0" y="408"/>
                </a:lnTo>
                <a:close/>
                <a:moveTo>
                  <a:pt x="1050" y="818"/>
                </a:moveTo>
                <a:lnTo>
                  <a:pt x="722" y="818"/>
                </a:lnTo>
                <a:cubicBezTo>
                  <a:pt x="648" y="588"/>
                  <a:pt x="465" y="402"/>
                  <a:pt x="235" y="328"/>
                </a:cubicBezTo>
                <a:lnTo>
                  <a:pt x="235" y="233"/>
                </a:lnTo>
                <a:lnTo>
                  <a:pt x="1050" y="233"/>
                </a:lnTo>
                <a:lnTo>
                  <a:pt x="1050" y="818"/>
                </a:lnTo>
                <a:close/>
                <a:moveTo>
                  <a:pt x="410" y="1050"/>
                </a:moveTo>
                <a:lnTo>
                  <a:pt x="293" y="1050"/>
                </a:lnTo>
                <a:cubicBezTo>
                  <a:pt x="293" y="889"/>
                  <a:pt x="162" y="758"/>
                  <a:pt x="0" y="758"/>
                </a:cubicBezTo>
                <a:lnTo>
                  <a:pt x="0" y="643"/>
                </a:lnTo>
                <a:cubicBezTo>
                  <a:pt x="227" y="643"/>
                  <a:pt x="410" y="823"/>
                  <a:pt x="410" y="1050"/>
                </a:cubicBezTo>
                <a:close/>
                <a:moveTo>
                  <a:pt x="0" y="875"/>
                </a:moveTo>
                <a:cubicBezTo>
                  <a:pt x="96" y="875"/>
                  <a:pt x="175" y="954"/>
                  <a:pt x="175" y="1050"/>
                </a:cubicBezTo>
                <a:lnTo>
                  <a:pt x="0" y="1050"/>
                </a:lnTo>
                <a:lnTo>
                  <a:pt x="0" y="8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0" name="Freeform 59"/>
          <p:cNvSpPr>
            <a:spLocks noChangeArrowheads="1"/>
          </p:cNvSpPr>
          <p:nvPr/>
        </p:nvSpPr>
        <p:spPr bwMode="auto">
          <a:xfrm>
            <a:off x="8589964" y="4990309"/>
            <a:ext cx="377825" cy="377825"/>
          </a:xfrm>
          <a:custGeom>
            <a:avLst/>
            <a:gdLst>
              <a:gd name="T0" fmla="*/ 788 w 1051"/>
              <a:gd name="T1" fmla="*/ 350 h 1051"/>
              <a:gd name="T2" fmla="*/ 875 w 1051"/>
              <a:gd name="T3" fmla="*/ 263 h 1051"/>
              <a:gd name="T4" fmla="*/ 788 w 1051"/>
              <a:gd name="T5" fmla="*/ 175 h 1051"/>
              <a:gd name="T6" fmla="*/ 700 w 1051"/>
              <a:gd name="T7" fmla="*/ 263 h 1051"/>
              <a:gd name="T8" fmla="*/ 788 w 1051"/>
              <a:gd name="T9" fmla="*/ 350 h 1051"/>
              <a:gd name="T10" fmla="*/ 788 w 1051"/>
              <a:gd name="T11" fmla="*/ 875 h 1051"/>
              <a:gd name="T12" fmla="*/ 875 w 1051"/>
              <a:gd name="T13" fmla="*/ 788 h 1051"/>
              <a:gd name="T14" fmla="*/ 788 w 1051"/>
              <a:gd name="T15" fmla="*/ 700 h 1051"/>
              <a:gd name="T16" fmla="*/ 700 w 1051"/>
              <a:gd name="T17" fmla="*/ 788 h 1051"/>
              <a:gd name="T18" fmla="*/ 788 w 1051"/>
              <a:gd name="T19" fmla="*/ 875 h 1051"/>
              <a:gd name="T20" fmla="*/ 525 w 1051"/>
              <a:gd name="T21" fmla="*/ 613 h 1051"/>
              <a:gd name="T22" fmla="*/ 613 w 1051"/>
              <a:gd name="T23" fmla="*/ 525 h 1051"/>
              <a:gd name="T24" fmla="*/ 525 w 1051"/>
              <a:gd name="T25" fmla="*/ 438 h 1051"/>
              <a:gd name="T26" fmla="*/ 438 w 1051"/>
              <a:gd name="T27" fmla="*/ 525 h 1051"/>
              <a:gd name="T28" fmla="*/ 525 w 1051"/>
              <a:gd name="T29" fmla="*/ 613 h 1051"/>
              <a:gd name="T30" fmla="*/ 263 w 1051"/>
              <a:gd name="T31" fmla="*/ 350 h 1051"/>
              <a:gd name="T32" fmla="*/ 350 w 1051"/>
              <a:gd name="T33" fmla="*/ 263 h 1051"/>
              <a:gd name="T34" fmla="*/ 263 w 1051"/>
              <a:gd name="T35" fmla="*/ 175 h 1051"/>
              <a:gd name="T36" fmla="*/ 175 w 1051"/>
              <a:gd name="T37" fmla="*/ 263 h 1051"/>
              <a:gd name="T38" fmla="*/ 263 w 1051"/>
              <a:gd name="T39" fmla="*/ 350 h 1051"/>
              <a:gd name="T40" fmla="*/ 263 w 1051"/>
              <a:gd name="T41" fmla="*/ 875 h 1051"/>
              <a:gd name="T42" fmla="*/ 350 w 1051"/>
              <a:gd name="T43" fmla="*/ 788 h 1051"/>
              <a:gd name="T44" fmla="*/ 263 w 1051"/>
              <a:gd name="T45" fmla="*/ 700 h 1051"/>
              <a:gd name="T46" fmla="*/ 175 w 1051"/>
              <a:gd name="T47" fmla="*/ 788 h 1051"/>
              <a:gd name="T48" fmla="*/ 263 w 1051"/>
              <a:gd name="T49" fmla="*/ 875 h 1051"/>
              <a:gd name="T50" fmla="*/ 933 w 1051"/>
              <a:gd name="T51" fmla="*/ 0 h 1051"/>
              <a:gd name="T52" fmla="*/ 1050 w 1051"/>
              <a:gd name="T53" fmla="*/ 118 h 1051"/>
              <a:gd name="T54" fmla="*/ 1050 w 1051"/>
              <a:gd name="T55" fmla="*/ 932 h 1051"/>
              <a:gd name="T56" fmla="*/ 933 w 1051"/>
              <a:gd name="T57" fmla="*/ 1050 h 1051"/>
              <a:gd name="T58" fmla="*/ 118 w 1051"/>
              <a:gd name="T59" fmla="*/ 1050 h 1051"/>
              <a:gd name="T60" fmla="*/ 0 w 1051"/>
              <a:gd name="T61" fmla="*/ 932 h 1051"/>
              <a:gd name="T62" fmla="*/ 0 w 1051"/>
              <a:gd name="T63" fmla="*/ 118 h 1051"/>
              <a:gd name="T64" fmla="*/ 118 w 1051"/>
              <a:gd name="T65" fmla="*/ 0 h 1051"/>
              <a:gd name="T66" fmla="*/ 933 w 1051"/>
              <a:gd name="T67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51" h="1051">
                <a:moveTo>
                  <a:pt x="788" y="350"/>
                </a:moveTo>
                <a:cubicBezTo>
                  <a:pt x="837" y="350"/>
                  <a:pt x="875" y="313"/>
                  <a:pt x="875" y="263"/>
                </a:cubicBezTo>
                <a:cubicBezTo>
                  <a:pt x="875" y="214"/>
                  <a:pt x="837" y="175"/>
                  <a:pt x="788" y="175"/>
                </a:cubicBezTo>
                <a:cubicBezTo>
                  <a:pt x="739" y="175"/>
                  <a:pt x="700" y="214"/>
                  <a:pt x="700" y="263"/>
                </a:cubicBezTo>
                <a:cubicBezTo>
                  <a:pt x="700" y="313"/>
                  <a:pt x="739" y="350"/>
                  <a:pt x="788" y="350"/>
                </a:cubicBezTo>
                <a:close/>
                <a:moveTo>
                  <a:pt x="788" y="875"/>
                </a:moveTo>
                <a:cubicBezTo>
                  <a:pt x="837" y="875"/>
                  <a:pt x="875" y="838"/>
                  <a:pt x="875" y="788"/>
                </a:cubicBezTo>
                <a:cubicBezTo>
                  <a:pt x="875" y="739"/>
                  <a:pt x="837" y="700"/>
                  <a:pt x="788" y="700"/>
                </a:cubicBezTo>
                <a:cubicBezTo>
                  <a:pt x="739" y="700"/>
                  <a:pt x="700" y="739"/>
                  <a:pt x="700" y="788"/>
                </a:cubicBezTo>
                <a:cubicBezTo>
                  <a:pt x="700" y="838"/>
                  <a:pt x="739" y="875"/>
                  <a:pt x="788" y="875"/>
                </a:cubicBezTo>
                <a:close/>
                <a:moveTo>
                  <a:pt x="525" y="613"/>
                </a:moveTo>
                <a:cubicBezTo>
                  <a:pt x="575" y="613"/>
                  <a:pt x="613" y="574"/>
                  <a:pt x="613" y="525"/>
                </a:cubicBezTo>
                <a:cubicBezTo>
                  <a:pt x="613" y="476"/>
                  <a:pt x="575" y="438"/>
                  <a:pt x="525" y="438"/>
                </a:cubicBezTo>
                <a:cubicBezTo>
                  <a:pt x="476" y="438"/>
                  <a:pt x="438" y="476"/>
                  <a:pt x="438" y="525"/>
                </a:cubicBezTo>
                <a:cubicBezTo>
                  <a:pt x="438" y="574"/>
                  <a:pt x="476" y="613"/>
                  <a:pt x="525" y="613"/>
                </a:cubicBezTo>
                <a:close/>
                <a:moveTo>
                  <a:pt x="263" y="350"/>
                </a:moveTo>
                <a:cubicBezTo>
                  <a:pt x="312" y="350"/>
                  <a:pt x="350" y="313"/>
                  <a:pt x="350" y="263"/>
                </a:cubicBezTo>
                <a:cubicBezTo>
                  <a:pt x="350" y="214"/>
                  <a:pt x="312" y="175"/>
                  <a:pt x="263" y="175"/>
                </a:cubicBezTo>
                <a:cubicBezTo>
                  <a:pt x="214" y="175"/>
                  <a:pt x="175" y="214"/>
                  <a:pt x="175" y="263"/>
                </a:cubicBezTo>
                <a:cubicBezTo>
                  <a:pt x="175" y="313"/>
                  <a:pt x="214" y="350"/>
                  <a:pt x="263" y="350"/>
                </a:cubicBezTo>
                <a:close/>
                <a:moveTo>
                  <a:pt x="263" y="875"/>
                </a:moveTo>
                <a:cubicBezTo>
                  <a:pt x="312" y="875"/>
                  <a:pt x="350" y="838"/>
                  <a:pt x="350" y="788"/>
                </a:cubicBezTo>
                <a:cubicBezTo>
                  <a:pt x="350" y="739"/>
                  <a:pt x="312" y="700"/>
                  <a:pt x="263" y="700"/>
                </a:cubicBezTo>
                <a:cubicBezTo>
                  <a:pt x="214" y="700"/>
                  <a:pt x="175" y="739"/>
                  <a:pt x="175" y="788"/>
                </a:cubicBezTo>
                <a:cubicBezTo>
                  <a:pt x="175" y="838"/>
                  <a:pt x="214" y="875"/>
                  <a:pt x="263" y="875"/>
                </a:cubicBezTo>
                <a:close/>
                <a:moveTo>
                  <a:pt x="933" y="0"/>
                </a:moveTo>
                <a:cubicBezTo>
                  <a:pt x="996" y="0"/>
                  <a:pt x="1050" y="55"/>
                  <a:pt x="1050" y="118"/>
                </a:cubicBezTo>
                <a:lnTo>
                  <a:pt x="1050" y="932"/>
                </a:lnTo>
                <a:cubicBezTo>
                  <a:pt x="1050" y="995"/>
                  <a:pt x="996" y="1050"/>
                  <a:pt x="933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1" name="Freeform 60"/>
          <p:cNvSpPr>
            <a:spLocks noChangeArrowheads="1"/>
          </p:cNvSpPr>
          <p:nvPr/>
        </p:nvSpPr>
        <p:spPr bwMode="auto">
          <a:xfrm>
            <a:off x="9642474" y="4979195"/>
            <a:ext cx="419100" cy="398463"/>
          </a:xfrm>
          <a:custGeom>
            <a:avLst/>
            <a:gdLst>
              <a:gd name="T0" fmla="*/ 1050 w 1165"/>
              <a:gd name="T1" fmla="*/ 700 h 1109"/>
              <a:gd name="T2" fmla="*/ 1050 w 1165"/>
              <a:gd name="T3" fmla="*/ 350 h 1109"/>
              <a:gd name="T4" fmla="*/ 875 w 1165"/>
              <a:gd name="T5" fmla="*/ 350 h 1109"/>
              <a:gd name="T6" fmla="*/ 875 w 1165"/>
              <a:gd name="T7" fmla="*/ 465 h 1109"/>
              <a:gd name="T8" fmla="*/ 757 w 1165"/>
              <a:gd name="T9" fmla="*/ 465 h 1109"/>
              <a:gd name="T10" fmla="*/ 757 w 1165"/>
              <a:gd name="T11" fmla="*/ 350 h 1109"/>
              <a:gd name="T12" fmla="*/ 407 w 1165"/>
              <a:gd name="T13" fmla="*/ 350 h 1109"/>
              <a:gd name="T14" fmla="*/ 407 w 1165"/>
              <a:gd name="T15" fmla="*/ 465 h 1109"/>
              <a:gd name="T16" fmla="*/ 289 w 1165"/>
              <a:gd name="T17" fmla="*/ 465 h 1109"/>
              <a:gd name="T18" fmla="*/ 289 w 1165"/>
              <a:gd name="T19" fmla="*/ 350 h 1109"/>
              <a:gd name="T20" fmla="*/ 114 w 1165"/>
              <a:gd name="T21" fmla="*/ 350 h 1109"/>
              <a:gd name="T22" fmla="*/ 114 w 1165"/>
              <a:gd name="T23" fmla="*/ 700 h 1109"/>
              <a:gd name="T24" fmla="*/ 1050 w 1165"/>
              <a:gd name="T25" fmla="*/ 700 h 1109"/>
              <a:gd name="T26" fmla="*/ 1050 w 1165"/>
              <a:gd name="T27" fmla="*/ 990 h 1109"/>
              <a:gd name="T28" fmla="*/ 1050 w 1165"/>
              <a:gd name="T29" fmla="*/ 875 h 1109"/>
              <a:gd name="T30" fmla="*/ 114 w 1165"/>
              <a:gd name="T31" fmla="*/ 875 h 1109"/>
              <a:gd name="T32" fmla="*/ 114 w 1165"/>
              <a:gd name="T33" fmla="*/ 990 h 1109"/>
              <a:gd name="T34" fmla="*/ 1050 w 1165"/>
              <a:gd name="T35" fmla="*/ 990 h 1109"/>
              <a:gd name="T36" fmla="*/ 407 w 1165"/>
              <a:gd name="T37" fmla="*/ 115 h 1109"/>
              <a:gd name="T38" fmla="*/ 407 w 1165"/>
              <a:gd name="T39" fmla="*/ 233 h 1109"/>
              <a:gd name="T40" fmla="*/ 757 w 1165"/>
              <a:gd name="T41" fmla="*/ 233 h 1109"/>
              <a:gd name="T42" fmla="*/ 757 w 1165"/>
              <a:gd name="T43" fmla="*/ 115 h 1109"/>
              <a:gd name="T44" fmla="*/ 407 w 1165"/>
              <a:gd name="T45" fmla="*/ 115 h 1109"/>
              <a:gd name="T46" fmla="*/ 1164 w 1165"/>
              <a:gd name="T47" fmla="*/ 350 h 1109"/>
              <a:gd name="T48" fmla="*/ 1164 w 1165"/>
              <a:gd name="T49" fmla="*/ 990 h 1109"/>
              <a:gd name="T50" fmla="*/ 1050 w 1165"/>
              <a:gd name="T51" fmla="*/ 1108 h 1109"/>
              <a:gd name="T52" fmla="*/ 114 w 1165"/>
              <a:gd name="T53" fmla="*/ 1108 h 1109"/>
              <a:gd name="T54" fmla="*/ 0 w 1165"/>
              <a:gd name="T55" fmla="*/ 990 h 1109"/>
              <a:gd name="T56" fmla="*/ 0 w 1165"/>
              <a:gd name="T57" fmla="*/ 350 h 1109"/>
              <a:gd name="T58" fmla="*/ 114 w 1165"/>
              <a:gd name="T59" fmla="*/ 233 h 1109"/>
              <a:gd name="T60" fmla="*/ 289 w 1165"/>
              <a:gd name="T61" fmla="*/ 233 h 1109"/>
              <a:gd name="T62" fmla="*/ 289 w 1165"/>
              <a:gd name="T63" fmla="*/ 115 h 1109"/>
              <a:gd name="T64" fmla="*/ 407 w 1165"/>
              <a:gd name="T65" fmla="*/ 0 h 1109"/>
              <a:gd name="T66" fmla="*/ 757 w 1165"/>
              <a:gd name="T67" fmla="*/ 0 h 1109"/>
              <a:gd name="T68" fmla="*/ 875 w 1165"/>
              <a:gd name="T69" fmla="*/ 115 h 1109"/>
              <a:gd name="T70" fmla="*/ 875 w 1165"/>
              <a:gd name="T71" fmla="*/ 233 h 1109"/>
              <a:gd name="T72" fmla="*/ 1050 w 1165"/>
              <a:gd name="T73" fmla="*/ 233 h 1109"/>
              <a:gd name="T74" fmla="*/ 1164 w 1165"/>
              <a:gd name="T75" fmla="*/ 350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65" h="1109">
                <a:moveTo>
                  <a:pt x="1050" y="700"/>
                </a:moveTo>
                <a:lnTo>
                  <a:pt x="1050" y="350"/>
                </a:lnTo>
                <a:lnTo>
                  <a:pt x="875" y="350"/>
                </a:lnTo>
                <a:lnTo>
                  <a:pt x="875" y="465"/>
                </a:lnTo>
                <a:lnTo>
                  <a:pt x="757" y="465"/>
                </a:lnTo>
                <a:lnTo>
                  <a:pt x="757" y="350"/>
                </a:lnTo>
                <a:lnTo>
                  <a:pt x="407" y="350"/>
                </a:lnTo>
                <a:lnTo>
                  <a:pt x="407" y="465"/>
                </a:lnTo>
                <a:lnTo>
                  <a:pt x="289" y="465"/>
                </a:lnTo>
                <a:lnTo>
                  <a:pt x="289" y="350"/>
                </a:lnTo>
                <a:lnTo>
                  <a:pt x="114" y="350"/>
                </a:lnTo>
                <a:lnTo>
                  <a:pt x="114" y="700"/>
                </a:lnTo>
                <a:lnTo>
                  <a:pt x="1050" y="700"/>
                </a:lnTo>
                <a:close/>
                <a:moveTo>
                  <a:pt x="1050" y="990"/>
                </a:moveTo>
                <a:lnTo>
                  <a:pt x="1050" y="875"/>
                </a:lnTo>
                <a:lnTo>
                  <a:pt x="114" y="875"/>
                </a:lnTo>
                <a:lnTo>
                  <a:pt x="114" y="990"/>
                </a:lnTo>
                <a:lnTo>
                  <a:pt x="1050" y="990"/>
                </a:lnTo>
                <a:close/>
                <a:moveTo>
                  <a:pt x="407" y="115"/>
                </a:moveTo>
                <a:lnTo>
                  <a:pt x="407" y="233"/>
                </a:lnTo>
                <a:lnTo>
                  <a:pt x="757" y="233"/>
                </a:lnTo>
                <a:lnTo>
                  <a:pt x="757" y="115"/>
                </a:lnTo>
                <a:lnTo>
                  <a:pt x="407" y="115"/>
                </a:lnTo>
                <a:close/>
                <a:moveTo>
                  <a:pt x="1164" y="350"/>
                </a:moveTo>
                <a:lnTo>
                  <a:pt x="1164" y="990"/>
                </a:lnTo>
                <a:cubicBezTo>
                  <a:pt x="1164" y="1056"/>
                  <a:pt x="1115" y="1108"/>
                  <a:pt x="1050" y="1108"/>
                </a:cubicBezTo>
                <a:lnTo>
                  <a:pt x="114" y="1108"/>
                </a:lnTo>
                <a:cubicBezTo>
                  <a:pt x="49" y="1108"/>
                  <a:pt x="0" y="1056"/>
                  <a:pt x="0" y="990"/>
                </a:cubicBezTo>
                <a:lnTo>
                  <a:pt x="0" y="350"/>
                </a:lnTo>
                <a:cubicBezTo>
                  <a:pt x="0" y="285"/>
                  <a:pt x="49" y="233"/>
                  <a:pt x="114" y="233"/>
                </a:cubicBezTo>
                <a:lnTo>
                  <a:pt x="289" y="233"/>
                </a:lnTo>
                <a:lnTo>
                  <a:pt x="289" y="115"/>
                </a:lnTo>
                <a:cubicBezTo>
                  <a:pt x="289" y="50"/>
                  <a:pt x="341" y="0"/>
                  <a:pt x="407" y="0"/>
                </a:cubicBezTo>
                <a:lnTo>
                  <a:pt x="757" y="0"/>
                </a:lnTo>
                <a:cubicBezTo>
                  <a:pt x="823" y="0"/>
                  <a:pt x="875" y="50"/>
                  <a:pt x="875" y="115"/>
                </a:cubicBezTo>
                <a:lnTo>
                  <a:pt x="875" y="233"/>
                </a:lnTo>
                <a:lnTo>
                  <a:pt x="1050" y="233"/>
                </a:lnTo>
                <a:cubicBezTo>
                  <a:pt x="1115" y="233"/>
                  <a:pt x="1164" y="285"/>
                  <a:pt x="1164" y="3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10715624" y="4969669"/>
            <a:ext cx="419100" cy="419100"/>
          </a:xfrm>
          <a:custGeom>
            <a:avLst/>
            <a:gdLst>
              <a:gd name="T0" fmla="*/ 1050 w 1166"/>
              <a:gd name="T1" fmla="*/ 465 h 1165"/>
              <a:gd name="T2" fmla="*/ 1050 w 1166"/>
              <a:gd name="T3" fmla="*/ 115 h 1165"/>
              <a:gd name="T4" fmla="*/ 115 w 1166"/>
              <a:gd name="T5" fmla="*/ 115 h 1165"/>
              <a:gd name="T6" fmla="*/ 115 w 1166"/>
              <a:gd name="T7" fmla="*/ 465 h 1165"/>
              <a:gd name="T8" fmla="*/ 1050 w 1166"/>
              <a:gd name="T9" fmla="*/ 465 h 1165"/>
              <a:gd name="T10" fmla="*/ 1050 w 1166"/>
              <a:gd name="T11" fmla="*/ 757 h 1165"/>
              <a:gd name="T12" fmla="*/ 1050 w 1166"/>
              <a:gd name="T13" fmla="*/ 639 h 1165"/>
              <a:gd name="T14" fmla="*/ 115 w 1166"/>
              <a:gd name="T15" fmla="*/ 639 h 1165"/>
              <a:gd name="T16" fmla="*/ 115 w 1166"/>
              <a:gd name="T17" fmla="*/ 757 h 1165"/>
              <a:gd name="T18" fmla="*/ 1050 w 1166"/>
              <a:gd name="T19" fmla="*/ 757 h 1165"/>
              <a:gd name="T20" fmla="*/ 1050 w 1166"/>
              <a:gd name="T21" fmla="*/ 0 h 1165"/>
              <a:gd name="T22" fmla="*/ 1165 w 1166"/>
              <a:gd name="T23" fmla="*/ 115 h 1165"/>
              <a:gd name="T24" fmla="*/ 1165 w 1166"/>
              <a:gd name="T25" fmla="*/ 757 h 1165"/>
              <a:gd name="T26" fmla="*/ 1050 w 1166"/>
              <a:gd name="T27" fmla="*/ 875 h 1165"/>
              <a:gd name="T28" fmla="*/ 815 w 1166"/>
              <a:gd name="T29" fmla="*/ 875 h 1165"/>
              <a:gd name="T30" fmla="*/ 815 w 1166"/>
              <a:gd name="T31" fmla="*/ 1164 h 1165"/>
              <a:gd name="T32" fmla="*/ 583 w 1166"/>
              <a:gd name="T33" fmla="*/ 1050 h 1165"/>
              <a:gd name="T34" fmla="*/ 350 w 1166"/>
              <a:gd name="T35" fmla="*/ 1164 h 1165"/>
              <a:gd name="T36" fmla="*/ 350 w 1166"/>
              <a:gd name="T37" fmla="*/ 875 h 1165"/>
              <a:gd name="T38" fmla="*/ 115 w 1166"/>
              <a:gd name="T39" fmla="*/ 875 h 1165"/>
              <a:gd name="T40" fmla="*/ 0 w 1166"/>
              <a:gd name="T41" fmla="*/ 757 h 1165"/>
              <a:gd name="T42" fmla="*/ 0 w 1166"/>
              <a:gd name="T43" fmla="*/ 115 h 1165"/>
              <a:gd name="T44" fmla="*/ 115 w 1166"/>
              <a:gd name="T45" fmla="*/ 0 h 1165"/>
              <a:gd name="T46" fmla="*/ 1050 w 1166"/>
              <a:gd name="T4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6" h="1165">
                <a:moveTo>
                  <a:pt x="1050" y="465"/>
                </a:moveTo>
                <a:lnTo>
                  <a:pt x="1050" y="115"/>
                </a:lnTo>
                <a:lnTo>
                  <a:pt x="115" y="115"/>
                </a:lnTo>
                <a:lnTo>
                  <a:pt x="115" y="465"/>
                </a:lnTo>
                <a:lnTo>
                  <a:pt x="1050" y="465"/>
                </a:lnTo>
                <a:close/>
                <a:moveTo>
                  <a:pt x="1050" y="757"/>
                </a:moveTo>
                <a:lnTo>
                  <a:pt x="1050" y="639"/>
                </a:lnTo>
                <a:lnTo>
                  <a:pt x="115" y="639"/>
                </a:lnTo>
                <a:lnTo>
                  <a:pt x="115" y="757"/>
                </a:lnTo>
                <a:lnTo>
                  <a:pt x="1050" y="757"/>
                </a:lnTo>
                <a:close/>
                <a:moveTo>
                  <a:pt x="1050" y="0"/>
                </a:moveTo>
                <a:cubicBezTo>
                  <a:pt x="1116" y="0"/>
                  <a:pt x="1165" y="49"/>
                  <a:pt x="1165" y="115"/>
                </a:cubicBezTo>
                <a:lnTo>
                  <a:pt x="1165" y="757"/>
                </a:lnTo>
                <a:cubicBezTo>
                  <a:pt x="1165" y="823"/>
                  <a:pt x="1116" y="875"/>
                  <a:pt x="1050" y="875"/>
                </a:cubicBezTo>
                <a:lnTo>
                  <a:pt x="815" y="875"/>
                </a:lnTo>
                <a:lnTo>
                  <a:pt x="815" y="1164"/>
                </a:lnTo>
                <a:lnTo>
                  <a:pt x="583" y="1050"/>
                </a:lnTo>
                <a:lnTo>
                  <a:pt x="350" y="1164"/>
                </a:lnTo>
                <a:lnTo>
                  <a:pt x="350" y="875"/>
                </a:lnTo>
                <a:lnTo>
                  <a:pt x="115" y="875"/>
                </a:lnTo>
                <a:cubicBezTo>
                  <a:pt x="49" y="875"/>
                  <a:pt x="0" y="823"/>
                  <a:pt x="0" y="757"/>
                </a:cubicBezTo>
                <a:lnTo>
                  <a:pt x="0" y="115"/>
                </a:lnTo>
                <a:cubicBezTo>
                  <a:pt x="0" y="49"/>
                  <a:pt x="49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3" name="Freeform 62"/>
          <p:cNvSpPr>
            <a:spLocks noChangeArrowheads="1"/>
          </p:cNvSpPr>
          <p:nvPr/>
        </p:nvSpPr>
        <p:spPr bwMode="auto">
          <a:xfrm>
            <a:off x="1055687" y="5844382"/>
            <a:ext cx="419100" cy="419100"/>
          </a:xfrm>
          <a:custGeom>
            <a:avLst/>
            <a:gdLst>
              <a:gd name="T0" fmla="*/ 1050 w 1166"/>
              <a:gd name="T1" fmla="*/ 0 h 1166"/>
              <a:gd name="T2" fmla="*/ 1165 w 1166"/>
              <a:gd name="T3" fmla="*/ 115 h 1166"/>
              <a:gd name="T4" fmla="*/ 1165 w 1166"/>
              <a:gd name="T5" fmla="*/ 815 h 1166"/>
              <a:gd name="T6" fmla="*/ 1050 w 1166"/>
              <a:gd name="T7" fmla="*/ 933 h 1166"/>
              <a:gd name="T8" fmla="*/ 232 w 1166"/>
              <a:gd name="T9" fmla="*/ 933 h 1166"/>
              <a:gd name="T10" fmla="*/ 0 w 1166"/>
              <a:gd name="T11" fmla="*/ 1165 h 1166"/>
              <a:gd name="T12" fmla="*/ 0 w 1166"/>
              <a:gd name="T13" fmla="*/ 115 h 1166"/>
              <a:gd name="T14" fmla="*/ 115 w 1166"/>
              <a:gd name="T15" fmla="*/ 0 h 1166"/>
              <a:gd name="T16" fmla="*/ 1050 w 1166"/>
              <a:gd name="T17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6" h="1166">
                <a:moveTo>
                  <a:pt x="1050" y="0"/>
                </a:moveTo>
                <a:cubicBezTo>
                  <a:pt x="1113" y="0"/>
                  <a:pt x="1165" y="52"/>
                  <a:pt x="1165" y="115"/>
                </a:cubicBezTo>
                <a:lnTo>
                  <a:pt x="1165" y="815"/>
                </a:lnTo>
                <a:cubicBezTo>
                  <a:pt x="1165" y="878"/>
                  <a:pt x="1113" y="933"/>
                  <a:pt x="1050" y="933"/>
                </a:cubicBezTo>
                <a:lnTo>
                  <a:pt x="232" y="933"/>
                </a:lnTo>
                <a:lnTo>
                  <a:pt x="0" y="1165"/>
                </a:ln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4" name="Freeform 63"/>
          <p:cNvSpPr>
            <a:spLocks noChangeArrowheads="1"/>
          </p:cNvSpPr>
          <p:nvPr/>
        </p:nvSpPr>
        <p:spPr bwMode="auto">
          <a:xfrm>
            <a:off x="2170112" y="5844382"/>
            <a:ext cx="336550" cy="419100"/>
          </a:xfrm>
          <a:custGeom>
            <a:avLst/>
            <a:gdLst>
              <a:gd name="T0" fmla="*/ 118 w 937"/>
              <a:gd name="T1" fmla="*/ 1165 h 1166"/>
              <a:gd name="T2" fmla="*/ 0 w 937"/>
              <a:gd name="T3" fmla="*/ 1050 h 1166"/>
              <a:gd name="T4" fmla="*/ 0 w 937"/>
              <a:gd name="T5" fmla="*/ 115 h 1166"/>
              <a:gd name="T6" fmla="*/ 118 w 937"/>
              <a:gd name="T7" fmla="*/ 0 h 1166"/>
              <a:gd name="T8" fmla="*/ 818 w 937"/>
              <a:gd name="T9" fmla="*/ 0 h 1166"/>
              <a:gd name="T10" fmla="*/ 936 w 937"/>
              <a:gd name="T11" fmla="*/ 115 h 1166"/>
              <a:gd name="T12" fmla="*/ 936 w 937"/>
              <a:gd name="T13" fmla="*/ 1050 h 1166"/>
              <a:gd name="T14" fmla="*/ 818 w 937"/>
              <a:gd name="T15" fmla="*/ 1165 h 1166"/>
              <a:gd name="T16" fmla="*/ 118 w 937"/>
              <a:gd name="T17" fmla="*/ 1165 h 1166"/>
              <a:gd name="T18" fmla="*/ 118 w 937"/>
              <a:gd name="T19" fmla="*/ 583 h 1166"/>
              <a:gd name="T20" fmla="*/ 263 w 937"/>
              <a:gd name="T21" fmla="*/ 495 h 1166"/>
              <a:gd name="T22" fmla="*/ 411 w 937"/>
              <a:gd name="T23" fmla="*/ 583 h 1166"/>
              <a:gd name="T24" fmla="*/ 411 w 937"/>
              <a:gd name="T25" fmla="*/ 115 h 1166"/>
              <a:gd name="T26" fmla="*/ 118 w 937"/>
              <a:gd name="T27" fmla="*/ 115 h 1166"/>
              <a:gd name="T28" fmla="*/ 118 w 937"/>
              <a:gd name="T29" fmla="*/ 583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37" h="1166">
                <a:moveTo>
                  <a:pt x="118" y="1165"/>
                </a:moveTo>
                <a:cubicBezTo>
                  <a:pt x="55" y="1165"/>
                  <a:pt x="0" y="1113"/>
                  <a:pt x="0" y="1050"/>
                </a:cubicBezTo>
                <a:lnTo>
                  <a:pt x="0" y="115"/>
                </a:lnTo>
                <a:cubicBezTo>
                  <a:pt x="0" y="52"/>
                  <a:pt x="55" y="0"/>
                  <a:pt x="118" y="0"/>
                </a:cubicBezTo>
                <a:lnTo>
                  <a:pt x="818" y="0"/>
                </a:lnTo>
                <a:cubicBezTo>
                  <a:pt x="881" y="0"/>
                  <a:pt x="936" y="52"/>
                  <a:pt x="936" y="115"/>
                </a:cubicBezTo>
                <a:lnTo>
                  <a:pt x="936" y="1050"/>
                </a:lnTo>
                <a:cubicBezTo>
                  <a:pt x="936" y="1113"/>
                  <a:pt x="881" y="1165"/>
                  <a:pt x="818" y="1165"/>
                </a:cubicBezTo>
                <a:lnTo>
                  <a:pt x="118" y="1165"/>
                </a:lnTo>
                <a:close/>
                <a:moveTo>
                  <a:pt x="118" y="583"/>
                </a:moveTo>
                <a:lnTo>
                  <a:pt x="263" y="495"/>
                </a:lnTo>
                <a:lnTo>
                  <a:pt x="411" y="583"/>
                </a:lnTo>
                <a:lnTo>
                  <a:pt x="411" y="115"/>
                </a:lnTo>
                <a:lnTo>
                  <a:pt x="118" y="115"/>
                </a:lnTo>
                <a:lnTo>
                  <a:pt x="118" y="58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5" name="Freeform 64"/>
          <p:cNvSpPr>
            <a:spLocks noChangeArrowheads="1"/>
          </p:cNvSpPr>
          <p:nvPr/>
        </p:nvSpPr>
        <p:spPr bwMode="auto">
          <a:xfrm>
            <a:off x="3181349" y="5876134"/>
            <a:ext cx="463550" cy="357187"/>
          </a:xfrm>
          <a:custGeom>
            <a:avLst/>
            <a:gdLst>
              <a:gd name="T0" fmla="*/ 1168 w 1286"/>
              <a:gd name="T1" fmla="*/ 875 h 994"/>
              <a:gd name="T2" fmla="*/ 1168 w 1286"/>
              <a:gd name="T3" fmla="*/ 118 h 994"/>
              <a:gd name="T4" fmla="*/ 643 w 1286"/>
              <a:gd name="T5" fmla="*/ 118 h 994"/>
              <a:gd name="T6" fmla="*/ 643 w 1286"/>
              <a:gd name="T7" fmla="*/ 875 h 994"/>
              <a:gd name="T8" fmla="*/ 1168 w 1286"/>
              <a:gd name="T9" fmla="*/ 875 h 994"/>
              <a:gd name="T10" fmla="*/ 1168 w 1286"/>
              <a:gd name="T11" fmla="*/ 0 h 994"/>
              <a:gd name="T12" fmla="*/ 1285 w 1286"/>
              <a:gd name="T13" fmla="*/ 118 h 994"/>
              <a:gd name="T14" fmla="*/ 1285 w 1286"/>
              <a:gd name="T15" fmla="*/ 875 h 994"/>
              <a:gd name="T16" fmla="*/ 1168 w 1286"/>
              <a:gd name="T17" fmla="*/ 993 h 994"/>
              <a:gd name="T18" fmla="*/ 118 w 1286"/>
              <a:gd name="T19" fmla="*/ 993 h 994"/>
              <a:gd name="T20" fmla="*/ 0 w 1286"/>
              <a:gd name="T21" fmla="*/ 875 h 994"/>
              <a:gd name="T22" fmla="*/ 0 w 1286"/>
              <a:gd name="T23" fmla="*/ 118 h 994"/>
              <a:gd name="T24" fmla="*/ 118 w 1286"/>
              <a:gd name="T25" fmla="*/ 0 h 994"/>
              <a:gd name="T26" fmla="*/ 1168 w 1286"/>
              <a:gd name="T27" fmla="*/ 0 h 994"/>
              <a:gd name="T28" fmla="*/ 700 w 1286"/>
              <a:gd name="T29" fmla="*/ 613 h 994"/>
              <a:gd name="T30" fmla="*/ 1110 w 1286"/>
              <a:gd name="T31" fmla="*/ 613 h 994"/>
              <a:gd name="T32" fmla="*/ 1110 w 1286"/>
              <a:gd name="T33" fmla="*/ 700 h 994"/>
              <a:gd name="T34" fmla="*/ 700 w 1286"/>
              <a:gd name="T35" fmla="*/ 700 h 994"/>
              <a:gd name="T36" fmla="*/ 700 w 1286"/>
              <a:gd name="T37" fmla="*/ 613 h 994"/>
              <a:gd name="T38" fmla="*/ 700 w 1286"/>
              <a:gd name="T39" fmla="*/ 323 h 994"/>
              <a:gd name="T40" fmla="*/ 1110 w 1286"/>
              <a:gd name="T41" fmla="*/ 323 h 994"/>
              <a:gd name="T42" fmla="*/ 1110 w 1286"/>
              <a:gd name="T43" fmla="*/ 410 h 994"/>
              <a:gd name="T44" fmla="*/ 700 w 1286"/>
              <a:gd name="T45" fmla="*/ 410 h 994"/>
              <a:gd name="T46" fmla="*/ 700 w 1286"/>
              <a:gd name="T47" fmla="*/ 323 h 994"/>
              <a:gd name="T48" fmla="*/ 700 w 1286"/>
              <a:gd name="T49" fmla="*/ 468 h 994"/>
              <a:gd name="T50" fmla="*/ 1110 w 1286"/>
              <a:gd name="T51" fmla="*/ 468 h 994"/>
              <a:gd name="T52" fmla="*/ 1110 w 1286"/>
              <a:gd name="T53" fmla="*/ 555 h 994"/>
              <a:gd name="T54" fmla="*/ 700 w 1286"/>
              <a:gd name="T55" fmla="*/ 555 h 994"/>
              <a:gd name="T56" fmla="*/ 700 w 1286"/>
              <a:gd name="T57" fmla="*/ 468 h 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286" h="994">
                <a:moveTo>
                  <a:pt x="1168" y="875"/>
                </a:moveTo>
                <a:lnTo>
                  <a:pt x="1168" y="118"/>
                </a:lnTo>
                <a:lnTo>
                  <a:pt x="643" y="118"/>
                </a:lnTo>
                <a:lnTo>
                  <a:pt x="643" y="875"/>
                </a:lnTo>
                <a:lnTo>
                  <a:pt x="1168" y="875"/>
                </a:lnTo>
                <a:close/>
                <a:moveTo>
                  <a:pt x="1168" y="0"/>
                </a:moveTo>
                <a:cubicBezTo>
                  <a:pt x="1230" y="0"/>
                  <a:pt x="1285" y="55"/>
                  <a:pt x="1285" y="118"/>
                </a:cubicBezTo>
                <a:lnTo>
                  <a:pt x="1285" y="875"/>
                </a:lnTo>
                <a:cubicBezTo>
                  <a:pt x="1285" y="938"/>
                  <a:pt x="1230" y="993"/>
                  <a:pt x="1168" y="993"/>
                </a:cubicBezTo>
                <a:lnTo>
                  <a:pt x="118" y="993"/>
                </a:lnTo>
                <a:cubicBezTo>
                  <a:pt x="55" y="993"/>
                  <a:pt x="0" y="938"/>
                  <a:pt x="0" y="875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1168" y="0"/>
                </a:lnTo>
                <a:close/>
                <a:moveTo>
                  <a:pt x="700" y="613"/>
                </a:moveTo>
                <a:lnTo>
                  <a:pt x="1110" y="613"/>
                </a:lnTo>
                <a:lnTo>
                  <a:pt x="1110" y="700"/>
                </a:lnTo>
                <a:lnTo>
                  <a:pt x="700" y="700"/>
                </a:lnTo>
                <a:lnTo>
                  <a:pt x="700" y="613"/>
                </a:lnTo>
                <a:close/>
                <a:moveTo>
                  <a:pt x="700" y="323"/>
                </a:moveTo>
                <a:lnTo>
                  <a:pt x="1110" y="323"/>
                </a:lnTo>
                <a:lnTo>
                  <a:pt x="1110" y="410"/>
                </a:lnTo>
                <a:lnTo>
                  <a:pt x="700" y="410"/>
                </a:lnTo>
                <a:lnTo>
                  <a:pt x="700" y="323"/>
                </a:lnTo>
                <a:close/>
                <a:moveTo>
                  <a:pt x="700" y="468"/>
                </a:moveTo>
                <a:lnTo>
                  <a:pt x="1110" y="468"/>
                </a:lnTo>
                <a:lnTo>
                  <a:pt x="1110" y="555"/>
                </a:lnTo>
                <a:lnTo>
                  <a:pt x="700" y="555"/>
                </a:lnTo>
                <a:lnTo>
                  <a:pt x="700" y="4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6" name="Freeform 65"/>
          <p:cNvSpPr>
            <a:spLocks noChangeArrowheads="1"/>
          </p:cNvSpPr>
          <p:nvPr/>
        </p:nvSpPr>
        <p:spPr bwMode="auto">
          <a:xfrm>
            <a:off x="4286251" y="5844382"/>
            <a:ext cx="398463" cy="419100"/>
          </a:xfrm>
          <a:custGeom>
            <a:avLst/>
            <a:gdLst>
              <a:gd name="T0" fmla="*/ 875 w 1109"/>
              <a:gd name="T1" fmla="*/ 1165 h 1166"/>
              <a:gd name="T2" fmla="*/ 673 w 1109"/>
              <a:gd name="T3" fmla="*/ 990 h 1166"/>
              <a:gd name="T4" fmla="*/ 550 w 1109"/>
              <a:gd name="T5" fmla="*/ 990 h 1166"/>
              <a:gd name="T6" fmla="*/ 350 w 1109"/>
              <a:gd name="T7" fmla="*/ 1165 h 1166"/>
              <a:gd name="T8" fmla="*/ 350 w 1109"/>
              <a:gd name="T9" fmla="*/ 1165 h 1166"/>
              <a:gd name="T10" fmla="*/ 145 w 1109"/>
              <a:gd name="T11" fmla="*/ 963 h 1166"/>
              <a:gd name="T12" fmla="*/ 252 w 1109"/>
              <a:gd name="T13" fmla="*/ 782 h 1166"/>
              <a:gd name="T14" fmla="*/ 129 w 1109"/>
              <a:gd name="T15" fmla="*/ 525 h 1166"/>
              <a:gd name="T16" fmla="*/ 0 w 1109"/>
              <a:gd name="T17" fmla="*/ 525 h 1166"/>
              <a:gd name="T18" fmla="*/ 0 w 1109"/>
              <a:gd name="T19" fmla="*/ 408 h 1166"/>
              <a:gd name="T20" fmla="*/ 203 w 1109"/>
              <a:gd name="T21" fmla="*/ 408 h 1166"/>
              <a:gd name="T22" fmla="*/ 257 w 1109"/>
              <a:gd name="T23" fmla="*/ 525 h 1166"/>
              <a:gd name="T24" fmla="*/ 1108 w 1109"/>
              <a:gd name="T25" fmla="*/ 525 h 1166"/>
              <a:gd name="T26" fmla="*/ 1009 w 1109"/>
              <a:gd name="T27" fmla="*/ 810 h 1166"/>
              <a:gd name="T28" fmla="*/ 1078 w 1109"/>
              <a:gd name="T29" fmla="*/ 963 h 1166"/>
              <a:gd name="T30" fmla="*/ 875 w 1109"/>
              <a:gd name="T31" fmla="*/ 1165 h 1166"/>
              <a:gd name="T32" fmla="*/ 875 w 1109"/>
              <a:gd name="T33" fmla="*/ 1165 h 1166"/>
              <a:gd name="T34" fmla="*/ 875 w 1109"/>
              <a:gd name="T35" fmla="*/ 1050 h 1166"/>
              <a:gd name="T36" fmla="*/ 963 w 1109"/>
              <a:gd name="T37" fmla="*/ 963 h 1166"/>
              <a:gd name="T38" fmla="*/ 875 w 1109"/>
              <a:gd name="T39" fmla="*/ 875 h 1166"/>
              <a:gd name="T40" fmla="*/ 788 w 1109"/>
              <a:gd name="T41" fmla="*/ 963 h 1166"/>
              <a:gd name="T42" fmla="*/ 875 w 1109"/>
              <a:gd name="T43" fmla="*/ 1050 h 1166"/>
              <a:gd name="T44" fmla="*/ 350 w 1109"/>
              <a:gd name="T45" fmla="*/ 1050 h 1166"/>
              <a:gd name="T46" fmla="*/ 438 w 1109"/>
              <a:gd name="T47" fmla="*/ 963 h 1166"/>
              <a:gd name="T48" fmla="*/ 350 w 1109"/>
              <a:gd name="T49" fmla="*/ 875 h 1166"/>
              <a:gd name="T50" fmla="*/ 263 w 1109"/>
              <a:gd name="T51" fmla="*/ 963 h 1166"/>
              <a:gd name="T52" fmla="*/ 350 w 1109"/>
              <a:gd name="T53" fmla="*/ 1050 h 1166"/>
              <a:gd name="T54" fmla="*/ 640 w 1109"/>
              <a:gd name="T55" fmla="*/ 0 h 1166"/>
              <a:gd name="T56" fmla="*/ 1108 w 1109"/>
              <a:gd name="T57" fmla="*/ 465 h 1166"/>
              <a:gd name="T58" fmla="*/ 640 w 1109"/>
              <a:gd name="T59" fmla="*/ 465 h 1166"/>
              <a:gd name="T60" fmla="*/ 640 w 1109"/>
              <a:gd name="T61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109" h="1166">
                <a:moveTo>
                  <a:pt x="875" y="1165"/>
                </a:moveTo>
                <a:cubicBezTo>
                  <a:pt x="772" y="1165"/>
                  <a:pt x="687" y="1088"/>
                  <a:pt x="673" y="990"/>
                </a:cubicBezTo>
                <a:lnTo>
                  <a:pt x="550" y="990"/>
                </a:lnTo>
                <a:cubicBezTo>
                  <a:pt x="536" y="1088"/>
                  <a:pt x="454" y="1165"/>
                  <a:pt x="350" y="1165"/>
                </a:cubicBezTo>
                <a:lnTo>
                  <a:pt x="350" y="1165"/>
                </a:lnTo>
                <a:cubicBezTo>
                  <a:pt x="238" y="1165"/>
                  <a:pt x="145" y="1075"/>
                  <a:pt x="145" y="963"/>
                </a:cubicBezTo>
                <a:cubicBezTo>
                  <a:pt x="145" y="886"/>
                  <a:pt x="189" y="818"/>
                  <a:pt x="252" y="782"/>
                </a:cubicBezTo>
                <a:cubicBezTo>
                  <a:pt x="238" y="763"/>
                  <a:pt x="129" y="525"/>
                  <a:pt x="129" y="525"/>
                </a:cubicBezTo>
                <a:lnTo>
                  <a:pt x="0" y="525"/>
                </a:lnTo>
                <a:lnTo>
                  <a:pt x="0" y="408"/>
                </a:lnTo>
                <a:lnTo>
                  <a:pt x="203" y="408"/>
                </a:lnTo>
                <a:lnTo>
                  <a:pt x="257" y="525"/>
                </a:lnTo>
                <a:lnTo>
                  <a:pt x="1108" y="525"/>
                </a:lnTo>
                <a:cubicBezTo>
                  <a:pt x="1108" y="632"/>
                  <a:pt x="1070" y="730"/>
                  <a:pt x="1009" y="810"/>
                </a:cubicBezTo>
                <a:cubicBezTo>
                  <a:pt x="1050" y="848"/>
                  <a:pt x="1078" y="903"/>
                  <a:pt x="1078" y="963"/>
                </a:cubicBezTo>
                <a:cubicBezTo>
                  <a:pt x="1078" y="1075"/>
                  <a:pt x="988" y="1165"/>
                  <a:pt x="875" y="1165"/>
                </a:cubicBezTo>
                <a:lnTo>
                  <a:pt x="875" y="1165"/>
                </a:lnTo>
                <a:close/>
                <a:moveTo>
                  <a:pt x="875" y="1050"/>
                </a:moveTo>
                <a:cubicBezTo>
                  <a:pt x="925" y="1050"/>
                  <a:pt x="963" y="1013"/>
                  <a:pt x="963" y="963"/>
                </a:cubicBezTo>
                <a:cubicBezTo>
                  <a:pt x="963" y="914"/>
                  <a:pt x="924" y="875"/>
                  <a:pt x="875" y="875"/>
                </a:cubicBezTo>
                <a:cubicBezTo>
                  <a:pt x="825" y="875"/>
                  <a:pt x="788" y="914"/>
                  <a:pt x="788" y="963"/>
                </a:cubicBezTo>
                <a:cubicBezTo>
                  <a:pt x="788" y="1013"/>
                  <a:pt x="826" y="1050"/>
                  <a:pt x="875" y="1050"/>
                </a:cubicBezTo>
                <a:close/>
                <a:moveTo>
                  <a:pt x="350" y="1050"/>
                </a:moveTo>
                <a:cubicBezTo>
                  <a:pt x="400" y="1050"/>
                  <a:pt x="438" y="1013"/>
                  <a:pt x="438" y="963"/>
                </a:cubicBezTo>
                <a:cubicBezTo>
                  <a:pt x="438" y="914"/>
                  <a:pt x="399" y="875"/>
                  <a:pt x="350" y="875"/>
                </a:cubicBezTo>
                <a:cubicBezTo>
                  <a:pt x="300" y="875"/>
                  <a:pt x="263" y="914"/>
                  <a:pt x="263" y="963"/>
                </a:cubicBezTo>
                <a:cubicBezTo>
                  <a:pt x="263" y="1013"/>
                  <a:pt x="301" y="1050"/>
                  <a:pt x="350" y="1050"/>
                </a:cubicBezTo>
                <a:close/>
                <a:moveTo>
                  <a:pt x="640" y="0"/>
                </a:moveTo>
                <a:cubicBezTo>
                  <a:pt x="897" y="0"/>
                  <a:pt x="1108" y="208"/>
                  <a:pt x="1108" y="465"/>
                </a:cubicBezTo>
                <a:lnTo>
                  <a:pt x="640" y="465"/>
                </a:lnTo>
                <a:lnTo>
                  <a:pt x="64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7" name="Freeform 66"/>
          <p:cNvSpPr>
            <a:spLocks noChangeArrowheads="1"/>
          </p:cNvSpPr>
          <p:nvPr/>
        </p:nvSpPr>
        <p:spPr bwMode="auto">
          <a:xfrm>
            <a:off x="5327649" y="5865021"/>
            <a:ext cx="463550" cy="377825"/>
          </a:xfrm>
          <a:custGeom>
            <a:avLst/>
            <a:gdLst>
              <a:gd name="T0" fmla="*/ 380 w 1286"/>
              <a:gd name="T1" fmla="*/ 642 h 1051"/>
              <a:gd name="T2" fmla="*/ 905 w 1286"/>
              <a:gd name="T3" fmla="*/ 642 h 1051"/>
              <a:gd name="T4" fmla="*/ 643 w 1286"/>
              <a:gd name="T5" fmla="*/ 817 h 1051"/>
              <a:gd name="T6" fmla="*/ 380 w 1286"/>
              <a:gd name="T7" fmla="*/ 642 h 1051"/>
              <a:gd name="T8" fmla="*/ 643 w 1286"/>
              <a:gd name="T9" fmla="*/ 932 h 1051"/>
              <a:gd name="T10" fmla="*/ 1034 w 1286"/>
              <a:gd name="T11" fmla="*/ 639 h 1051"/>
              <a:gd name="T12" fmla="*/ 1050 w 1286"/>
              <a:gd name="T13" fmla="*/ 642 h 1051"/>
              <a:gd name="T14" fmla="*/ 1168 w 1286"/>
              <a:gd name="T15" fmla="*/ 525 h 1051"/>
              <a:gd name="T16" fmla="*/ 1050 w 1286"/>
              <a:gd name="T17" fmla="*/ 407 h 1051"/>
              <a:gd name="T18" fmla="*/ 1034 w 1286"/>
              <a:gd name="T19" fmla="*/ 410 h 1051"/>
              <a:gd name="T20" fmla="*/ 643 w 1286"/>
              <a:gd name="T21" fmla="*/ 117 h 1051"/>
              <a:gd name="T22" fmla="*/ 252 w 1286"/>
              <a:gd name="T23" fmla="*/ 410 h 1051"/>
              <a:gd name="T24" fmla="*/ 235 w 1286"/>
              <a:gd name="T25" fmla="*/ 407 h 1051"/>
              <a:gd name="T26" fmla="*/ 118 w 1286"/>
              <a:gd name="T27" fmla="*/ 525 h 1051"/>
              <a:gd name="T28" fmla="*/ 235 w 1286"/>
              <a:gd name="T29" fmla="*/ 642 h 1051"/>
              <a:gd name="T30" fmla="*/ 252 w 1286"/>
              <a:gd name="T31" fmla="*/ 639 h 1051"/>
              <a:gd name="T32" fmla="*/ 643 w 1286"/>
              <a:gd name="T33" fmla="*/ 932 h 1051"/>
              <a:gd name="T34" fmla="*/ 1280 w 1286"/>
              <a:gd name="T35" fmla="*/ 563 h 1051"/>
              <a:gd name="T36" fmla="*/ 1118 w 1286"/>
              <a:gd name="T37" fmla="*/ 749 h 1051"/>
              <a:gd name="T38" fmla="*/ 643 w 1286"/>
              <a:gd name="T39" fmla="*/ 1050 h 1051"/>
              <a:gd name="T40" fmla="*/ 170 w 1286"/>
              <a:gd name="T41" fmla="*/ 749 h 1051"/>
              <a:gd name="T42" fmla="*/ 6 w 1286"/>
              <a:gd name="T43" fmla="*/ 563 h 1051"/>
              <a:gd name="T44" fmla="*/ 0 w 1286"/>
              <a:gd name="T45" fmla="*/ 525 h 1051"/>
              <a:gd name="T46" fmla="*/ 6 w 1286"/>
              <a:gd name="T47" fmla="*/ 486 h 1051"/>
              <a:gd name="T48" fmla="*/ 170 w 1286"/>
              <a:gd name="T49" fmla="*/ 300 h 1051"/>
              <a:gd name="T50" fmla="*/ 295 w 1286"/>
              <a:gd name="T51" fmla="*/ 131 h 1051"/>
              <a:gd name="T52" fmla="*/ 643 w 1286"/>
              <a:gd name="T53" fmla="*/ 0 h 1051"/>
              <a:gd name="T54" fmla="*/ 1116 w 1286"/>
              <a:gd name="T55" fmla="*/ 300 h 1051"/>
              <a:gd name="T56" fmla="*/ 1280 w 1286"/>
              <a:gd name="T57" fmla="*/ 486 h 1051"/>
              <a:gd name="T58" fmla="*/ 1285 w 1286"/>
              <a:gd name="T59" fmla="*/ 525 h 1051"/>
              <a:gd name="T60" fmla="*/ 1280 w 1286"/>
              <a:gd name="T61" fmla="*/ 563 h 1051"/>
              <a:gd name="T62" fmla="*/ 424 w 1286"/>
              <a:gd name="T63" fmla="*/ 437 h 1051"/>
              <a:gd name="T64" fmla="*/ 498 w 1286"/>
              <a:gd name="T65" fmla="*/ 363 h 1051"/>
              <a:gd name="T66" fmla="*/ 569 w 1286"/>
              <a:gd name="T67" fmla="*/ 437 h 1051"/>
              <a:gd name="T68" fmla="*/ 498 w 1286"/>
              <a:gd name="T69" fmla="*/ 511 h 1051"/>
              <a:gd name="T70" fmla="*/ 424 w 1286"/>
              <a:gd name="T71" fmla="*/ 437 h 1051"/>
              <a:gd name="T72" fmla="*/ 717 w 1286"/>
              <a:gd name="T73" fmla="*/ 437 h 1051"/>
              <a:gd name="T74" fmla="*/ 788 w 1286"/>
              <a:gd name="T75" fmla="*/ 363 h 1051"/>
              <a:gd name="T76" fmla="*/ 861 w 1286"/>
              <a:gd name="T77" fmla="*/ 437 h 1051"/>
              <a:gd name="T78" fmla="*/ 788 w 1286"/>
              <a:gd name="T79" fmla="*/ 511 h 1051"/>
              <a:gd name="T80" fmla="*/ 717 w 1286"/>
              <a:gd name="T81" fmla="*/ 437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286" h="1051">
                <a:moveTo>
                  <a:pt x="380" y="642"/>
                </a:moveTo>
                <a:lnTo>
                  <a:pt x="905" y="642"/>
                </a:lnTo>
                <a:cubicBezTo>
                  <a:pt x="861" y="746"/>
                  <a:pt x="760" y="817"/>
                  <a:pt x="643" y="817"/>
                </a:cubicBezTo>
                <a:cubicBezTo>
                  <a:pt x="525" y="817"/>
                  <a:pt x="424" y="746"/>
                  <a:pt x="380" y="642"/>
                </a:cubicBezTo>
                <a:close/>
                <a:moveTo>
                  <a:pt x="643" y="932"/>
                </a:moveTo>
                <a:cubicBezTo>
                  <a:pt x="829" y="932"/>
                  <a:pt x="985" y="810"/>
                  <a:pt x="1034" y="639"/>
                </a:cubicBezTo>
                <a:cubicBezTo>
                  <a:pt x="1039" y="639"/>
                  <a:pt x="1045" y="642"/>
                  <a:pt x="1050" y="642"/>
                </a:cubicBezTo>
                <a:cubicBezTo>
                  <a:pt x="1113" y="642"/>
                  <a:pt x="1168" y="588"/>
                  <a:pt x="1168" y="525"/>
                </a:cubicBezTo>
                <a:cubicBezTo>
                  <a:pt x="1168" y="462"/>
                  <a:pt x="1113" y="407"/>
                  <a:pt x="1050" y="407"/>
                </a:cubicBezTo>
                <a:cubicBezTo>
                  <a:pt x="1045" y="407"/>
                  <a:pt x="1039" y="410"/>
                  <a:pt x="1034" y="410"/>
                </a:cubicBezTo>
                <a:cubicBezTo>
                  <a:pt x="985" y="240"/>
                  <a:pt x="829" y="117"/>
                  <a:pt x="643" y="117"/>
                </a:cubicBezTo>
                <a:cubicBezTo>
                  <a:pt x="457" y="117"/>
                  <a:pt x="300" y="240"/>
                  <a:pt x="252" y="410"/>
                </a:cubicBezTo>
                <a:cubicBezTo>
                  <a:pt x="246" y="410"/>
                  <a:pt x="241" y="407"/>
                  <a:pt x="235" y="407"/>
                </a:cubicBezTo>
                <a:cubicBezTo>
                  <a:pt x="172" y="407"/>
                  <a:pt x="118" y="462"/>
                  <a:pt x="118" y="525"/>
                </a:cubicBezTo>
                <a:cubicBezTo>
                  <a:pt x="118" y="588"/>
                  <a:pt x="172" y="642"/>
                  <a:pt x="235" y="642"/>
                </a:cubicBezTo>
                <a:cubicBezTo>
                  <a:pt x="241" y="642"/>
                  <a:pt x="246" y="639"/>
                  <a:pt x="252" y="639"/>
                </a:cubicBezTo>
                <a:cubicBezTo>
                  <a:pt x="300" y="809"/>
                  <a:pt x="457" y="932"/>
                  <a:pt x="643" y="932"/>
                </a:cubicBezTo>
                <a:close/>
                <a:moveTo>
                  <a:pt x="1280" y="563"/>
                </a:moveTo>
                <a:cubicBezTo>
                  <a:pt x="1266" y="650"/>
                  <a:pt x="1203" y="724"/>
                  <a:pt x="1118" y="749"/>
                </a:cubicBezTo>
                <a:cubicBezTo>
                  <a:pt x="1041" y="910"/>
                  <a:pt x="859" y="1050"/>
                  <a:pt x="643" y="1050"/>
                </a:cubicBezTo>
                <a:cubicBezTo>
                  <a:pt x="427" y="1050"/>
                  <a:pt x="245" y="913"/>
                  <a:pt x="170" y="749"/>
                </a:cubicBezTo>
                <a:cubicBezTo>
                  <a:pt x="85" y="724"/>
                  <a:pt x="19" y="650"/>
                  <a:pt x="6" y="563"/>
                </a:cubicBezTo>
                <a:cubicBezTo>
                  <a:pt x="3" y="552"/>
                  <a:pt x="0" y="539"/>
                  <a:pt x="0" y="525"/>
                </a:cubicBezTo>
                <a:cubicBezTo>
                  <a:pt x="0" y="512"/>
                  <a:pt x="3" y="497"/>
                  <a:pt x="6" y="486"/>
                </a:cubicBezTo>
                <a:cubicBezTo>
                  <a:pt x="19" y="399"/>
                  <a:pt x="85" y="325"/>
                  <a:pt x="170" y="300"/>
                </a:cubicBezTo>
                <a:cubicBezTo>
                  <a:pt x="200" y="235"/>
                  <a:pt x="241" y="177"/>
                  <a:pt x="295" y="131"/>
                </a:cubicBezTo>
                <a:cubicBezTo>
                  <a:pt x="388" y="49"/>
                  <a:pt x="509" y="0"/>
                  <a:pt x="643" y="0"/>
                </a:cubicBezTo>
                <a:cubicBezTo>
                  <a:pt x="862" y="0"/>
                  <a:pt x="1039" y="134"/>
                  <a:pt x="1116" y="300"/>
                </a:cubicBezTo>
                <a:cubicBezTo>
                  <a:pt x="1201" y="325"/>
                  <a:pt x="1266" y="399"/>
                  <a:pt x="1280" y="486"/>
                </a:cubicBezTo>
                <a:cubicBezTo>
                  <a:pt x="1283" y="497"/>
                  <a:pt x="1285" y="512"/>
                  <a:pt x="1285" y="525"/>
                </a:cubicBezTo>
                <a:cubicBezTo>
                  <a:pt x="1285" y="539"/>
                  <a:pt x="1283" y="552"/>
                  <a:pt x="1280" y="563"/>
                </a:cubicBezTo>
                <a:close/>
                <a:moveTo>
                  <a:pt x="424" y="437"/>
                </a:moveTo>
                <a:cubicBezTo>
                  <a:pt x="424" y="396"/>
                  <a:pt x="457" y="363"/>
                  <a:pt x="498" y="363"/>
                </a:cubicBezTo>
                <a:cubicBezTo>
                  <a:pt x="539" y="363"/>
                  <a:pt x="569" y="396"/>
                  <a:pt x="569" y="437"/>
                </a:cubicBezTo>
                <a:cubicBezTo>
                  <a:pt x="569" y="478"/>
                  <a:pt x="539" y="511"/>
                  <a:pt x="498" y="511"/>
                </a:cubicBezTo>
                <a:cubicBezTo>
                  <a:pt x="457" y="511"/>
                  <a:pt x="424" y="478"/>
                  <a:pt x="424" y="437"/>
                </a:cubicBezTo>
                <a:close/>
                <a:moveTo>
                  <a:pt x="717" y="437"/>
                </a:moveTo>
                <a:cubicBezTo>
                  <a:pt x="717" y="396"/>
                  <a:pt x="747" y="363"/>
                  <a:pt x="788" y="363"/>
                </a:cubicBezTo>
                <a:cubicBezTo>
                  <a:pt x="829" y="363"/>
                  <a:pt x="861" y="396"/>
                  <a:pt x="861" y="437"/>
                </a:cubicBezTo>
                <a:cubicBezTo>
                  <a:pt x="861" y="478"/>
                  <a:pt x="829" y="511"/>
                  <a:pt x="788" y="511"/>
                </a:cubicBezTo>
                <a:cubicBezTo>
                  <a:pt x="747" y="511"/>
                  <a:pt x="717" y="478"/>
                  <a:pt x="717" y="4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8" name="Freeform 67"/>
          <p:cNvSpPr>
            <a:spLocks noChangeArrowheads="1"/>
          </p:cNvSpPr>
          <p:nvPr/>
        </p:nvSpPr>
        <p:spPr bwMode="auto">
          <a:xfrm>
            <a:off x="6446839" y="5914234"/>
            <a:ext cx="369887" cy="282575"/>
          </a:xfrm>
          <a:custGeom>
            <a:avLst/>
            <a:gdLst>
              <a:gd name="T0" fmla="*/ 325 w 1026"/>
              <a:gd name="T1" fmla="*/ 618 h 783"/>
              <a:gd name="T2" fmla="*/ 943 w 1026"/>
              <a:gd name="T3" fmla="*/ 0 h 783"/>
              <a:gd name="T4" fmla="*/ 1025 w 1026"/>
              <a:gd name="T5" fmla="*/ 82 h 783"/>
              <a:gd name="T6" fmla="*/ 325 w 1026"/>
              <a:gd name="T7" fmla="*/ 782 h 783"/>
              <a:gd name="T8" fmla="*/ 0 w 1026"/>
              <a:gd name="T9" fmla="*/ 456 h 783"/>
              <a:gd name="T10" fmla="*/ 82 w 1026"/>
              <a:gd name="T11" fmla="*/ 374 h 783"/>
              <a:gd name="T12" fmla="*/ 325 w 1026"/>
              <a:gd name="T13" fmla="*/ 618 h 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26" h="783">
                <a:moveTo>
                  <a:pt x="325" y="618"/>
                </a:moveTo>
                <a:lnTo>
                  <a:pt x="943" y="0"/>
                </a:lnTo>
                <a:lnTo>
                  <a:pt x="1025" y="82"/>
                </a:lnTo>
                <a:lnTo>
                  <a:pt x="325" y="782"/>
                </a:lnTo>
                <a:lnTo>
                  <a:pt x="0" y="456"/>
                </a:lnTo>
                <a:lnTo>
                  <a:pt x="82" y="374"/>
                </a:lnTo>
                <a:lnTo>
                  <a:pt x="325" y="61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9" name="Freeform 68"/>
          <p:cNvSpPr>
            <a:spLocks noChangeArrowheads="1"/>
          </p:cNvSpPr>
          <p:nvPr/>
        </p:nvSpPr>
        <p:spPr bwMode="auto">
          <a:xfrm>
            <a:off x="7496174" y="5844382"/>
            <a:ext cx="419100" cy="419100"/>
          </a:xfrm>
          <a:custGeom>
            <a:avLst/>
            <a:gdLst>
              <a:gd name="T0" fmla="*/ 583 w 1166"/>
              <a:gd name="T1" fmla="*/ 1165 h 1166"/>
              <a:gd name="T2" fmla="*/ 0 w 1166"/>
              <a:gd name="T3" fmla="*/ 583 h 1166"/>
              <a:gd name="T4" fmla="*/ 583 w 1166"/>
              <a:gd name="T5" fmla="*/ 0 h 1166"/>
              <a:gd name="T6" fmla="*/ 1165 w 1166"/>
              <a:gd name="T7" fmla="*/ 583 h 1166"/>
              <a:gd name="T8" fmla="*/ 583 w 1166"/>
              <a:gd name="T9" fmla="*/ 1165 h 1166"/>
              <a:gd name="T10" fmla="*/ 583 w 1166"/>
              <a:gd name="T11" fmla="*/ 1165 h 1166"/>
              <a:gd name="T12" fmla="*/ 465 w 1166"/>
              <a:gd name="T13" fmla="*/ 875 h 1166"/>
              <a:gd name="T14" fmla="*/ 990 w 1166"/>
              <a:gd name="T15" fmla="*/ 350 h 1166"/>
              <a:gd name="T16" fmla="*/ 908 w 1166"/>
              <a:gd name="T17" fmla="*/ 265 h 1166"/>
              <a:gd name="T18" fmla="*/ 465 w 1166"/>
              <a:gd name="T19" fmla="*/ 708 h 1166"/>
              <a:gd name="T20" fmla="*/ 257 w 1166"/>
              <a:gd name="T21" fmla="*/ 501 h 1166"/>
              <a:gd name="T22" fmla="*/ 175 w 1166"/>
              <a:gd name="T23" fmla="*/ 583 h 1166"/>
              <a:gd name="T24" fmla="*/ 465 w 1166"/>
              <a:gd name="T25" fmla="*/ 87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66" h="1166">
                <a:moveTo>
                  <a:pt x="583" y="1165"/>
                </a:moveTo>
                <a:cubicBezTo>
                  <a:pt x="260" y="1165"/>
                  <a:pt x="0" y="906"/>
                  <a:pt x="0" y="583"/>
                </a:cubicBezTo>
                <a:cubicBezTo>
                  <a:pt x="0" y="261"/>
                  <a:pt x="260" y="0"/>
                  <a:pt x="583" y="0"/>
                </a:cubicBezTo>
                <a:cubicBezTo>
                  <a:pt x="906" y="0"/>
                  <a:pt x="1165" y="260"/>
                  <a:pt x="1165" y="583"/>
                </a:cubicBezTo>
                <a:cubicBezTo>
                  <a:pt x="1165" y="905"/>
                  <a:pt x="906" y="1165"/>
                  <a:pt x="583" y="1165"/>
                </a:cubicBezTo>
                <a:lnTo>
                  <a:pt x="583" y="1165"/>
                </a:lnTo>
                <a:close/>
                <a:moveTo>
                  <a:pt x="465" y="875"/>
                </a:moveTo>
                <a:lnTo>
                  <a:pt x="990" y="350"/>
                </a:lnTo>
                <a:lnTo>
                  <a:pt x="908" y="265"/>
                </a:lnTo>
                <a:lnTo>
                  <a:pt x="465" y="708"/>
                </a:lnTo>
                <a:lnTo>
                  <a:pt x="257" y="501"/>
                </a:lnTo>
                <a:lnTo>
                  <a:pt x="175" y="583"/>
                </a:lnTo>
                <a:lnTo>
                  <a:pt x="465" y="8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0" name="Freeform 69"/>
          <p:cNvSpPr>
            <a:spLocks noChangeArrowheads="1"/>
          </p:cNvSpPr>
          <p:nvPr/>
        </p:nvSpPr>
        <p:spPr bwMode="auto">
          <a:xfrm>
            <a:off x="8589964" y="5865021"/>
            <a:ext cx="377825" cy="377825"/>
          </a:xfrm>
          <a:custGeom>
            <a:avLst/>
            <a:gdLst>
              <a:gd name="T0" fmla="*/ 408 w 1051"/>
              <a:gd name="T1" fmla="*/ 817 h 1051"/>
              <a:gd name="T2" fmla="*/ 933 w 1051"/>
              <a:gd name="T3" fmla="*/ 292 h 1051"/>
              <a:gd name="T4" fmla="*/ 851 w 1051"/>
              <a:gd name="T5" fmla="*/ 207 h 1051"/>
              <a:gd name="T6" fmla="*/ 408 w 1051"/>
              <a:gd name="T7" fmla="*/ 650 h 1051"/>
              <a:gd name="T8" fmla="*/ 200 w 1051"/>
              <a:gd name="T9" fmla="*/ 443 h 1051"/>
              <a:gd name="T10" fmla="*/ 118 w 1051"/>
              <a:gd name="T11" fmla="*/ 525 h 1051"/>
              <a:gd name="T12" fmla="*/ 408 w 1051"/>
              <a:gd name="T13" fmla="*/ 817 h 1051"/>
              <a:gd name="T14" fmla="*/ 933 w 1051"/>
              <a:gd name="T15" fmla="*/ 0 h 1051"/>
              <a:gd name="T16" fmla="*/ 1050 w 1051"/>
              <a:gd name="T17" fmla="*/ 117 h 1051"/>
              <a:gd name="T18" fmla="*/ 1050 w 1051"/>
              <a:gd name="T19" fmla="*/ 932 h 1051"/>
              <a:gd name="T20" fmla="*/ 933 w 1051"/>
              <a:gd name="T21" fmla="*/ 1050 h 1051"/>
              <a:gd name="T22" fmla="*/ 118 w 1051"/>
              <a:gd name="T23" fmla="*/ 1050 h 1051"/>
              <a:gd name="T24" fmla="*/ 0 w 1051"/>
              <a:gd name="T25" fmla="*/ 932 h 1051"/>
              <a:gd name="T26" fmla="*/ 0 w 1051"/>
              <a:gd name="T27" fmla="*/ 117 h 1051"/>
              <a:gd name="T28" fmla="*/ 118 w 1051"/>
              <a:gd name="T29" fmla="*/ 0 h 1051"/>
              <a:gd name="T30" fmla="*/ 933 w 1051"/>
              <a:gd name="T31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51" h="1051">
                <a:moveTo>
                  <a:pt x="408" y="817"/>
                </a:moveTo>
                <a:lnTo>
                  <a:pt x="933" y="292"/>
                </a:lnTo>
                <a:lnTo>
                  <a:pt x="851" y="207"/>
                </a:lnTo>
                <a:lnTo>
                  <a:pt x="408" y="650"/>
                </a:lnTo>
                <a:lnTo>
                  <a:pt x="200" y="443"/>
                </a:lnTo>
                <a:lnTo>
                  <a:pt x="118" y="525"/>
                </a:lnTo>
                <a:lnTo>
                  <a:pt x="408" y="817"/>
                </a:lnTo>
                <a:close/>
                <a:moveTo>
                  <a:pt x="933" y="0"/>
                </a:moveTo>
                <a:cubicBezTo>
                  <a:pt x="998" y="0"/>
                  <a:pt x="1050" y="54"/>
                  <a:pt x="1050" y="117"/>
                </a:cubicBezTo>
                <a:lnTo>
                  <a:pt x="1050" y="932"/>
                </a:lnTo>
                <a:cubicBezTo>
                  <a:pt x="1050" y="995"/>
                  <a:pt x="998" y="1050"/>
                  <a:pt x="933" y="1050"/>
                </a:cubicBezTo>
                <a:lnTo>
                  <a:pt x="118" y="1050"/>
                </a:lnTo>
                <a:cubicBezTo>
                  <a:pt x="52" y="1050"/>
                  <a:pt x="0" y="995"/>
                  <a:pt x="0" y="932"/>
                </a:cubicBezTo>
                <a:lnTo>
                  <a:pt x="0" y="117"/>
                </a:lnTo>
                <a:cubicBezTo>
                  <a:pt x="0" y="54"/>
                  <a:pt x="52" y="0"/>
                  <a:pt x="118" y="0"/>
                </a:cubicBezTo>
                <a:lnTo>
                  <a:pt x="93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9663114" y="5865021"/>
            <a:ext cx="377825" cy="377825"/>
          </a:xfrm>
          <a:custGeom>
            <a:avLst/>
            <a:gdLst>
              <a:gd name="T0" fmla="*/ 932 w 1051"/>
              <a:gd name="T1" fmla="*/ 0 h 1051"/>
              <a:gd name="T2" fmla="*/ 1050 w 1051"/>
              <a:gd name="T3" fmla="*/ 117 h 1051"/>
              <a:gd name="T4" fmla="*/ 1050 w 1051"/>
              <a:gd name="T5" fmla="*/ 932 h 1051"/>
              <a:gd name="T6" fmla="*/ 932 w 1051"/>
              <a:gd name="T7" fmla="*/ 1050 h 1051"/>
              <a:gd name="T8" fmla="*/ 118 w 1051"/>
              <a:gd name="T9" fmla="*/ 1050 h 1051"/>
              <a:gd name="T10" fmla="*/ 0 w 1051"/>
              <a:gd name="T11" fmla="*/ 932 h 1051"/>
              <a:gd name="T12" fmla="*/ 0 w 1051"/>
              <a:gd name="T13" fmla="*/ 117 h 1051"/>
              <a:gd name="T14" fmla="*/ 118 w 1051"/>
              <a:gd name="T15" fmla="*/ 0 h 1051"/>
              <a:gd name="T16" fmla="*/ 932 w 1051"/>
              <a:gd name="T17" fmla="*/ 0 h 1051"/>
              <a:gd name="T18" fmla="*/ 932 w 1051"/>
              <a:gd name="T19" fmla="*/ 117 h 1051"/>
              <a:gd name="T20" fmla="*/ 118 w 1051"/>
              <a:gd name="T21" fmla="*/ 117 h 1051"/>
              <a:gd name="T22" fmla="*/ 118 w 1051"/>
              <a:gd name="T23" fmla="*/ 932 h 1051"/>
              <a:gd name="T24" fmla="*/ 932 w 1051"/>
              <a:gd name="T25" fmla="*/ 932 h 1051"/>
              <a:gd name="T26" fmla="*/ 932 w 1051"/>
              <a:gd name="T27" fmla="*/ 117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51" h="1051">
                <a:moveTo>
                  <a:pt x="932" y="0"/>
                </a:moveTo>
                <a:cubicBezTo>
                  <a:pt x="995" y="0"/>
                  <a:pt x="1050" y="54"/>
                  <a:pt x="1050" y="117"/>
                </a:cubicBezTo>
                <a:lnTo>
                  <a:pt x="1050" y="932"/>
                </a:lnTo>
                <a:cubicBezTo>
                  <a:pt x="1050" y="995"/>
                  <a:pt x="995" y="1050"/>
                  <a:pt x="932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7"/>
                </a:lnTo>
                <a:cubicBezTo>
                  <a:pt x="0" y="54"/>
                  <a:pt x="55" y="0"/>
                  <a:pt x="118" y="0"/>
                </a:cubicBezTo>
                <a:lnTo>
                  <a:pt x="932" y="0"/>
                </a:lnTo>
                <a:close/>
                <a:moveTo>
                  <a:pt x="932" y="117"/>
                </a:moveTo>
                <a:lnTo>
                  <a:pt x="118" y="117"/>
                </a:lnTo>
                <a:lnTo>
                  <a:pt x="118" y="932"/>
                </a:lnTo>
                <a:lnTo>
                  <a:pt x="932" y="932"/>
                </a:lnTo>
                <a:lnTo>
                  <a:pt x="932" y="1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2" name="Freeform 71"/>
          <p:cNvSpPr>
            <a:spLocks noChangeArrowheads="1"/>
          </p:cNvSpPr>
          <p:nvPr/>
        </p:nvSpPr>
        <p:spPr bwMode="auto">
          <a:xfrm>
            <a:off x="10799762" y="5928521"/>
            <a:ext cx="252412" cy="168275"/>
          </a:xfrm>
          <a:custGeom>
            <a:avLst/>
            <a:gdLst>
              <a:gd name="T0" fmla="*/ 700 w 701"/>
              <a:gd name="T1" fmla="*/ 117 h 468"/>
              <a:gd name="T2" fmla="*/ 700 w 701"/>
              <a:gd name="T3" fmla="*/ 0 h 468"/>
              <a:gd name="T4" fmla="*/ 0 w 701"/>
              <a:gd name="T5" fmla="*/ 0 h 468"/>
              <a:gd name="T6" fmla="*/ 0 w 701"/>
              <a:gd name="T7" fmla="*/ 117 h 468"/>
              <a:gd name="T8" fmla="*/ 700 w 701"/>
              <a:gd name="T9" fmla="*/ 117 h 468"/>
              <a:gd name="T10" fmla="*/ 467 w 701"/>
              <a:gd name="T11" fmla="*/ 467 h 468"/>
              <a:gd name="T12" fmla="*/ 467 w 701"/>
              <a:gd name="T13" fmla="*/ 350 h 468"/>
              <a:gd name="T14" fmla="*/ 0 w 701"/>
              <a:gd name="T15" fmla="*/ 350 h 468"/>
              <a:gd name="T16" fmla="*/ 0 w 701"/>
              <a:gd name="T17" fmla="*/ 467 h 468"/>
              <a:gd name="T18" fmla="*/ 467 w 701"/>
              <a:gd name="T19" fmla="*/ 467 h 468"/>
              <a:gd name="T20" fmla="*/ 0 w 701"/>
              <a:gd name="T21" fmla="*/ 175 h 468"/>
              <a:gd name="T22" fmla="*/ 0 w 701"/>
              <a:gd name="T23" fmla="*/ 292 h 468"/>
              <a:gd name="T24" fmla="*/ 700 w 701"/>
              <a:gd name="T25" fmla="*/ 292 h 468"/>
              <a:gd name="T26" fmla="*/ 700 w 701"/>
              <a:gd name="T27" fmla="*/ 175 h 468"/>
              <a:gd name="T28" fmla="*/ 0 w 701"/>
              <a:gd name="T29" fmla="*/ 175 h 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01" h="468">
                <a:moveTo>
                  <a:pt x="700" y="117"/>
                </a:moveTo>
                <a:lnTo>
                  <a:pt x="700" y="0"/>
                </a:lnTo>
                <a:lnTo>
                  <a:pt x="0" y="0"/>
                </a:lnTo>
                <a:lnTo>
                  <a:pt x="0" y="117"/>
                </a:lnTo>
                <a:lnTo>
                  <a:pt x="700" y="117"/>
                </a:lnTo>
                <a:close/>
                <a:moveTo>
                  <a:pt x="467" y="467"/>
                </a:moveTo>
                <a:lnTo>
                  <a:pt x="467" y="350"/>
                </a:lnTo>
                <a:lnTo>
                  <a:pt x="0" y="350"/>
                </a:lnTo>
                <a:lnTo>
                  <a:pt x="0" y="467"/>
                </a:lnTo>
                <a:lnTo>
                  <a:pt x="467" y="467"/>
                </a:lnTo>
                <a:close/>
                <a:moveTo>
                  <a:pt x="0" y="175"/>
                </a:moveTo>
                <a:lnTo>
                  <a:pt x="0" y="292"/>
                </a:lnTo>
                <a:lnTo>
                  <a:pt x="700" y="292"/>
                </a:lnTo>
                <a:lnTo>
                  <a:pt x="700" y="175"/>
                </a:lnTo>
                <a:lnTo>
                  <a:pt x="0" y="1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050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>
            <a:off x="1054896" y="701676"/>
            <a:ext cx="377825" cy="211138"/>
          </a:xfrm>
          <a:custGeom>
            <a:avLst/>
            <a:gdLst>
              <a:gd name="T0" fmla="*/ 232 w 1051"/>
              <a:gd name="T1" fmla="*/ 0 h 586"/>
              <a:gd name="T2" fmla="*/ 1050 w 1051"/>
              <a:gd name="T3" fmla="*/ 0 h 586"/>
              <a:gd name="T4" fmla="*/ 1050 w 1051"/>
              <a:gd name="T5" fmla="*/ 117 h 586"/>
              <a:gd name="T6" fmla="*/ 232 w 1051"/>
              <a:gd name="T7" fmla="*/ 117 h 586"/>
              <a:gd name="T8" fmla="*/ 232 w 1051"/>
              <a:gd name="T9" fmla="*/ 0 h 586"/>
              <a:gd name="T10" fmla="*/ 0 w 1051"/>
              <a:gd name="T11" fmla="*/ 585 h 586"/>
              <a:gd name="T12" fmla="*/ 0 w 1051"/>
              <a:gd name="T13" fmla="*/ 467 h 586"/>
              <a:gd name="T14" fmla="*/ 818 w 1051"/>
              <a:gd name="T15" fmla="*/ 467 h 586"/>
              <a:gd name="T16" fmla="*/ 818 w 1051"/>
              <a:gd name="T17" fmla="*/ 585 h 586"/>
              <a:gd name="T18" fmla="*/ 0 w 1051"/>
              <a:gd name="T19" fmla="*/ 585 h 586"/>
              <a:gd name="T20" fmla="*/ 118 w 1051"/>
              <a:gd name="T21" fmla="*/ 350 h 586"/>
              <a:gd name="T22" fmla="*/ 118 w 1051"/>
              <a:gd name="T23" fmla="*/ 235 h 586"/>
              <a:gd name="T24" fmla="*/ 932 w 1051"/>
              <a:gd name="T25" fmla="*/ 235 h 586"/>
              <a:gd name="T26" fmla="*/ 932 w 1051"/>
              <a:gd name="T27" fmla="*/ 350 h 586"/>
              <a:gd name="T28" fmla="*/ 118 w 1051"/>
              <a:gd name="T29" fmla="*/ 350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51" h="586">
                <a:moveTo>
                  <a:pt x="232" y="0"/>
                </a:moveTo>
                <a:lnTo>
                  <a:pt x="1050" y="0"/>
                </a:lnTo>
                <a:lnTo>
                  <a:pt x="1050" y="117"/>
                </a:lnTo>
                <a:lnTo>
                  <a:pt x="232" y="117"/>
                </a:lnTo>
                <a:lnTo>
                  <a:pt x="232" y="0"/>
                </a:lnTo>
                <a:close/>
                <a:moveTo>
                  <a:pt x="0" y="585"/>
                </a:moveTo>
                <a:lnTo>
                  <a:pt x="0" y="467"/>
                </a:lnTo>
                <a:lnTo>
                  <a:pt x="818" y="467"/>
                </a:lnTo>
                <a:lnTo>
                  <a:pt x="818" y="585"/>
                </a:lnTo>
                <a:lnTo>
                  <a:pt x="0" y="585"/>
                </a:lnTo>
                <a:close/>
                <a:moveTo>
                  <a:pt x="118" y="350"/>
                </a:moveTo>
                <a:lnTo>
                  <a:pt x="118" y="235"/>
                </a:lnTo>
                <a:lnTo>
                  <a:pt x="932" y="235"/>
                </a:lnTo>
                <a:lnTo>
                  <a:pt x="932" y="350"/>
                </a:lnTo>
                <a:lnTo>
                  <a:pt x="118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2116931" y="681038"/>
            <a:ext cx="419100" cy="252412"/>
          </a:xfrm>
          <a:custGeom>
            <a:avLst/>
            <a:gdLst>
              <a:gd name="T0" fmla="*/ 733 w 1166"/>
              <a:gd name="T1" fmla="*/ 618 h 701"/>
              <a:gd name="T2" fmla="*/ 1003 w 1166"/>
              <a:gd name="T3" fmla="*/ 350 h 701"/>
              <a:gd name="T4" fmla="*/ 733 w 1166"/>
              <a:gd name="T5" fmla="*/ 82 h 701"/>
              <a:gd name="T6" fmla="*/ 815 w 1166"/>
              <a:gd name="T7" fmla="*/ 0 h 701"/>
              <a:gd name="T8" fmla="*/ 1165 w 1166"/>
              <a:gd name="T9" fmla="*/ 350 h 701"/>
              <a:gd name="T10" fmla="*/ 815 w 1166"/>
              <a:gd name="T11" fmla="*/ 700 h 701"/>
              <a:gd name="T12" fmla="*/ 733 w 1166"/>
              <a:gd name="T13" fmla="*/ 618 h 701"/>
              <a:gd name="T14" fmla="*/ 432 w 1166"/>
              <a:gd name="T15" fmla="*/ 618 h 701"/>
              <a:gd name="T16" fmla="*/ 350 w 1166"/>
              <a:gd name="T17" fmla="*/ 700 h 701"/>
              <a:gd name="T18" fmla="*/ 0 w 1166"/>
              <a:gd name="T19" fmla="*/ 350 h 701"/>
              <a:gd name="T20" fmla="*/ 350 w 1166"/>
              <a:gd name="T21" fmla="*/ 0 h 701"/>
              <a:gd name="T22" fmla="*/ 432 w 1166"/>
              <a:gd name="T23" fmla="*/ 82 h 701"/>
              <a:gd name="T24" fmla="*/ 161 w 1166"/>
              <a:gd name="T25" fmla="*/ 350 h 701"/>
              <a:gd name="T26" fmla="*/ 432 w 1166"/>
              <a:gd name="T27" fmla="*/ 618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66" h="701">
                <a:moveTo>
                  <a:pt x="733" y="618"/>
                </a:moveTo>
                <a:lnTo>
                  <a:pt x="1003" y="350"/>
                </a:lnTo>
                <a:lnTo>
                  <a:pt x="733" y="82"/>
                </a:lnTo>
                <a:lnTo>
                  <a:pt x="815" y="0"/>
                </a:lnTo>
                <a:lnTo>
                  <a:pt x="1165" y="350"/>
                </a:lnTo>
                <a:lnTo>
                  <a:pt x="815" y="700"/>
                </a:lnTo>
                <a:lnTo>
                  <a:pt x="733" y="618"/>
                </a:lnTo>
                <a:close/>
                <a:moveTo>
                  <a:pt x="432" y="618"/>
                </a:moveTo>
                <a:lnTo>
                  <a:pt x="350" y="700"/>
                </a:lnTo>
                <a:lnTo>
                  <a:pt x="0" y="350"/>
                </a:lnTo>
                <a:lnTo>
                  <a:pt x="350" y="0"/>
                </a:lnTo>
                <a:lnTo>
                  <a:pt x="432" y="82"/>
                </a:lnTo>
                <a:lnTo>
                  <a:pt x="161" y="350"/>
                </a:lnTo>
                <a:lnTo>
                  <a:pt x="432" y="6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" name="Freeform 4"/>
          <p:cNvSpPr>
            <a:spLocks noChangeArrowheads="1"/>
          </p:cNvSpPr>
          <p:nvPr/>
        </p:nvSpPr>
        <p:spPr bwMode="auto">
          <a:xfrm>
            <a:off x="3156746" y="638175"/>
            <a:ext cx="504825" cy="336550"/>
          </a:xfrm>
          <a:custGeom>
            <a:avLst/>
            <a:gdLst>
              <a:gd name="T0" fmla="*/ 817 w 1401"/>
              <a:gd name="T1" fmla="*/ 525 h 936"/>
              <a:gd name="T2" fmla="*/ 992 w 1401"/>
              <a:gd name="T3" fmla="*/ 525 h 936"/>
              <a:gd name="T4" fmla="*/ 700 w 1401"/>
              <a:gd name="T5" fmla="*/ 235 h 936"/>
              <a:gd name="T6" fmla="*/ 407 w 1401"/>
              <a:gd name="T7" fmla="*/ 525 h 936"/>
              <a:gd name="T8" fmla="*/ 582 w 1401"/>
              <a:gd name="T9" fmla="*/ 525 h 936"/>
              <a:gd name="T10" fmla="*/ 582 w 1401"/>
              <a:gd name="T11" fmla="*/ 760 h 936"/>
              <a:gd name="T12" fmla="*/ 817 w 1401"/>
              <a:gd name="T13" fmla="*/ 760 h 936"/>
              <a:gd name="T14" fmla="*/ 817 w 1401"/>
              <a:gd name="T15" fmla="*/ 525 h 936"/>
              <a:gd name="T16" fmla="*/ 1129 w 1401"/>
              <a:gd name="T17" fmla="*/ 353 h 936"/>
              <a:gd name="T18" fmla="*/ 1400 w 1401"/>
              <a:gd name="T19" fmla="*/ 642 h 936"/>
              <a:gd name="T20" fmla="*/ 1107 w 1401"/>
              <a:gd name="T21" fmla="*/ 935 h 936"/>
              <a:gd name="T22" fmla="*/ 350 w 1401"/>
              <a:gd name="T23" fmla="*/ 935 h 936"/>
              <a:gd name="T24" fmla="*/ 0 w 1401"/>
              <a:gd name="T25" fmla="*/ 585 h 936"/>
              <a:gd name="T26" fmla="*/ 312 w 1401"/>
              <a:gd name="T27" fmla="*/ 238 h 936"/>
              <a:gd name="T28" fmla="*/ 700 w 1401"/>
              <a:gd name="T29" fmla="*/ 0 h 936"/>
              <a:gd name="T30" fmla="*/ 1129 w 1401"/>
              <a:gd name="T31" fmla="*/ 353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01" h="936">
                <a:moveTo>
                  <a:pt x="817" y="525"/>
                </a:moveTo>
                <a:lnTo>
                  <a:pt x="992" y="525"/>
                </a:lnTo>
                <a:lnTo>
                  <a:pt x="700" y="235"/>
                </a:lnTo>
                <a:lnTo>
                  <a:pt x="407" y="525"/>
                </a:lnTo>
                <a:lnTo>
                  <a:pt x="582" y="525"/>
                </a:lnTo>
                <a:lnTo>
                  <a:pt x="582" y="760"/>
                </a:lnTo>
                <a:lnTo>
                  <a:pt x="817" y="760"/>
                </a:lnTo>
                <a:lnTo>
                  <a:pt x="817" y="525"/>
                </a:lnTo>
                <a:close/>
                <a:moveTo>
                  <a:pt x="1129" y="353"/>
                </a:moveTo>
                <a:cubicBezTo>
                  <a:pt x="1279" y="363"/>
                  <a:pt x="1400" y="489"/>
                  <a:pt x="1400" y="642"/>
                </a:cubicBezTo>
                <a:cubicBezTo>
                  <a:pt x="1400" y="804"/>
                  <a:pt x="1269" y="935"/>
                  <a:pt x="1107" y="935"/>
                </a:cubicBezTo>
                <a:lnTo>
                  <a:pt x="350" y="935"/>
                </a:lnTo>
                <a:cubicBezTo>
                  <a:pt x="156" y="935"/>
                  <a:pt x="0" y="779"/>
                  <a:pt x="0" y="585"/>
                </a:cubicBezTo>
                <a:cubicBezTo>
                  <a:pt x="0" y="404"/>
                  <a:pt x="137" y="257"/>
                  <a:pt x="312" y="238"/>
                </a:cubicBezTo>
                <a:cubicBezTo>
                  <a:pt x="385" y="98"/>
                  <a:pt x="530" y="0"/>
                  <a:pt x="700" y="0"/>
                </a:cubicBezTo>
                <a:cubicBezTo>
                  <a:pt x="913" y="0"/>
                  <a:pt x="1088" y="150"/>
                  <a:pt x="1129" y="3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" name="Freeform 5"/>
          <p:cNvSpPr>
            <a:spLocks noChangeArrowheads="1"/>
          </p:cNvSpPr>
          <p:nvPr/>
        </p:nvSpPr>
        <p:spPr bwMode="auto">
          <a:xfrm>
            <a:off x="4239421" y="638175"/>
            <a:ext cx="504825" cy="336550"/>
          </a:xfrm>
          <a:custGeom>
            <a:avLst/>
            <a:gdLst>
              <a:gd name="T0" fmla="*/ 1108 w 1401"/>
              <a:gd name="T1" fmla="*/ 817 h 936"/>
              <a:gd name="T2" fmla="*/ 1283 w 1401"/>
              <a:gd name="T3" fmla="*/ 642 h 936"/>
              <a:gd name="T4" fmla="*/ 1108 w 1401"/>
              <a:gd name="T5" fmla="*/ 467 h 936"/>
              <a:gd name="T6" fmla="*/ 1020 w 1401"/>
              <a:gd name="T7" fmla="*/ 467 h 936"/>
              <a:gd name="T8" fmla="*/ 1020 w 1401"/>
              <a:gd name="T9" fmla="*/ 437 h 936"/>
              <a:gd name="T10" fmla="*/ 700 w 1401"/>
              <a:gd name="T11" fmla="*/ 117 h 936"/>
              <a:gd name="T12" fmla="*/ 391 w 1401"/>
              <a:gd name="T13" fmla="*/ 350 h 936"/>
              <a:gd name="T14" fmla="*/ 350 w 1401"/>
              <a:gd name="T15" fmla="*/ 350 h 936"/>
              <a:gd name="T16" fmla="*/ 118 w 1401"/>
              <a:gd name="T17" fmla="*/ 585 h 936"/>
              <a:gd name="T18" fmla="*/ 350 w 1401"/>
              <a:gd name="T19" fmla="*/ 817 h 936"/>
              <a:gd name="T20" fmla="*/ 1108 w 1401"/>
              <a:gd name="T21" fmla="*/ 817 h 936"/>
              <a:gd name="T22" fmla="*/ 1129 w 1401"/>
              <a:gd name="T23" fmla="*/ 353 h 936"/>
              <a:gd name="T24" fmla="*/ 1400 w 1401"/>
              <a:gd name="T25" fmla="*/ 642 h 936"/>
              <a:gd name="T26" fmla="*/ 1108 w 1401"/>
              <a:gd name="T27" fmla="*/ 935 h 936"/>
              <a:gd name="T28" fmla="*/ 350 w 1401"/>
              <a:gd name="T29" fmla="*/ 935 h 936"/>
              <a:gd name="T30" fmla="*/ 0 w 1401"/>
              <a:gd name="T31" fmla="*/ 585 h 936"/>
              <a:gd name="T32" fmla="*/ 312 w 1401"/>
              <a:gd name="T33" fmla="*/ 238 h 936"/>
              <a:gd name="T34" fmla="*/ 700 w 1401"/>
              <a:gd name="T35" fmla="*/ 0 h 936"/>
              <a:gd name="T36" fmla="*/ 1129 w 1401"/>
              <a:gd name="T37" fmla="*/ 353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01" h="936">
                <a:moveTo>
                  <a:pt x="1108" y="817"/>
                </a:moveTo>
                <a:cubicBezTo>
                  <a:pt x="1203" y="817"/>
                  <a:pt x="1283" y="737"/>
                  <a:pt x="1283" y="642"/>
                </a:cubicBezTo>
                <a:cubicBezTo>
                  <a:pt x="1283" y="546"/>
                  <a:pt x="1203" y="467"/>
                  <a:pt x="1108" y="467"/>
                </a:cubicBezTo>
                <a:lnTo>
                  <a:pt x="1020" y="467"/>
                </a:lnTo>
                <a:lnTo>
                  <a:pt x="1020" y="437"/>
                </a:lnTo>
                <a:cubicBezTo>
                  <a:pt x="1020" y="260"/>
                  <a:pt x="878" y="117"/>
                  <a:pt x="700" y="117"/>
                </a:cubicBezTo>
                <a:cubicBezTo>
                  <a:pt x="553" y="117"/>
                  <a:pt x="429" y="216"/>
                  <a:pt x="391" y="350"/>
                </a:cubicBezTo>
                <a:lnTo>
                  <a:pt x="350" y="350"/>
                </a:lnTo>
                <a:cubicBezTo>
                  <a:pt x="222" y="350"/>
                  <a:pt x="118" y="456"/>
                  <a:pt x="118" y="585"/>
                </a:cubicBezTo>
                <a:cubicBezTo>
                  <a:pt x="118" y="713"/>
                  <a:pt x="222" y="817"/>
                  <a:pt x="350" y="817"/>
                </a:cubicBezTo>
                <a:lnTo>
                  <a:pt x="1108" y="817"/>
                </a:lnTo>
                <a:close/>
                <a:moveTo>
                  <a:pt x="1129" y="353"/>
                </a:moveTo>
                <a:cubicBezTo>
                  <a:pt x="1280" y="363"/>
                  <a:pt x="1400" y="489"/>
                  <a:pt x="1400" y="642"/>
                </a:cubicBezTo>
                <a:cubicBezTo>
                  <a:pt x="1400" y="804"/>
                  <a:pt x="1269" y="935"/>
                  <a:pt x="1108" y="935"/>
                </a:cubicBezTo>
                <a:lnTo>
                  <a:pt x="350" y="935"/>
                </a:lnTo>
                <a:cubicBezTo>
                  <a:pt x="156" y="935"/>
                  <a:pt x="0" y="779"/>
                  <a:pt x="0" y="585"/>
                </a:cubicBezTo>
                <a:cubicBezTo>
                  <a:pt x="0" y="404"/>
                  <a:pt x="137" y="257"/>
                  <a:pt x="312" y="238"/>
                </a:cubicBezTo>
                <a:cubicBezTo>
                  <a:pt x="386" y="98"/>
                  <a:pt x="531" y="0"/>
                  <a:pt x="700" y="0"/>
                </a:cubicBezTo>
                <a:cubicBezTo>
                  <a:pt x="913" y="0"/>
                  <a:pt x="1088" y="150"/>
                  <a:pt x="1129" y="3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5322096" y="617539"/>
            <a:ext cx="504825" cy="377825"/>
          </a:xfrm>
          <a:custGeom>
            <a:avLst/>
            <a:gdLst>
              <a:gd name="T0" fmla="*/ 451 w 1401"/>
              <a:gd name="T1" fmla="*/ 350 h 1051"/>
              <a:gd name="T2" fmla="*/ 350 w 1401"/>
              <a:gd name="T3" fmla="*/ 350 h 1051"/>
              <a:gd name="T4" fmla="*/ 117 w 1401"/>
              <a:gd name="T5" fmla="*/ 586 h 1051"/>
              <a:gd name="T6" fmla="*/ 350 w 1401"/>
              <a:gd name="T7" fmla="*/ 818 h 1051"/>
              <a:gd name="T8" fmla="*/ 918 w 1401"/>
              <a:gd name="T9" fmla="*/ 818 h 1051"/>
              <a:gd name="T10" fmla="*/ 451 w 1401"/>
              <a:gd name="T11" fmla="*/ 350 h 1051"/>
              <a:gd name="T12" fmla="*/ 175 w 1401"/>
              <a:gd name="T13" fmla="*/ 74 h 1051"/>
              <a:gd name="T14" fmla="*/ 248 w 1401"/>
              <a:gd name="T15" fmla="*/ 0 h 1051"/>
              <a:gd name="T16" fmla="*/ 1225 w 1401"/>
              <a:gd name="T17" fmla="*/ 976 h 1051"/>
              <a:gd name="T18" fmla="*/ 1151 w 1401"/>
              <a:gd name="T19" fmla="*/ 1050 h 1051"/>
              <a:gd name="T20" fmla="*/ 1033 w 1401"/>
              <a:gd name="T21" fmla="*/ 935 h 1051"/>
              <a:gd name="T22" fmla="*/ 350 w 1401"/>
              <a:gd name="T23" fmla="*/ 935 h 1051"/>
              <a:gd name="T24" fmla="*/ 0 w 1401"/>
              <a:gd name="T25" fmla="*/ 586 h 1051"/>
              <a:gd name="T26" fmla="*/ 336 w 1401"/>
              <a:gd name="T27" fmla="*/ 236 h 1051"/>
              <a:gd name="T28" fmla="*/ 175 w 1401"/>
              <a:gd name="T29" fmla="*/ 74 h 1051"/>
              <a:gd name="T30" fmla="*/ 1129 w 1401"/>
              <a:gd name="T31" fmla="*/ 353 h 1051"/>
              <a:gd name="T32" fmla="*/ 1400 w 1401"/>
              <a:gd name="T33" fmla="*/ 643 h 1051"/>
              <a:gd name="T34" fmla="*/ 1277 w 1401"/>
              <a:gd name="T35" fmla="*/ 881 h 1051"/>
              <a:gd name="T36" fmla="*/ 1192 w 1401"/>
              <a:gd name="T37" fmla="*/ 796 h 1051"/>
              <a:gd name="T38" fmla="*/ 1282 w 1401"/>
              <a:gd name="T39" fmla="*/ 643 h 1051"/>
              <a:gd name="T40" fmla="*/ 1107 w 1401"/>
              <a:gd name="T41" fmla="*/ 468 h 1051"/>
              <a:gd name="T42" fmla="*/ 1020 w 1401"/>
              <a:gd name="T43" fmla="*/ 468 h 1051"/>
              <a:gd name="T44" fmla="*/ 1020 w 1401"/>
              <a:gd name="T45" fmla="*/ 438 h 1051"/>
              <a:gd name="T46" fmla="*/ 700 w 1401"/>
              <a:gd name="T47" fmla="*/ 118 h 1051"/>
              <a:gd name="T48" fmla="*/ 552 w 1401"/>
              <a:gd name="T49" fmla="*/ 154 h 1051"/>
              <a:gd name="T50" fmla="*/ 464 w 1401"/>
              <a:gd name="T51" fmla="*/ 69 h 1051"/>
              <a:gd name="T52" fmla="*/ 700 w 1401"/>
              <a:gd name="T53" fmla="*/ 0 h 1051"/>
              <a:gd name="T54" fmla="*/ 1129 w 1401"/>
              <a:gd name="T55" fmla="*/ 353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401" h="1051">
                <a:moveTo>
                  <a:pt x="451" y="350"/>
                </a:moveTo>
                <a:lnTo>
                  <a:pt x="350" y="350"/>
                </a:lnTo>
                <a:cubicBezTo>
                  <a:pt x="221" y="350"/>
                  <a:pt x="117" y="457"/>
                  <a:pt x="117" y="586"/>
                </a:cubicBezTo>
                <a:cubicBezTo>
                  <a:pt x="117" y="714"/>
                  <a:pt x="221" y="818"/>
                  <a:pt x="350" y="818"/>
                </a:cubicBezTo>
                <a:lnTo>
                  <a:pt x="918" y="818"/>
                </a:lnTo>
                <a:lnTo>
                  <a:pt x="451" y="350"/>
                </a:lnTo>
                <a:close/>
                <a:moveTo>
                  <a:pt x="175" y="74"/>
                </a:moveTo>
                <a:lnTo>
                  <a:pt x="248" y="0"/>
                </a:lnTo>
                <a:lnTo>
                  <a:pt x="1225" y="976"/>
                </a:lnTo>
                <a:lnTo>
                  <a:pt x="1151" y="1050"/>
                </a:lnTo>
                <a:lnTo>
                  <a:pt x="1033" y="935"/>
                </a:lnTo>
                <a:lnTo>
                  <a:pt x="350" y="935"/>
                </a:lnTo>
                <a:cubicBezTo>
                  <a:pt x="155" y="935"/>
                  <a:pt x="0" y="780"/>
                  <a:pt x="0" y="586"/>
                </a:cubicBezTo>
                <a:cubicBezTo>
                  <a:pt x="0" y="397"/>
                  <a:pt x="150" y="244"/>
                  <a:pt x="336" y="236"/>
                </a:cubicBezTo>
                <a:lnTo>
                  <a:pt x="175" y="74"/>
                </a:lnTo>
                <a:close/>
                <a:moveTo>
                  <a:pt x="1129" y="353"/>
                </a:moveTo>
                <a:cubicBezTo>
                  <a:pt x="1279" y="364"/>
                  <a:pt x="1400" y="490"/>
                  <a:pt x="1400" y="643"/>
                </a:cubicBezTo>
                <a:cubicBezTo>
                  <a:pt x="1400" y="741"/>
                  <a:pt x="1350" y="829"/>
                  <a:pt x="1277" y="881"/>
                </a:cubicBezTo>
                <a:lnTo>
                  <a:pt x="1192" y="796"/>
                </a:lnTo>
                <a:cubicBezTo>
                  <a:pt x="1246" y="766"/>
                  <a:pt x="1282" y="709"/>
                  <a:pt x="1282" y="643"/>
                </a:cubicBezTo>
                <a:cubicBezTo>
                  <a:pt x="1282" y="547"/>
                  <a:pt x="1203" y="468"/>
                  <a:pt x="1107" y="468"/>
                </a:cubicBezTo>
                <a:lnTo>
                  <a:pt x="1020" y="468"/>
                </a:lnTo>
                <a:lnTo>
                  <a:pt x="1020" y="438"/>
                </a:lnTo>
                <a:cubicBezTo>
                  <a:pt x="1020" y="260"/>
                  <a:pt x="877" y="118"/>
                  <a:pt x="700" y="118"/>
                </a:cubicBezTo>
                <a:cubicBezTo>
                  <a:pt x="645" y="118"/>
                  <a:pt x="596" y="129"/>
                  <a:pt x="552" y="154"/>
                </a:cubicBezTo>
                <a:lnTo>
                  <a:pt x="464" y="69"/>
                </a:lnTo>
                <a:cubicBezTo>
                  <a:pt x="533" y="25"/>
                  <a:pt x="612" y="0"/>
                  <a:pt x="700" y="0"/>
                </a:cubicBezTo>
                <a:cubicBezTo>
                  <a:pt x="913" y="0"/>
                  <a:pt x="1088" y="151"/>
                  <a:pt x="1129" y="3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6404771" y="638175"/>
            <a:ext cx="504825" cy="336550"/>
          </a:xfrm>
          <a:custGeom>
            <a:avLst/>
            <a:gdLst>
              <a:gd name="T0" fmla="*/ 993 w 1401"/>
              <a:gd name="T1" fmla="*/ 525 h 936"/>
              <a:gd name="T2" fmla="*/ 818 w 1401"/>
              <a:gd name="T3" fmla="*/ 525 h 936"/>
              <a:gd name="T4" fmla="*/ 818 w 1401"/>
              <a:gd name="T5" fmla="*/ 292 h 936"/>
              <a:gd name="T6" fmla="*/ 582 w 1401"/>
              <a:gd name="T7" fmla="*/ 292 h 936"/>
              <a:gd name="T8" fmla="*/ 582 w 1401"/>
              <a:gd name="T9" fmla="*/ 525 h 936"/>
              <a:gd name="T10" fmla="*/ 407 w 1401"/>
              <a:gd name="T11" fmla="*/ 525 h 936"/>
              <a:gd name="T12" fmla="*/ 700 w 1401"/>
              <a:gd name="T13" fmla="*/ 817 h 936"/>
              <a:gd name="T14" fmla="*/ 993 w 1401"/>
              <a:gd name="T15" fmla="*/ 525 h 936"/>
              <a:gd name="T16" fmla="*/ 1129 w 1401"/>
              <a:gd name="T17" fmla="*/ 353 h 936"/>
              <a:gd name="T18" fmla="*/ 1400 w 1401"/>
              <a:gd name="T19" fmla="*/ 642 h 936"/>
              <a:gd name="T20" fmla="*/ 1107 w 1401"/>
              <a:gd name="T21" fmla="*/ 935 h 936"/>
              <a:gd name="T22" fmla="*/ 350 w 1401"/>
              <a:gd name="T23" fmla="*/ 935 h 936"/>
              <a:gd name="T24" fmla="*/ 0 w 1401"/>
              <a:gd name="T25" fmla="*/ 585 h 936"/>
              <a:gd name="T26" fmla="*/ 312 w 1401"/>
              <a:gd name="T27" fmla="*/ 238 h 936"/>
              <a:gd name="T28" fmla="*/ 700 w 1401"/>
              <a:gd name="T29" fmla="*/ 0 h 936"/>
              <a:gd name="T30" fmla="*/ 1129 w 1401"/>
              <a:gd name="T31" fmla="*/ 353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01" h="936">
                <a:moveTo>
                  <a:pt x="993" y="525"/>
                </a:moveTo>
                <a:lnTo>
                  <a:pt x="818" y="525"/>
                </a:lnTo>
                <a:lnTo>
                  <a:pt x="818" y="292"/>
                </a:lnTo>
                <a:lnTo>
                  <a:pt x="582" y="292"/>
                </a:lnTo>
                <a:lnTo>
                  <a:pt x="582" y="525"/>
                </a:lnTo>
                <a:lnTo>
                  <a:pt x="407" y="525"/>
                </a:lnTo>
                <a:lnTo>
                  <a:pt x="700" y="817"/>
                </a:lnTo>
                <a:lnTo>
                  <a:pt x="993" y="525"/>
                </a:lnTo>
                <a:close/>
                <a:moveTo>
                  <a:pt x="1129" y="353"/>
                </a:moveTo>
                <a:cubicBezTo>
                  <a:pt x="1280" y="363"/>
                  <a:pt x="1400" y="489"/>
                  <a:pt x="1400" y="642"/>
                </a:cubicBezTo>
                <a:cubicBezTo>
                  <a:pt x="1400" y="804"/>
                  <a:pt x="1269" y="935"/>
                  <a:pt x="1107" y="935"/>
                </a:cubicBezTo>
                <a:lnTo>
                  <a:pt x="350" y="935"/>
                </a:lnTo>
                <a:cubicBezTo>
                  <a:pt x="156" y="935"/>
                  <a:pt x="0" y="779"/>
                  <a:pt x="0" y="585"/>
                </a:cubicBezTo>
                <a:cubicBezTo>
                  <a:pt x="0" y="404"/>
                  <a:pt x="137" y="257"/>
                  <a:pt x="312" y="238"/>
                </a:cubicBezTo>
                <a:cubicBezTo>
                  <a:pt x="386" y="98"/>
                  <a:pt x="530" y="0"/>
                  <a:pt x="700" y="0"/>
                </a:cubicBezTo>
                <a:cubicBezTo>
                  <a:pt x="913" y="0"/>
                  <a:pt x="1088" y="150"/>
                  <a:pt x="1129" y="3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7487446" y="638175"/>
            <a:ext cx="504825" cy="336550"/>
          </a:xfrm>
          <a:custGeom>
            <a:avLst/>
            <a:gdLst>
              <a:gd name="T0" fmla="*/ 583 w 1401"/>
              <a:gd name="T1" fmla="*/ 760 h 936"/>
              <a:gd name="T2" fmla="*/ 968 w 1401"/>
              <a:gd name="T3" fmla="*/ 374 h 936"/>
              <a:gd name="T4" fmla="*/ 886 w 1401"/>
              <a:gd name="T5" fmla="*/ 292 h 936"/>
              <a:gd name="T6" fmla="*/ 583 w 1401"/>
              <a:gd name="T7" fmla="*/ 593 h 936"/>
              <a:gd name="T8" fmla="*/ 462 w 1401"/>
              <a:gd name="T9" fmla="*/ 473 h 936"/>
              <a:gd name="T10" fmla="*/ 380 w 1401"/>
              <a:gd name="T11" fmla="*/ 555 h 936"/>
              <a:gd name="T12" fmla="*/ 583 w 1401"/>
              <a:gd name="T13" fmla="*/ 760 h 936"/>
              <a:gd name="T14" fmla="*/ 1130 w 1401"/>
              <a:gd name="T15" fmla="*/ 353 h 936"/>
              <a:gd name="T16" fmla="*/ 1400 w 1401"/>
              <a:gd name="T17" fmla="*/ 642 h 936"/>
              <a:gd name="T18" fmla="*/ 1108 w 1401"/>
              <a:gd name="T19" fmla="*/ 935 h 936"/>
              <a:gd name="T20" fmla="*/ 350 w 1401"/>
              <a:gd name="T21" fmla="*/ 935 h 936"/>
              <a:gd name="T22" fmla="*/ 0 w 1401"/>
              <a:gd name="T23" fmla="*/ 585 h 936"/>
              <a:gd name="T24" fmla="*/ 312 w 1401"/>
              <a:gd name="T25" fmla="*/ 238 h 936"/>
              <a:gd name="T26" fmla="*/ 700 w 1401"/>
              <a:gd name="T27" fmla="*/ 0 h 936"/>
              <a:gd name="T28" fmla="*/ 1130 w 1401"/>
              <a:gd name="T29" fmla="*/ 353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01" h="936">
                <a:moveTo>
                  <a:pt x="583" y="760"/>
                </a:moveTo>
                <a:lnTo>
                  <a:pt x="968" y="374"/>
                </a:lnTo>
                <a:lnTo>
                  <a:pt x="886" y="292"/>
                </a:lnTo>
                <a:lnTo>
                  <a:pt x="583" y="593"/>
                </a:lnTo>
                <a:lnTo>
                  <a:pt x="462" y="473"/>
                </a:lnTo>
                <a:lnTo>
                  <a:pt x="380" y="555"/>
                </a:lnTo>
                <a:lnTo>
                  <a:pt x="583" y="760"/>
                </a:lnTo>
                <a:close/>
                <a:moveTo>
                  <a:pt x="1130" y="353"/>
                </a:moveTo>
                <a:cubicBezTo>
                  <a:pt x="1280" y="363"/>
                  <a:pt x="1400" y="489"/>
                  <a:pt x="1400" y="642"/>
                </a:cubicBezTo>
                <a:cubicBezTo>
                  <a:pt x="1400" y="804"/>
                  <a:pt x="1269" y="935"/>
                  <a:pt x="1108" y="935"/>
                </a:cubicBezTo>
                <a:lnTo>
                  <a:pt x="350" y="935"/>
                </a:lnTo>
                <a:cubicBezTo>
                  <a:pt x="156" y="935"/>
                  <a:pt x="0" y="779"/>
                  <a:pt x="0" y="585"/>
                </a:cubicBezTo>
                <a:cubicBezTo>
                  <a:pt x="0" y="404"/>
                  <a:pt x="137" y="257"/>
                  <a:pt x="312" y="238"/>
                </a:cubicBezTo>
                <a:cubicBezTo>
                  <a:pt x="386" y="98"/>
                  <a:pt x="531" y="0"/>
                  <a:pt x="700" y="0"/>
                </a:cubicBezTo>
                <a:cubicBezTo>
                  <a:pt x="914" y="0"/>
                  <a:pt x="1089" y="150"/>
                  <a:pt x="1130" y="3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8612981" y="596900"/>
            <a:ext cx="419100" cy="419100"/>
          </a:xfrm>
          <a:custGeom>
            <a:avLst/>
            <a:gdLst>
              <a:gd name="T0" fmla="*/ 845 w 1166"/>
              <a:gd name="T1" fmla="*/ 815 h 1166"/>
              <a:gd name="T2" fmla="*/ 990 w 1166"/>
              <a:gd name="T3" fmla="*/ 670 h 1166"/>
              <a:gd name="T4" fmla="*/ 845 w 1166"/>
              <a:gd name="T5" fmla="*/ 525 h 1166"/>
              <a:gd name="T6" fmla="*/ 815 w 1166"/>
              <a:gd name="T7" fmla="*/ 525 h 1166"/>
              <a:gd name="T8" fmla="*/ 583 w 1166"/>
              <a:gd name="T9" fmla="*/ 290 h 1166"/>
              <a:gd name="T10" fmla="*/ 359 w 1166"/>
              <a:gd name="T11" fmla="*/ 468 h 1166"/>
              <a:gd name="T12" fmla="*/ 350 w 1166"/>
              <a:gd name="T13" fmla="*/ 465 h 1166"/>
              <a:gd name="T14" fmla="*/ 175 w 1166"/>
              <a:gd name="T15" fmla="*/ 640 h 1166"/>
              <a:gd name="T16" fmla="*/ 350 w 1166"/>
              <a:gd name="T17" fmla="*/ 815 h 1166"/>
              <a:gd name="T18" fmla="*/ 845 w 1166"/>
              <a:gd name="T19" fmla="*/ 815 h 1166"/>
              <a:gd name="T20" fmla="*/ 583 w 1166"/>
              <a:gd name="T21" fmla="*/ 0 h 1166"/>
              <a:gd name="T22" fmla="*/ 1165 w 1166"/>
              <a:gd name="T23" fmla="*/ 582 h 1166"/>
              <a:gd name="T24" fmla="*/ 583 w 1166"/>
              <a:gd name="T25" fmla="*/ 1165 h 1166"/>
              <a:gd name="T26" fmla="*/ 0 w 1166"/>
              <a:gd name="T27" fmla="*/ 582 h 1166"/>
              <a:gd name="T28" fmla="*/ 583 w 1166"/>
              <a:gd name="T29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1166">
                <a:moveTo>
                  <a:pt x="845" y="815"/>
                </a:moveTo>
                <a:cubicBezTo>
                  <a:pt x="925" y="815"/>
                  <a:pt x="990" y="749"/>
                  <a:pt x="990" y="670"/>
                </a:cubicBezTo>
                <a:cubicBezTo>
                  <a:pt x="990" y="591"/>
                  <a:pt x="925" y="525"/>
                  <a:pt x="845" y="525"/>
                </a:cubicBezTo>
                <a:lnTo>
                  <a:pt x="815" y="525"/>
                </a:lnTo>
                <a:cubicBezTo>
                  <a:pt x="815" y="396"/>
                  <a:pt x="711" y="290"/>
                  <a:pt x="583" y="290"/>
                </a:cubicBezTo>
                <a:cubicBezTo>
                  <a:pt x="473" y="290"/>
                  <a:pt x="383" y="366"/>
                  <a:pt x="359" y="468"/>
                </a:cubicBezTo>
                <a:lnTo>
                  <a:pt x="350" y="465"/>
                </a:lnTo>
                <a:cubicBezTo>
                  <a:pt x="255" y="465"/>
                  <a:pt x="175" y="544"/>
                  <a:pt x="175" y="640"/>
                </a:cubicBezTo>
                <a:cubicBezTo>
                  <a:pt x="175" y="735"/>
                  <a:pt x="255" y="815"/>
                  <a:pt x="350" y="815"/>
                </a:cubicBezTo>
                <a:lnTo>
                  <a:pt x="845" y="815"/>
                </a:lnTo>
                <a:close/>
                <a:moveTo>
                  <a:pt x="583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4"/>
                  <a:pt x="906" y="1165"/>
                  <a:pt x="583" y="1165"/>
                </a:cubicBezTo>
                <a:cubicBezTo>
                  <a:pt x="261" y="1165"/>
                  <a:pt x="0" y="904"/>
                  <a:pt x="0" y="582"/>
                </a:cubicBezTo>
                <a:cubicBezTo>
                  <a:pt x="0" y="259"/>
                  <a:pt x="260" y="0"/>
                  <a:pt x="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" name="Freeform 10"/>
          <p:cNvSpPr>
            <a:spLocks noChangeArrowheads="1"/>
          </p:cNvSpPr>
          <p:nvPr/>
        </p:nvSpPr>
        <p:spPr bwMode="auto">
          <a:xfrm>
            <a:off x="9716296" y="638175"/>
            <a:ext cx="377825" cy="336550"/>
          </a:xfrm>
          <a:custGeom>
            <a:avLst/>
            <a:gdLst>
              <a:gd name="T0" fmla="*/ 875 w 1051"/>
              <a:gd name="T1" fmla="*/ 410 h 936"/>
              <a:gd name="T2" fmla="*/ 875 w 1051"/>
              <a:gd name="T3" fmla="*/ 350 h 936"/>
              <a:gd name="T4" fmla="*/ 818 w 1051"/>
              <a:gd name="T5" fmla="*/ 292 h 936"/>
              <a:gd name="T6" fmla="*/ 643 w 1051"/>
              <a:gd name="T7" fmla="*/ 292 h 936"/>
              <a:gd name="T8" fmla="*/ 583 w 1051"/>
              <a:gd name="T9" fmla="*/ 350 h 936"/>
              <a:gd name="T10" fmla="*/ 583 w 1051"/>
              <a:gd name="T11" fmla="*/ 585 h 936"/>
              <a:gd name="T12" fmla="*/ 643 w 1051"/>
              <a:gd name="T13" fmla="*/ 642 h 936"/>
              <a:gd name="T14" fmla="*/ 818 w 1051"/>
              <a:gd name="T15" fmla="*/ 642 h 936"/>
              <a:gd name="T16" fmla="*/ 875 w 1051"/>
              <a:gd name="T17" fmla="*/ 585 h 936"/>
              <a:gd name="T18" fmla="*/ 875 w 1051"/>
              <a:gd name="T19" fmla="*/ 525 h 936"/>
              <a:gd name="T20" fmla="*/ 788 w 1051"/>
              <a:gd name="T21" fmla="*/ 525 h 936"/>
              <a:gd name="T22" fmla="*/ 788 w 1051"/>
              <a:gd name="T23" fmla="*/ 555 h 936"/>
              <a:gd name="T24" fmla="*/ 670 w 1051"/>
              <a:gd name="T25" fmla="*/ 555 h 936"/>
              <a:gd name="T26" fmla="*/ 670 w 1051"/>
              <a:gd name="T27" fmla="*/ 380 h 936"/>
              <a:gd name="T28" fmla="*/ 788 w 1051"/>
              <a:gd name="T29" fmla="*/ 380 h 936"/>
              <a:gd name="T30" fmla="*/ 788 w 1051"/>
              <a:gd name="T31" fmla="*/ 410 h 936"/>
              <a:gd name="T32" fmla="*/ 875 w 1051"/>
              <a:gd name="T33" fmla="*/ 410 h 936"/>
              <a:gd name="T34" fmla="*/ 468 w 1051"/>
              <a:gd name="T35" fmla="*/ 410 h 936"/>
              <a:gd name="T36" fmla="*/ 468 w 1051"/>
              <a:gd name="T37" fmla="*/ 350 h 936"/>
              <a:gd name="T38" fmla="*/ 408 w 1051"/>
              <a:gd name="T39" fmla="*/ 292 h 936"/>
              <a:gd name="T40" fmla="*/ 233 w 1051"/>
              <a:gd name="T41" fmla="*/ 292 h 936"/>
              <a:gd name="T42" fmla="*/ 175 w 1051"/>
              <a:gd name="T43" fmla="*/ 350 h 936"/>
              <a:gd name="T44" fmla="*/ 175 w 1051"/>
              <a:gd name="T45" fmla="*/ 585 h 936"/>
              <a:gd name="T46" fmla="*/ 233 w 1051"/>
              <a:gd name="T47" fmla="*/ 642 h 936"/>
              <a:gd name="T48" fmla="*/ 408 w 1051"/>
              <a:gd name="T49" fmla="*/ 642 h 936"/>
              <a:gd name="T50" fmla="*/ 468 w 1051"/>
              <a:gd name="T51" fmla="*/ 585 h 936"/>
              <a:gd name="T52" fmla="*/ 468 w 1051"/>
              <a:gd name="T53" fmla="*/ 525 h 936"/>
              <a:gd name="T54" fmla="*/ 380 w 1051"/>
              <a:gd name="T55" fmla="*/ 525 h 936"/>
              <a:gd name="T56" fmla="*/ 380 w 1051"/>
              <a:gd name="T57" fmla="*/ 555 h 936"/>
              <a:gd name="T58" fmla="*/ 263 w 1051"/>
              <a:gd name="T59" fmla="*/ 555 h 936"/>
              <a:gd name="T60" fmla="*/ 263 w 1051"/>
              <a:gd name="T61" fmla="*/ 380 h 936"/>
              <a:gd name="T62" fmla="*/ 380 w 1051"/>
              <a:gd name="T63" fmla="*/ 380 h 936"/>
              <a:gd name="T64" fmla="*/ 380 w 1051"/>
              <a:gd name="T65" fmla="*/ 410 h 936"/>
              <a:gd name="T66" fmla="*/ 468 w 1051"/>
              <a:gd name="T67" fmla="*/ 410 h 936"/>
              <a:gd name="T68" fmla="*/ 1050 w 1051"/>
              <a:gd name="T69" fmla="*/ 117 h 936"/>
              <a:gd name="T70" fmla="*/ 1050 w 1051"/>
              <a:gd name="T71" fmla="*/ 817 h 936"/>
              <a:gd name="T72" fmla="*/ 933 w 1051"/>
              <a:gd name="T73" fmla="*/ 935 h 936"/>
              <a:gd name="T74" fmla="*/ 118 w 1051"/>
              <a:gd name="T75" fmla="*/ 935 h 936"/>
              <a:gd name="T76" fmla="*/ 0 w 1051"/>
              <a:gd name="T77" fmla="*/ 817 h 936"/>
              <a:gd name="T78" fmla="*/ 0 w 1051"/>
              <a:gd name="T79" fmla="*/ 117 h 936"/>
              <a:gd name="T80" fmla="*/ 118 w 1051"/>
              <a:gd name="T81" fmla="*/ 0 h 936"/>
              <a:gd name="T82" fmla="*/ 933 w 1051"/>
              <a:gd name="T83" fmla="*/ 0 h 936"/>
              <a:gd name="T84" fmla="*/ 1050 w 1051"/>
              <a:gd name="T85" fmla="*/ 117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051" h="936">
                <a:moveTo>
                  <a:pt x="875" y="410"/>
                </a:moveTo>
                <a:lnTo>
                  <a:pt x="875" y="350"/>
                </a:lnTo>
                <a:cubicBezTo>
                  <a:pt x="875" y="317"/>
                  <a:pt x="851" y="292"/>
                  <a:pt x="818" y="292"/>
                </a:cubicBezTo>
                <a:lnTo>
                  <a:pt x="643" y="292"/>
                </a:lnTo>
                <a:cubicBezTo>
                  <a:pt x="610" y="292"/>
                  <a:pt x="583" y="317"/>
                  <a:pt x="583" y="350"/>
                </a:cubicBezTo>
                <a:lnTo>
                  <a:pt x="583" y="585"/>
                </a:lnTo>
                <a:cubicBezTo>
                  <a:pt x="583" y="618"/>
                  <a:pt x="610" y="642"/>
                  <a:pt x="643" y="642"/>
                </a:cubicBezTo>
                <a:lnTo>
                  <a:pt x="818" y="642"/>
                </a:lnTo>
                <a:cubicBezTo>
                  <a:pt x="851" y="642"/>
                  <a:pt x="875" y="618"/>
                  <a:pt x="875" y="585"/>
                </a:cubicBezTo>
                <a:lnTo>
                  <a:pt x="875" y="525"/>
                </a:lnTo>
                <a:lnTo>
                  <a:pt x="788" y="525"/>
                </a:lnTo>
                <a:lnTo>
                  <a:pt x="788" y="555"/>
                </a:lnTo>
                <a:lnTo>
                  <a:pt x="670" y="555"/>
                </a:lnTo>
                <a:lnTo>
                  <a:pt x="670" y="380"/>
                </a:lnTo>
                <a:lnTo>
                  <a:pt x="788" y="380"/>
                </a:lnTo>
                <a:lnTo>
                  <a:pt x="788" y="410"/>
                </a:lnTo>
                <a:lnTo>
                  <a:pt x="875" y="410"/>
                </a:lnTo>
                <a:close/>
                <a:moveTo>
                  <a:pt x="468" y="410"/>
                </a:moveTo>
                <a:lnTo>
                  <a:pt x="468" y="350"/>
                </a:lnTo>
                <a:cubicBezTo>
                  <a:pt x="468" y="317"/>
                  <a:pt x="440" y="292"/>
                  <a:pt x="408" y="292"/>
                </a:cubicBezTo>
                <a:lnTo>
                  <a:pt x="233" y="292"/>
                </a:lnTo>
                <a:cubicBezTo>
                  <a:pt x="200" y="292"/>
                  <a:pt x="175" y="317"/>
                  <a:pt x="175" y="350"/>
                </a:cubicBezTo>
                <a:lnTo>
                  <a:pt x="175" y="585"/>
                </a:lnTo>
                <a:cubicBezTo>
                  <a:pt x="175" y="618"/>
                  <a:pt x="200" y="642"/>
                  <a:pt x="233" y="642"/>
                </a:cubicBezTo>
                <a:lnTo>
                  <a:pt x="408" y="642"/>
                </a:lnTo>
                <a:cubicBezTo>
                  <a:pt x="440" y="642"/>
                  <a:pt x="468" y="618"/>
                  <a:pt x="468" y="585"/>
                </a:cubicBezTo>
                <a:lnTo>
                  <a:pt x="468" y="525"/>
                </a:lnTo>
                <a:lnTo>
                  <a:pt x="380" y="525"/>
                </a:lnTo>
                <a:lnTo>
                  <a:pt x="380" y="555"/>
                </a:lnTo>
                <a:lnTo>
                  <a:pt x="263" y="555"/>
                </a:lnTo>
                <a:lnTo>
                  <a:pt x="263" y="380"/>
                </a:lnTo>
                <a:lnTo>
                  <a:pt x="380" y="380"/>
                </a:lnTo>
                <a:lnTo>
                  <a:pt x="380" y="410"/>
                </a:lnTo>
                <a:lnTo>
                  <a:pt x="468" y="410"/>
                </a:lnTo>
                <a:close/>
                <a:moveTo>
                  <a:pt x="1050" y="117"/>
                </a:moveTo>
                <a:lnTo>
                  <a:pt x="1050" y="817"/>
                </a:lnTo>
                <a:cubicBezTo>
                  <a:pt x="1050" y="880"/>
                  <a:pt x="995" y="935"/>
                  <a:pt x="933" y="935"/>
                </a:cubicBezTo>
                <a:lnTo>
                  <a:pt x="118" y="935"/>
                </a:lnTo>
                <a:cubicBezTo>
                  <a:pt x="52" y="935"/>
                  <a:pt x="0" y="880"/>
                  <a:pt x="0" y="817"/>
                </a:cubicBezTo>
                <a:lnTo>
                  <a:pt x="0" y="117"/>
                </a:lnTo>
                <a:cubicBezTo>
                  <a:pt x="0" y="55"/>
                  <a:pt x="52" y="0"/>
                  <a:pt x="118" y="0"/>
                </a:cubicBezTo>
                <a:lnTo>
                  <a:pt x="933" y="0"/>
                </a:lnTo>
                <a:cubicBezTo>
                  <a:pt x="995" y="0"/>
                  <a:pt x="1050" y="55"/>
                  <a:pt x="1050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" name="Freeform 11"/>
          <p:cNvSpPr>
            <a:spLocks noChangeArrowheads="1"/>
          </p:cNvSpPr>
          <p:nvPr/>
        </p:nvSpPr>
        <p:spPr bwMode="auto">
          <a:xfrm>
            <a:off x="10840246" y="660400"/>
            <a:ext cx="293687" cy="293688"/>
          </a:xfrm>
          <a:custGeom>
            <a:avLst/>
            <a:gdLst>
              <a:gd name="T0" fmla="*/ 815 w 816"/>
              <a:gd name="T1" fmla="*/ 82 h 816"/>
              <a:gd name="T2" fmla="*/ 490 w 816"/>
              <a:gd name="T3" fmla="*/ 407 h 816"/>
              <a:gd name="T4" fmla="*/ 815 w 816"/>
              <a:gd name="T5" fmla="*/ 733 h 816"/>
              <a:gd name="T6" fmla="*/ 733 w 816"/>
              <a:gd name="T7" fmla="*/ 815 h 816"/>
              <a:gd name="T8" fmla="*/ 408 w 816"/>
              <a:gd name="T9" fmla="*/ 489 h 816"/>
              <a:gd name="T10" fmla="*/ 82 w 816"/>
              <a:gd name="T11" fmla="*/ 815 h 816"/>
              <a:gd name="T12" fmla="*/ 0 w 816"/>
              <a:gd name="T13" fmla="*/ 733 h 816"/>
              <a:gd name="T14" fmla="*/ 326 w 816"/>
              <a:gd name="T15" fmla="*/ 407 h 816"/>
              <a:gd name="T16" fmla="*/ 0 w 816"/>
              <a:gd name="T17" fmla="*/ 82 h 816"/>
              <a:gd name="T18" fmla="*/ 82 w 816"/>
              <a:gd name="T19" fmla="*/ 0 h 816"/>
              <a:gd name="T20" fmla="*/ 408 w 816"/>
              <a:gd name="T21" fmla="*/ 325 h 816"/>
              <a:gd name="T22" fmla="*/ 733 w 816"/>
              <a:gd name="T23" fmla="*/ 0 h 816"/>
              <a:gd name="T24" fmla="*/ 815 w 816"/>
              <a:gd name="T25" fmla="*/ 82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16" h="816">
                <a:moveTo>
                  <a:pt x="815" y="82"/>
                </a:moveTo>
                <a:lnTo>
                  <a:pt x="490" y="407"/>
                </a:lnTo>
                <a:lnTo>
                  <a:pt x="815" y="733"/>
                </a:lnTo>
                <a:lnTo>
                  <a:pt x="733" y="815"/>
                </a:lnTo>
                <a:lnTo>
                  <a:pt x="408" y="489"/>
                </a:lnTo>
                <a:lnTo>
                  <a:pt x="82" y="815"/>
                </a:lnTo>
                <a:lnTo>
                  <a:pt x="0" y="733"/>
                </a:lnTo>
                <a:lnTo>
                  <a:pt x="326" y="407"/>
                </a:lnTo>
                <a:lnTo>
                  <a:pt x="0" y="82"/>
                </a:lnTo>
                <a:lnTo>
                  <a:pt x="82" y="0"/>
                </a:lnTo>
                <a:lnTo>
                  <a:pt x="408" y="325"/>
                </a:lnTo>
                <a:lnTo>
                  <a:pt x="733" y="0"/>
                </a:lnTo>
                <a:lnTo>
                  <a:pt x="815" y="8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" name="Freeform 12"/>
          <p:cNvSpPr>
            <a:spLocks noChangeArrowheads="1"/>
          </p:cNvSpPr>
          <p:nvPr/>
        </p:nvSpPr>
        <p:spPr bwMode="auto">
          <a:xfrm>
            <a:off x="1054894" y="1468438"/>
            <a:ext cx="419100" cy="419100"/>
          </a:xfrm>
          <a:custGeom>
            <a:avLst/>
            <a:gdLst>
              <a:gd name="T0" fmla="*/ 1050 w 1166"/>
              <a:gd name="T1" fmla="*/ 582 h 1165"/>
              <a:gd name="T2" fmla="*/ 1050 w 1166"/>
              <a:gd name="T3" fmla="*/ 114 h 1165"/>
              <a:gd name="T4" fmla="*/ 757 w 1166"/>
              <a:gd name="T5" fmla="*/ 114 h 1165"/>
              <a:gd name="T6" fmla="*/ 757 w 1166"/>
              <a:gd name="T7" fmla="*/ 582 h 1165"/>
              <a:gd name="T8" fmla="*/ 902 w 1166"/>
              <a:gd name="T9" fmla="*/ 494 h 1165"/>
              <a:gd name="T10" fmla="*/ 1050 w 1166"/>
              <a:gd name="T11" fmla="*/ 582 h 1165"/>
              <a:gd name="T12" fmla="*/ 1050 w 1166"/>
              <a:gd name="T13" fmla="*/ 0 h 1165"/>
              <a:gd name="T14" fmla="*/ 1165 w 1166"/>
              <a:gd name="T15" fmla="*/ 114 h 1165"/>
              <a:gd name="T16" fmla="*/ 1165 w 1166"/>
              <a:gd name="T17" fmla="*/ 814 h 1165"/>
              <a:gd name="T18" fmla="*/ 1050 w 1166"/>
              <a:gd name="T19" fmla="*/ 932 h 1165"/>
              <a:gd name="T20" fmla="*/ 350 w 1166"/>
              <a:gd name="T21" fmla="*/ 932 h 1165"/>
              <a:gd name="T22" fmla="*/ 232 w 1166"/>
              <a:gd name="T23" fmla="*/ 814 h 1165"/>
              <a:gd name="T24" fmla="*/ 232 w 1166"/>
              <a:gd name="T25" fmla="*/ 114 h 1165"/>
              <a:gd name="T26" fmla="*/ 350 w 1166"/>
              <a:gd name="T27" fmla="*/ 0 h 1165"/>
              <a:gd name="T28" fmla="*/ 1050 w 1166"/>
              <a:gd name="T29" fmla="*/ 0 h 1165"/>
              <a:gd name="T30" fmla="*/ 115 w 1166"/>
              <a:gd name="T31" fmla="*/ 232 h 1165"/>
              <a:gd name="T32" fmla="*/ 115 w 1166"/>
              <a:gd name="T33" fmla="*/ 1049 h 1165"/>
              <a:gd name="T34" fmla="*/ 932 w 1166"/>
              <a:gd name="T35" fmla="*/ 1049 h 1165"/>
              <a:gd name="T36" fmla="*/ 932 w 1166"/>
              <a:gd name="T37" fmla="*/ 1164 h 1165"/>
              <a:gd name="T38" fmla="*/ 115 w 1166"/>
              <a:gd name="T39" fmla="*/ 1164 h 1165"/>
              <a:gd name="T40" fmla="*/ 0 w 1166"/>
              <a:gd name="T41" fmla="*/ 1049 h 1165"/>
              <a:gd name="T42" fmla="*/ 0 w 1166"/>
              <a:gd name="T43" fmla="*/ 232 h 1165"/>
              <a:gd name="T44" fmla="*/ 115 w 1166"/>
              <a:gd name="T45" fmla="*/ 232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66" h="1165">
                <a:moveTo>
                  <a:pt x="1050" y="582"/>
                </a:moveTo>
                <a:lnTo>
                  <a:pt x="1050" y="114"/>
                </a:lnTo>
                <a:lnTo>
                  <a:pt x="757" y="114"/>
                </a:lnTo>
                <a:lnTo>
                  <a:pt x="757" y="582"/>
                </a:lnTo>
                <a:lnTo>
                  <a:pt x="902" y="494"/>
                </a:lnTo>
                <a:lnTo>
                  <a:pt x="1050" y="582"/>
                </a:lnTo>
                <a:close/>
                <a:moveTo>
                  <a:pt x="1050" y="0"/>
                </a:moveTo>
                <a:cubicBezTo>
                  <a:pt x="1113" y="0"/>
                  <a:pt x="1165" y="51"/>
                  <a:pt x="1165" y="114"/>
                </a:cubicBezTo>
                <a:lnTo>
                  <a:pt x="1165" y="814"/>
                </a:lnTo>
                <a:cubicBezTo>
                  <a:pt x="1165" y="877"/>
                  <a:pt x="1113" y="932"/>
                  <a:pt x="1050" y="932"/>
                </a:cubicBezTo>
                <a:lnTo>
                  <a:pt x="350" y="932"/>
                </a:lnTo>
                <a:cubicBezTo>
                  <a:pt x="287" y="932"/>
                  <a:pt x="232" y="877"/>
                  <a:pt x="232" y="814"/>
                </a:cubicBezTo>
                <a:lnTo>
                  <a:pt x="232" y="114"/>
                </a:lnTo>
                <a:cubicBezTo>
                  <a:pt x="232" y="51"/>
                  <a:pt x="287" y="0"/>
                  <a:pt x="350" y="0"/>
                </a:cubicBezTo>
                <a:lnTo>
                  <a:pt x="1050" y="0"/>
                </a:lnTo>
                <a:close/>
                <a:moveTo>
                  <a:pt x="115" y="232"/>
                </a:moveTo>
                <a:lnTo>
                  <a:pt x="115" y="1049"/>
                </a:lnTo>
                <a:lnTo>
                  <a:pt x="932" y="1049"/>
                </a:lnTo>
                <a:lnTo>
                  <a:pt x="932" y="1164"/>
                </a:lnTo>
                <a:lnTo>
                  <a:pt x="115" y="1164"/>
                </a:lnTo>
                <a:cubicBezTo>
                  <a:pt x="52" y="1164"/>
                  <a:pt x="0" y="1112"/>
                  <a:pt x="0" y="1049"/>
                </a:cubicBezTo>
                <a:lnTo>
                  <a:pt x="0" y="232"/>
                </a:lnTo>
                <a:lnTo>
                  <a:pt x="115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" name="Freeform 13"/>
          <p:cNvSpPr>
            <a:spLocks noChangeArrowheads="1"/>
          </p:cNvSpPr>
          <p:nvPr/>
        </p:nvSpPr>
        <p:spPr bwMode="auto">
          <a:xfrm>
            <a:off x="2140744" y="1447800"/>
            <a:ext cx="398462" cy="463550"/>
          </a:xfrm>
          <a:custGeom>
            <a:avLst/>
            <a:gdLst>
              <a:gd name="T0" fmla="*/ 989 w 1108"/>
              <a:gd name="T1" fmla="*/ 1168 h 1286"/>
              <a:gd name="T2" fmla="*/ 989 w 1108"/>
              <a:gd name="T3" fmla="*/ 350 h 1286"/>
              <a:gd name="T4" fmla="*/ 350 w 1108"/>
              <a:gd name="T5" fmla="*/ 350 h 1286"/>
              <a:gd name="T6" fmla="*/ 350 w 1108"/>
              <a:gd name="T7" fmla="*/ 1168 h 1286"/>
              <a:gd name="T8" fmla="*/ 989 w 1108"/>
              <a:gd name="T9" fmla="*/ 1168 h 1286"/>
              <a:gd name="T10" fmla="*/ 989 w 1108"/>
              <a:gd name="T11" fmla="*/ 236 h 1286"/>
              <a:gd name="T12" fmla="*/ 1107 w 1108"/>
              <a:gd name="T13" fmla="*/ 350 h 1286"/>
              <a:gd name="T14" fmla="*/ 1107 w 1108"/>
              <a:gd name="T15" fmla="*/ 1168 h 1286"/>
              <a:gd name="T16" fmla="*/ 989 w 1108"/>
              <a:gd name="T17" fmla="*/ 1285 h 1286"/>
              <a:gd name="T18" fmla="*/ 350 w 1108"/>
              <a:gd name="T19" fmla="*/ 1285 h 1286"/>
              <a:gd name="T20" fmla="*/ 232 w 1108"/>
              <a:gd name="T21" fmla="*/ 1168 h 1286"/>
              <a:gd name="T22" fmla="*/ 232 w 1108"/>
              <a:gd name="T23" fmla="*/ 350 h 1286"/>
              <a:gd name="T24" fmla="*/ 350 w 1108"/>
              <a:gd name="T25" fmla="*/ 236 h 1286"/>
              <a:gd name="T26" fmla="*/ 989 w 1108"/>
              <a:gd name="T27" fmla="*/ 236 h 1286"/>
              <a:gd name="T28" fmla="*/ 814 w 1108"/>
              <a:gd name="T29" fmla="*/ 0 h 1286"/>
              <a:gd name="T30" fmla="*/ 814 w 1108"/>
              <a:gd name="T31" fmla="*/ 118 h 1286"/>
              <a:gd name="T32" fmla="*/ 114 w 1108"/>
              <a:gd name="T33" fmla="*/ 118 h 1286"/>
              <a:gd name="T34" fmla="*/ 114 w 1108"/>
              <a:gd name="T35" fmla="*/ 935 h 1286"/>
              <a:gd name="T36" fmla="*/ 0 w 1108"/>
              <a:gd name="T37" fmla="*/ 935 h 1286"/>
              <a:gd name="T38" fmla="*/ 0 w 1108"/>
              <a:gd name="T39" fmla="*/ 118 h 1286"/>
              <a:gd name="T40" fmla="*/ 114 w 1108"/>
              <a:gd name="T41" fmla="*/ 0 h 1286"/>
              <a:gd name="T42" fmla="*/ 814 w 1108"/>
              <a:gd name="T43" fmla="*/ 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08" h="1286">
                <a:moveTo>
                  <a:pt x="989" y="1168"/>
                </a:moveTo>
                <a:lnTo>
                  <a:pt x="989" y="350"/>
                </a:lnTo>
                <a:lnTo>
                  <a:pt x="350" y="350"/>
                </a:lnTo>
                <a:lnTo>
                  <a:pt x="350" y="1168"/>
                </a:lnTo>
                <a:lnTo>
                  <a:pt x="989" y="1168"/>
                </a:lnTo>
                <a:close/>
                <a:moveTo>
                  <a:pt x="989" y="236"/>
                </a:moveTo>
                <a:cubicBezTo>
                  <a:pt x="1052" y="236"/>
                  <a:pt x="1107" y="287"/>
                  <a:pt x="1107" y="350"/>
                </a:cubicBezTo>
                <a:lnTo>
                  <a:pt x="1107" y="1168"/>
                </a:lnTo>
                <a:cubicBezTo>
                  <a:pt x="1107" y="1231"/>
                  <a:pt x="1052" y="1285"/>
                  <a:pt x="989" y="1285"/>
                </a:cubicBezTo>
                <a:lnTo>
                  <a:pt x="350" y="1285"/>
                </a:lnTo>
                <a:cubicBezTo>
                  <a:pt x="287" y="1285"/>
                  <a:pt x="232" y="1231"/>
                  <a:pt x="232" y="1168"/>
                </a:cubicBezTo>
                <a:lnTo>
                  <a:pt x="232" y="350"/>
                </a:lnTo>
                <a:cubicBezTo>
                  <a:pt x="232" y="287"/>
                  <a:pt x="287" y="236"/>
                  <a:pt x="350" y="236"/>
                </a:cubicBezTo>
                <a:lnTo>
                  <a:pt x="989" y="236"/>
                </a:lnTo>
                <a:close/>
                <a:moveTo>
                  <a:pt x="814" y="0"/>
                </a:moveTo>
                <a:lnTo>
                  <a:pt x="814" y="118"/>
                </a:lnTo>
                <a:lnTo>
                  <a:pt x="114" y="118"/>
                </a:lnTo>
                <a:lnTo>
                  <a:pt x="114" y="935"/>
                </a:lnTo>
                <a:lnTo>
                  <a:pt x="0" y="935"/>
                </a:lnTo>
                <a:lnTo>
                  <a:pt x="0" y="118"/>
                </a:lnTo>
                <a:cubicBezTo>
                  <a:pt x="0" y="55"/>
                  <a:pt x="52" y="0"/>
                  <a:pt x="114" y="0"/>
                </a:cubicBezTo>
                <a:lnTo>
                  <a:pt x="81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5" name="Freeform 14"/>
          <p:cNvSpPr>
            <a:spLocks noChangeArrowheads="1"/>
          </p:cNvSpPr>
          <p:nvPr/>
        </p:nvSpPr>
        <p:spPr bwMode="auto">
          <a:xfrm>
            <a:off x="3205956" y="1427164"/>
            <a:ext cx="419100" cy="504825"/>
          </a:xfrm>
          <a:custGeom>
            <a:avLst/>
            <a:gdLst>
              <a:gd name="T0" fmla="*/ 875 w 1166"/>
              <a:gd name="T1" fmla="*/ 992 h 1401"/>
              <a:gd name="T2" fmla="*/ 875 w 1166"/>
              <a:gd name="T3" fmla="*/ 905 h 1401"/>
              <a:gd name="T4" fmla="*/ 582 w 1166"/>
              <a:gd name="T5" fmla="*/ 757 h 1401"/>
              <a:gd name="T6" fmla="*/ 290 w 1166"/>
              <a:gd name="T7" fmla="*/ 905 h 1401"/>
              <a:gd name="T8" fmla="*/ 290 w 1166"/>
              <a:gd name="T9" fmla="*/ 992 h 1401"/>
              <a:gd name="T10" fmla="*/ 875 w 1166"/>
              <a:gd name="T11" fmla="*/ 992 h 1401"/>
              <a:gd name="T12" fmla="*/ 582 w 1166"/>
              <a:gd name="T13" fmla="*/ 394 h 1401"/>
              <a:gd name="T14" fmla="*/ 451 w 1166"/>
              <a:gd name="T15" fmla="*/ 525 h 1401"/>
              <a:gd name="T16" fmla="*/ 582 w 1166"/>
              <a:gd name="T17" fmla="*/ 656 h 1401"/>
              <a:gd name="T18" fmla="*/ 713 w 1166"/>
              <a:gd name="T19" fmla="*/ 525 h 1401"/>
              <a:gd name="T20" fmla="*/ 582 w 1166"/>
              <a:gd name="T21" fmla="*/ 394 h 1401"/>
              <a:gd name="T22" fmla="*/ 1050 w 1166"/>
              <a:gd name="T23" fmla="*/ 232 h 1401"/>
              <a:gd name="T24" fmla="*/ 1165 w 1166"/>
              <a:gd name="T25" fmla="*/ 350 h 1401"/>
              <a:gd name="T26" fmla="*/ 1165 w 1166"/>
              <a:gd name="T27" fmla="*/ 1050 h 1401"/>
              <a:gd name="T28" fmla="*/ 1050 w 1166"/>
              <a:gd name="T29" fmla="*/ 1167 h 1401"/>
              <a:gd name="T30" fmla="*/ 115 w 1166"/>
              <a:gd name="T31" fmla="*/ 1167 h 1401"/>
              <a:gd name="T32" fmla="*/ 0 w 1166"/>
              <a:gd name="T33" fmla="*/ 1050 h 1401"/>
              <a:gd name="T34" fmla="*/ 0 w 1166"/>
              <a:gd name="T35" fmla="*/ 350 h 1401"/>
              <a:gd name="T36" fmla="*/ 115 w 1166"/>
              <a:gd name="T37" fmla="*/ 232 h 1401"/>
              <a:gd name="T38" fmla="*/ 1050 w 1166"/>
              <a:gd name="T39" fmla="*/ 232 h 1401"/>
              <a:gd name="T40" fmla="*/ 115 w 1166"/>
              <a:gd name="T41" fmla="*/ 1400 h 1401"/>
              <a:gd name="T42" fmla="*/ 115 w 1166"/>
              <a:gd name="T43" fmla="*/ 1282 h 1401"/>
              <a:gd name="T44" fmla="*/ 1050 w 1166"/>
              <a:gd name="T45" fmla="*/ 1282 h 1401"/>
              <a:gd name="T46" fmla="*/ 1050 w 1166"/>
              <a:gd name="T47" fmla="*/ 1400 h 1401"/>
              <a:gd name="T48" fmla="*/ 115 w 1166"/>
              <a:gd name="T49" fmla="*/ 1400 h 1401"/>
              <a:gd name="T50" fmla="*/ 1050 w 1166"/>
              <a:gd name="T51" fmla="*/ 0 h 1401"/>
              <a:gd name="T52" fmla="*/ 1050 w 1166"/>
              <a:gd name="T53" fmla="*/ 118 h 1401"/>
              <a:gd name="T54" fmla="*/ 115 w 1166"/>
              <a:gd name="T55" fmla="*/ 118 h 1401"/>
              <a:gd name="T56" fmla="*/ 115 w 1166"/>
              <a:gd name="T57" fmla="*/ 0 h 1401"/>
              <a:gd name="T58" fmla="*/ 1050 w 1166"/>
              <a:gd name="T59" fmla="*/ 0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66" h="1401">
                <a:moveTo>
                  <a:pt x="875" y="992"/>
                </a:moveTo>
                <a:lnTo>
                  <a:pt x="875" y="905"/>
                </a:lnTo>
                <a:cubicBezTo>
                  <a:pt x="875" y="807"/>
                  <a:pt x="680" y="757"/>
                  <a:pt x="582" y="757"/>
                </a:cubicBezTo>
                <a:cubicBezTo>
                  <a:pt x="483" y="757"/>
                  <a:pt x="290" y="807"/>
                  <a:pt x="290" y="905"/>
                </a:cubicBezTo>
                <a:lnTo>
                  <a:pt x="290" y="992"/>
                </a:lnTo>
                <a:lnTo>
                  <a:pt x="875" y="992"/>
                </a:lnTo>
                <a:close/>
                <a:moveTo>
                  <a:pt x="582" y="394"/>
                </a:moveTo>
                <a:cubicBezTo>
                  <a:pt x="511" y="394"/>
                  <a:pt x="451" y="454"/>
                  <a:pt x="451" y="525"/>
                </a:cubicBezTo>
                <a:cubicBezTo>
                  <a:pt x="451" y="596"/>
                  <a:pt x="511" y="656"/>
                  <a:pt x="582" y="656"/>
                </a:cubicBezTo>
                <a:cubicBezTo>
                  <a:pt x="653" y="656"/>
                  <a:pt x="713" y="596"/>
                  <a:pt x="713" y="525"/>
                </a:cubicBezTo>
                <a:cubicBezTo>
                  <a:pt x="713" y="454"/>
                  <a:pt x="653" y="394"/>
                  <a:pt x="582" y="394"/>
                </a:cubicBezTo>
                <a:close/>
                <a:moveTo>
                  <a:pt x="1050" y="232"/>
                </a:moveTo>
                <a:cubicBezTo>
                  <a:pt x="1113" y="232"/>
                  <a:pt x="1165" y="287"/>
                  <a:pt x="1165" y="350"/>
                </a:cubicBezTo>
                <a:lnTo>
                  <a:pt x="1165" y="1050"/>
                </a:lnTo>
                <a:cubicBezTo>
                  <a:pt x="1165" y="1113"/>
                  <a:pt x="1113" y="1167"/>
                  <a:pt x="1050" y="1167"/>
                </a:cubicBezTo>
                <a:lnTo>
                  <a:pt x="115" y="1167"/>
                </a:lnTo>
                <a:cubicBezTo>
                  <a:pt x="52" y="1167"/>
                  <a:pt x="0" y="1113"/>
                  <a:pt x="0" y="1050"/>
                </a:cubicBezTo>
                <a:lnTo>
                  <a:pt x="0" y="350"/>
                </a:lnTo>
                <a:cubicBezTo>
                  <a:pt x="0" y="287"/>
                  <a:pt x="52" y="232"/>
                  <a:pt x="115" y="232"/>
                </a:cubicBezTo>
                <a:lnTo>
                  <a:pt x="1050" y="232"/>
                </a:lnTo>
                <a:close/>
                <a:moveTo>
                  <a:pt x="115" y="1400"/>
                </a:moveTo>
                <a:lnTo>
                  <a:pt x="115" y="1282"/>
                </a:lnTo>
                <a:lnTo>
                  <a:pt x="1050" y="1282"/>
                </a:lnTo>
                <a:lnTo>
                  <a:pt x="1050" y="1400"/>
                </a:lnTo>
                <a:lnTo>
                  <a:pt x="115" y="1400"/>
                </a:lnTo>
                <a:close/>
                <a:moveTo>
                  <a:pt x="1050" y="0"/>
                </a:moveTo>
                <a:lnTo>
                  <a:pt x="1050" y="118"/>
                </a:lnTo>
                <a:lnTo>
                  <a:pt x="115" y="118"/>
                </a:lnTo>
                <a:lnTo>
                  <a:pt x="115" y="0"/>
                </a:ln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4239421" y="1489077"/>
            <a:ext cx="504825" cy="377825"/>
          </a:xfrm>
          <a:custGeom>
            <a:avLst/>
            <a:gdLst>
              <a:gd name="T0" fmla="*/ 1042 w 1401"/>
              <a:gd name="T1" fmla="*/ 642 h 1051"/>
              <a:gd name="T2" fmla="*/ 1020 w 1401"/>
              <a:gd name="T3" fmla="*/ 525 h 1051"/>
              <a:gd name="T4" fmla="*/ 1042 w 1401"/>
              <a:gd name="T5" fmla="*/ 407 h 1051"/>
              <a:gd name="T6" fmla="*/ 1138 w 1401"/>
              <a:gd name="T7" fmla="*/ 407 h 1051"/>
              <a:gd name="T8" fmla="*/ 1225 w 1401"/>
              <a:gd name="T9" fmla="*/ 292 h 1051"/>
              <a:gd name="T10" fmla="*/ 1110 w 1401"/>
              <a:gd name="T11" fmla="*/ 175 h 1051"/>
              <a:gd name="T12" fmla="*/ 949 w 1401"/>
              <a:gd name="T13" fmla="*/ 407 h 1051"/>
              <a:gd name="T14" fmla="*/ 933 w 1401"/>
              <a:gd name="T15" fmla="*/ 525 h 1051"/>
              <a:gd name="T16" fmla="*/ 949 w 1401"/>
              <a:gd name="T17" fmla="*/ 642 h 1051"/>
              <a:gd name="T18" fmla="*/ 1110 w 1401"/>
              <a:gd name="T19" fmla="*/ 875 h 1051"/>
              <a:gd name="T20" fmla="*/ 1225 w 1401"/>
              <a:gd name="T21" fmla="*/ 757 h 1051"/>
              <a:gd name="T22" fmla="*/ 1138 w 1401"/>
              <a:gd name="T23" fmla="*/ 642 h 1051"/>
              <a:gd name="T24" fmla="*/ 1042 w 1401"/>
              <a:gd name="T25" fmla="*/ 642 h 1051"/>
              <a:gd name="T26" fmla="*/ 818 w 1401"/>
              <a:gd name="T27" fmla="*/ 875 h 1051"/>
              <a:gd name="T28" fmla="*/ 818 w 1401"/>
              <a:gd name="T29" fmla="*/ 817 h 1051"/>
              <a:gd name="T30" fmla="*/ 468 w 1401"/>
              <a:gd name="T31" fmla="*/ 637 h 1051"/>
              <a:gd name="T32" fmla="*/ 118 w 1401"/>
              <a:gd name="T33" fmla="*/ 817 h 1051"/>
              <a:gd name="T34" fmla="*/ 118 w 1401"/>
              <a:gd name="T35" fmla="*/ 875 h 1051"/>
              <a:gd name="T36" fmla="*/ 818 w 1401"/>
              <a:gd name="T37" fmla="*/ 875 h 1051"/>
              <a:gd name="T38" fmla="*/ 468 w 1401"/>
              <a:gd name="T39" fmla="*/ 175 h 1051"/>
              <a:gd name="T40" fmla="*/ 293 w 1401"/>
              <a:gd name="T41" fmla="*/ 350 h 1051"/>
              <a:gd name="T42" fmla="*/ 468 w 1401"/>
              <a:gd name="T43" fmla="*/ 525 h 1051"/>
              <a:gd name="T44" fmla="*/ 643 w 1401"/>
              <a:gd name="T45" fmla="*/ 350 h 1051"/>
              <a:gd name="T46" fmla="*/ 468 w 1401"/>
              <a:gd name="T47" fmla="*/ 175 h 1051"/>
              <a:gd name="T48" fmla="*/ 1282 w 1401"/>
              <a:gd name="T49" fmla="*/ 0 h 1051"/>
              <a:gd name="T50" fmla="*/ 1400 w 1401"/>
              <a:gd name="T51" fmla="*/ 118 h 1051"/>
              <a:gd name="T52" fmla="*/ 1400 w 1401"/>
              <a:gd name="T53" fmla="*/ 932 h 1051"/>
              <a:gd name="T54" fmla="*/ 1282 w 1401"/>
              <a:gd name="T55" fmla="*/ 1050 h 1051"/>
              <a:gd name="T56" fmla="*/ 118 w 1401"/>
              <a:gd name="T57" fmla="*/ 1050 h 1051"/>
              <a:gd name="T58" fmla="*/ 0 w 1401"/>
              <a:gd name="T59" fmla="*/ 932 h 1051"/>
              <a:gd name="T60" fmla="*/ 0 w 1401"/>
              <a:gd name="T61" fmla="*/ 118 h 1051"/>
              <a:gd name="T62" fmla="*/ 118 w 1401"/>
              <a:gd name="T63" fmla="*/ 0 h 1051"/>
              <a:gd name="T64" fmla="*/ 1282 w 1401"/>
              <a:gd name="T65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01" h="1051">
                <a:moveTo>
                  <a:pt x="1042" y="642"/>
                </a:moveTo>
                <a:cubicBezTo>
                  <a:pt x="1028" y="607"/>
                  <a:pt x="1020" y="566"/>
                  <a:pt x="1020" y="525"/>
                </a:cubicBezTo>
                <a:cubicBezTo>
                  <a:pt x="1020" y="484"/>
                  <a:pt x="1028" y="443"/>
                  <a:pt x="1042" y="407"/>
                </a:cubicBezTo>
                <a:lnTo>
                  <a:pt x="1138" y="407"/>
                </a:lnTo>
                <a:lnTo>
                  <a:pt x="1225" y="292"/>
                </a:lnTo>
                <a:lnTo>
                  <a:pt x="1110" y="175"/>
                </a:lnTo>
                <a:cubicBezTo>
                  <a:pt x="1034" y="232"/>
                  <a:pt x="976" y="312"/>
                  <a:pt x="949" y="407"/>
                </a:cubicBezTo>
                <a:cubicBezTo>
                  <a:pt x="938" y="446"/>
                  <a:pt x="933" y="484"/>
                  <a:pt x="933" y="525"/>
                </a:cubicBezTo>
                <a:cubicBezTo>
                  <a:pt x="933" y="566"/>
                  <a:pt x="938" y="604"/>
                  <a:pt x="949" y="642"/>
                </a:cubicBezTo>
                <a:cubicBezTo>
                  <a:pt x="976" y="735"/>
                  <a:pt x="1034" y="817"/>
                  <a:pt x="1110" y="875"/>
                </a:cubicBezTo>
                <a:lnTo>
                  <a:pt x="1225" y="757"/>
                </a:lnTo>
                <a:lnTo>
                  <a:pt x="1138" y="642"/>
                </a:lnTo>
                <a:lnTo>
                  <a:pt x="1042" y="642"/>
                </a:lnTo>
                <a:close/>
                <a:moveTo>
                  <a:pt x="818" y="875"/>
                </a:moveTo>
                <a:lnTo>
                  <a:pt x="818" y="817"/>
                </a:lnTo>
                <a:cubicBezTo>
                  <a:pt x="818" y="700"/>
                  <a:pt x="585" y="637"/>
                  <a:pt x="468" y="637"/>
                </a:cubicBezTo>
                <a:cubicBezTo>
                  <a:pt x="350" y="637"/>
                  <a:pt x="118" y="700"/>
                  <a:pt x="118" y="817"/>
                </a:cubicBezTo>
                <a:lnTo>
                  <a:pt x="118" y="875"/>
                </a:lnTo>
                <a:lnTo>
                  <a:pt x="818" y="875"/>
                </a:lnTo>
                <a:close/>
                <a:moveTo>
                  <a:pt x="468" y="175"/>
                </a:moveTo>
                <a:cubicBezTo>
                  <a:pt x="372" y="175"/>
                  <a:pt x="293" y="254"/>
                  <a:pt x="293" y="350"/>
                </a:cubicBezTo>
                <a:cubicBezTo>
                  <a:pt x="293" y="446"/>
                  <a:pt x="372" y="525"/>
                  <a:pt x="468" y="525"/>
                </a:cubicBezTo>
                <a:cubicBezTo>
                  <a:pt x="563" y="525"/>
                  <a:pt x="643" y="446"/>
                  <a:pt x="643" y="350"/>
                </a:cubicBezTo>
                <a:cubicBezTo>
                  <a:pt x="643" y="254"/>
                  <a:pt x="563" y="175"/>
                  <a:pt x="468" y="175"/>
                </a:cubicBezTo>
                <a:close/>
                <a:moveTo>
                  <a:pt x="1282" y="0"/>
                </a:moveTo>
                <a:cubicBezTo>
                  <a:pt x="1345" y="0"/>
                  <a:pt x="1400" y="55"/>
                  <a:pt x="1400" y="118"/>
                </a:cubicBezTo>
                <a:lnTo>
                  <a:pt x="1400" y="932"/>
                </a:lnTo>
                <a:cubicBezTo>
                  <a:pt x="1400" y="995"/>
                  <a:pt x="1345" y="1050"/>
                  <a:pt x="1282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128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5315746" y="1489077"/>
            <a:ext cx="504825" cy="377825"/>
          </a:xfrm>
          <a:custGeom>
            <a:avLst/>
            <a:gdLst>
              <a:gd name="T0" fmla="*/ 1282 w 1401"/>
              <a:gd name="T1" fmla="*/ 525 h 1051"/>
              <a:gd name="T2" fmla="*/ 1282 w 1401"/>
              <a:gd name="T3" fmla="*/ 175 h 1051"/>
              <a:gd name="T4" fmla="*/ 818 w 1401"/>
              <a:gd name="T5" fmla="*/ 175 h 1051"/>
              <a:gd name="T6" fmla="*/ 818 w 1401"/>
              <a:gd name="T7" fmla="*/ 525 h 1051"/>
              <a:gd name="T8" fmla="*/ 1282 w 1401"/>
              <a:gd name="T9" fmla="*/ 525 h 1051"/>
              <a:gd name="T10" fmla="*/ 818 w 1401"/>
              <a:gd name="T11" fmla="*/ 875 h 1051"/>
              <a:gd name="T12" fmla="*/ 818 w 1401"/>
              <a:gd name="T13" fmla="*/ 817 h 1051"/>
              <a:gd name="T14" fmla="*/ 468 w 1401"/>
              <a:gd name="T15" fmla="*/ 637 h 1051"/>
              <a:gd name="T16" fmla="*/ 118 w 1401"/>
              <a:gd name="T17" fmla="*/ 817 h 1051"/>
              <a:gd name="T18" fmla="*/ 118 w 1401"/>
              <a:gd name="T19" fmla="*/ 875 h 1051"/>
              <a:gd name="T20" fmla="*/ 818 w 1401"/>
              <a:gd name="T21" fmla="*/ 875 h 1051"/>
              <a:gd name="T22" fmla="*/ 468 w 1401"/>
              <a:gd name="T23" fmla="*/ 175 h 1051"/>
              <a:gd name="T24" fmla="*/ 293 w 1401"/>
              <a:gd name="T25" fmla="*/ 350 h 1051"/>
              <a:gd name="T26" fmla="*/ 468 w 1401"/>
              <a:gd name="T27" fmla="*/ 525 h 1051"/>
              <a:gd name="T28" fmla="*/ 643 w 1401"/>
              <a:gd name="T29" fmla="*/ 350 h 1051"/>
              <a:gd name="T30" fmla="*/ 468 w 1401"/>
              <a:gd name="T31" fmla="*/ 175 h 1051"/>
              <a:gd name="T32" fmla="*/ 1282 w 1401"/>
              <a:gd name="T33" fmla="*/ 0 h 1051"/>
              <a:gd name="T34" fmla="*/ 1400 w 1401"/>
              <a:gd name="T35" fmla="*/ 118 h 1051"/>
              <a:gd name="T36" fmla="*/ 1400 w 1401"/>
              <a:gd name="T37" fmla="*/ 932 h 1051"/>
              <a:gd name="T38" fmla="*/ 1282 w 1401"/>
              <a:gd name="T39" fmla="*/ 1050 h 1051"/>
              <a:gd name="T40" fmla="*/ 118 w 1401"/>
              <a:gd name="T41" fmla="*/ 1050 h 1051"/>
              <a:gd name="T42" fmla="*/ 0 w 1401"/>
              <a:gd name="T43" fmla="*/ 932 h 1051"/>
              <a:gd name="T44" fmla="*/ 0 w 1401"/>
              <a:gd name="T45" fmla="*/ 118 h 1051"/>
              <a:gd name="T46" fmla="*/ 118 w 1401"/>
              <a:gd name="T47" fmla="*/ 0 h 1051"/>
              <a:gd name="T48" fmla="*/ 1282 w 1401"/>
              <a:gd name="T49" fmla="*/ 0 h 1051"/>
              <a:gd name="T50" fmla="*/ 1225 w 1401"/>
              <a:gd name="T51" fmla="*/ 292 h 1051"/>
              <a:gd name="T52" fmla="*/ 1050 w 1401"/>
              <a:gd name="T53" fmla="*/ 407 h 1051"/>
              <a:gd name="T54" fmla="*/ 875 w 1401"/>
              <a:gd name="T55" fmla="*/ 292 h 1051"/>
              <a:gd name="T56" fmla="*/ 875 w 1401"/>
              <a:gd name="T57" fmla="*/ 232 h 1051"/>
              <a:gd name="T58" fmla="*/ 1050 w 1401"/>
              <a:gd name="T59" fmla="*/ 350 h 1051"/>
              <a:gd name="T60" fmla="*/ 1225 w 1401"/>
              <a:gd name="T61" fmla="*/ 232 h 1051"/>
              <a:gd name="T62" fmla="*/ 1225 w 1401"/>
              <a:gd name="T63" fmla="*/ 292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01" h="1051">
                <a:moveTo>
                  <a:pt x="1282" y="525"/>
                </a:moveTo>
                <a:lnTo>
                  <a:pt x="1282" y="175"/>
                </a:lnTo>
                <a:lnTo>
                  <a:pt x="818" y="175"/>
                </a:lnTo>
                <a:lnTo>
                  <a:pt x="818" y="525"/>
                </a:lnTo>
                <a:lnTo>
                  <a:pt x="1282" y="525"/>
                </a:lnTo>
                <a:close/>
                <a:moveTo>
                  <a:pt x="818" y="875"/>
                </a:moveTo>
                <a:lnTo>
                  <a:pt x="818" y="817"/>
                </a:lnTo>
                <a:cubicBezTo>
                  <a:pt x="818" y="700"/>
                  <a:pt x="585" y="637"/>
                  <a:pt x="468" y="637"/>
                </a:cubicBezTo>
                <a:cubicBezTo>
                  <a:pt x="350" y="637"/>
                  <a:pt x="118" y="700"/>
                  <a:pt x="118" y="817"/>
                </a:cubicBezTo>
                <a:lnTo>
                  <a:pt x="118" y="875"/>
                </a:lnTo>
                <a:lnTo>
                  <a:pt x="818" y="875"/>
                </a:lnTo>
                <a:close/>
                <a:moveTo>
                  <a:pt x="468" y="175"/>
                </a:moveTo>
                <a:cubicBezTo>
                  <a:pt x="372" y="175"/>
                  <a:pt x="293" y="254"/>
                  <a:pt x="293" y="350"/>
                </a:cubicBezTo>
                <a:cubicBezTo>
                  <a:pt x="293" y="446"/>
                  <a:pt x="372" y="525"/>
                  <a:pt x="468" y="525"/>
                </a:cubicBezTo>
                <a:cubicBezTo>
                  <a:pt x="563" y="525"/>
                  <a:pt x="643" y="446"/>
                  <a:pt x="643" y="350"/>
                </a:cubicBezTo>
                <a:cubicBezTo>
                  <a:pt x="643" y="254"/>
                  <a:pt x="563" y="175"/>
                  <a:pt x="468" y="175"/>
                </a:cubicBezTo>
                <a:close/>
                <a:moveTo>
                  <a:pt x="1282" y="0"/>
                </a:moveTo>
                <a:cubicBezTo>
                  <a:pt x="1345" y="0"/>
                  <a:pt x="1400" y="55"/>
                  <a:pt x="1400" y="118"/>
                </a:cubicBezTo>
                <a:lnTo>
                  <a:pt x="1400" y="932"/>
                </a:lnTo>
                <a:cubicBezTo>
                  <a:pt x="1400" y="995"/>
                  <a:pt x="1345" y="1050"/>
                  <a:pt x="1282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1282" y="0"/>
                </a:lnTo>
                <a:close/>
                <a:moveTo>
                  <a:pt x="1225" y="292"/>
                </a:moveTo>
                <a:lnTo>
                  <a:pt x="1050" y="407"/>
                </a:lnTo>
                <a:lnTo>
                  <a:pt x="875" y="292"/>
                </a:lnTo>
                <a:lnTo>
                  <a:pt x="875" y="232"/>
                </a:lnTo>
                <a:lnTo>
                  <a:pt x="1050" y="350"/>
                </a:lnTo>
                <a:lnTo>
                  <a:pt x="1225" y="232"/>
                </a:lnTo>
                <a:lnTo>
                  <a:pt x="1225" y="2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6433344" y="1509713"/>
            <a:ext cx="419100" cy="336550"/>
          </a:xfrm>
          <a:custGeom>
            <a:avLst/>
            <a:gdLst>
              <a:gd name="T0" fmla="*/ 640 w 1166"/>
              <a:gd name="T1" fmla="*/ 263 h 936"/>
              <a:gd name="T2" fmla="*/ 640 w 1166"/>
              <a:gd name="T3" fmla="*/ 148 h 936"/>
              <a:gd name="T4" fmla="*/ 525 w 1166"/>
              <a:gd name="T5" fmla="*/ 148 h 936"/>
              <a:gd name="T6" fmla="*/ 525 w 1166"/>
              <a:gd name="T7" fmla="*/ 263 h 936"/>
              <a:gd name="T8" fmla="*/ 640 w 1166"/>
              <a:gd name="T9" fmla="*/ 263 h 936"/>
              <a:gd name="T10" fmla="*/ 640 w 1166"/>
              <a:gd name="T11" fmla="*/ 525 h 936"/>
              <a:gd name="T12" fmla="*/ 640 w 1166"/>
              <a:gd name="T13" fmla="*/ 410 h 936"/>
              <a:gd name="T14" fmla="*/ 525 w 1166"/>
              <a:gd name="T15" fmla="*/ 410 h 936"/>
              <a:gd name="T16" fmla="*/ 525 w 1166"/>
              <a:gd name="T17" fmla="*/ 525 h 936"/>
              <a:gd name="T18" fmla="*/ 640 w 1166"/>
              <a:gd name="T19" fmla="*/ 525 h 936"/>
              <a:gd name="T20" fmla="*/ 640 w 1166"/>
              <a:gd name="T21" fmla="*/ 788 h 936"/>
              <a:gd name="T22" fmla="*/ 640 w 1166"/>
              <a:gd name="T23" fmla="*/ 673 h 936"/>
              <a:gd name="T24" fmla="*/ 525 w 1166"/>
              <a:gd name="T25" fmla="*/ 673 h 936"/>
              <a:gd name="T26" fmla="*/ 525 w 1166"/>
              <a:gd name="T27" fmla="*/ 788 h 936"/>
              <a:gd name="T28" fmla="*/ 640 w 1166"/>
              <a:gd name="T29" fmla="*/ 788 h 936"/>
              <a:gd name="T30" fmla="*/ 1165 w 1166"/>
              <a:gd name="T31" fmla="*/ 350 h 936"/>
              <a:gd name="T32" fmla="*/ 1050 w 1166"/>
              <a:gd name="T33" fmla="*/ 468 h 936"/>
              <a:gd name="T34" fmla="*/ 1165 w 1166"/>
              <a:gd name="T35" fmla="*/ 585 h 936"/>
              <a:gd name="T36" fmla="*/ 1165 w 1166"/>
              <a:gd name="T37" fmla="*/ 818 h 936"/>
              <a:gd name="T38" fmla="*/ 1050 w 1166"/>
              <a:gd name="T39" fmla="*/ 935 h 936"/>
              <a:gd name="T40" fmla="*/ 115 w 1166"/>
              <a:gd name="T41" fmla="*/ 935 h 936"/>
              <a:gd name="T42" fmla="*/ 0 w 1166"/>
              <a:gd name="T43" fmla="*/ 818 h 936"/>
              <a:gd name="T44" fmla="*/ 0 w 1166"/>
              <a:gd name="T45" fmla="*/ 585 h 936"/>
              <a:gd name="T46" fmla="*/ 115 w 1166"/>
              <a:gd name="T47" fmla="*/ 468 h 936"/>
              <a:gd name="T48" fmla="*/ 0 w 1166"/>
              <a:gd name="T49" fmla="*/ 350 h 936"/>
              <a:gd name="T50" fmla="*/ 0 w 1166"/>
              <a:gd name="T51" fmla="*/ 118 h 936"/>
              <a:gd name="T52" fmla="*/ 115 w 1166"/>
              <a:gd name="T53" fmla="*/ 0 h 936"/>
              <a:gd name="T54" fmla="*/ 1050 w 1166"/>
              <a:gd name="T55" fmla="*/ 0 h 936"/>
              <a:gd name="T56" fmla="*/ 1165 w 1166"/>
              <a:gd name="T57" fmla="*/ 118 h 936"/>
              <a:gd name="T58" fmla="*/ 1165 w 1166"/>
              <a:gd name="T59" fmla="*/ 35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66" h="936">
                <a:moveTo>
                  <a:pt x="640" y="263"/>
                </a:moveTo>
                <a:lnTo>
                  <a:pt x="640" y="148"/>
                </a:lnTo>
                <a:lnTo>
                  <a:pt x="525" y="148"/>
                </a:lnTo>
                <a:lnTo>
                  <a:pt x="525" y="263"/>
                </a:lnTo>
                <a:lnTo>
                  <a:pt x="640" y="263"/>
                </a:lnTo>
                <a:close/>
                <a:moveTo>
                  <a:pt x="640" y="525"/>
                </a:moveTo>
                <a:lnTo>
                  <a:pt x="640" y="410"/>
                </a:lnTo>
                <a:lnTo>
                  <a:pt x="525" y="410"/>
                </a:lnTo>
                <a:lnTo>
                  <a:pt x="525" y="525"/>
                </a:lnTo>
                <a:lnTo>
                  <a:pt x="640" y="525"/>
                </a:lnTo>
                <a:close/>
                <a:moveTo>
                  <a:pt x="640" y="788"/>
                </a:moveTo>
                <a:lnTo>
                  <a:pt x="640" y="673"/>
                </a:lnTo>
                <a:lnTo>
                  <a:pt x="525" y="673"/>
                </a:lnTo>
                <a:lnTo>
                  <a:pt x="525" y="788"/>
                </a:lnTo>
                <a:lnTo>
                  <a:pt x="640" y="788"/>
                </a:lnTo>
                <a:close/>
                <a:moveTo>
                  <a:pt x="1165" y="350"/>
                </a:moveTo>
                <a:cubicBezTo>
                  <a:pt x="1102" y="350"/>
                  <a:pt x="1050" y="405"/>
                  <a:pt x="1050" y="468"/>
                </a:cubicBezTo>
                <a:cubicBezTo>
                  <a:pt x="1050" y="531"/>
                  <a:pt x="1102" y="585"/>
                  <a:pt x="1165" y="585"/>
                </a:cubicBezTo>
                <a:lnTo>
                  <a:pt x="1165" y="818"/>
                </a:lnTo>
                <a:cubicBezTo>
                  <a:pt x="1165" y="881"/>
                  <a:pt x="1113" y="935"/>
                  <a:pt x="1050" y="935"/>
                </a:cubicBezTo>
                <a:lnTo>
                  <a:pt x="115" y="935"/>
                </a:lnTo>
                <a:cubicBezTo>
                  <a:pt x="52" y="935"/>
                  <a:pt x="0" y="881"/>
                  <a:pt x="0" y="818"/>
                </a:cubicBezTo>
                <a:lnTo>
                  <a:pt x="0" y="585"/>
                </a:lnTo>
                <a:cubicBezTo>
                  <a:pt x="66" y="585"/>
                  <a:pt x="115" y="531"/>
                  <a:pt x="115" y="468"/>
                </a:cubicBezTo>
                <a:cubicBezTo>
                  <a:pt x="115" y="405"/>
                  <a:pt x="63" y="350"/>
                  <a:pt x="0" y="350"/>
                </a:cubicBezTo>
                <a:lnTo>
                  <a:pt x="0" y="118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ubicBezTo>
                  <a:pt x="1113" y="0"/>
                  <a:pt x="1165" y="52"/>
                  <a:pt x="1165" y="118"/>
                </a:cubicBezTo>
                <a:lnTo>
                  <a:pt x="1165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7528721" y="1447800"/>
            <a:ext cx="377825" cy="463550"/>
          </a:xfrm>
          <a:custGeom>
            <a:avLst/>
            <a:gdLst>
              <a:gd name="T0" fmla="*/ 932 w 1051"/>
              <a:gd name="T1" fmla="*/ 118 h 1286"/>
              <a:gd name="T2" fmla="*/ 1050 w 1051"/>
              <a:gd name="T3" fmla="*/ 236 h 1286"/>
              <a:gd name="T4" fmla="*/ 1050 w 1051"/>
              <a:gd name="T5" fmla="*/ 1050 h 1286"/>
              <a:gd name="T6" fmla="*/ 932 w 1051"/>
              <a:gd name="T7" fmla="*/ 1168 h 1286"/>
              <a:gd name="T8" fmla="*/ 642 w 1051"/>
              <a:gd name="T9" fmla="*/ 1168 h 1286"/>
              <a:gd name="T10" fmla="*/ 642 w 1051"/>
              <a:gd name="T11" fmla="*/ 643 h 1286"/>
              <a:gd name="T12" fmla="*/ 932 w 1051"/>
              <a:gd name="T13" fmla="*/ 993 h 1286"/>
              <a:gd name="T14" fmla="*/ 932 w 1051"/>
              <a:gd name="T15" fmla="*/ 236 h 1286"/>
              <a:gd name="T16" fmla="*/ 642 w 1051"/>
              <a:gd name="T17" fmla="*/ 236 h 1286"/>
              <a:gd name="T18" fmla="*/ 642 w 1051"/>
              <a:gd name="T19" fmla="*/ 118 h 1286"/>
              <a:gd name="T20" fmla="*/ 932 w 1051"/>
              <a:gd name="T21" fmla="*/ 118 h 1286"/>
              <a:gd name="T22" fmla="*/ 407 w 1051"/>
              <a:gd name="T23" fmla="*/ 993 h 1286"/>
              <a:gd name="T24" fmla="*/ 407 w 1051"/>
              <a:gd name="T25" fmla="*/ 643 h 1286"/>
              <a:gd name="T26" fmla="*/ 117 w 1051"/>
              <a:gd name="T27" fmla="*/ 993 h 1286"/>
              <a:gd name="T28" fmla="*/ 407 w 1051"/>
              <a:gd name="T29" fmla="*/ 993 h 1286"/>
              <a:gd name="T30" fmla="*/ 407 w 1051"/>
              <a:gd name="T31" fmla="*/ 0 h 1286"/>
              <a:gd name="T32" fmla="*/ 525 w 1051"/>
              <a:gd name="T33" fmla="*/ 0 h 1286"/>
              <a:gd name="T34" fmla="*/ 525 w 1051"/>
              <a:gd name="T35" fmla="*/ 1285 h 1286"/>
              <a:gd name="T36" fmla="*/ 407 w 1051"/>
              <a:gd name="T37" fmla="*/ 1285 h 1286"/>
              <a:gd name="T38" fmla="*/ 407 w 1051"/>
              <a:gd name="T39" fmla="*/ 1168 h 1286"/>
              <a:gd name="T40" fmla="*/ 117 w 1051"/>
              <a:gd name="T41" fmla="*/ 1168 h 1286"/>
              <a:gd name="T42" fmla="*/ 0 w 1051"/>
              <a:gd name="T43" fmla="*/ 1050 h 1286"/>
              <a:gd name="T44" fmla="*/ 0 w 1051"/>
              <a:gd name="T45" fmla="*/ 236 h 1286"/>
              <a:gd name="T46" fmla="*/ 117 w 1051"/>
              <a:gd name="T47" fmla="*/ 118 h 1286"/>
              <a:gd name="T48" fmla="*/ 407 w 1051"/>
              <a:gd name="T49" fmla="*/ 118 h 1286"/>
              <a:gd name="T50" fmla="*/ 407 w 1051"/>
              <a:gd name="T51" fmla="*/ 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51" h="1286">
                <a:moveTo>
                  <a:pt x="932" y="118"/>
                </a:moveTo>
                <a:cubicBezTo>
                  <a:pt x="995" y="118"/>
                  <a:pt x="1050" y="173"/>
                  <a:pt x="1050" y="236"/>
                </a:cubicBezTo>
                <a:lnTo>
                  <a:pt x="1050" y="1050"/>
                </a:lnTo>
                <a:cubicBezTo>
                  <a:pt x="1050" y="1113"/>
                  <a:pt x="995" y="1168"/>
                  <a:pt x="932" y="1168"/>
                </a:cubicBezTo>
                <a:lnTo>
                  <a:pt x="642" y="1168"/>
                </a:lnTo>
                <a:lnTo>
                  <a:pt x="642" y="643"/>
                </a:lnTo>
                <a:lnTo>
                  <a:pt x="932" y="993"/>
                </a:lnTo>
                <a:lnTo>
                  <a:pt x="932" y="236"/>
                </a:lnTo>
                <a:lnTo>
                  <a:pt x="642" y="236"/>
                </a:lnTo>
                <a:lnTo>
                  <a:pt x="642" y="118"/>
                </a:lnTo>
                <a:lnTo>
                  <a:pt x="932" y="118"/>
                </a:lnTo>
                <a:close/>
                <a:moveTo>
                  <a:pt x="407" y="993"/>
                </a:moveTo>
                <a:lnTo>
                  <a:pt x="407" y="643"/>
                </a:lnTo>
                <a:lnTo>
                  <a:pt x="117" y="993"/>
                </a:lnTo>
                <a:lnTo>
                  <a:pt x="407" y="993"/>
                </a:lnTo>
                <a:close/>
                <a:moveTo>
                  <a:pt x="407" y="0"/>
                </a:moveTo>
                <a:lnTo>
                  <a:pt x="525" y="0"/>
                </a:lnTo>
                <a:lnTo>
                  <a:pt x="525" y="1285"/>
                </a:lnTo>
                <a:lnTo>
                  <a:pt x="407" y="1285"/>
                </a:lnTo>
                <a:lnTo>
                  <a:pt x="407" y="1168"/>
                </a:lnTo>
                <a:lnTo>
                  <a:pt x="117" y="1168"/>
                </a:lnTo>
                <a:cubicBezTo>
                  <a:pt x="55" y="1168"/>
                  <a:pt x="0" y="1113"/>
                  <a:pt x="0" y="1050"/>
                </a:cubicBezTo>
                <a:lnTo>
                  <a:pt x="0" y="236"/>
                </a:lnTo>
                <a:cubicBezTo>
                  <a:pt x="0" y="173"/>
                  <a:pt x="55" y="118"/>
                  <a:pt x="117" y="118"/>
                </a:cubicBezTo>
                <a:lnTo>
                  <a:pt x="407" y="118"/>
                </a:lnTo>
                <a:lnTo>
                  <a:pt x="4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0" name="Freeform 19"/>
          <p:cNvSpPr>
            <a:spLocks noChangeArrowheads="1"/>
          </p:cNvSpPr>
          <p:nvPr/>
        </p:nvSpPr>
        <p:spPr bwMode="auto">
          <a:xfrm>
            <a:off x="8584406" y="1531938"/>
            <a:ext cx="419100" cy="293688"/>
          </a:xfrm>
          <a:custGeom>
            <a:avLst/>
            <a:gdLst>
              <a:gd name="T0" fmla="*/ 758 w 1166"/>
              <a:gd name="T1" fmla="*/ 464 h 815"/>
              <a:gd name="T2" fmla="*/ 525 w 1166"/>
              <a:gd name="T3" fmla="*/ 232 h 815"/>
              <a:gd name="T4" fmla="*/ 758 w 1166"/>
              <a:gd name="T5" fmla="*/ 0 h 815"/>
              <a:gd name="T6" fmla="*/ 758 w 1166"/>
              <a:gd name="T7" fmla="*/ 174 h 815"/>
              <a:gd name="T8" fmla="*/ 1165 w 1166"/>
              <a:gd name="T9" fmla="*/ 174 h 815"/>
              <a:gd name="T10" fmla="*/ 1165 w 1166"/>
              <a:gd name="T11" fmla="*/ 289 h 815"/>
              <a:gd name="T12" fmla="*/ 758 w 1166"/>
              <a:gd name="T13" fmla="*/ 289 h 815"/>
              <a:gd name="T14" fmla="*/ 758 w 1166"/>
              <a:gd name="T15" fmla="*/ 464 h 815"/>
              <a:gd name="T16" fmla="*/ 408 w 1166"/>
              <a:gd name="T17" fmla="*/ 524 h 815"/>
              <a:gd name="T18" fmla="*/ 408 w 1166"/>
              <a:gd name="T19" fmla="*/ 349 h 815"/>
              <a:gd name="T20" fmla="*/ 640 w 1166"/>
              <a:gd name="T21" fmla="*/ 582 h 815"/>
              <a:gd name="T22" fmla="*/ 408 w 1166"/>
              <a:gd name="T23" fmla="*/ 814 h 815"/>
              <a:gd name="T24" fmla="*/ 408 w 1166"/>
              <a:gd name="T25" fmla="*/ 639 h 815"/>
              <a:gd name="T26" fmla="*/ 0 w 1166"/>
              <a:gd name="T27" fmla="*/ 639 h 815"/>
              <a:gd name="T28" fmla="*/ 0 w 1166"/>
              <a:gd name="T29" fmla="*/ 524 h 815"/>
              <a:gd name="T30" fmla="*/ 408 w 1166"/>
              <a:gd name="T31" fmla="*/ 524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66" h="815">
                <a:moveTo>
                  <a:pt x="758" y="464"/>
                </a:moveTo>
                <a:lnTo>
                  <a:pt x="525" y="232"/>
                </a:lnTo>
                <a:lnTo>
                  <a:pt x="758" y="0"/>
                </a:lnTo>
                <a:lnTo>
                  <a:pt x="758" y="174"/>
                </a:lnTo>
                <a:lnTo>
                  <a:pt x="1165" y="174"/>
                </a:lnTo>
                <a:lnTo>
                  <a:pt x="1165" y="289"/>
                </a:lnTo>
                <a:lnTo>
                  <a:pt x="758" y="289"/>
                </a:lnTo>
                <a:lnTo>
                  <a:pt x="758" y="464"/>
                </a:lnTo>
                <a:close/>
                <a:moveTo>
                  <a:pt x="408" y="524"/>
                </a:moveTo>
                <a:lnTo>
                  <a:pt x="408" y="349"/>
                </a:lnTo>
                <a:lnTo>
                  <a:pt x="640" y="582"/>
                </a:lnTo>
                <a:lnTo>
                  <a:pt x="408" y="814"/>
                </a:lnTo>
                <a:lnTo>
                  <a:pt x="408" y="639"/>
                </a:lnTo>
                <a:lnTo>
                  <a:pt x="0" y="639"/>
                </a:lnTo>
                <a:lnTo>
                  <a:pt x="0" y="524"/>
                </a:lnTo>
                <a:lnTo>
                  <a:pt x="408" y="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9659144" y="1468438"/>
            <a:ext cx="419100" cy="419100"/>
          </a:xfrm>
          <a:custGeom>
            <a:avLst/>
            <a:gdLst>
              <a:gd name="T0" fmla="*/ 933 w 1166"/>
              <a:gd name="T1" fmla="*/ 350 h 1165"/>
              <a:gd name="T2" fmla="*/ 933 w 1166"/>
              <a:gd name="T3" fmla="*/ 232 h 1165"/>
              <a:gd name="T4" fmla="*/ 233 w 1166"/>
              <a:gd name="T5" fmla="*/ 232 h 1165"/>
              <a:gd name="T6" fmla="*/ 233 w 1166"/>
              <a:gd name="T7" fmla="*/ 350 h 1165"/>
              <a:gd name="T8" fmla="*/ 933 w 1166"/>
              <a:gd name="T9" fmla="*/ 350 h 1165"/>
              <a:gd name="T10" fmla="*/ 933 w 1166"/>
              <a:gd name="T11" fmla="*/ 524 h 1165"/>
              <a:gd name="T12" fmla="*/ 933 w 1166"/>
              <a:gd name="T13" fmla="*/ 407 h 1165"/>
              <a:gd name="T14" fmla="*/ 233 w 1166"/>
              <a:gd name="T15" fmla="*/ 407 h 1165"/>
              <a:gd name="T16" fmla="*/ 233 w 1166"/>
              <a:gd name="T17" fmla="*/ 524 h 1165"/>
              <a:gd name="T18" fmla="*/ 933 w 1166"/>
              <a:gd name="T19" fmla="*/ 524 h 1165"/>
              <a:gd name="T20" fmla="*/ 933 w 1166"/>
              <a:gd name="T21" fmla="*/ 699 h 1165"/>
              <a:gd name="T22" fmla="*/ 933 w 1166"/>
              <a:gd name="T23" fmla="*/ 582 h 1165"/>
              <a:gd name="T24" fmla="*/ 233 w 1166"/>
              <a:gd name="T25" fmla="*/ 582 h 1165"/>
              <a:gd name="T26" fmla="*/ 233 w 1166"/>
              <a:gd name="T27" fmla="*/ 699 h 1165"/>
              <a:gd name="T28" fmla="*/ 933 w 1166"/>
              <a:gd name="T29" fmla="*/ 699 h 1165"/>
              <a:gd name="T30" fmla="*/ 1165 w 1166"/>
              <a:gd name="T31" fmla="*/ 114 h 1165"/>
              <a:gd name="T32" fmla="*/ 1165 w 1166"/>
              <a:gd name="T33" fmla="*/ 1164 h 1165"/>
              <a:gd name="T34" fmla="*/ 933 w 1166"/>
              <a:gd name="T35" fmla="*/ 932 h 1165"/>
              <a:gd name="T36" fmla="*/ 115 w 1166"/>
              <a:gd name="T37" fmla="*/ 932 h 1165"/>
              <a:gd name="T38" fmla="*/ 0 w 1166"/>
              <a:gd name="T39" fmla="*/ 814 h 1165"/>
              <a:gd name="T40" fmla="*/ 0 w 1166"/>
              <a:gd name="T41" fmla="*/ 114 h 1165"/>
              <a:gd name="T42" fmla="*/ 115 w 1166"/>
              <a:gd name="T43" fmla="*/ 0 h 1165"/>
              <a:gd name="T44" fmla="*/ 1050 w 1166"/>
              <a:gd name="T45" fmla="*/ 0 h 1165"/>
              <a:gd name="T46" fmla="*/ 1165 w 1166"/>
              <a:gd name="T47" fmla="*/ 114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6" h="1165">
                <a:moveTo>
                  <a:pt x="933" y="350"/>
                </a:moveTo>
                <a:lnTo>
                  <a:pt x="933" y="232"/>
                </a:lnTo>
                <a:lnTo>
                  <a:pt x="233" y="232"/>
                </a:lnTo>
                <a:lnTo>
                  <a:pt x="233" y="350"/>
                </a:lnTo>
                <a:lnTo>
                  <a:pt x="933" y="350"/>
                </a:lnTo>
                <a:close/>
                <a:moveTo>
                  <a:pt x="933" y="524"/>
                </a:moveTo>
                <a:lnTo>
                  <a:pt x="933" y="407"/>
                </a:lnTo>
                <a:lnTo>
                  <a:pt x="233" y="407"/>
                </a:lnTo>
                <a:lnTo>
                  <a:pt x="233" y="524"/>
                </a:lnTo>
                <a:lnTo>
                  <a:pt x="933" y="524"/>
                </a:lnTo>
                <a:close/>
                <a:moveTo>
                  <a:pt x="933" y="699"/>
                </a:moveTo>
                <a:lnTo>
                  <a:pt x="933" y="582"/>
                </a:lnTo>
                <a:lnTo>
                  <a:pt x="233" y="582"/>
                </a:lnTo>
                <a:lnTo>
                  <a:pt x="233" y="699"/>
                </a:lnTo>
                <a:lnTo>
                  <a:pt x="933" y="699"/>
                </a:lnTo>
                <a:close/>
                <a:moveTo>
                  <a:pt x="1165" y="114"/>
                </a:moveTo>
                <a:lnTo>
                  <a:pt x="1165" y="1164"/>
                </a:lnTo>
                <a:lnTo>
                  <a:pt x="933" y="932"/>
                </a:lnTo>
                <a:lnTo>
                  <a:pt x="115" y="932"/>
                </a:lnTo>
                <a:cubicBezTo>
                  <a:pt x="52" y="932"/>
                  <a:pt x="0" y="877"/>
                  <a:pt x="0" y="814"/>
                </a:cubicBezTo>
                <a:lnTo>
                  <a:pt x="0" y="114"/>
                </a:lnTo>
                <a:cubicBezTo>
                  <a:pt x="0" y="51"/>
                  <a:pt x="52" y="0"/>
                  <a:pt x="115" y="0"/>
                </a:cubicBezTo>
                <a:lnTo>
                  <a:pt x="1050" y="0"/>
                </a:lnTo>
                <a:cubicBezTo>
                  <a:pt x="1113" y="0"/>
                  <a:pt x="1165" y="51"/>
                  <a:pt x="1165" y="1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2" name="Freeform 21"/>
          <p:cNvSpPr>
            <a:spLocks noChangeArrowheads="1"/>
          </p:cNvSpPr>
          <p:nvPr/>
        </p:nvSpPr>
        <p:spPr bwMode="auto">
          <a:xfrm>
            <a:off x="10756106" y="1487488"/>
            <a:ext cx="381000" cy="381000"/>
          </a:xfrm>
          <a:custGeom>
            <a:avLst/>
            <a:gdLst>
              <a:gd name="T0" fmla="*/ 230 w 1059"/>
              <a:gd name="T1" fmla="*/ 938 h 1057"/>
              <a:gd name="T2" fmla="*/ 700 w 1059"/>
              <a:gd name="T3" fmla="*/ 468 h 1057"/>
              <a:gd name="T4" fmla="*/ 588 w 1059"/>
              <a:gd name="T5" fmla="*/ 356 h 1057"/>
              <a:gd name="T6" fmla="*/ 118 w 1059"/>
              <a:gd name="T7" fmla="*/ 826 h 1057"/>
              <a:gd name="T8" fmla="*/ 230 w 1059"/>
              <a:gd name="T9" fmla="*/ 938 h 1057"/>
              <a:gd name="T10" fmla="*/ 1034 w 1059"/>
              <a:gd name="T11" fmla="*/ 159 h 1057"/>
              <a:gd name="T12" fmla="*/ 1034 w 1059"/>
              <a:gd name="T13" fmla="*/ 241 h 1057"/>
              <a:gd name="T14" fmla="*/ 850 w 1059"/>
              <a:gd name="T15" fmla="*/ 424 h 1057"/>
              <a:gd name="T16" fmla="*/ 962 w 1059"/>
              <a:gd name="T17" fmla="*/ 536 h 1057"/>
              <a:gd name="T18" fmla="*/ 880 w 1059"/>
              <a:gd name="T19" fmla="*/ 618 h 1057"/>
              <a:gd name="T20" fmla="*/ 798 w 1059"/>
              <a:gd name="T21" fmla="*/ 536 h 1057"/>
              <a:gd name="T22" fmla="*/ 276 w 1059"/>
              <a:gd name="T23" fmla="*/ 1056 h 1057"/>
              <a:gd name="T24" fmla="*/ 0 w 1059"/>
              <a:gd name="T25" fmla="*/ 1056 h 1057"/>
              <a:gd name="T26" fmla="*/ 0 w 1059"/>
              <a:gd name="T27" fmla="*/ 780 h 1057"/>
              <a:gd name="T28" fmla="*/ 520 w 1059"/>
              <a:gd name="T29" fmla="*/ 257 h 1057"/>
              <a:gd name="T30" fmla="*/ 438 w 1059"/>
              <a:gd name="T31" fmla="*/ 175 h 1057"/>
              <a:gd name="T32" fmla="*/ 520 w 1059"/>
              <a:gd name="T33" fmla="*/ 93 h 1057"/>
              <a:gd name="T34" fmla="*/ 632 w 1059"/>
              <a:gd name="T35" fmla="*/ 206 h 1057"/>
              <a:gd name="T36" fmla="*/ 815 w 1059"/>
              <a:gd name="T37" fmla="*/ 22 h 1057"/>
              <a:gd name="T38" fmla="*/ 897 w 1059"/>
              <a:gd name="T39" fmla="*/ 22 h 1057"/>
              <a:gd name="T40" fmla="*/ 1034 w 1059"/>
              <a:gd name="T41" fmla="*/ 159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59" h="1057">
                <a:moveTo>
                  <a:pt x="230" y="938"/>
                </a:moveTo>
                <a:lnTo>
                  <a:pt x="700" y="468"/>
                </a:lnTo>
                <a:lnTo>
                  <a:pt x="588" y="356"/>
                </a:lnTo>
                <a:lnTo>
                  <a:pt x="118" y="826"/>
                </a:lnTo>
                <a:lnTo>
                  <a:pt x="230" y="938"/>
                </a:lnTo>
                <a:close/>
                <a:moveTo>
                  <a:pt x="1034" y="159"/>
                </a:moveTo>
                <a:cubicBezTo>
                  <a:pt x="1055" y="181"/>
                  <a:pt x="1058" y="216"/>
                  <a:pt x="1034" y="241"/>
                </a:cubicBezTo>
                <a:lnTo>
                  <a:pt x="850" y="424"/>
                </a:lnTo>
                <a:lnTo>
                  <a:pt x="962" y="536"/>
                </a:lnTo>
                <a:lnTo>
                  <a:pt x="880" y="618"/>
                </a:lnTo>
                <a:lnTo>
                  <a:pt x="798" y="536"/>
                </a:lnTo>
                <a:lnTo>
                  <a:pt x="276" y="1056"/>
                </a:lnTo>
                <a:lnTo>
                  <a:pt x="0" y="1056"/>
                </a:lnTo>
                <a:lnTo>
                  <a:pt x="0" y="780"/>
                </a:lnTo>
                <a:lnTo>
                  <a:pt x="520" y="257"/>
                </a:lnTo>
                <a:lnTo>
                  <a:pt x="438" y="175"/>
                </a:lnTo>
                <a:lnTo>
                  <a:pt x="520" y="93"/>
                </a:lnTo>
                <a:lnTo>
                  <a:pt x="632" y="206"/>
                </a:lnTo>
                <a:lnTo>
                  <a:pt x="815" y="22"/>
                </a:lnTo>
                <a:cubicBezTo>
                  <a:pt x="837" y="0"/>
                  <a:pt x="875" y="0"/>
                  <a:pt x="897" y="22"/>
                </a:cubicBezTo>
                <a:lnTo>
                  <a:pt x="1034" y="1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1054894" y="2339975"/>
            <a:ext cx="419100" cy="419100"/>
          </a:xfrm>
          <a:custGeom>
            <a:avLst/>
            <a:gdLst>
              <a:gd name="T0" fmla="*/ 990 w 1166"/>
              <a:gd name="T1" fmla="*/ 57 h 1166"/>
              <a:gd name="T2" fmla="*/ 1165 w 1166"/>
              <a:gd name="T3" fmla="*/ 57 h 1166"/>
              <a:gd name="T4" fmla="*/ 1165 w 1166"/>
              <a:gd name="T5" fmla="*/ 115 h 1166"/>
              <a:gd name="T6" fmla="*/ 757 w 1166"/>
              <a:gd name="T7" fmla="*/ 525 h 1166"/>
              <a:gd name="T8" fmla="*/ 640 w 1166"/>
              <a:gd name="T9" fmla="*/ 407 h 1166"/>
              <a:gd name="T10" fmla="*/ 990 w 1166"/>
              <a:gd name="T11" fmla="*/ 57 h 1166"/>
              <a:gd name="T12" fmla="*/ 582 w 1166"/>
              <a:gd name="T13" fmla="*/ 612 h 1166"/>
              <a:gd name="T14" fmla="*/ 612 w 1166"/>
              <a:gd name="T15" fmla="*/ 582 h 1166"/>
              <a:gd name="T16" fmla="*/ 582 w 1166"/>
              <a:gd name="T17" fmla="*/ 552 h 1166"/>
              <a:gd name="T18" fmla="*/ 552 w 1166"/>
              <a:gd name="T19" fmla="*/ 582 h 1166"/>
              <a:gd name="T20" fmla="*/ 582 w 1166"/>
              <a:gd name="T21" fmla="*/ 612 h 1166"/>
              <a:gd name="T22" fmla="*/ 232 w 1166"/>
              <a:gd name="T23" fmla="*/ 1050 h 1166"/>
              <a:gd name="T24" fmla="*/ 350 w 1166"/>
              <a:gd name="T25" fmla="*/ 932 h 1166"/>
              <a:gd name="T26" fmla="*/ 232 w 1166"/>
              <a:gd name="T27" fmla="*/ 815 h 1166"/>
              <a:gd name="T28" fmla="*/ 115 w 1166"/>
              <a:gd name="T29" fmla="*/ 932 h 1166"/>
              <a:gd name="T30" fmla="*/ 232 w 1166"/>
              <a:gd name="T31" fmla="*/ 1050 h 1166"/>
              <a:gd name="T32" fmla="*/ 232 w 1166"/>
              <a:gd name="T33" fmla="*/ 350 h 1166"/>
              <a:gd name="T34" fmla="*/ 350 w 1166"/>
              <a:gd name="T35" fmla="*/ 232 h 1166"/>
              <a:gd name="T36" fmla="*/ 232 w 1166"/>
              <a:gd name="T37" fmla="*/ 115 h 1166"/>
              <a:gd name="T38" fmla="*/ 115 w 1166"/>
              <a:gd name="T39" fmla="*/ 232 h 1166"/>
              <a:gd name="T40" fmla="*/ 232 w 1166"/>
              <a:gd name="T41" fmla="*/ 350 h 1166"/>
              <a:gd name="T42" fmla="*/ 446 w 1166"/>
              <a:gd name="T43" fmla="*/ 328 h 1166"/>
              <a:gd name="T44" fmla="*/ 1165 w 1166"/>
              <a:gd name="T45" fmla="*/ 1050 h 1166"/>
              <a:gd name="T46" fmla="*/ 1165 w 1166"/>
              <a:gd name="T47" fmla="*/ 1107 h 1166"/>
              <a:gd name="T48" fmla="*/ 990 w 1166"/>
              <a:gd name="T49" fmla="*/ 1107 h 1166"/>
              <a:gd name="T50" fmla="*/ 582 w 1166"/>
              <a:gd name="T51" fmla="*/ 700 h 1166"/>
              <a:gd name="T52" fmla="*/ 446 w 1166"/>
              <a:gd name="T53" fmla="*/ 837 h 1166"/>
              <a:gd name="T54" fmla="*/ 465 w 1166"/>
              <a:gd name="T55" fmla="*/ 932 h 1166"/>
              <a:gd name="T56" fmla="*/ 232 w 1166"/>
              <a:gd name="T57" fmla="*/ 1165 h 1166"/>
              <a:gd name="T58" fmla="*/ 0 w 1166"/>
              <a:gd name="T59" fmla="*/ 932 h 1166"/>
              <a:gd name="T60" fmla="*/ 232 w 1166"/>
              <a:gd name="T61" fmla="*/ 700 h 1166"/>
              <a:gd name="T62" fmla="*/ 328 w 1166"/>
              <a:gd name="T63" fmla="*/ 719 h 1166"/>
              <a:gd name="T64" fmla="*/ 465 w 1166"/>
              <a:gd name="T65" fmla="*/ 582 h 1166"/>
              <a:gd name="T66" fmla="*/ 328 w 1166"/>
              <a:gd name="T67" fmla="*/ 446 h 1166"/>
              <a:gd name="T68" fmla="*/ 232 w 1166"/>
              <a:gd name="T69" fmla="*/ 465 h 1166"/>
              <a:gd name="T70" fmla="*/ 0 w 1166"/>
              <a:gd name="T71" fmla="*/ 232 h 1166"/>
              <a:gd name="T72" fmla="*/ 232 w 1166"/>
              <a:gd name="T73" fmla="*/ 0 h 1166"/>
              <a:gd name="T74" fmla="*/ 465 w 1166"/>
              <a:gd name="T75" fmla="*/ 232 h 1166"/>
              <a:gd name="T76" fmla="*/ 446 w 1166"/>
              <a:gd name="T77" fmla="*/ 328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66" h="1166">
                <a:moveTo>
                  <a:pt x="990" y="57"/>
                </a:moveTo>
                <a:lnTo>
                  <a:pt x="1165" y="57"/>
                </a:lnTo>
                <a:lnTo>
                  <a:pt x="1165" y="115"/>
                </a:lnTo>
                <a:lnTo>
                  <a:pt x="757" y="525"/>
                </a:lnTo>
                <a:lnTo>
                  <a:pt x="640" y="407"/>
                </a:lnTo>
                <a:lnTo>
                  <a:pt x="990" y="57"/>
                </a:lnTo>
                <a:close/>
                <a:moveTo>
                  <a:pt x="582" y="612"/>
                </a:moveTo>
                <a:cubicBezTo>
                  <a:pt x="599" y="612"/>
                  <a:pt x="612" y="598"/>
                  <a:pt x="612" y="582"/>
                </a:cubicBezTo>
                <a:cubicBezTo>
                  <a:pt x="612" y="565"/>
                  <a:pt x="598" y="552"/>
                  <a:pt x="582" y="552"/>
                </a:cubicBezTo>
                <a:cubicBezTo>
                  <a:pt x="565" y="552"/>
                  <a:pt x="552" y="565"/>
                  <a:pt x="552" y="582"/>
                </a:cubicBezTo>
                <a:cubicBezTo>
                  <a:pt x="552" y="598"/>
                  <a:pt x="566" y="612"/>
                  <a:pt x="582" y="612"/>
                </a:cubicBezTo>
                <a:close/>
                <a:moveTo>
                  <a:pt x="232" y="1050"/>
                </a:moveTo>
                <a:cubicBezTo>
                  <a:pt x="295" y="1050"/>
                  <a:pt x="350" y="997"/>
                  <a:pt x="350" y="932"/>
                </a:cubicBezTo>
                <a:cubicBezTo>
                  <a:pt x="350" y="866"/>
                  <a:pt x="294" y="815"/>
                  <a:pt x="232" y="815"/>
                </a:cubicBezTo>
                <a:cubicBezTo>
                  <a:pt x="169" y="815"/>
                  <a:pt x="115" y="866"/>
                  <a:pt x="115" y="932"/>
                </a:cubicBezTo>
                <a:cubicBezTo>
                  <a:pt x="115" y="997"/>
                  <a:pt x="170" y="1050"/>
                  <a:pt x="232" y="1050"/>
                </a:cubicBezTo>
                <a:close/>
                <a:moveTo>
                  <a:pt x="232" y="350"/>
                </a:moveTo>
                <a:cubicBezTo>
                  <a:pt x="295" y="350"/>
                  <a:pt x="350" y="297"/>
                  <a:pt x="350" y="232"/>
                </a:cubicBezTo>
                <a:cubicBezTo>
                  <a:pt x="350" y="166"/>
                  <a:pt x="294" y="115"/>
                  <a:pt x="232" y="115"/>
                </a:cubicBezTo>
                <a:cubicBezTo>
                  <a:pt x="169" y="115"/>
                  <a:pt x="115" y="166"/>
                  <a:pt x="115" y="232"/>
                </a:cubicBezTo>
                <a:cubicBezTo>
                  <a:pt x="115" y="297"/>
                  <a:pt x="170" y="350"/>
                  <a:pt x="232" y="350"/>
                </a:cubicBezTo>
                <a:close/>
                <a:moveTo>
                  <a:pt x="446" y="328"/>
                </a:moveTo>
                <a:lnTo>
                  <a:pt x="1165" y="1050"/>
                </a:lnTo>
                <a:lnTo>
                  <a:pt x="1165" y="1107"/>
                </a:lnTo>
                <a:lnTo>
                  <a:pt x="990" y="1107"/>
                </a:lnTo>
                <a:lnTo>
                  <a:pt x="582" y="700"/>
                </a:lnTo>
                <a:lnTo>
                  <a:pt x="446" y="837"/>
                </a:lnTo>
                <a:cubicBezTo>
                  <a:pt x="459" y="867"/>
                  <a:pt x="465" y="897"/>
                  <a:pt x="465" y="932"/>
                </a:cubicBezTo>
                <a:cubicBezTo>
                  <a:pt x="465" y="1061"/>
                  <a:pt x="360" y="1165"/>
                  <a:pt x="232" y="1165"/>
                </a:cubicBezTo>
                <a:cubicBezTo>
                  <a:pt x="103" y="1165"/>
                  <a:pt x="0" y="1060"/>
                  <a:pt x="0" y="932"/>
                </a:cubicBezTo>
                <a:cubicBezTo>
                  <a:pt x="0" y="803"/>
                  <a:pt x="104" y="700"/>
                  <a:pt x="232" y="700"/>
                </a:cubicBezTo>
                <a:cubicBezTo>
                  <a:pt x="268" y="700"/>
                  <a:pt x="298" y="705"/>
                  <a:pt x="328" y="719"/>
                </a:cubicBezTo>
                <a:lnTo>
                  <a:pt x="465" y="582"/>
                </a:lnTo>
                <a:lnTo>
                  <a:pt x="328" y="446"/>
                </a:lnTo>
                <a:cubicBezTo>
                  <a:pt x="298" y="459"/>
                  <a:pt x="268" y="465"/>
                  <a:pt x="232" y="465"/>
                </a:cubicBezTo>
                <a:cubicBezTo>
                  <a:pt x="104" y="465"/>
                  <a:pt x="0" y="361"/>
                  <a:pt x="0" y="232"/>
                </a:cubicBezTo>
                <a:cubicBezTo>
                  <a:pt x="0" y="104"/>
                  <a:pt x="103" y="0"/>
                  <a:pt x="232" y="0"/>
                </a:cubicBezTo>
                <a:cubicBezTo>
                  <a:pt x="360" y="0"/>
                  <a:pt x="465" y="104"/>
                  <a:pt x="465" y="232"/>
                </a:cubicBezTo>
                <a:cubicBezTo>
                  <a:pt x="465" y="268"/>
                  <a:pt x="459" y="298"/>
                  <a:pt x="446" y="3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2151858" y="2360614"/>
            <a:ext cx="377825" cy="377825"/>
          </a:xfrm>
          <a:custGeom>
            <a:avLst/>
            <a:gdLst>
              <a:gd name="T0" fmla="*/ 933 w 1051"/>
              <a:gd name="T1" fmla="*/ 933 h 1051"/>
              <a:gd name="T2" fmla="*/ 933 w 1051"/>
              <a:gd name="T3" fmla="*/ 118 h 1051"/>
              <a:gd name="T4" fmla="*/ 118 w 1051"/>
              <a:gd name="T5" fmla="*/ 118 h 1051"/>
              <a:gd name="T6" fmla="*/ 118 w 1051"/>
              <a:gd name="T7" fmla="*/ 933 h 1051"/>
              <a:gd name="T8" fmla="*/ 933 w 1051"/>
              <a:gd name="T9" fmla="*/ 933 h 1051"/>
              <a:gd name="T10" fmla="*/ 933 w 1051"/>
              <a:gd name="T11" fmla="*/ 0 h 1051"/>
              <a:gd name="T12" fmla="*/ 1050 w 1051"/>
              <a:gd name="T13" fmla="*/ 118 h 1051"/>
              <a:gd name="T14" fmla="*/ 1050 w 1051"/>
              <a:gd name="T15" fmla="*/ 933 h 1051"/>
              <a:gd name="T16" fmla="*/ 933 w 1051"/>
              <a:gd name="T17" fmla="*/ 1050 h 1051"/>
              <a:gd name="T18" fmla="*/ 118 w 1051"/>
              <a:gd name="T19" fmla="*/ 1050 h 1051"/>
              <a:gd name="T20" fmla="*/ 0 w 1051"/>
              <a:gd name="T21" fmla="*/ 933 h 1051"/>
              <a:gd name="T22" fmla="*/ 0 w 1051"/>
              <a:gd name="T23" fmla="*/ 118 h 1051"/>
              <a:gd name="T24" fmla="*/ 118 w 1051"/>
              <a:gd name="T25" fmla="*/ 0 h 1051"/>
              <a:gd name="T26" fmla="*/ 933 w 1051"/>
              <a:gd name="T27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51" h="1051">
                <a:moveTo>
                  <a:pt x="933" y="933"/>
                </a:moveTo>
                <a:lnTo>
                  <a:pt x="933" y="118"/>
                </a:lnTo>
                <a:lnTo>
                  <a:pt x="118" y="118"/>
                </a:lnTo>
                <a:lnTo>
                  <a:pt x="118" y="933"/>
                </a:lnTo>
                <a:lnTo>
                  <a:pt x="933" y="933"/>
                </a:lnTo>
                <a:close/>
                <a:moveTo>
                  <a:pt x="933" y="0"/>
                </a:moveTo>
                <a:cubicBezTo>
                  <a:pt x="996" y="0"/>
                  <a:pt x="1050" y="55"/>
                  <a:pt x="1050" y="118"/>
                </a:cubicBezTo>
                <a:lnTo>
                  <a:pt x="1050" y="933"/>
                </a:lnTo>
                <a:cubicBezTo>
                  <a:pt x="1050" y="996"/>
                  <a:pt x="996" y="1050"/>
                  <a:pt x="933" y="1050"/>
                </a:cubicBezTo>
                <a:lnTo>
                  <a:pt x="118" y="1050"/>
                </a:lnTo>
                <a:cubicBezTo>
                  <a:pt x="55" y="1050"/>
                  <a:pt x="0" y="996"/>
                  <a:pt x="0" y="933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3226596" y="2424113"/>
            <a:ext cx="377825" cy="252412"/>
          </a:xfrm>
          <a:custGeom>
            <a:avLst/>
            <a:gdLst>
              <a:gd name="T0" fmla="*/ 933 w 1051"/>
              <a:gd name="T1" fmla="*/ 583 h 701"/>
              <a:gd name="T2" fmla="*/ 933 w 1051"/>
              <a:gd name="T3" fmla="*/ 118 h 701"/>
              <a:gd name="T4" fmla="*/ 118 w 1051"/>
              <a:gd name="T5" fmla="*/ 118 h 701"/>
              <a:gd name="T6" fmla="*/ 118 w 1051"/>
              <a:gd name="T7" fmla="*/ 583 h 701"/>
              <a:gd name="T8" fmla="*/ 933 w 1051"/>
              <a:gd name="T9" fmla="*/ 583 h 701"/>
              <a:gd name="T10" fmla="*/ 933 w 1051"/>
              <a:gd name="T11" fmla="*/ 0 h 701"/>
              <a:gd name="T12" fmla="*/ 1050 w 1051"/>
              <a:gd name="T13" fmla="*/ 118 h 701"/>
              <a:gd name="T14" fmla="*/ 1050 w 1051"/>
              <a:gd name="T15" fmla="*/ 583 h 701"/>
              <a:gd name="T16" fmla="*/ 933 w 1051"/>
              <a:gd name="T17" fmla="*/ 700 h 701"/>
              <a:gd name="T18" fmla="*/ 118 w 1051"/>
              <a:gd name="T19" fmla="*/ 700 h 701"/>
              <a:gd name="T20" fmla="*/ 0 w 1051"/>
              <a:gd name="T21" fmla="*/ 583 h 701"/>
              <a:gd name="T22" fmla="*/ 0 w 1051"/>
              <a:gd name="T23" fmla="*/ 118 h 701"/>
              <a:gd name="T24" fmla="*/ 118 w 1051"/>
              <a:gd name="T25" fmla="*/ 0 h 701"/>
              <a:gd name="T26" fmla="*/ 933 w 1051"/>
              <a:gd name="T27" fmla="*/ 0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51" h="701">
                <a:moveTo>
                  <a:pt x="933" y="583"/>
                </a:moveTo>
                <a:lnTo>
                  <a:pt x="933" y="118"/>
                </a:lnTo>
                <a:lnTo>
                  <a:pt x="118" y="118"/>
                </a:lnTo>
                <a:lnTo>
                  <a:pt x="118" y="583"/>
                </a:lnTo>
                <a:lnTo>
                  <a:pt x="933" y="583"/>
                </a:lnTo>
                <a:close/>
                <a:moveTo>
                  <a:pt x="933" y="0"/>
                </a:moveTo>
                <a:cubicBezTo>
                  <a:pt x="996" y="0"/>
                  <a:pt x="1050" y="55"/>
                  <a:pt x="1050" y="118"/>
                </a:cubicBezTo>
                <a:lnTo>
                  <a:pt x="1050" y="583"/>
                </a:lnTo>
                <a:cubicBezTo>
                  <a:pt x="1050" y="646"/>
                  <a:pt x="996" y="700"/>
                  <a:pt x="933" y="700"/>
                </a:cubicBezTo>
                <a:lnTo>
                  <a:pt x="118" y="700"/>
                </a:lnTo>
                <a:cubicBezTo>
                  <a:pt x="55" y="700"/>
                  <a:pt x="0" y="646"/>
                  <a:pt x="0" y="583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4302921" y="2444751"/>
            <a:ext cx="377825" cy="211138"/>
          </a:xfrm>
          <a:custGeom>
            <a:avLst/>
            <a:gdLst>
              <a:gd name="T0" fmla="*/ 933 w 1051"/>
              <a:gd name="T1" fmla="*/ 467 h 586"/>
              <a:gd name="T2" fmla="*/ 933 w 1051"/>
              <a:gd name="T3" fmla="*/ 117 h 586"/>
              <a:gd name="T4" fmla="*/ 118 w 1051"/>
              <a:gd name="T5" fmla="*/ 117 h 586"/>
              <a:gd name="T6" fmla="*/ 118 w 1051"/>
              <a:gd name="T7" fmla="*/ 467 h 586"/>
              <a:gd name="T8" fmla="*/ 933 w 1051"/>
              <a:gd name="T9" fmla="*/ 467 h 586"/>
              <a:gd name="T10" fmla="*/ 933 w 1051"/>
              <a:gd name="T11" fmla="*/ 0 h 586"/>
              <a:gd name="T12" fmla="*/ 1050 w 1051"/>
              <a:gd name="T13" fmla="*/ 117 h 586"/>
              <a:gd name="T14" fmla="*/ 1050 w 1051"/>
              <a:gd name="T15" fmla="*/ 467 h 586"/>
              <a:gd name="T16" fmla="*/ 933 w 1051"/>
              <a:gd name="T17" fmla="*/ 585 h 586"/>
              <a:gd name="T18" fmla="*/ 118 w 1051"/>
              <a:gd name="T19" fmla="*/ 585 h 586"/>
              <a:gd name="T20" fmla="*/ 0 w 1051"/>
              <a:gd name="T21" fmla="*/ 467 h 586"/>
              <a:gd name="T22" fmla="*/ 0 w 1051"/>
              <a:gd name="T23" fmla="*/ 117 h 586"/>
              <a:gd name="T24" fmla="*/ 118 w 1051"/>
              <a:gd name="T25" fmla="*/ 0 h 586"/>
              <a:gd name="T26" fmla="*/ 933 w 1051"/>
              <a:gd name="T27" fmla="*/ 0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51" h="586">
                <a:moveTo>
                  <a:pt x="933" y="467"/>
                </a:moveTo>
                <a:lnTo>
                  <a:pt x="933" y="117"/>
                </a:lnTo>
                <a:lnTo>
                  <a:pt x="118" y="117"/>
                </a:lnTo>
                <a:lnTo>
                  <a:pt x="118" y="467"/>
                </a:lnTo>
                <a:lnTo>
                  <a:pt x="933" y="467"/>
                </a:lnTo>
                <a:close/>
                <a:moveTo>
                  <a:pt x="933" y="0"/>
                </a:moveTo>
                <a:cubicBezTo>
                  <a:pt x="996" y="0"/>
                  <a:pt x="1050" y="55"/>
                  <a:pt x="1050" y="117"/>
                </a:cubicBezTo>
                <a:lnTo>
                  <a:pt x="1050" y="467"/>
                </a:lnTo>
                <a:cubicBezTo>
                  <a:pt x="1050" y="530"/>
                  <a:pt x="996" y="585"/>
                  <a:pt x="933" y="585"/>
                </a:cubicBezTo>
                <a:lnTo>
                  <a:pt x="118" y="585"/>
                </a:lnTo>
                <a:cubicBezTo>
                  <a:pt x="55" y="585"/>
                  <a:pt x="0" y="530"/>
                  <a:pt x="0" y="467"/>
                </a:cubicBezTo>
                <a:lnTo>
                  <a:pt x="0" y="117"/>
                </a:lnTo>
                <a:cubicBezTo>
                  <a:pt x="0" y="55"/>
                  <a:pt x="55" y="0"/>
                  <a:pt x="118" y="0"/>
                </a:cubicBezTo>
                <a:lnTo>
                  <a:pt x="93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7" name="Freeform 26"/>
          <p:cNvSpPr>
            <a:spLocks noChangeArrowheads="1"/>
          </p:cNvSpPr>
          <p:nvPr/>
        </p:nvSpPr>
        <p:spPr bwMode="auto">
          <a:xfrm>
            <a:off x="5377658" y="2381250"/>
            <a:ext cx="377825" cy="336550"/>
          </a:xfrm>
          <a:custGeom>
            <a:avLst/>
            <a:gdLst>
              <a:gd name="T0" fmla="*/ 933 w 1051"/>
              <a:gd name="T1" fmla="*/ 817 h 936"/>
              <a:gd name="T2" fmla="*/ 933 w 1051"/>
              <a:gd name="T3" fmla="*/ 117 h 936"/>
              <a:gd name="T4" fmla="*/ 118 w 1051"/>
              <a:gd name="T5" fmla="*/ 117 h 936"/>
              <a:gd name="T6" fmla="*/ 118 w 1051"/>
              <a:gd name="T7" fmla="*/ 817 h 936"/>
              <a:gd name="T8" fmla="*/ 933 w 1051"/>
              <a:gd name="T9" fmla="*/ 817 h 936"/>
              <a:gd name="T10" fmla="*/ 933 w 1051"/>
              <a:gd name="T11" fmla="*/ 0 h 936"/>
              <a:gd name="T12" fmla="*/ 1050 w 1051"/>
              <a:gd name="T13" fmla="*/ 117 h 936"/>
              <a:gd name="T14" fmla="*/ 1050 w 1051"/>
              <a:gd name="T15" fmla="*/ 817 h 936"/>
              <a:gd name="T16" fmla="*/ 933 w 1051"/>
              <a:gd name="T17" fmla="*/ 935 h 936"/>
              <a:gd name="T18" fmla="*/ 118 w 1051"/>
              <a:gd name="T19" fmla="*/ 935 h 936"/>
              <a:gd name="T20" fmla="*/ 0 w 1051"/>
              <a:gd name="T21" fmla="*/ 817 h 936"/>
              <a:gd name="T22" fmla="*/ 0 w 1051"/>
              <a:gd name="T23" fmla="*/ 117 h 936"/>
              <a:gd name="T24" fmla="*/ 118 w 1051"/>
              <a:gd name="T25" fmla="*/ 0 h 936"/>
              <a:gd name="T26" fmla="*/ 933 w 1051"/>
              <a:gd name="T27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51" h="936">
                <a:moveTo>
                  <a:pt x="933" y="817"/>
                </a:moveTo>
                <a:lnTo>
                  <a:pt x="933" y="117"/>
                </a:lnTo>
                <a:lnTo>
                  <a:pt x="118" y="117"/>
                </a:lnTo>
                <a:lnTo>
                  <a:pt x="118" y="817"/>
                </a:lnTo>
                <a:lnTo>
                  <a:pt x="933" y="817"/>
                </a:lnTo>
                <a:close/>
                <a:moveTo>
                  <a:pt x="933" y="0"/>
                </a:moveTo>
                <a:cubicBezTo>
                  <a:pt x="996" y="0"/>
                  <a:pt x="1050" y="55"/>
                  <a:pt x="1050" y="117"/>
                </a:cubicBezTo>
                <a:lnTo>
                  <a:pt x="1050" y="817"/>
                </a:lnTo>
                <a:cubicBezTo>
                  <a:pt x="1050" y="880"/>
                  <a:pt x="996" y="935"/>
                  <a:pt x="933" y="935"/>
                </a:cubicBezTo>
                <a:lnTo>
                  <a:pt x="118" y="935"/>
                </a:lnTo>
                <a:cubicBezTo>
                  <a:pt x="55" y="935"/>
                  <a:pt x="0" y="880"/>
                  <a:pt x="0" y="817"/>
                </a:cubicBezTo>
                <a:lnTo>
                  <a:pt x="0" y="117"/>
                </a:lnTo>
                <a:cubicBezTo>
                  <a:pt x="0" y="55"/>
                  <a:pt x="55" y="0"/>
                  <a:pt x="118" y="0"/>
                </a:cubicBezTo>
                <a:lnTo>
                  <a:pt x="93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6433344" y="2381250"/>
            <a:ext cx="419100" cy="336550"/>
          </a:xfrm>
          <a:custGeom>
            <a:avLst/>
            <a:gdLst>
              <a:gd name="T0" fmla="*/ 990 w 1166"/>
              <a:gd name="T1" fmla="*/ 585 h 936"/>
              <a:gd name="T2" fmla="*/ 990 w 1166"/>
              <a:gd name="T3" fmla="*/ 467 h 936"/>
              <a:gd name="T4" fmla="*/ 815 w 1166"/>
              <a:gd name="T5" fmla="*/ 467 h 936"/>
              <a:gd name="T6" fmla="*/ 815 w 1166"/>
              <a:gd name="T7" fmla="*/ 292 h 936"/>
              <a:gd name="T8" fmla="*/ 700 w 1166"/>
              <a:gd name="T9" fmla="*/ 292 h 936"/>
              <a:gd name="T10" fmla="*/ 700 w 1166"/>
              <a:gd name="T11" fmla="*/ 467 h 936"/>
              <a:gd name="T12" fmla="*/ 525 w 1166"/>
              <a:gd name="T13" fmla="*/ 467 h 936"/>
              <a:gd name="T14" fmla="*/ 525 w 1166"/>
              <a:gd name="T15" fmla="*/ 585 h 936"/>
              <a:gd name="T16" fmla="*/ 700 w 1166"/>
              <a:gd name="T17" fmla="*/ 585 h 936"/>
              <a:gd name="T18" fmla="*/ 700 w 1166"/>
              <a:gd name="T19" fmla="*/ 760 h 936"/>
              <a:gd name="T20" fmla="*/ 815 w 1166"/>
              <a:gd name="T21" fmla="*/ 760 h 936"/>
              <a:gd name="T22" fmla="*/ 815 w 1166"/>
              <a:gd name="T23" fmla="*/ 585 h 936"/>
              <a:gd name="T24" fmla="*/ 990 w 1166"/>
              <a:gd name="T25" fmla="*/ 585 h 936"/>
              <a:gd name="T26" fmla="*/ 1165 w 1166"/>
              <a:gd name="T27" fmla="*/ 235 h 936"/>
              <a:gd name="T28" fmla="*/ 1165 w 1166"/>
              <a:gd name="T29" fmla="*/ 817 h 936"/>
              <a:gd name="T30" fmla="*/ 1050 w 1166"/>
              <a:gd name="T31" fmla="*/ 935 h 936"/>
              <a:gd name="T32" fmla="*/ 115 w 1166"/>
              <a:gd name="T33" fmla="*/ 935 h 936"/>
              <a:gd name="T34" fmla="*/ 0 w 1166"/>
              <a:gd name="T35" fmla="*/ 817 h 936"/>
              <a:gd name="T36" fmla="*/ 0 w 1166"/>
              <a:gd name="T37" fmla="*/ 117 h 936"/>
              <a:gd name="T38" fmla="*/ 115 w 1166"/>
              <a:gd name="T39" fmla="*/ 0 h 936"/>
              <a:gd name="T40" fmla="*/ 465 w 1166"/>
              <a:gd name="T41" fmla="*/ 0 h 936"/>
              <a:gd name="T42" fmla="*/ 582 w 1166"/>
              <a:gd name="T43" fmla="*/ 117 h 936"/>
              <a:gd name="T44" fmla="*/ 1050 w 1166"/>
              <a:gd name="T45" fmla="*/ 117 h 936"/>
              <a:gd name="T46" fmla="*/ 1165 w 1166"/>
              <a:gd name="T47" fmla="*/ 235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6" h="936">
                <a:moveTo>
                  <a:pt x="990" y="585"/>
                </a:moveTo>
                <a:lnTo>
                  <a:pt x="990" y="467"/>
                </a:lnTo>
                <a:lnTo>
                  <a:pt x="815" y="467"/>
                </a:lnTo>
                <a:lnTo>
                  <a:pt x="815" y="292"/>
                </a:lnTo>
                <a:lnTo>
                  <a:pt x="700" y="292"/>
                </a:lnTo>
                <a:lnTo>
                  <a:pt x="700" y="467"/>
                </a:lnTo>
                <a:lnTo>
                  <a:pt x="525" y="467"/>
                </a:lnTo>
                <a:lnTo>
                  <a:pt x="525" y="585"/>
                </a:lnTo>
                <a:lnTo>
                  <a:pt x="700" y="585"/>
                </a:lnTo>
                <a:lnTo>
                  <a:pt x="700" y="760"/>
                </a:lnTo>
                <a:lnTo>
                  <a:pt x="815" y="760"/>
                </a:lnTo>
                <a:lnTo>
                  <a:pt x="815" y="585"/>
                </a:lnTo>
                <a:lnTo>
                  <a:pt x="990" y="585"/>
                </a:lnTo>
                <a:close/>
                <a:moveTo>
                  <a:pt x="1165" y="235"/>
                </a:moveTo>
                <a:lnTo>
                  <a:pt x="1165" y="817"/>
                </a:lnTo>
                <a:cubicBezTo>
                  <a:pt x="1165" y="883"/>
                  <a:pt x="1115" y="935"/>
                  <a:pt x="1050" y="935"/>
                </a:cubicBezTo>
                <a:lnTo>
                  <a:pt x="115" y="935"/>
                </a:lnTo>
                <a:cubicBezTo>
                  <a:pt x="49" y="935"/>
                  <a:pt x="0" y="883"/>
                  <a:pt x="0" y="817"/>
                </a:cubicBezTo>
                <a:lnTo>
                  <a:pt x="0" y="117"/>
                </a:lnTo>
                <a:cubicBezTo>
                  <a:pt x="0" y="52"/>
                  <a:pt x="49" y="0"/>
                  <a:pt x="115" y="0"/>
                </a:cubicBezTo>
                <a:lnTo>
                  <a:pt x="465" y="0"/>
                </a:lnTo>
                <a:lnTo>
                  <a:pt x="582" y="117"/>
                </a:lnTo>
                <a:lnTo>
                  <a:pt x="1050" y="117"/>
                </a:lnTo>
                <a:cubicBezTo>
                  <a:pt x="1115" y="117"/>
                  <a:pt x="1165" y="169"/>
                  <a:pt x="1165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7508081" y="2339975"/>
            <a:ext cx="419100" cy="419100"/>
          </a:xfrm>
          <a:custGeom>
            <a:avLst/>
            <a:gdLst>
              <a:gd name="T0" fmla="*/ 582 w 1166"/>
              <a:gd name="T1" fmla="*/ 1050 h 1166"/>
              <a:gd name="T2" fmla="*/ 1050 w 1166"/>
              <a:gd name="T3" fmla="*/ 582 h 1166"/>
              <a:gd name="T4" fmla="*/ 582 w 1166"/>
              <a:gd name="T5" fmla="*/ 115 h 1166"/>
              <a:gd name="T6" fmla="*/ 115 w 1166"/>
              <a:gd name="T7" fmla="*/ 582 h 1166"/>
              <a:gd name="T8" fmla="*/ 582 w 1166"/>
              <a:gd name="T9" fmla="*/ 1050 h 1166"/>
              <a:gd name="T10" fmla="*/ 582 w 1166"/>
              <a:gd name="T11" fmla="*/ 0 h 1166"/>
              <a:gd name="T12" fmla="*/ 1165 w 1166"/>
              <a:gd name="T13" fmla="*/ 582 h 1166"/>
              <a:gd name="T14" fmla="*/ 582 w 1166"/>
              <a:gd name="T15" fmla="*/ 1165 h 1166"/>
              <a:gd name="T16" fmla="*/ 0 w 1166"/>
              <a:gd name="T17" fmla="*/ 582 h 1166"/>
              <a:gd name="T18" fmla="*/ 582 w 1166"/>
              <a:gd name="T19" fmla="*/ 0 h 1166"/>
              <a:gd name="T20" fmla="*/ 574 w 1166"/>
              <a:gd name="T21" fmla="*/ 416 h 1166"/>
              <a:gd name="T22" fmla="*/ 465 w 1166"/>
              <a:gd name="T23" fmla="*/ 574 h 1166"/>
              <a:gd name="T24" fmla="*/ 465 w 1166"/>
              <a:gd name="T25" fmla="*/ 591 h 1166"/>
              <a:gd name="T26" fmla="*/ 574 w 1166"/>
              <a:gd name="T27" fmla="*/ 749 h 1166"/>
              <a:gd name="T28" fmla="*/ 670 w 1166"/>
              <a:gd name="T29" fmla="*/ 667 h 1166"/>
              <a:gd name="T30" fmla="*/ 774 w 1166"/>
              <a:gd name="T31" fmla="*/ 667 h 1166"/>
              <a:gd name="T32" fmla="*/ 713 w 1166"/>
              <a:gd name="T33" fmla="*/ 787 h 1166"/>
              <a:gd name="T34" fmla="*/ 574 w 1166"/>
              <a:gd name="T35" fmla="*/ 837 h 1166"/>
              <a:gd name="T36" fmla="*/ 350 w 1166"/>
              <a:gd name="T37" fmla="*/ 591 h 1166"/>
              <a:gd name="T38" fmla="*/ 350 w 1166"/>
              <a:gd name="T39" fmla="*/ 574 h 1166"/>
              <a:gd name="T40" fmla="*/ 404 w 1166"/>
              <a:gd name="T41" fmla="*/ 399 h 1166"/>
              <a:gd name="T42" fmla="*/ 574 w 1166"/>
              <a:gd name="T43" fmla="*/ 325 h 1166"/>
              <a:gd name="T44" fmla="*/ 716 w 1166"/>
              <a:gd name="T45" fmla="*/ 377 h 1166"/>
              <a:gd name="T46" fmla="*/ 774 w 1166"/>
              <a:gd name="T47" fmla="*/ 511 h 1166"/>
              <a:gd name="T48" fmla="*/ 670 w 1166"/>
              <a:gd name="T49" fmla="*/ 511 h 1166"/>
              <a:gd name="T50" fmla="*/ 661 w 1166"/>
              <a:gd name="T51" fmla="*/ 476 h 1166"/>
              <a:gd name="T52" fmla="*/ 642 w 1166"/>
              <a:gd name="T53" fmla="*/ 443 h 1166"/>
              <a:gd name="T54" fmla="*/ 574 w 1166"/>
              <a:gd name="T55" fmla="*/ 416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66" h="1166">
                <a:moveTo>
                  <a:pt x="582" y="1050"/>
                </a:moveTo>
                <a:cubicBezTo>
                  <a:pt x="839" y="1050"/>
                  <a:pt x="1050" y="839"/>
                  <a:pt x="1050" y="582"/>
                </a:cubicBezTo>
                <a:cubicBezTo>
                  <a:pt x="1050" y="325"/>
                  <a:pt x="839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9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4"/>
                  <a:pt x="905" y="1165"/>
                  <a:pt x="582" y="1165"/>
                </a:cubicBezTo>
                <a:cubicBezTo>
                  <a:pt x="259" y="1165"/>
                  <a:pt x="0" y="904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  <a:moveTo>
                  <a:pt x="574" y="416"/>
                </a:moveTo>
                <a:cubicBezTo>
                  <a:pt x="490" y="416"/>
                  <a:pt x="465" y="490"/>
                  <a:pt x="465" y="574"/>
                </a:cubicBezTo>
                <a:lnTo>
                  <a:pt x="465" y="591"/>
                </a:lnTo>
                <a:cubicBezTo>
                  <a:pt x="465" y="675"/>
                  <a:pt x="490" y="749"/>
                  <a:pt x="574" y="749"/>
                </a:cubicBezTo>
                <a:cubicBezTo>
                  <a:pt x="625" y="749"/>
                  <a:pt x="670" y="718"/>
                  <a:pt x="670" y="667"/>
                </a:cubicBezTo>
                <a:lnTo>
                  <a:pt x="774" y="667"/>
                </a:lnTo>
                <a:cubicBezTo>
                  <a:pt x="774" y="721"/>
                  <a:pt x="745" y="761"/>
                  <a:pt x="713" y="787"/>
                </a:cubicBezTo>
                <a:cubicBezTo>
                  <a:pt x="678" y="818"/>
                  <a:pt x="637" y="837"/>
                  <a:pt x="574" y="837"/>
                </a:cubicBezTo>
                <a:cubicBezTo>
                  <a:pt x="425" y="837"/>
                  <a:pt x="350" y="738"/>
                  <a:pt x="350" y="591"/>
                </a:cubicBezTo>
                <a:lnTo>
                  <a:pt x="350" y="574"/>
                </a:lnTo>
                <a:cubicBezTo>
                  <a:pt x="350" y="504"/>
                  <a:pt x="370" y="439"/>
                  <a:pt x="404" y="399"/>
                </a:cubicBezTo>
                <a:cubicBezTo>
                  <a:pt x="441" y="358"/>
                  <a:pt x="498" y="325"/>
                  <a:pt x="574" y="325"/>
                </a:cubicBezTo>
                <a:cubicBezTo>
                  <a:pt x="634" y="325"/>
                  <a:pt x="685" y="346"/>
                  <a:pt x="716" y="377"/>
                </a:cubicBezTo>
                <a:cubicBezTo>
                  <a:pt x="746" y="407"/>
                  <a:pt x="774" y="454"/>
                  <a:pt x="774" y="511"/>
                </a:cubicBezTo>
                <a:lnTo>
                  <a:pt x="670" y="511"/>
                </a:lnTo>
                <a:cubicBezTo>
                  <a:pt x="670" y="498"/>
                  <a:pt x="667" y="487"/>
                  <a:pt x="661" y="476"/>
                </a:cubicBezTo>
                <a:cubicBezTo>
                  <a:pt x="656" y="465"/>
                  <a:pt x="651" y="451"/>
                  <a:pt x="642" y="443"/>
                </a:cubicBezTo>
                <a:cubicBezTo>
                  <a:pt x="627" y="428"/>
                  <a:pt x="602" y="416"/>
                  <a:pt x="574" y="4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8584406" y="2339975"/>
            <a:ext cx="419100" cy="419100"/>
          </a:xfrm>
          <a:custGeom>
            <a:avLst/>
            <a:gdLst>
              <a:gd name="T0" fmla="*/ 582 w 1166"/>
              <a:gd name="T1" fmla="*/ 1050 h 1166"/>
              <a:gd name="T2" fmla="*/ 1050 w 1166"/>
              <a:gd name="T3" fmla="*/ 582 h 1166"/>
              <a:gd name="T4" fmla="*/ 582 w 1166"/>
              <a:gd name="T5" fmla="*/ 115 h 1166"/>
              <a:gd name="T6" fmla="*/ 115 w 1166"/>
              <a:gd name="T7" fmla="*/ 582 h 1166"/>
              <a:gd name="T8" fmla="*/ 582 w 1166"/>
              <a:gd name="T9" fmla="*/ 1050 h 1166"/>
              <a:gd name="T10" fmla="*/ 582 w 1166"/>
              <a:gd name="T11" fmla="*/ 0 h 1166"/>
              <a:gd name="T12" fmla="*/ 1165 w 1166"/>
              <a:gd name="T13" fmla="*/ 582 h 1166"/>
              <a:gd name="T14" fmla="*/ 582 w 1166"/>
              <a:gd name="T15" fmla="*/ 1165 h 1166"/>
              <a:gd name="T16" fmla="*/ 0 w 1166"/>
              <a:gd name="T17" fmla="*/ 582 h 1166"/>
              <a:gd name="T18" fmla="*/ 582 w 1166"/>
              <a:gd name="T19" fmla="*/ 0 h 1166"/>
              <a:gd name="T20" fmla="*/ 640 w 1166"/>
              <a:gd name="T21" fmla="*/ 290 h 1166"/>
              <a:gd name="T22" fmla="*/ 640 w 1166"/>
              <a:gd name="T23" fmla="*/ 525 h 1166"/>
              <a:gd name="T24" fmla="*/ 875 w 1166"/>
              <a:gd name="T25" fmla="*/ 525 h 1166"/>
              <a:gd name="T26" fmla="*/ 875 w 1166"/>
              <a:gd name="T27" fmla="*/ 640 h 1166"/>
              <a:gd name="T28" fmla="*/ 640 w 1166"/>
              <a:gd name="T29" fmla="*/ 640 h 1166"/>
              <a:gd name="T30" fmla="*/ 640 w 1166"/>
              <a:gd name="T31" fmla="*/ 875 h 1166"/>
              <a:gd name="T32" fmla="*/ 525 w 1166"/>
              <a:gd name="T33" fmla="*/ 875 h 1166"/>
              <a:gd name="T34" fmla="*/ 525 w 1166"/>
              <a:gd name="T35" fmla="*/ 640 h 1166"/>
              <a:gd name="T36" fmla="*/ 290 w 1166"/>
              <a:gd name="T37" fmla="*/ 640 h 1166"/>
              <a:gd name="T38" fmla="*/ 290 w 1166"/>
              <a:gd name="T39" fmla="*/ 525 h 1166"/>
              <a:gd name="T40" fmla="*/ 525 w 1166"/>
              <a:gd name="T41" fmla="*/ 525 h 1166"/>
              <a:gd name="T42" fmla="*/ 525 w 1166"/>
              <a:gd name="T43" fmla="*/ 290 h 1166"/>
              <a:gd name="T44" fmla="*/ 640 w 1166"/>
              <a:gd name="T45" fmla="*/ 29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66" h="1166">
                <a:moveTo>
                  <a:pt x="582" y="1050"/>
                </a:moveTo>
                <a:cubicBezTo>
                  <a:pt x="839" y="1050"/>
                  <a:pt x="1050" y="839"/>
                  <a:pt x="1050" y="582"/>
                </a:cubicBezTo>
                <a:cubicBezTo>
                  <a:pt x="1050" y="325"/>
                  <a:pt x="839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9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4"/>
                  <a:pt x="905" y="1165"/>
                  <a:pt x="582" y="1165"/>
                </a:cubicBezTo>
                <a:cubicBezTo>
                  <a:pt x="259" y="1165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  <a:moveTo>
                  <a:pt x="640" y="290"/>
                </a:moveTo>
                <a:lnTo>
                  <a:pt x="640" y="525"/>
                </a:lnTo>
                <a:lnTo>
                  <a:pt x="875" y="525"/>
                </a:lnTo>
                <a:lnTo>
                  <a:pt x="875" y="640"/>
                </a:lnTo>
                <a:lnTo>
                  <a:pt x="640" y="640"/>
                </a:lnTo>
                <a:lnTo>
                  <a:pt x="640" y="875"/>
                </a:lnTo>
                <a:lnTo>
                  <a:pt x="525" y="875"/>
                </a:lnTo>
                <a:lnTo>
                  <a:pt x="525" y="640"/>
                </a:lnTo>
                <a:lnTo>
                  <a:pt x="290" y="640"/>
                </a:lnTo>
                <a:lnTo>
                  <a:pt x="290" y="525"/>
                </a:lnTo>
                <a:lnTo>
                  <a:pt x="525" y="525"/>
                </a:lnTo>
                <a:lnTo>
                  <a:pt x="525" y="290"/>
                </a:lnTo>
                <a:lnTo>
                  <a:pt x="640" y="2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1" name="Freeform 30"/>
          <p:cNvSpPr>
            <a:spLocks noChangeArrowheads="1"/>
          </p:cNvSpPr>
          <p:nvPr/>
        </p:nvSpPr>
        <p:spPr bwMode="auto">
          <a:xfrm>
            <a:off x="9617871" y="2360614"/>
            <a:ext cx="504825" cy="377825"/>
          </a:xfrm>
          <a:custGeom>
            <a:avLst/>
            <a:gdLst>
              <a:gd name="T0" fmla="*/ 875 w 1401"/>
              <a:gd name="T1" fmla="*/ 933 h 1051"/>
              <a:gd name="T2" fmla="*/ 1282 w 1401"/>
              <a:gd name="T3" fmla="*/ 525 h 1051"/>
              <a:gd name="T4" fmla="*/ 875 w 1401"/>
              <a:gd name="T5" fmla="*/ 118 h 1051"/>
              <a:gd name="T6" fmla="*/ 468 w 1401"/>
              <a:gd name="T7" fmla="*/ 525 h 1051"/>
              <a:gd name="T8" fmla="*/ 875 w 1401"/>
              <a:gd name="T9" fmla="*/ 933 h 1051"/>
              <a:gd name="T10" fmla="*/ 875 w 1401"/>
              <a:gd name="T11" fmla="*/ 0 h 1051"/>
              <a:gd name="T12" fmla="*/ 1400 w 1401"/>
              <a:gd name="T13" fmla="*/ 525 h 1051"/>
              <a:gd name="T14" fmla="*/ 875 w 1401"/>
              <a:gd name="T15" fmla="*/ 1050 h 1051"/>
              <a:gd name="T16" fmla="*/ 350 w 1401"/>
              <a:gd name="T17" fmla="*/ 525 h 1051"/>
              <a:gd name="T18" fmla="*/ 875 w 1401"/>
              <a:gd name="T19" fmla="*/ 0 h 1051"/>
              <a:gd name="T20" fmla="*/ 118 w 1401"/>
              <a:gd name="T21" fmla="*/ 525 h 1051"/>
              <a:gd name="T22" fmla="*/ 350 w 1401"/>
              <a:gd name="T23" fmla="*/ 894 h 1051"/>
              <a:gd name="T24" fmla="*/ 350 w 1401"/>
              <a:gd name="T25" fmla="*/ 1020 h 1051"/>
              <a:gd name="T26" fmla="*/ 0 w 1401"/>
              <a:gd name="T27" fmla="*/ 525 h 1051"/>
              <a:gd name="T28" fmla="*/ 350 w 1401"/>
              <a:gd name="T29" fmla="*/ 31 h 1051"/>
              <a:gd name="T30" fmla="*/ 350 w 1401"/>
              <a:gd name="T31" fmla="*/ 156 h 1051"/>
              <a:gd name="T32" fmla="*/ 118 w 1401"/>
              <a:gd name="T33" fmla="*/ 525 h 1051"/>
              <a:gd name="T34" fmla="*/ 932 w 1401"/>
              <a:gd name="T35" fmla="*/ 293 h 1051"/>
              <a:gd name="T36" fmla="*/ 932 w 1401"/>
              <a:gd name="T37" fmla="*/ 468 h 1051"/>
              <a:gd name="T38" fmla="*/ 1107 w 1401"/>
              <a:gd name="T39" fmla="*/ 468 h 1051"/>
              <a:gd name="T40" fmla="*/ 1107 w 1401"/>
              <a:gd name="T41" fmla="*/ 583 h 1051"/>
              <a:gd name="T42" fmla="*/ 932 w 1401"/>
              <a:gd name="T43" fmla="*/ 583 h 1051"/>
              <a:gd name="T44" fmla="*/ 932 w 1401"/>
              <a:gd name="T45" fmla="*/ 758 h 1051"/>
              <a:gd name="T46" fmla="*/ 818 w 1401"/>
              <a:gd name="T47" fmla="*/ 758 h 1051"/>
              <a:gd name="T48" fmla="*/ 818 w 1401"/>
              <a:gd name="T49" fmla="*/ 583 h 1051"/>
              <a:gd name="T50" fmla="*/ 643 w 1401"/>
              <a:gd name="T51" fmla="*/ 583 h 1051"/>
              <a:gd name="T52" fmla="*/ 643 w 1401"/>
              <a:gd name="T53" fmla="*/ 468 h 1051"/>
              <a:gd name="T54" fmla="*/ 818 w 1401"/>
              <a:gd name="T55" fmla="*/ 468 h 1051"/>
              <a:gd name="T56" fmla="*/ 818 w 1401"/>
              <a:gd name="T57" fmla="*/ 293 h 1051"/>
              <a:gd name="T58" fmla="*/ 932 w 1401"/>
              <a:gd name="T59" fmla="*/ 293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401" h="1051">
                <a:moveTo>
                  <a:pt x="875" y="933"/>
                </a:moveTo>
                <a:cubicBezTo>
                  <a:pt x="1099" y="933"/>
                  <a:pt x="1282" y="749"/>
                  <a:pt x="1282" y="525"/>
                </a:cubicBezTo>
                <a:cubicBezTo>
                  <a:pt x="1282" y="300"/>
                  <a:pt x="1099" y="118"/>
                  <a:pt x="875" y="118"/>
                </a:cubicBezTo>
                <a:cubicBezTo>
                  <a:pt x="651" y="118"/>
                  <a:pt x="468" y="300"/>
                  <a:pt x="468" y="525"/>
                </a:cubicBezTo>
                <a:cubicBezTo>
                  <a:pt x="468" y="749"/>
                  <a:pt x="651" y="933"/>
                  <a:pt x="875" y="933"/>
                </a:cubicBezTo>
                <a:close/>
                <a:moveTo>
                  <a:pt x="875" y="0"/>
                </a:moveTo>
                <a:cubicBezTo>
                  <a:pt x="1165" y="0"/>
                  <a:pt x="1400" y="235"/>
                  <a:pt x="1400" y="525"/>
                </a:cubicBezTo>
                <a:cubicBezTo>
                  <a:pt x="1400" y="814"/>
                  <a:pt x="1165" y="1050"/>
                  <a:pt x="875" y="1050"/>
                </a:cubicBezTo>
                <a:cubicBezTo>
                  <a:pt x="585" y="1050"/>
                  <a:pt x="350" y="814"/>
                  <a:pt x="350" y="525"/>
                </a:cubicBezTo>
                <a:cubicBezTo>
                  <a:pt x="350" y="235"/>
                  <a:pt x="585" y="0"/>
                  <a:pt x="875" y="0"/>
                </a:cubicBezTo>
                <a:close/>
                <a:moveTo>
                  <a:pt x="118" y="525"/>
                </a:moveTo>
                <a:cubicBezTo>
                  <a:pt x="118" y="689"/>
                  <a:pt x="211" y="829"/>
                  <a:pt x="350" y="894"/>
                </a:cubicBezTo>
                <a:lnTo>
                  <a:pt x="350" y="1020"/>
                </a:lnTo>
                <a:cubicBezTo>
                  <a:pt x="148" y="949"/>
                  <a:pt x="0" y="752"/>
                  <a:pt x="0" y="525"/>
                </a:cubicBezTo>
                <a:cubicBezTo>
                  <a:pt x="0" y="298"/>
                  <a:pt x="148" y="102"/>
                  <a:pt x="350" y="31"/>
                </a:cubicBezTo>
                <a:lnTo>
                  <a:pt x="350" y="156"/>
                </a:lnTo>
                <a:cubicBezTo>
                  <a:pt x="211" y="222"/>
                  <a:pt x="118" y="361"/>
                  <a:pt x="118" y="525"/>
                </a:cubicBezTo>
                <a:close/>
                <a:moveTo>
                  <a:pt x="932" y="293"/>
                </a:moveTo>
                <a:lnTo>
                  <a:pt x="932" y="468"/>
                </a:lnTo>
                <a:lnTo>
                  <a:pt x="1107" y="468"/>
                </a:lnTo>
                <a:lnTo>
                  <a:pt x="1107" y="583"/>
                </a:lnTo>
                <a:lnTo>
                  <a:pt x="932" y="583"/>
                </a:lnTo>
                <a:lnTo>
                  <a:pt x="932" y="758"/>
                </a:lnTo>
                <a:lnTo>
                  <a:pt x="818" y="758"/>
                </a:lnTo>
                <a:lnTo>
                  <a:pt x="818" y="583"/>
                </a:lnTo>
                <a:lnTo>
                  <a:pt x="643" y="583"/>
                </a:lnTo>
                <a:lnTo>
                  <a:pt x="643" y="468"/>
                </a:lnTo>
                <a:lnTo>
                  <a:pt x="818" y="468"/>
                </a:lnTo>
                <a:lnTo>
                  <a:pt x="818" y="293"/>
                </a:lnTo>
                <a:lnTo>
                  <a:pt x="932" y="2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2" name="Freeform 31"/>
          <p:cNvSpPr>
            <a:spLocks noChangeArrowheads="1"/>
          </p:cNvSpPr>
          <p:nvPr/>
        </p:nvSpPr>
        <p:spPr bwMode="auto">
          <a:xfrm>
            <a:off x="10756108" y="2319338"/>
            <a:ext cx="377825" cy="461963"/>
          </a:xfrm>
          <a:custGeom>
            <a:avLst/>
            <a:gdLst>
              <a:gd name="T0" fmla="*/ 932 w 1051"/>
              <a:gd name="T1" fmla="*/ 1168 h 1284"/>
              <a:gd name="T2" fmla="*/ 932 w 1051"/>
              <a:gd name="T3" fmla="*/ 233 h 1284"/>
              <a:gd name="T4" fmla="*/ 818 w 1051"/>
              <a:gd name="T5" fmla="*/ 233 h 1284"/>
              <a:gd name="T6" fmla="*/ 818 w 1051"/>
              <a:gd name="T7" fmla="*/ 408 h 1284"/>
              <a:gd name="T8" fmla="*/ 232 w 1051"/>
              <a:gd name="T9" fmla="*/ 408 h 1284"/>
              <a:gd name="T10" fmla="*/ 232 w 1051"/>
              <a:gd name="T11" fmla="*/ 233 h 1284"/>
              <a:gd name="T12" fmla="*/ 118 w 1051"/>
              <a:gd name="T13" fmla="*/ 233 h 1284"/>
              <a:gd name="T14" fmla="*/ 118 w 1051"/>
              <a:gd name="T15" fmla="*/ 1168 h 1284"/>
              <a:gd name="T16" fmla="*/ 932 w 1051"/>
              <a:gd name="T17" fmla="*/ 1168 h 1284"/>
              <a:gd name="T18" fmla="*/ 525 w 1051"/>
              <a:gd name="T19" fmla="*/ 118 h 1284"/>
              <a:gd name="T20" fmla="*/ 468 w 1051"/>
              <a:gd name="T21" fmla="*/ 175 h 1284"/>
              <a:gd name="T22" fmla="*/ 525 w 1051"/>
              <a:gd name="T23" fmla="*/ 233 h 1284"/>
              <a:gd name="T24" fmla="*/ 582 w 1051"/>
              <a:gd name="T25" fmla="*/ 175 h 1284"/>
              <a:gd name="T26" fmla="*/ 525 w 1051"/>
              <a:gd name="T27" fmla="*/ 118 h 1284"/>
              <a:gd name="T28" fmla="*/ 1050 w 1051"/>
              <a:gd name="T29" fmla="*/ 233 h 1284"/>
              <a:gd name="T30" fmla="*/ 1050 w 1051"/>
              <a:gd name="T31" fmla="*/ 1168 h 1284"/>
              <a:gd name="T32" fmla="*/ 932 w 1051"/>
              <a:gd name="T33" fmla="*/ 1283 h 1284"/>
              <a:gd name="T34" fmla="*/ 118 w 1051"/>
              <a:gd name="T35" fmla="*/ 1283 h 1284"/>
              <a:gd name="T36" fmla="*/ 0 w 1051"/>
              <a:gd name="T37" fmla="*/ 1168 h 1284"/>
              <a:gd name="T38" fmla="*/ 0 w 1051"/>
              <a:gd name="T39" fmla="*/ 233 h 1284"/>
              <a:gd name="T40" fmla="*/ 118 w 1051"/>
              <a:gd name="T41" fmla="*/ 118 h 1284"/>
              <a:gd name="T42" fmla="*/ 361 w 1051"/>
              <a:gd name="T43" fmla="*/ 118 h 1284"/>
              <a:gd name="T44" fmla="*/ 525 w 1051"/>
              <a:gd name="T45" fmla="*/ 0 h 1284"/>
              <a:gd name="T46" fmla="*/ 689 w 1051"/>
              <a:gd name="T47" fmla="*/ 118 h 1284"/>
              <a:gd name="T48" fmla="*/ 932 w 1051"/>
              <a:gd name="T49" fmla="*/ 118 h 1284"/>
              <a:gd name="T50" fmla="*/ 1050 w 1051"/>
              <a:gd name="T51" fmla="*/ 233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51" h="1284">
                <a:moveTo>
                  <a:pt x="932" y="1168"/>
                </a:moveTo>
                <a:lnTo>
                  <a:pt x="932" y="233"/>
                </a:lnTo>
                <a:lnTo>
                  <a:pt x="818" y="233"/>
                </a:lnTo>
                <a:lnTo>
                  <a:pt x="818" y="408"/>
                </a:lnTo>
                <a:lnTo>
                  <a:pt x="232" y="408"/>
                </a:lnTo>
                <a:lnTo>
                  <a:pt x="232" y="233"/>
                </a:lnTo>
                <a:lnTo>
                  <a:pt x="118" y="233"/>
                </a:lnTo>
                <a:lnTo>
                  <a:pt x="118" y="1168"/>
                </a:lnTo>
                <a:lnTo>
                  <a:pt x="932" y="1168"/>
                </a:lnTo>
                <a:close/>
                <a:moveTo>
                  <a:pt x="525" y="118"/>
                </a:moveTo>
                <a:cubicBezTo>
                  <a:pt x="492" y="118"/>
                  <a:pt x="468" y="142"/>
                  <a:pt x="468" y="175"/>
                </a:cubicBezTo>
                <a:cubicBezTo>
                  <a:pt x="468" y="208"/>
                  <a:pt x="492" y="233"/>
                  <a:pt x="525" y="233"/>
                </a:cubicBezTo>
                <a:cubicBezTo>
                  <a:pt x="558" y="233"/>
                  <a:pt x="582" y="208"/>
                  <a:pt x="582" y="175"/>
                </a:cubicBezTo>
                <a:cubicBezTo>
                  <a:pt x="582" y="142"/>
                  <a:pt x="558" y="118"/>
                  <a:pt x="525" y="118"/>
                </a:cubicBezTo>
                <a:close/>
                <a:moveTo>
                  <a:pt x="1050" y="233"/>
                </a:moveTo>
                <a:lnTo>
                  <a:pt x="1050" y="1168"/>
                </a:lnTo>
                <a:cubicBezTo>
                  <a:pt x="1050" y="1231"/>
                  <a:pt x="995" y="1283"/>
                  <a:pt x="932" y="1283"/>
                </a:cubicBezTo>
                <a:lnTo>
                  <a:pt x="118" y="1283"/>
                </a:lnTo>
                <a:cubicBezTo>
                  <a:pt x="55" y="1283"/>
                  <a:pt x="0" y="1231"/>
                  <a:pt x="0" y="1168"/>
                </a:cubicBezTo>
                <a:lnTo>
                  <a:pt x="0" y="233"/>
                </a:lnTo>
                <a:cubicBezTo>
                  <a:pt x="0" y="170"/>
                  <a:pt x="55" y="118"/>
                  <a:pt x="118" y="118"/>
                </a:cubicBezTo>
                <a:lnTo>
                  <a:pt x="361" y="118"/>
                </a:lnTo>
                <a:cubicBezTo>
                  <a:pt x="386" y="49"/>
                  <a:pt x="448" y="0"/>
                  <a:pt x="525" y="0"/>
                </a:cubicBezTo>
                <a:cubicBezTo>
                  <a:pt x="602" y="0"/>
                  <a:pt x="664" y="50"/>
                  <a:pt x="689" y="118"/>
                </a:cubicBezTo>
                <a:lnTo>
                  <a:pt x="932" y="118"/>
                </a:lnTo>
                <a:cubicBezTo>
                  <a:pt x="995" y="118"/>
                  <a:pt x="1050" y="170"/>
                  <a:pt x="1050" y="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3" name="Freeform 32"/>
          <p:cNvSpPr>
            <a:spLocks noChangeArrowheads="1"/>
          </p:cNvSpPr>
          <p:nvPr/>
        </p:nvSpPr>
        <p:spPr bwMode="auto">
          <a:xfrm>
            <a:off x="1054896" y="3232152"/>
            <a:ext cx="377825" cy="377825"/>
          </a:xfrm>
          <a:custGeom>
            <a:avLst/>
            <a:gdLst>
              <a:gd name="T0" fmla="*/ 932 w 1051"/>
              <a:gd name="T1" fmla="*/ 0 h 1050"/>
              <a:gd name="T2" fmla="*/ 1050 w 1051"/>
              <a:gd name="T3" fmla="*/ 118 h 1050"/>
              <a:gd name="T4" fmla="*/ 1050 w 1051"/>
              <a:gd name="T5" fmla="*/ 350 h 1050"/>
              <a:gd name="T6" fmla="*/ 932 w 1051"/>
              <a:gd name="T7" fmla="*/ 350 h 1050"/>
              <a:gd name="T8" fmla="*/ 932 w 1051"/>
              <a:gd name="T9" fmla="*/ 118 h 1050"/>
              <a:gd name="T10" fmla="*/ 700 w 1051"/>
              <a:gd name="T11" fmla="*/ 118 h 1050"/>
              <a:gd name="T12" fmla="*/ 700 w 1051"/>
              <a:gd name="T13" fmla="*/ 0 h 1050"/>
              <a:gd name="T14" fmla="*/ 932 w 1051"/>
              <a:gd name="T15" fmla="*/ 0 h 1050"/>
              <a:gd name="T16" fmla="*/ 932 w 1051"/>
              <a:gd name="T17" fmla="*/ 931 h 1050"/>
              <a:gd name="T18" fmla="*/ 932 w 1051"/>
              <a:gd name="T19" fmla="*/ 699 h 1050"/>
              <a:gd name="T20" fmla="*/ 1050 w 1051"/>
              <a:gd name="T21" fmla="*/ 699 h 1050"/>
              <a:gd name="T22" fmla="*/ 1050 w 1051"/>
              <a:gd name="T23" fmla="*/ 931 h 1050"/>
              <a:gd name="T24" fmla="*/ 932 w 1051"/>
              <a:gd name="T25" fmla="*/ 1049 h 1050"/>
              <a:gd name="T26" fmla="*/ 700 w 1051"/>
              <a:gd name="T27" fmla="*/ 1049 h 1050"/>
              <a:gd name="T28" fmla="*/ 700 w 1051"/>
              <a:gd name="T29" fmla="*/ 931 h 1050"/>
              <a:gd name="T30" fmla="*/ 932 w 1051"/>
              <a:gd name="T31" fmla="*/ 931 h 1050"/>
              <a:gd name="T32" fmla="*/ 118 w 1051"/>
              <a:gd name="T33" fmla="*/ 699 h 1050"/>
              <a:gd name="T34" fmla="*/ 118 w 1051"/>
              <a:gd name="T35" fmla="*/ 931 h 1050"/>
              <a:gd name="T36" fmla="*/ 350 w 1051"/>
              <a:gd name="T37" fmla="*/ 931 h 1050"/>
              <a:gd name="T38" fmla="*/ 350 w 1051"/>
              <a:gd name="T39" fmla="*/ 1049 h 1050"/>
              <a:gd name="T40" fmla="*/ 118 w 1051"/>
              <a:gd name="T41" fmla="*/ 1049 h 1050"/>
              <a:gd name="T42" fmla="*/ 0 w 1051"/>
              <a:gd name="T43" fmla="*/ 931 h 1050"/>
              <a:gd name="T44" fmla="*/ 0 w 1051"/>
              <a:gd name="T45" fmla="*/ 699 h 1050"/>
              <a:gd name="T46" fmla="*/ 118 w 1051"/>
              <a:gd name="T47" fmla="*/ 699 h 1050"/>
              <a:gd name="T48" fmla="*/ 0 w 1051"/>
              <a:gd name="T49" fmla="*/ 118 h 1050"/>
              <a:gd name="T50" fmla="*/ 118 w 1051"/>
              <a:gd name="T51" fmla="*/ 0 h 1050"/>
              <a:gd name="T52" fmla="*/ 350 w 1051"/>
              <a:gd name="T53" fmla="*/ 0 h 1050"/>
              <a:gd name="T54" fmla="*/ 350 w 1051"/>
              <a:gd name="T55" fmla="*/ 118 h 1050"/>
              <a:gd name="T56" fmla="*/ 118 w 1051"/>
              <a:gd name="T57" fmla="*/ 118 h 1050"/>
              <a:gd name="T58" fmla="*/ 118 w 1051"/>
              <a:gd name="T59" fmla="*/ 350 h 1050"/>
              <a:gd name="T60" fmla="*/ 0 w 1051"/>
              <a:gd name="T61" fmla="*/ 350 h 1050"/>
              <a:gd name="T62" fmla="*/ 0 w 1051"/>
              <a:gd name="T63" fmla="*/ 118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1" h="1050"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350"/>
                </a:lnTo>
                <a:lnTo>
                  <a:pt x="932" y="350"/>
                </a:lnTo>
                <a:lnTo>
                  <a:pt x="932" y="118"/>
                </a:lnTo>
                <a:lnTo>
                  <a:pt x="700" y="118"/>
                </a:lnTo>
                <a:lnTo>
                  <a:pt x="700" y="0"/>
                </a:lnTo>
                <a:lnTo>
                  <a:pt x="932" y="0"/>
                </a:lnTo>
                <a:close/>
                <a:moveTo>
                  <a:pt x="932" y="931"/>
                </a:moveTo>
                <a:lnTo>
                  <a:pt x="932" y="699"/>
                </a:lnTo>
                <a:lnTo>
                  <a:pt x="1050" y="699"/>
                </a:lnTo>
                <a:lnTo>
                  <a:pt x="1050" y="931"/>
                </a:lnTo>
                <a:cubicBezTo>
                  <a:pt x="1050" y="994"/>
                  <a:pt x="995" y="1049"/>
                  <a:pt x="932" y="1049"/>
                </a:cubicBezTo>
                <a:lnTo>
                  <a:pt x="700" y="1049"/>
                </a:lnTo>
                <a:lnTo>
                  <a:pt x="700" y="931"/>
                </a:lnTo>
                <a:lnTo>
                  <a:pt x="932" y="931"/>
                </a:lnTo>
                <a:close/>
                <a:moveTo>
                  <a:pt x="118" y="699"/>
                </a:moveTo>
                <a:lnTo>
                  <a:pt x="118" y="931"/>
                </a:lnTo>
                <a:lnTo>
                  <a:pt x="350" y="931"/>
                </a:lnTo>
                <a:lnTo>
                  <a:pt x="350" y="1049"/>
                </a:lnTo>
                <a:lnTo>
                  <a:pt x="118" y="1049"/>
                </a:lnTo>
                <a:cubicBezTo>
                  <a:pt x="55" y="1049"/>
                  <a:pt x="0" y="994"/>
                  <a:pt x="0" y="931"/>
                </a:cubicBezTo>
                <a:lnTo>
                  <a:pt x="0" y="699"/>
                </a:lnTo>
                <a:lnTo>
                  <a:pt x="118" y="699"/>
                </a:lnTo>
                <a:close/>
                <a:moveTo>
                  <a:pt x="0" y="118"/>
                </a:moveTo>
                <a:cubicBezTo>
                  <a:pt x="0" y="55"/>
                  <a:pt x="55" y="0"/>
                  <a:pt x="118" y="0"/>
                </a:cubicBezTo>
                <a:lnTo>
                  <a:pt x="350" y="0"/>
                </a:lnTo>
                <a:lnTo>
                  <a:pt x="350" y="118"/>
                </a:lnTo>
                <a:lnTo>
                  <a:pt x="118" y="118"/>
                </a:lnTo>
                <a:lnTo>
                  <a:pt x="118" y="350"/>
                </a:lnTo>
                <a:lnTo>
                  <a:pt x="0" y="350"/>
                </a:lnTo>
                <a:lnTo>
                  <a:pt x="0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2112169" y="3211513"/>
            <a:ext cx="419100" cy="419100"/>
          </a:xfrm>
          <a:custGeom>
            <a:avLst/>
            <a:gdLst>
              <a:gd name="T0" fmla="*/ 582 w 1166"/>
              <a:gd name="T1" fmla="*/ 986 h 1162"/>
              <a:gd name="T2" fmla="*/ 900 w 1166"/>
              <a:gd name="T3" fmla="*/ 833 h 1162"/>
              <a:gd name="T4" fmla="*/ 1053 w 1166"/>
              <a:gd name="T5" fmla="*/ 923 h 1162"/>
              <a:gd name="T6" fmla="*/ 582 w 1166"/>
              <a:gd name="T7" fmla="*/ 1161 h 1162"/>
              <a:gd name="T8" fmla="*/ 0 w 1166"/>
              <a:gd name="T9" fmla="*/ 580 h 1162"/>
              <a:gd name="T10" fmla="*/ 525 w 1166"/>
              <a:gd name="T11" fmla="*/ 0 h 1162"/>
              <a:gd name="T12" fmla="*/ 525 w 1166"/>
              <a:gd name="T13" fmla="*/ 175 h 1162"/>
              <a:gd name="T14" fmla="*/ 175 w 1166"/>
              <a:gd name="T15" fmla="*/ 580 h 1162"/>
              <a:gd name="T16" fmla="*/ 582 w 1166"/>
              <a:gd name="T17" fmla="*/ 986 h 1162"/>
              <a:gd name="T18" fmla="*/ 1165 w 1166"/>
              <a:gd name="T19" fmla="*/ 580 h 1162"/>
              <a:gd name="T20" fmla="*/ 1116 w 1166"/>
              <a:gd name="T21" fmla="*/ 816 h 1162"/>
              <a:gd name="T22" fmla="*/ 962 w 1166"/>
              <a:gd name="T23" fmla="*/ 726 h 1162"/>
              <a:gd name="T24" fmla="*/ 990 w 1166"/>
              <a:gd name="T25" fmla="*/ 580 h 1162"/>
              <a:gd name="T26" fmla="*/ 640 w 1166"/>
              <a:gd name="T27" fmla="*/ 175 h 1162"/>
              <a:gd name="T28" fmla="*/ 640 w 1166"/>
              <a:gd name="T29" fmla="*/ 0 h 1162"/>
              <a:gd name="T30" fmla="*/ 1165 w 1166"/>
              <a:gd name="T31" fmla="*/ 580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66" h="1162">
                <a:moveTo>
                  <a:pt x="582" y="986"/>
                </a:moveTo>
                <a:cubicBezTo>
                  <a:pt x="711" y="986"/>
                  <a:pt x="826" y="926"/>
                  <a:pt x="900" y="833"/>
                </a:cubicBezTo>
                <a:lnTo>
                  <a:pt x="1053" y="923"/>
                </a:lnTo>
                <a:cubicBezTo>
                  <a:pt x="946" y="1068"/>
                  <a:pt x="776" y="1161"/>
                  <a:pt x="582" y="1161"/>
                </a:cubicBezTo>
                <a:cubicBezTo>
                  <a:pt x="260" y="1161"/>
                  <a:pt x="0" y="901"/>
                  <a:pt x="0" y="580"/>
                </a:cubicBezTo>
                <a:cubicBezTo>
                  <a:pt x="0" y="276"/>
                  <a:pt x="230" y="30"/>
                  <a:pt x="525" y="0"/>
                </a:cubicBezTo>
                <a:lnTo>
                  <a:pt x="525" y="175"/>
                </a:lnTo>
                <a:cubicBezTo>
                  <a:pt x="328" y="202"/>
                  <a:pt x="175" y="375"/>
                  <a:pt x="175" y="580"/>
                </a:cubicBezTo>
                <a:cubicBezTo>
                  <a:pt x="175" y="806"/>
                  <a:pt x="355" y="986"/>
                  <a:pt x="582" y="986"/>
                </a:cubicBezTo>
                <a:close/>
                <a:moveTo>
                  <a:pt x="1165" y="580"/>
                </a:moveTo>
                <a:cubicBezTo>
                  <a:pt x="1165" y="663"/>
                  <a:pt x="1148" y="745"/>
                  <a:pt x="1116" y="816"/>
                </a:cubicBezTo>
                <a:lnTo>
                  <a:pt x="962" y="726"/>
                </a:lnTo>
                <a:cubicBezTo>
                  <a:pt x="979" y="680"/>
                  <a:pt x="990" y="631"/>
                  <a:pt x="990" y="580"/>
                </a:cubicBezTo>
                <a:cubicBezTo>
                  <a:pt x="990" y="375"/>
                  <a:pt x="837" y="202"/>
                  <a:pt x="640" y="175"/>
                </a:cubicBezTo>
                <a:lnTo>
                  <a:pt x="640" y="0"/>
                </a:lnTo>
                <a:cubicBezTo>
                  <a:pt x="935" y="30"/>
                  <a:pt x="1165" y="276"/>
                  <a:pt x="1165" y="5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5" name="Freeform 34"/>
          <p:cNvSpPr>
            <a:spLocks noChangeArrowheads="1"/>
          </p:cNvSpPr>
          <p:nvPr/>
        </p:nvSpPr>
        <p:spPr bwMode="auto">
          <a:xfrm>
            <a:off x="3210721" y="3232152"/>
            <a:ext cx="377825" cy="377825"/>
          </a:xfrm>
          <a:custGeom>
            <a:avLst/>
            <a:gdLst>
              <a:gd name="T0" fmla="*/ 582 w 1051"/>
              <a:gd name="T1" fmla="*/ 0 h 1050"/>
              <a:gd name="T2" fmla="*/ 1050 w 1051"/>
              <a:gd name="T3" fmla="*/ 0 h 1050"/>
              <a:gd name="T4" fmla="*/ 1050 w 1051"/>
              <a:gd name="T5" fmla="*/ 350 h 1050"/>
              <a:gd name="T6" fmla="*/ 582 w 1051"/>
              <a:gd name="T7" fmla="*/ 350 h 1050"/>
              <a:gd name="T8" fmla="*/ 582 w 1051"/>
              <a:gd name="T9" fmla="*/ 0 h 1050"/>
              <a:gd name="T10" fmla="*/ 582 w 1051"/>
              <a:gd name="T11" fmla="*/ 468 h 1050"/>
              <a:gd name="T12" fmla="*/ 1050 w 1051"/>
              <a:gd name="T13" fmla="*/ 468 h 1050"/>
              <a:gd name="T14" fmla="*/ 1050 w 1051"/>
              <a:gd name="T15" fmla="*/ 1049 h 1050"/>
              <a:gd name="T16" fmla="*/ 582 w 1051"/>
              <a:gd name="T17" fmla="*/ 1049 h 1050"/>
              <a:gd name="T18" fmla="*/ 582 w 1051"/>
              <a:gd name="T19" fmla="*/ 468 h 1050"/>
              <a:gd name="T20" fmla="*/ 0 w 1051"/>
              <a:gd name="T21" fmla="*/ 1049 h 1050"/>
              <a:gd name="T22" fmla="*/ 0 w 1051"/>
              <a:gd name="T23" fmla="*/ 699 h 1050"/>
              <a:gd name="T24" fmla="*/ 467 w 1051"/>
              <a:gd name="T25" fmla="*/ 699 h 1050"/>
              <a:gd name="T26" fmla="*/ 467 w 1051"/>
              <a:gd name="T27" fmla="*/ 1049 h 1050"/>
              <a:gd name="T28" fmla="*/ 0 w 1051"/>
              <a:gd name="T29" fmla="*/ 1049 h 1050"/>
              <a:gd name="T30" fmla="*/ 0 w 1051"/>
              <a:gd name="T31" fmla="*/ 581 h 1050"/>
              <a:gd name="T32" fmla="*/ 0 w 1051"/>
              <a:gd name="T33" fmla="*/ 0 h 1050"/>
              <a:gd name="T34" fmla="*/ 467 w 1051"/>
              <a:gd name="T35" fmla="*/ 0 h 1050"/>
              <a:gd name="T36" fmla="*/ 467 w 1051"/>
              <a:gd name="T37" fmla="*/ 581 h 1050"/>
              <a:gd name="T38" fmla="*/ 0 w 1051"/>
              <a:gd name="T39" fmla="*/ 581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1" h="1050">
                <a:moveTo>
                  <a:pt x="582" y="0"/>
                </a:moveTo>
                <a:lnTo>
                  <a:pt x="1050" y="0"/>
                </a:lnTo>
                <a:lnTo>
                  <a:pt x="1050" y="350"/>
                </a:lnTo>
                <a:lnTo>
                  <a:pt x="582" y="350"/>
                </a:lnTo>
                <a:lnTo>
                  <a:pt x="582" y="0"/>
                </a:lnTo>
                <a:close/>
                <a:moveTo>
                  <a:pt x="582" y="468"/>
                </a:moveTo>
                <a:lnTo>
                  <a:pt x="1050" y="468"/>
                </a:lnTo>
                <a:lnTo>
                  <a:pt x="1050" y="1049"/>
                </a:lnTo>
                <a:lnTo>
                  <a:pt x="582" y="1049"/>
                </a:lnTo>
                <a:lnTo>
                  <a:pt x="582" y="468"/>
                </a:lnTo>
                <a:close/>
                <a:moveTo>
                  <a:pt x="0" y="1049"/>
                </a:moveTo>
                <a:lnTo>
                  <a:pt x="0" y="699"/>
                </a:lnTo>
                <a:lnTo>
                  <a:pt x="467" y="699"/>
                </a:lnTo>
                <a:lnTo>
                  <a:pt x="467" y="1049"/>
                </a:lnTo>
                <a:lnTo>
                  <a:pt x="0" y="1049"/>
                </a:lnTo>
                <a:close/>
                <a:moveTo>
                  <a:pt x="0" y="581"/>
                </a:moveTo>
                <a:lnTo>
                  <a:pt x="0" y="0"/>
                </a:lnTo>
                <a:lnTo>
                  <a:pt x="467" y="0"/>
                </a:lnTo>
                <a:lnTo>
                  <a:pt x="467" y="581"/>
                </a:lnTo>
                <a:lnTo>
                  <a:pt x="0" y="5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4226719" y="3168650"/>
            <a:ext cx="501650" cy="503238"/>
          </a:xfrm>
          <a:custGeom>
            <a:avLst/>
            <a:gdLst>
              <a:gd name="T0" fmla="*/ 697 w 1395"/>
              <a:gd name="T1" fmla="*/ 0 h 1400"/>
              <a:gd name="T2" fmla="*/ 1394 w 1395"/>
              <a:gd name="T3" fmla="*/ 640 h 1400"/>
              <a:gd name="T4" fmla="*/ 1307 w 1395"/>
              <a:gd name="T5" fmla="*/ 640 h 1400"/>
              <a:gd name="T6" fmla="*/ 959 w 1395"/>
              <a:gd name="T7" fmla="*/ 148 h 1400"/>
              <a:gd name="T8" fmla="*/ 880 w 1395"/>
              <a:gd name="T9" fmla="*/ 224 h 1400"/>
              <a:gd name="T10" fmla="*/ 659 w 1395"/>
              <a:gd name="T11" fmla="*/ 3 h 1400"/>
              <a:gd name="T12" fmla="*/ 697 w 1395"/>
              <a:gd name="T13" fmla="*/ 0 h 1400"/>
              <a:gd name="T14" fmla="*/ 962 w 1395"/>
              <a:gd name="T15" fmla="*/ 689 h 1400"/>
              <a:gd name="T16" fmla="*/ 834 w 1395"/>
              <a:gd name="T17" fmla="*/ 533 h 1400"/>
              <a:gd name="T18" fmla="*/ 779 w 1395"/>
              <a:gd name="T19" fmla="*/ 533 h 1400"/>
              <a:gd name="T20" fmla="*/ 779 w 1395"/>
              <a:gd name="T21" fmla="*/ 868 h 1400"/>
              <a:gd name="T22" fmla="*/ 831 w 1395"/>
              <a:gd name="T23" fmla="*/ 868 h 1400"/>
              <a:gd name="T24" fmla="*/ 957 w 1395"/>
              <a:gd name="T25" fmla="*/ 775 h 1400"/>
              <a:gd name="T26" fmla="*/ 962 w 1395"/>
              <a:gd name="T27" fmla="*/ 711 h 1400"/>
              <a:gd name="T28" fmla="*/ 962 w 1395"/>
              <a:gd name="T29" fmla="*/ 689 h 1400"/>
              <a:gd name="T30" fmla="*/ 834 w 1395"/>
              <a:gd name="T31" fmla="*/ 468 h 1400"/>
              <a:gd name="T32" fmla="*/ 1031 w 1395"/>
              <a:gd name="T33" fmla="*/ 596 h 1400"/>
              <a:gd name="T34" fmla="*/ 1044 w 1395"/>
              <a:gd name="T35" fmla="*/ 689 h 1400"/>
              <a:gd name="T36" fmla="*/ 1044 w 1395"/>
              <a:gd name="T37" fmla="*/ 711 h 1400"/>
              <a:gd name="T38" fmla="*/ 987 w 1395"/>
              <a:gd name="T39" fmla="*/ 871 h 1400"/>
              <a:gd name="T40" fmla="*/ 831 w 1395"/>
              <a:gd name="T41" fmla="*/ 931 h 1400"/>
              <a:gd name="T42" fmla="*/ 697 w 1395"/>
              <a:gd name="T43" fmla="*/ 931 h 1400"/>
              <a:gd name="T44" fmla="*/ 697 w 1395"/>
              <a:gd name="T45" fmla="*/ 468 h 1400"/>
              <a:gd name="T46" fmla="*/ 834 w 1395"/>
              <a:gd name="T47" fmla="*/ 468 h 1400"/>
              <a:gd name="T48" fmla="*/ 563 w 1395"/>
              <a:gd name="T49" fmla="*/ 694 h 1400"/>
              <a:gd name="T50" fmla="*/ 640 w 1395"/>
              <a:gd name="T51" fmla="*/ 800 h 1400"/>
              <a:gd name="T52" fmla="*/ 626 w 1395"/>
              <a:gd name="T53" fmla="*/ 855 h 1400"/>
              <a:gd name="T54" fmla="*/ 596 w 1395"/>
              <a:gd name="T55" fmla="*/ 898 h 1400"/>
              <a:gd name="T56" fmla="*/ 486 w 1395"/>
              <a:gd name="T57" fmla="*/ 931 h 1400"/>
              <a:gd name="T58" fmla="*/ 339 w 1395"/>
              <a:gd name="T59" fmla="*/ 803 h 1400"/>
              <a:gd name="T60" fmla="*/ 413 w 1395"/>
              <a:gd name="T61" fmla="*/ 803 h 1400"/>
              <a:gd name="T62" fmla="*/ 486 w 1395"/>
              <a:gd name="T63" fmla="*/ 871 h 1400"/>
              <a:gd name="T64" fmla="*/ 563 w 1395"/>
              <a:gd name="T65" fmla="*/ 797 h 1400"/>
              <a:gd name="T66" fmla="*/ 478 w 1395"/>
              <a:gd name="T67" fmla="*/ 725 h 1400"/>
              <a:gd name="T68" fmla="*/ 435 w 1395"/>
              <a:gd name="T69" fmla="*/ 725 h 1400"/>
              <a:gd name="T70" fmla="*/ 435 w 1395"/>
              <a:gd name="T71" fmla="*/ 664 h 1400"/>
              <a:gd name="T72" fmla="*/ 478 w 1395"/>
              <a:gd name="T73" fmla="*/ 664 h 1400"/>
              <a:gd name="T74" fmla="*/ 558 w 1395"/>
              <a:gd name="T75" fmla="*/ 596 h 1400"/>
              <a:gd name="T76" fmla="*/ 486 w 1395"/>
              <a:gd name="T77" fmla="*/ 528 h 1400"/>
              <a:gd name="T78" fmla="*/ 418 w 1395"/>
              <a:gd name="T79" fmla="*/ 591 h 1400"/>
              <a:gd name="T80" fmla="*/ 342 w 1395"/>
              <a:gd name="T81" fmla="*/ 591 h 1400"/>
              <a:gd name="T82" fmla="*/ 383 w 1395"/>
              <a:gd name="T83" fmla="*/ 503 h 1400"/>
              <a:gd name="T84" fmla="*/ 486 w 1395"/>
              <a:gd name="T85" fmla="*/ 468 h 1400"/>
              <a:gd name="T86" fmla="*/ 620 w 1395"/>
              <a:gd name="T87" fmla="*/ 541 h 1400"/>
              <a:gd name="T88" fmla="*/ 631 w 1395"/>
              <a:gd name="T89" fmla="*/ 596 h 1400"/>
              <a:gd name="T90" fmla="*/ 563 w 1395"/>
              <a:gd name="T91" fmla="*/ 694 h 1400"/>
              <a:gd name="T92" fmla="*/ 435 w 1395"/>
              <a:gd name="T93" fmla="*/ 1251 h 1400"/>
              <a:gd name="T94" fmla="*/ 514 w 1395"/>
              <a:gd name="T95" fmla="*/ 1175 h 1400"/>
              <a:gd name="T96" fmla="*/ 735 w 1395"/>
              <a:gd name="T97" fmla="*/ 1396 h 1400"/>
              <a:gd name="T98" fmla="*/ 697 w 1395"/>
              <a:gd name="T99" fmla="*/ 1399 h 1400"/>
              <a:gd name="T100" fmla="*/ 0 w 1395"/>
              <a:gd name="T101" fmla="*/ 756 h 1400"/>
              <a:gd name="T102" fmla="*/ 87 w 1395"/>
              <a:gd name="T103" fmla="*/ 756 h 1400"/>
              <a:gd name="T104" fmla="*/ 435 w 1395"/>
              <a:gd name="T105" fmla="*/ 1251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395" h="1400">
                <a:moveTo>
                  <a:pt x="697" y="0"/>
                </a:moveTo>
                <a:cubicBezTo>
                  <a:pt x="1063" y="0"/>
                  <a:pt x="1364" y="282"/>
                  <a:pt x="1394" y="640"/>
                </a:cubicBezTo>
                <a:lnTo>
                  <a:pt x="1307" y="640"/>
                </a:lnTo>
                <a:cubicBezTo>
                  <a:pt x="1288" y="421"/>
                  <a:pt x="1151" y="238"/>
                  <a:pt x="959" y="148"/>
                </a:cubicBezTo>
                <a:lnTo>
                  <a:pt x="880" y="224"/>
                </a:lnTo>
                <a:lnTo>
                  <a:pt x="659" y="3"/>
                </a:lnTo>
                <a:lnTo>
                  <a:pt x="697" y="0"/>
                </a:lnTo>
                <a:close/>
                <a:moveTo>
                  <a:pt x="962" y="689"/>
                </a:moveTo>
                <a:cubicBezTo>
                  <a:pt x="962" y="593"/>
                  <a:pt x="925" y="533"/>
                  <a:pt x="834" y="533"/>
                </a:cubicBezTo>
                <a:lnTo>
                  <a:pt x="779" y="533"/>
                </a:lnTo>
                <a:lnTo>
                  <a:pt x="779" y="868"/>
                </a:lnTo>
                <a:lnTo>
                  <a:pt x="831" y="868"/>
                </a:lnTo>
                <a:cubicBezTo>
                  <a:pt x="901" y="868"/>
                  <a:pt x="941" y="830"/>
                  <a:pt x="957" y="775"/>
                </a:cubicBezTo>
                <a:cubicBezTo>
                  <a:pt x="962" y="756"/>
                  <a:pt x="962" y="734"/>
                  <a:pt x="962" y="711"/>
                </a:cubicBezTo>
                <a:lnTo>
                  <a:pt x="962" y="689"/>
                </a:lnTo>
                <a:close/>
                <a:moveTo>
                  <a:pt x="834" y="468"/>
                </a:moveTo>
                <a:cubicBezTo>
                  <a:pt x="938" y="468"/>
                  <a:pt x="1000" y="520"/>
                  <a:pt x="1031" y="596"/>
                </a:cubicBezTo>
                <a:cubicBezTo>
                  <a:pt x="1042" y="623"/>
                  <a:pt x="1044" y="656"/>
                  <a:pt x="1044" y="689"/>
                </a:cubicBezTo>
                <a:lnTo>
                  <a:pt x="1044" y="711"/>
                </a:lnTo>
                <a:cubicBezTo>
                  <a:pt x="1044" y="782"/>
                  <a:pt x="1024" y="834"/>
                  <a:pt x="987" y="871"/>
                </a:cubicBezTo>
                <a:cubicBezTo>
                  <a:pt x="950" y="908"/>
                  <a:pt x="903" y="931"/>
                  <a:pt x="831" y="931"/>
                </a:cubicBezTo>
                <a:lnTo>
                  <a:pt x="697" y="931"/>
                </a:lnTo>
                <a:lnTo>
                  <a:pt x="697" y="468"/>
                </a:lnTo>
                <a:lnTo>
                  <a:pt x="834" y="468"/>
                </a:lnTo>
                <a:close/>
                <a:moveTo>
                  <a:pt x="563" y="694"/>
                </a:moveTo>
                <a:cubicBezTo>
                  <a:pt x="605" y="711"/>
                  <a:pt x="640" y="743"/>
                  <a:pt x="640" y="800"/>
                </a:cubicBezTo>
                <a:cubicBezTo>
                  <a:pt x="640" y="822"/>
                  <a:pt x="634" y="839"/>
                  <a:pt x="626" y="855"/>
                </a:cubicBezTo>
                <a:cubicBezTo>
                  <a:pt x="618" y="872"/>
                  <a:pt x="609" y="888"/>
                  <a:pt x="596" y="898"/>
                </a:cubicBezTo>
                <a:cubicBezTo>
                  <a:pt x="570" y="919"/>
                  <a:pt x="531" y="931"/>
                  <a:pt x="486" y="931"/>
                </a:cubicBezTo>
                <a:cubicBezTo>
                  <a:pt x="401" y="931"/>
                  <a:pt x="339" y="888"/>
                  <a:pt x="339" y="803"/>
                </a:cubicBezTo>
                <a:lnTo>
                  <a:pt x="413" y="803"/>
                </a:lnTo>
                <a:cubicBezTo>
                  <a:pt x="413" y="845"/>
                  <a:pt x="444" y="871"/>
                  <a:pt x="486" y="871"/>
                </a:cubicBezTo>
                <a:cubicBezTo>
                  <a:pt x="535" y="871"/>
                  <a:pt x="563" y="848"/>
                  <a:pt x="563" y="797"/>
                </a:cubicBezTo>
                <a:cubicBezTo>
                  <a:pt x="563" y="746"/>
                  <a:pt x="529" y="725"/>
                  <a:pt x="478" y="725"/>
                </a:cubicBezTo>
                <a:lnTo>
                  <a:pt x="435" y="725"/>
                </a:lnTo>
                <a:lnTo>
                  <a:pt x="435" y="664"/>
                </a:lnTo>
                <a:lnTo>
                  <a:pt x="478" y="664"/>
                </a:lnTo>
                <a:cubicBezTo>
                  <a:pt x="526" y="664"/>
                  <a:pt x="558" y="642"/>
                  <a:pt x="558" y="596"/>
                </a:cubicBezTo>
                <a:cubicBezTo>
                  <a:pt x="558" y="551"/>
                  <a:pt x="533" y="528"/>
                  <a:pt x="486" y="528"/>
                </a:cubicBezTo>
                <a:cubicBezTo>
                  <a:pt x="447" y="528"/>
                  <a:pt x="418" y="551"/>
                  <a:pt x="418" y="591"/>
                </a:cubicBezTo>
                <a:lnTo>
                  <a:pt x="342" y="591"/>
                </a:lnTo>
                <a:cubicBezTo>
                  <a:pt x="342" y="550"/>
                  <a:pt x="362" y="523"/>
                  <a:pt x="383" y="503"/>
                </a:cubicBezTo>
                <a:cubicBezTo>
                  <a:pt x="410" y="481"/>
                  <a:pt x="440" y="468"/>
                  <a:pt x="486" y="468"/>
                </a:cubicBezTo>
                <a:cubicBezTo>
                  <a:pt x="557" y="468"/>
                  <a:pt x="597" y="494"/>
                  <a:pt x="620" y="541"/>
                </a:cubicBezTo>
                <a:cubicBezTo>
                  <a:pt x="629" y="558"/>
                  <a:pt x="631" y="574"/>
                  <a:pt x="631" y="596"/>
                </a:cubicBezTo>
                <a:cubicBezTo>
                  <a:pt x="631" y="646"/>
                  <a:pt x="598" y="677"/>
                  <a:pt x="563" y="694"/>
                </a:cubicBezTo>
                <a:close/>
                <a:moveTo>
                  <a:pt x="435" y="1251"/>
                </a:moveTo>
                <a:lnTo>
                  <a:pt x="514" y="1175"/>
                </a:lnTo>
                <a:lnTo>
                  <a:pt x="735" y="1396"/>
                </a:lnTo>
                <a:lnTo>
                  <a:pt x="697" y="1399"/>
                </a:lnTo>
                <a:cubicBezTo>
                  <a:pt x="331" y="1399"/>
                  <a:pt x="30" y="1115"/>
                  <a:pt x="0" y="756"/>
                </a:cubicBezTo>
                <a:lnTo>
                  <a:pt x="87" y="756"/>
                </a:lnTo>
                <a:cubicBezTo>
                  <a:pt x="109" y="975"/>
                  <a:pt x="243" y="1161"/>
                  <a:pt x="435" y="125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5325269" y="3189288"/>
            <a:ext cx="463550" cy="461963"/>
          </a:xfrm>
          <a:custGeom>
            <a:avLst/>
            <a:gdLst>
              <a:gd name="T0" fmla="*/ 350 w 1286"/>
              <a:gd name="T1" fmla="*/ 934 h 1285"/>
              <a:gd name="T2" fmla="*/ 1285 w 1286"/>
              <a:gd name="T3" fmla="*/ 934 h 1285"/>
              <a:gd name="T4" fmla="*/ 1285 w 1286"/>
              <a:gd name="T5" fmla="*/ 1049 h 1285"/>
              <a:gd name="T6" fmla="*/ 1050 w 1286"/>
              <a:gd name="T7" fmla="*/ 1049 h 1285"/>
              <a:gd name="T8" fmla="*/ 1050 w 1286"/>
              <a:gd name="T9" fmla="*/ 1284 h 1285"/>
              <a:gd name="T10" fmla="*/ 935 w 1286"/>
              <a:gd name="T11" fmla="*/ 1284 h 1285"/>
              <a:gd name="T12" fmla="*/ 935 w 1286"/>
              <a:gd name="T13" fmla="*/ 1049 h 1285"/>
              <a:gd name="T14" fmla="*/ 350 w 1286"/>
              <a:gd name="T15" fmla="*/ 1049 h 1285"/>
              <a:gd name="T16" fmla="*/ 235 w 1286"/>
              <a:gd name="T17" fmla="*/ 934 h 1285"/>
              <a:gd name="T18" fmla="*/ 235 w 1286"/>
              <a:gd name="T19" fmla="*/ 350 h 1285"/>
              <a:gd name="T20" fmla="*/ 0 w 1286"/>
              <a:gd name="T21" fmla="*/ 350 h 1285"/>
              <a:gd name="T22" fmla="*/ 0 w 1286"/>
              <a:gd name="T23" fmla="*/ 236 h 1285"/>
              <a:gd name="T24" fmla="*/ 235 w 1286"/>
              <a:gd name="T25" fmla="*/ 236 h 1285"/>
              <a:gd name="T26" fmla="*/ 235 w 1286"/>
              <a:gd name="T27" fmla="*/ 0 h 1285"/>
              <a:gd name="T28" fmla="*/ 350 w 1286"/>
              <a:gd name="T29" fmla="*/ 0 h 1285"/>
              <a:gd name="T30" fmla="*/ 350 w 1286"/>
              <a:gd name="T31" fmla="*/ 934 h 1285"/>
              <a:gd name="T32" fmla="*/ 935 w 1286"/>
              <a:gd name="T33" fmla="*/ 817 h 1285"/>
              <a:gd name="T34" fmla="*/ 935 w 1286"/>
              <a:gd name="T35" fmla="*/ 350 h 1285"/>
              <a:gd name="T36" fmla="*/ 467 w 1286"/>
              <a:gd name="T37" fmla="*/ 350 h 1285"/>
              <a:gd name="T38" fmla="*/ 467 w 1286"/>
              <a:gd name="T39" fmla="*/ 236 h 1285"/>
              <a:gd name="T40" fmla="*/ 935 w 1286"/>
              <a:gd name="T41" fmla="*/ 236 h 1285"/>
              <a:gd name="T42" fmla="*/ 1050 w 1286"/>
              <a:gd name="T43" fmla="*/ 350 h 1285"/>
              <a:gd name="T44" fmla="*/ 1050 w 1286"/>
              <a:gd name="T45" fmla="*/ 817 h 1285"/>
              <a:gd name="T46" fmla="*/ 935 w 1286"/>
              <a:gd name="T47" fmla="*/ 817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86" h="1285">
                <a:moveTo>
                  <a:pt x="350" y="934"/>
                </a:moveTo>
                <a:lnTo>
                  <a:pt x="1285" y="934"/>
                </a:lnTo>
                <a:lnTo>
                  <a:pt x="1285" y="1049"/>
                </a:lnTo>
                <a:lnTo>
                  <a:pt x="1050" y="1049"/>
                </a:lnTo>
                <a:lnTo>
                  <a:pt x="1050" y="1284"/>
                </a:lnTo>
                <a:lnTo>
                  <a:pt x="935" y="1284"/>
                </a:lnTo>
                <a:lnTo>
                  <a:pt x="935" y="1049"/>
                </a:lnTo>
                <a:lnTo>
                  <a:pt x="350" y="1049"/>
                </a:lnTo>
                <a:cubicBezTo>
                  <a:pt x="287" y="1049"/>
                  <a:pt x="235" y="997"/>
                  <a:pt x="235" y="934"/>
                </a:cubicBezTo>
                <a:lnTo>
                  <a:pt x="235" y="350"/>
                </a:lnTo>
                <a:lnTo>
                  <a:pt x="0" y="350"/>
                </a:lnTo>
                <a:lnTo>
                  <a:pt x="0" y="236"/>
                </a:lnTo>
                <a:lnTo>
                  <a:pt x="235" y="236"/>
                </a:lnTo>
                <a:lnTo>
                  <a:pt x="235" y="0"/>
                </a:lnTo>
                <a:lnTo>
                  <a:pt x="350" y="0"/>
                </a:lnTo>
                <a:lnTo>
                  <a:pt x="350" y="934"/>
                </a:lnTo>
                <a:close/>
                <a:moveTo>
                  <a:pt x="935" y="817"/>
                </a:moveTo>
                <a:lnTo>
                  <a:pt x="935" y="350"/>
                </a:lnTo>
                <a:lnTo>
                  <a:pt x="467" y="350"/>
                </a:lnTo>
                <a:lnTo>
                  <a:pt x="467" y="236"/>
                </a:lnTo>
                <a:lnTo>
                  <a:pt x="935" y="236"/>
                </a:lnTo>
                <a:cubicBezTo>
                  <a:pt x="998" y="236"/>
                  <a:pt x="1050" y="288"/>
                  <a:pt x="1050" y="350"/>
                </a:cubicBezTo>
                <a:lnTo>
                  <a:pt x="1050" y="817"/>
                </a:lnTo>
                <a:lnTo>
                  <a:pt x="935" y="8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8" name="Freeform 37"/>
          <p:cNvSpPr>
            <a:spLocks noChangeArrowheads="1"/>
          </p:cNvSpPr>
          <p:nvPr/>
        </p:nvSpPr>
        <p:spPr bwMode="auto">
          <a:xfrm>
            <a:off x="6465094" y="3252788"/>
            <a:ext cx="336550" cy="336550"/>
          </a:xfrm>
          <a:custGeom>
            <a:avLst/>
            <a:gdLst>
              <a:gd name="T0" fmla="*/ 818 w 936"/>
              <a:gd name="T1" fmla="*/ 817 h 935"/>
              <a:gd name="T2" fmla="*/ 818 w 936"/>
              <a:gd name="T3" fmla="*/ 118 h 935"/>
              <a:gd name="T4" fmla="*/ 118 w 936"/>
              <a:gd name="T5" fmla="*/ 118 h 935"/>
              <a:gd name="T6" fmla="*/ 118 w 936"/>
              <a:gd name="T7" fmla="*/ 817 h 935"/>
              <a:gd name="T8" fmla="*/ 818 w 936"/>
              <a:gd name="T9" fmla="*/ 817 h 935"/>
              <a:gd name="T10" fmla="*/ 818 w 936"/>
              <a:gd name="T11" fmla="*/ 0 h 935"/>
              <a:gd name="T12" fmla="*/ 935 w 936"/>
              <a:gd name="T13" fmla="*/ 118 h 935"/>
              <a:gd name="T14" fmla="*/ 935 w 936"/>
              <a:gd name="T15" fmla="*/ 817 h 935"/>
              <a:gd name="T16" fmla="*/ 818 w 936"/>
              <a:gd name="T17" fmla="*/ 934 h 935"/>
              <a:gd name="T18" fmla="*/ 118 w 936"/>
              <a:gd name="T19" fmla="*/ 934 h 935"/>
              <a:gd name="T20" fmla="*/ 0 w 936"/>
              <a:gd name="T21" fmla="*/ 817 h 935"/>
              <a:gd name="T22" fmla="*/ 0 w 936"/>
              <a:gd name="T23" fmla="*/ 118 h 935"/>
              <a:gd name="T24" fmla="*/ 118 w 936"/>
              <a:gd name="T25" fmla="*/ 0 h 935"/>
              <a:gd name="T26" fmla="*/ 818 w 936"/>
              <a:gd name="T27" fmla="*/ 0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36" h="935">
                <a:moveTo>
                  <a:pt x="818" y="817"/>
                </a:moveTo>
                <a:lnTo>
                  <a:pt x="818" y="118"/>
                </a:lnTo>
                <a:lnTo>
                  <a:pt x="118" y="118"/>
                </a:lnTo>
                <a:lnTo>
                  <a:pt x="118" y="817"/>
                </a:lnTo>
                <a:lnTo>
                  <a:pt x="818" y="817"/>
                </a:lnTo>
                <a:close/>
                <a:moveTo>
                  <a:pt x="818" y="0"/>
                </a:moveTo>
                <a:cubicBezTo>
                  <a:pt x="881" y="0"/>
                  <a:pt x="935" y="55"/>
                  <a:pt x="935" y="118"/>
                </a:cubicBezTo>
                <a:lnTo>
                  <a:pt x="935" y="817"/>
                </a:lnTo>
                <a:cubicBezTo>
                  <a:pt x="935" y="880"/>
                  <a:pt x="881" y="934"/>
                  <a:pt x="818" y="934"/>
                </a:cubicBezTo>
                <a:lnTo>
                  <a:pt x="118" y="934"/>
                </a:lnTo>
                <a:cubicBezTo>
                  <a:pt x="55" y="934"/>
                  <a:pt x="0" y="880"/>
                  <a:pt x="0" y="817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81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9" name="Freeform 38"/>
          <p:cNvSpPr>
            <a:spLocks noChangeArrowheads="1"/>
          </p:cNvSpPr>
          <p:nvPr/>
        </p:nvSpPr>
        <p:spPr bwMode="auto">
          <a:xfrm>
            <a:off x="7458871" y="3168650"/>
            <a:ext cx="504825" cy="503238"/>
          </a:xfrm>
          <a:custGeom>
            <a:avLst/>
            <a:gdLst>
              <a:gd name="T0" fmla="*/ 1168 w 1401"/>
              <a:gd name="T1" fmla="*/ 931 h 1400"/>
              <a:gd name="T2" fmla="*/ 1168 w 1401"/>
              <a:gd name="T3" fmla="*/ 1049 h 1400"/>
              <a:gd name="T4" fmla="*/ 1050 w 1401"/>
              <a:gd name="T5" fmla="*/ 1049 h 1400"/>
              <a:gd name="T6" fmla="*/ 1050 w 1401"/>
              <a:gd name="T7" fmla="*/ 1166 h 1400"/>
              <a:gd name="T8" fmla="*/ 932 w 1401"/>
              <a:gd name="T9" fmla="*/ 1166 h 1400"/>
              <a:gd name="T10" fmla="*/ 932 w 1401"/>
              <a:gd name="T11" fmla="*/ 1049 h 1400"/>
              <a:gd name="T12" fmla="*/ 468 w 1401"/>
              <a:gd name="T13" fmla="*/ 1049 h 1400"/>
              <a:gd name="T14" fmla="*/ 350 w 1401"/>
              <a:gd name="T15" fmla="*/ 931 h 1400"/>
              <a:gd name="T16" fmla="*/ 350 w 1401"/>
              <a:gd name="T17" fmla="*/ 468 h 1400"/>
              <a:gd name="T18" fmla="*/ 232 w 1401"/>
              <a:gd name="T19" fmla="*/ 468 h 1400"/>
              <a:gd name="T20" fmla="*/ 232 w 1401"/>
              <a:gd name="T21" fmla="*/ 350 h 1400"/>
              <a:gd name="T22" fmla="*/ 350 w 1401"/>
              <a:gd name="T23" fmla="*/ 350 h 1400"/>
              <a:gd name="T24" fmla="*/ 350 w 1401"/>
              <a:gd name="T25" fmla="*/ 232 h 1400"/>
              <a:gd name="T26" fmla="*/ 468 w 1401"/>
              <a:gd name="T27" fmla="*/ 232 h 1400"/>
              <a:gd name="T28" fmla="*/ 468 w 1401"/>
              <a:gd name="T29" fmla="*/ 931 h 1400"/>
              <a:gd name="T30" fmla="*/ 1168 w 1401"/>
              <a:gd name="T31" fmla="*/ 931 h 1400"/>
              <a:gd name="T32" fmla="*/ 932 w 1401"/>
              <a:gd name="T33" fmla="*/ 816 h 1400"/>
              <a:gd name="T34" fmla="*/ 932 w 1401"/>
              <a:gd name="T35" fmla="*/ 468 h 1400"/>
              <a:gd name="T36" fmla="*/ 582 w 1401"/>
              <a:gd name="T37" fmla="*/ 468 h 1400"/>
              <a:gd name="T38" fmla="*/ 582 w 1401"/>
              <a:gd name="T39" fmla="*/ 350 h 1400"/>
              <a:gd name="T40" fmla="*/ 932 w 1401"/>
              <a:gd name="T41" fmla="*/ 350 h 1400"/>
              <a:gd name="T42" fmla="*/ 1050 w 1401"/>
              <a:gd name="T43" fmla="*/ 468 h 1400"/>
              <a:gd name="T44" fmla="*/ 1050 w 1401"/>
              <a:gd name="T45" fmla="*/ 816 h 1400"/>
              <a:gd name="T46" fmla="*/ 932 w 1401"/>
              <a:gd name="T47" fmla="*/ 816 h 1400"/>
              <a:gd name="T48" fmla="*/ 703 w 1401"/>
              <a:gd name="T49" fmla="*/ 0 h 1400"/>
              <a:gd name="T50" fmla="*/ 1400 w 1401"/>
              <a:gd name="T51" fmla="*/ 643 h 1400"/>
              <a:gd name="T52" fmla="*/ 1312 w 1401"/>
              <a:gd name="T53" fmla="*/ 643 h 1400"/>
              <a:gd name="T54" fmla="*/ 965 w 1401"/>
              <a:gd name="T55" fmla="*/ 148 h 1400"/>
              <a:gd name="T56" fmla="*/ 886 w 1401"/>
              <a:gd name="T57" fmla="*/ 224 h 1400"/>
              <a:gd name="T58" fmla="*/ 664 w 1401"/>
              <a:gd name="T59" fmla="*/ 3 h 1400"/>
              <a:gd name="T60" fmla="*/ 703 w 1401"/>
              <a:gd name="T61" fmla="*/ 0 h 1400"/>
              <a:gd name="T62" fmla="*/ 435 w 1401"/>
              <a:gd name="T63" fmla="*/ 1251 h 1400"/>
              <a:gd name="T64" fmla="*/ 514 w 1401"/>
              <a:gd name="T65" fmla="*/ 1175 h 1400"/>
              <a:gd name="T66" fmla="*/ 736 w 1401"/>
              <a:gd name="T67" fmla="*/ 1396 h 1400"/>
              <a:gd name="T68" fmla="*/ 697 w 1401"/>
              <a:gd name="T69" fmla="*/ 1399 h 1400"/>
              <a:gd name="T70" fmla="*/ 0 w 1401"/>
              <a:gd name="T71" fmla="*/ 756 h 1400"/>
              <a:gd name="T72" fmla="*/ 88 w 1401"/>
              <a:gd name="T73" fmla="*/ 756 h 1400"/>
              <a:gd name="T74" fmla="*/ 435 w 1401"/>
              <a:gd name="T75" fmla="*/ 1251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401" h="1400">
                <a:moveTo>
                  <a:pt x="1168" y="931"/>
                </a:moveTo>
                <a:lnTo>
                  <a:pt x="1168" y="1049"/>
                </a:lnTo>
                <a:lnTo>
                  <a:pt x="1050" y="1049"/>
                </a:lnTo>
                <a:lnTo>
                  <a:pt x="1050" y="1166"/>
                </a:lnTo>
                <a:lnTo>
                  <a:pt x="932" y="1166"/>
                </a:lnTo>
                <a:lnTo>
                  <a:pt x="932" y="1049"/>
                </a:lnTo>
                <a:lnTo>
                  <a:pt x="468" y="1049"/>
                </a:lnTo>
                <a:cubicBezTo>
                  <a:pt x="402" y="1049"/>
                  <a:pt x="350" y="994"/>
                  <a:pt x="350" y="931"/>
                </a:cubicBezTo>
                <a:lnTo>
                  <a:pt x="350" y="468"/>
                </a:lnTo>
                <a:lnTo>
                  <a:pt x="232" y="468"/>
                </a:lnTo>
                <a:lnTo>
                  <a:pt x="232" y="350"/>
                </a:lnTo>
                <a:lnTo>
                  <a:pt x="350" y="350"/>
                </a:lnTo>
                <a:lnTo>
                  <a:pt x="350" y="232"/>
                </a:lnTo>
                <a:lnTo>
                  <a:pt x="468" y="232"/>
                </a:lnTo>
                <a:lnTo>
                  <a:pt x="468" y="931"/>
                </a:lnTo>
                <a:lnTo>
                  <a:pt x="1168" y="931"/>
                </a:lnTo>
                <a:close/>
                <a:moveTo>
                  <a:pt x="932" y="816"/>
                </a:moveTo>
                <a:lnTo>
                  <a:pt x="932" y="468"/>
                </a:lnTo>
                <a:lnTo>
                  <a:pt x="582" y="468"/>
                </a:lnTo>
                <a:lnTo>
                  <a:pt x="582" y="350"/>
                </a:lnTo>
                <a:lnTo>
                  <a:pt x="932" y="350"/>
                </a:lnTo>
                <a:cubicBezTo>
                  <a:pt x="995" y="350"/>
                  <a:pt x="1050" y="402"/>
                  <a:pt x="1050" y="468"/>
                </a:cubicBezTo>
                <a:lnTo>
                  <a:pt x="1050" y="816"/>
                </a:lnTo>
                <a:lnTo>
                  <a:pt x="932" y="816"/>
                </a:lnTo>
                <a:close/>
                <a:moveTo>
                  <a:pt x="703" y="0"/>
                </a:moveTo>
                <a:cubicBezTo>
                  <a:pt x="1069" y="0"/>
                  <a:pt x="1370" y="284"/>
                  <a:pt x="1400" y="643"/>
                </a:cubicBezTo>
                <a:lnTo>
                  <a:pt x="1312" y="643"/>
                </a:lnTo>
                <a:cubicBezTo>
                  <a:pt x="1291" y="424"/>
                  <a:pt x="1157" y="238"/>
                  <a:pt x="965" y="148"/>
                </a:cubicBezTo>
                <a:lnTo>
                  <a:pt x="886" y="224"/>
                </a:lnTo>
                <a:lnTo>
                  <a:pt x="664" y="3"/>
                </a:lnTo>
                <a:cubicBezTo>
                  <a:pt x="678" y="3"/>
                  <a:pt x="689" y="0"/>
                  <a:pt x="703" y="0"/>
                </a:cubicBezTo>
                <a:close/>
                <a:moveTo>
                  <a:pt x="435" y="1251"/>
                </a:moveTo>
                <a:lnTo>
                  <a:pt x="514" y="1175"/>
                </a:lnTo>
                <a:lnTo>
                  <a:pt x="736" y="1396"/>
                </a:lnTo>
                <a:cubicBezTo>
                  <a:pt x="722" y="1396"/>
                  <a:pt x="711" y="1399"/>
                  <a:pt x="697" y="1399"/>
                </a:cubicBezTo>
                <a:cubicBezTo>
                  <a:pt x="331" y="1399"/>
                  <a:pt x="30" y="1115"/>
                  <a:pt x="0" y="756"/>
                </a:cubicBezTo>
                <a:lnTo>
                  <a:pt x="88" y="756"/>
                </a:lnTo>
                <a:cubicBezTo>
                  <a:pt x="109" y="975"/>
                  <a:pt x="243" y="1161"/>
                  <a:pt x="435" y="125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8643146" y="3232152"/>
            <a:ext cx="293687" cy="377825"/>
          </a:xfrm>
          <a:custGeom>
            <a:avLst/>
            <a:gdLst>
              <a:gd name="T0" fmla="*/ 700 w 816"/>
              <a:gd name="T1" fmla="*/ 931 h 1050"/>
              <a:gd name="T2" fmla="*/ 700 w 816"/>
              <a:gd name="T3" fmla="*/ 118 h 1050"/>
              <a:gd name="T4" fmla="*/ 115 w 816"/>
              <a:gd name="T5" fmla="*/ 118 h 1050"/>
              <a:gd name="T6" fmla="*/ 115 w 816"/>
              <a:gd name="T7" fmla="*/ 931 h 1050"/>
              <a:gd name="T8" fmla="*/ 700 w 816"/>
              <a:gd name="T9" fmla="*/ 931 h 1050"/>
              <a:gd name="T10" fmla="*/ 700 w 816"/>
              <a:gd name="T11" fmla="*/ 0 h 1050"/>
              <a:gd name="T12" fmla="*/ 815 w 816"/>
              <a:gd name="T13" fmla="*/ 118 h 1050"/>
              <a:gd name="T14" fmla="*/ 815 w 816"/>
              <a:gd name="T15" fmla="*/ 931 h 1050"/>
              <a:gd name="T16" fmla="*/ 700 w 816"/>
              <a:gd name="T17" fmla="*/ 1049 h 1050"/>
              <a:gd name="T18" fmla="*/ 115 w 816"/>
              <a:gd name="T19" fmla="*/ 1049 h 1050"/>
              <a:gd name="T20" fmla="*/ 0 w 816"/>
              <a:gd name="T21" fmla="*/ 931 h 1050"/>
              <a:gd name="T22" fmla="*/ 0 w 816"/>
              <a:gd name="T23" fmla="*/ 118 h 1050"/>
              <a:gd name="T24" fmla="*/ 115 w 816"/>
              <a:gd name="T25" fmla="*/ 0 h 1050"/>
              <a:gd name="T26" fmla="*/ 700 w 816"/>
              <a:gd name="T27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6" h="1050">
                <a:moveTo>
                  <a:pt x="700" y="931"/>
                </a:moveTo>
                <a:lnTo>
                  <a:pt x="700" y="118"/>
                </a:lnTo>
                <a:lnTo>
                  <a:pt x="115" y="118"/>
                </a:lnTo>
                <a:lnTo>
                  <a:pt x="115" y="931"/>
                </a:lnTo>
                <a:lnTo>
                  <a:pt x="700" y="931"/>
                </a:lnTo>
                <a:close/>
                <a:moveTo>
                  <a:pt x="700" y="0"/>
                </a:moveTo>
                <a:cubicBezTo>
                  <a:pt x="763" y="0"/>
                  <a:pt x="815" y="55"/>
                  <a:pt x="815" y="118"/>
                </a:cubicBezTo>
                <a:lnTo>
                  <a:pt x="815" y="931"/>
                </a:lnTo>
                <a:cubicBezTo>
                  <a:pt x="815" y="994"/>
                  <a:pt x="763" y="1049"/>
                  <a:pt x="700" y="1049"/>
                </a:cubicBezTo>
                <a:lnTo>
                  <a:pt x="115" y="1049"/>
                </a:lnTo>
                <a:cubicBezTo>
                  <a:pt x="52" y="1049"/>
                  <a:pt x="0" y="994"/>
                  <a:pt x="0" y="931"/>
                </a:cubicBezTo>
                <a:lnTo>
                  <a:pt x="0" y="118"/>
                </a:lnTo>
                <a:cubicBezTo>
                  <a:pt x="0" y="55"/>
                  <a:pt x="52" y="0"/>
                  <a:pt x="115" y="0"/>
                </a:cubicBezTo>
                <a:lnTo>
                  <a:pt x="7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1" name="Freeform 40"/>
          <p:cNvSpPr>
            <a:spLocks noChangeArrowheads="1"/>
          </p:cNvSpPr>
          <p:nvPr/>
        </p:nvSpPr>
        <p:spPr bwMode="auto">
          <a:xfrm>
            <a:off x="9678196" y="3232152"/>
            <a:ext cx="377825" cy="377825"/>
          </a:xfrm>
          <a:custGeom>
            <a:avLst/>
            <a:gdLst>
              <a:gd name="T0" fmla="*/ 640 w 1051"/>
              <a:gd name="T1" fmla="*/ 541 h 1050"/>
              <a:gd name="T2" fmla="*/ 845 w 1051"/>
              <a:gd name="T3" fmla="*/ 816 h 1050"/>
              <a:gd name="T4" fmla="*/ 205 w 1051"/>
              <a:gd name="T5" fmla="*/ 816 h 1050"/>
              <a:gd name="T6" fmla="*/ 363 w 1051"/>
              <a:gd name="T7" fmla="*/ 609 h 1050"/>
              <a:gd name="T8" fmla="*/ 478 w 1051"/>
              <a:gd name="T9" fmla="*/ 748 h 1050"/>
              <a:gd name="T10" fmla="*/ 640 w 1051"/>
              <a:gd name="T11" fmla="*/ 541 h 1050"/>
              <a:gd name="T12" fmla="*/ 932 w 1051"/>
              <a:gd name="T13" fmla="*/ 931 h 1050"/>
              <a:gd name="T14" fmla="*/ 932 w 1051"/>
              <a:gd name="T15" fmla="*/ 118 h 1050"/>
              <a:gd name="T16" fmla="*/ 117 w 1051"/>
              <a:gd name="T17" fmla="*/ 118 h 1050"/>
              <a:gd name="T18" fmla="*/ 117 w 1051"/>
              <a:gd name="T19" fmla="*/ 931 h 1050"/>
              <a:gd name="T20" fmla="*/ 932 w 1051"/>
              <a:gd name="T21" fmla="*/ 931 h 1050"/>
              <a:gd name="T22" fmla="*/ 932 w 1051"/>
              <a:gd name="T23" fmla="*/ 0 h 1050"/>
              <a:gd name="T24" fmla="*/ 1050 w 1051"/>
              <a:gd name="T25" fmla="*/ 118 h 1050"/>
              <a:gd name="T26" fmla="*/ 1050 w 1051"/>
              <a:gd name="T27" fmla="*/ 931 h 1050"/>
              <a:gd name="T28" fmla="*/ 932 w 1051"/>
              <a:gd name="T29" fmla="*/ 1049 h 1050"/>
              <a:gd name="T30" fmla="*/ 117 w 1051"/>
              <a:gd name="T31" fmla="*/ 1049 h 1050"/>
              <a:gd name="T32" fmla="*/ 0 w 1051"/>
              <a:gd name="T33" fmla="*/ 931 h 1050"/>
              <a:gd name="T34" fmla="*/ 0 w 1051"/>
              <a:gd name="T35" fmla="*/ 118 h 1050"/>
              <a:gd name="T36" fmla="*/ 117 w 1051"/>
              <a:gd name="T37" fmla="*/ 0 h 1050"/>
              <a:gd name="T38" fmla="*/ 932 w 1051"/>
              <a:gd name="T39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1" h="1050">
                <a:moveTo>
                  <a:pt x="640" y="541"/>
                </a:moveTo>
                <a:lnTo>
                  <a:pt x="845" y="816"/>
                </a:lnTo>
                <a:lnTo>
                  <a:pt x="205" y="816"/>
                </a:lnTo>
                <a:lnTo>
                  <a:pt x="363" y="609"/>
                </a:lnTo>
                <a:lnTo>
                  <a:pt x="478" y="748"/>
                </a:lnTo>
                <a:lnTo>
                  <a:pt x="640" y="541"/>
                </a:lnTo>
                <a:close/>
                <a:moveTo>
                  <a:pt x="932" y="931"/>
                </a:moveTo>
                <a:lnTo>
                  <a:pt x="932" y="118"/>
                </a:lnTo>
                <a:lnTo>
                  <a:pt x="117" y="118"/>
                </a:lnTo>
                <a:lnTo>
                  <a:pt x="117" y="931"/>
                </a:lnTo>
                <a:lnTo>
                  <a:pt x="932" y="931"/>
                </a:lnTo>
                <a:close/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931"/>
                </a:lnTo>
                <a:cubicBezTo>
                  <a:pt x="1050" y="994"/>
                  <a:pt x="995" y="1049"/>
                  <a:pt x="932" y="1049"/>
                </a:cubicBezTo>
                <a:lnTo>
                  <a:pt x="117" y="1049"/>
                </a:lnTo>
                <a:cubicBezTo>
                  <a:pt x="54" y="1049"/>
                  <a:pt x="0" y="994"/>
                  <a:pt x="0" y="931"/>
                </a:cubicBezTo>
                <a:lnTo>
                  <a:pt x="0" y="118"/>
                </a:lnTo>
                <a:cubicBezTo>
                  <a:pt x="0" y="55"/>
                  <a:pt x="54" y="0"/>
                  <a:pt x="117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10756108" y="3275013"/>
            <a:ext cx="377825" cy="293688"/>
          </a:xfrm>
          <a:custGeom>
            <a:avLst/>
            <a:gdLst>
              <a:gd name="T0" fmla="*/ 932 w 1051"/>
              <a:gd name="T1" fmla="*/ 698 h 814"/>
              <a:gd name="T2" fmla="*/ 932 w 1051"/>
              <a:gd name="T3" fmla="*/ 114 h 814"/>
              <a:gd name="T4" fmla="*/ 118 w 1051"/>
              <a:gd name="T5" fmla="*/ 114 h 814"/>
              <a:gd name="T6" fmla="*/ 118 w 1051"/>
              <a:gd name="T7" fmla="*/ 698 h 814"/>
              <a:gd name="T8" fmla="*/ 932 w 1051"/>
              <a:gd name="T9" fmla="*/ 698 h 814"/>
              <a:gd name="T10" fmla="*/ 932 w 1051"/>
              <a:gd name="T11" fmla="*/ 0 h 814"/>
              <a:gd name="T12" fmla="*/ 1050 w 1051"/>
              <a:gd name="T13" fmla="*/ 114 h 814"/>
              <a:gd name="T14" fmla="*/ 1050 w 1051"/>
              <a:gd name="T15" fmla="*/ 698 h 814"/>
              <a:gd name="T16" fmla="*/ 932 w 1051"/>
              <a:gd name="T17" fmla="*/ 813 h 814"/>
              <a:gd name="T18" fmla="*/ 118 w 1051"/>
              <a:gd name="T19" fmla="*/ 813 h 814"/>
              <a:gd name="T20" fmla="*/ 0 w 1051"/>
              <a:gd name="T21" fmla="*/ 698 h 814"/>
              <a:gd name="T22" fmla="*/ 0 w 1051"/>
              <a:gd name="T23" fmla="*/ 114 h 814"/>
              <a:gd name="T24" fmla="*/ 118 w 1051"/>
              <a:gd name="T25" fmla="*/ 0 h 814"/>
              <a:gd name="T26" fmla="*/ 932 w 1051"/>
              <a:gd name="T27" fmla="*/ 0 h 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51" h="814">
                <a:moveTo>
                  <a:pt x="932" y="698"/>
                </a:moveTo>
                <a:lnTo>
                  <a:pt x="932" y="114"/>
                </a:lnTo>
                <a:lnTo>
                  <a:pt x="118" y="114"/>
                </a:lnTo>
                <a:lnTo>
                  <a:pt x="118" y="698"/>
                </a:lnTo>
                <a:lnTo>
                  <a:pt x="932" y="698"/>
                </a:lnTo>
                <a:close/>
                <a:moveTo>
                  <a:pt x="932" y="0"/>
                </a:moveTo>
                <a:cubicBezTo>
                  <a:pt x="995" y="0"/>
                  <a:pt x="1050" y="52"/>
                  <a:pt x="1050" y="114"/>
                </a:cubicBezTo>
                <a:lnTo>
                  <a:pt x="1050" y="698"/>
                </a:lnTo>
                <a:cubicBezTo>
                  <a:pt x="1050" y="761"/>
                  <a:pt x="995" y="813"/>
                  <a:pt x="932" y="813"/>
                </a:cubicBezTo>
                <a:lnTo>
                  <a:pt x="118" y="813"/>
                </a:lnTo>
                <a:cubicBezTo>
                  <a:pt x="55" y="813"/>
                  <a:pt x="0" y="761"/>
                  <a:pt x="0" y="698"/>
                </a:cubicBezTo>
                <a:lnTo>
                  <a:pt x="0" y="114"/>
                </a:lnTo>
                <a:cubicBezTo>
                  <a:pt x="0" y="52"/>
                  <a:pt x="55" y="0"/>
                  <a:pt x="118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1054896" y="4083050"/>
            <a:ext cx="377825" cy="419100"/>
          </a:xfrm>
          <a:custGeom>
            <a:avLst/>
            <a:gdLst>
              <a:gd name="T0" fmla="*/ 932 w 1051"/>
              <a:gd name="T1" fmla="*/ 1050 h 1166"/>
              <a:gd name="T2" fmla="*/ 932 w 1051"/>
              <a:gd name="T3" fmla="*/ 407 h 1166"/>
              <a:gd name="T4" fmla="*/ 118 w 1051"/>
              <a:gd name="T5" fmla="*/ 407 h 1166"/>
              <a:gd name="T6" fmla="*/ 118 w 1051"/>
              <a:gd name="T7" fmla="*/ 1050 h 1166"/>
              <a:gd name="T8" fmla="*/ 932 w 1051"/>
              <a:gd name="T9" fmla="*/ 1050 h 1166"/>
              <a:gd name="T10" fmla="*/ 1050 w 1051"/>
              <a:gd name="T11" fmla="*/ 232 h 1166"/>
              <a:gd name="T12" fmla="*/ 1050 w 1051"/>
              <a:gd name="T13" fmla="*/ 1050 h 1166"/>
              <a:gd name="T14" fmla="*/ 932 w 1051"/>
              <a:gd name="T15" fmla="*/ 1165 h 1166"/>
              <a:gd name="T16" fmla="*/ 118 w 1051"/>
              <a:gd name="T17" fmla="*/ 1165 h 1166"/>
              <a:gd name="T18" fmla="*/ 0 w 1051"/>
              <a:gd name="T19" fmla="*/ 1050 h 1166"/>
              <a:gd name="T20" fmla="*/ 0 w 1051"/>
              <a:gd name="T21" fmla="*/ 232 h 1166"/>
              <a:gd name="T22" fmla="*/ 118 w 1051"/>
              <a:gd name="T23" fmla="*/ 115 h 1166"/>
              <a:gd name="T24" fmla="*/ 175 w 1051"/>
              <a:gd name="T25" fmla="*/ 115 h 1166"/>
              <a:gd name="T26" fmla="*/ 175 w 1051"/>
              <a:gd name="T27" fmla="*/ 0 h 1166"/>
              <a:gd name="T28" fmla="*/ 293 w 1051"/>
              <a:gd name="T29" fmla="*/ 0 h 1166"/>
              <a:gd name="T30" fmla="*/ 293 w 1051"/>
              <a:gd name="T31" fmla="*/ 115 h 1166"/>
              <a:gd name="T32" fmla="*/ 757 w 1051"/>
              <a:gd name="T33" fmla="*/ 115 h 1166"/>
              <a:gd name="T34" fmla="*/ 757 w 1051"/>
              <a:gd name="T35" fmla="*/ 0 h 1166"/>
              <a:gd name="T36" fmla="*/ 875 w 1051"/>
              <a:gd name="T37" fmla="*/ 0 h 1166"/>
              <a:gd name="T38" fmla="*/ 875 w 1051"/>
              <a:gd name="T39" fmla="*/ 115 h 1166"/>
              <a:gd name="T40" fmla="*/ 932 w 1051"/>
              <a:gd name="T41" fmla="*/ 115 h 1166"/>
              <a:gd name="T42" fmla="*/ 1050 w 1051"/>
              <a:gd name="T43" fmla="*/ 232 h 1166"/>
              <a:gd name="T44" fmla="*/ 818 w 1051"/>
              <a:gd name="T45" fmla="*/ 525 h 1166"/>
              <a:gd name="T46" fmla="*/ 818 w 1051"/>
              <a:gd name="T47" fmla="*/ 640 h 1166"/>
              <a:gd name="T48" fmla="*/ 700 w 1051"/>
              <a:gd name="T49" fmla="*/ 640 h 1166"/>
              <a:gd name="T50" fmla="*/ 700 w 1051"/>
              <a:gd name="T51" fmla="*/ 525 h 1166"/>
              <a:gd name="T52" fmla="*/ 818 w 1051"/>
              <a:gd name="T53" fmla="*/ 525 h 1166"/>
              <a:gd name="T54" fmla="*/ 582 w 1051"/>
              <a:gd name="T55" fmla="*/ 525 h 1166"/>
              <a:gd name="T56" fmla="*/ 582 w 1051"/>
              <a:gd name="T57" fmla="*/ 640 h 1166"/>
              <a:gd name="T58" fmla="*/ 468 w 1051"/>
              <a:gd name="T59" fmla="*/ 640 h 1166"/>
              <a:gd name="T60" fmla="*/ 468 w 1051"/>
              <a:gd name="T61" fmla="*/ 525 h 1166"/>
              <a:gd name="T62" fmla="*/ 582 w 1051"/>
              <a:gd name="T63" fmla="*/ 525 h 1166"/>
              <a:gd name="T64" fmla="*/ 350 w 1051"/>
              <a:gd name="T65" fmla="*/ 525 h 1166"/>
              <a:gd name="T66" fmla="*/ 350 w 1051"/>
              <a:gd name="T67" fmla="*/ 640 h 1166"/>
              <a:gd name="T68" fmla="*/ 232 w 1051"/>
              <a:gd name="T69" fmla="*/ 640 h 1166"/>
              <a:gd name="T70" fmla="*/ 232 w 1051"/>
              <a:gd name="T71" fmla="*/ 525 h 1166"/>
              <a:gd name="T72" fmla="*/ 350 w 1051"/>
              <a:gd name="T73" fmla="*/ 52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051" h="1166">
                <a:moveTo>
                  <a:pt x="932" y="1050"/>
                </a:moveTo>
                <a:lnTo>
                  <a:pt x="932" y="407"/>
                </a:lnTo>
                <a:lnTo>
                  <a:pt x="118" y="407"/>
                </a:lnTo>
                <a:lnTo>
                  <a:pt x="118" y="1050"/>
                </a:lnTo>
                <a:lnTo>
                  <a:pt x="932" y="1050"/>
                </a:lnTo>
                <a:close/>
                <a:moveTo>
                  <a:pt x="1050" y="232"/>
                </a:moveTo>
                <a:lnTo>
                  <a:pt x="1050" y="1050"/>
                </a:lnTo>
                <a:cubicBezTo>
                  <a:pt x="1050" y="1113"/>
                  <a:pt x="995" y="1165"/>
                  <a:pt x="932" y="1165"/>
                </a:cubicBezTo>
                <a:lnTo>
                  <a:pt x="118" y="1165"/>
                </a:lnTo>
                <a:cubicBezTo>
                  <a:pt x="52" y="1165"/>
                  <a:pt x="0" y="1113"/>
                  <a:pt x="0" y="1050"/>
                </a:cubicBezTo>
                <a:lnTo>
                  <a:pt x="0" y="232"/>
                </a:lnTo>
                <a:cubicBezTo>
                  <a:pt x="0" y="170"/>
                  <a:pt x="52" y="115"/>
                  <a:pt x="118" y="115"/>
                </a:cubicBezTo>
                <a:lnTo>
                  <a:pt x="175" y="115"/>
                </a:lnTo>
                <a:lnTo>
                  <a:pt x="175" y="0"/>
                </a:lnTo>
                <a:lnTo>
                  <a:pt x="293" y="0"/>
                </a:lnTo>
                <a:lnTo>
                  <a:pt x="293" y="115"/>
                </a:lnTo>
                <a:lnTo>
                  <a:pt x="757" y="115"/>
                </a:lnTo>
                <a:lnTo>
                  <a:pt x="757" y="0"/>
                </a:lnTo>
                <a:lnTo>
                  <a:pt x="875" y="0"/>
                </a:lnTo>
                <a:lnTo>
                  <a:pt x="875" y="115"/>
                </a:lnTo>
                <a:lnTo>
                  <a:pt x="932" y="115"/>
                </a:lnTo>
                <a:cubicBezTo>
                  <a:pt x="995" y="115"/>
                  <a:pt x="1050" y="170"/>
                  <a:pt x="1050" y="232"/>
                </a:cubicBezTo>
                <a:close/>
                <a:moveTo>
                  <a:pt x="818" y="525"/>
                </a:moveTo>
                <a:lnTo>
                  <a:pt x="818" y="640"/>
                </a:lnTo>
                <a:lnTo>
                  <a:pt x="700" y="640"/>
                </a:lnTo>
                <a:lnTo>
                  <a:pt x="700" y="525"/>
                </a:lnTo>
                <a:lnTo>
                  <a:pt x="818" y="525"/>
                </a:lnTo>
                <a:close/>
                <a:moveTo>
                  <a:pt x="582" y="525"/>
                </a:moveTo>
                <a:lnTo>
                  <a:pt x="582" y="640"/>
                </a:lnTo>
                <a:lnTo>
                  <a:pt x="468" y="640"/>
                </a:lnTo>
                <a:lnTo>
                  <a:pt x="468" y="525"/>
                </a:lnTo>
                <a:lnTo>
                  <a:pt x="582" y="525"/>
                </a:lnTo>
                <a:close/>
                <a:moveTo>
                  <a:pt x="350" y="525"/>
                </a:moveTo>
                <a:lnTo>
                  <a:pt x="350" y="640"/>
                </a:lnTo>
                <a:lnTo>
                  <a:pt x="232" y="640"/>
                </a:lnTo>
                <a:lnTo>
                  <a:pt x="232" y="525"/>
                </a:lnTo>
                <a:lnTo>
                  <a:pt x="350" y="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4" name="Freeform 43"/>
          <p:cNvSpPr>
            <a:spLocks noChangeArrowheads="1"/>
          </p:cNvSpPr>
          <p:nvPr/>
        </p:nvSpPr>
        <p:spPr bwMode="auto">
          <a:xfrm>
            <a:off x="2110581" y="4103689"/>
            <a:ext cx="419100" cy="377825"/>
          </a:xfrm>
          <a:custGeom>
            <a:avLst/>
            <a:gdLst>
              <a:gd name="T0" fmla="*/ 814 w 1165"/>
              <a:gd name="T1" fmla="*/ 467 h 1050"/>
              <a:gd name="T2" fmla="*/ 814 w 1165"/>
              <a:gd name="T3" fmla="*/ 817 h 1050"/>
              <a:gd name="T4" fmla="*/ 582 w 1165"/>
              <a:gd name="T5" fmla="*/ 817 h 1050"/>
              <a:gd name="T6" fmla="*/ 582 w 1165"/>
              <a:gd name="T7" fmla="*/ 467 h 1050"/>
              <a:gd name="T8" fmla="*/ 814 w 1165"/>
              <a:gd name="T9" fmla="*/ 467 h 1050"/>
              <a:gd name="T10" fmla="*/ 232 w 1165"/>
              <a:gd name="T11" fmla="*/ 232 h 1050"/>
              <a:gd name="T12" fmla="*/ 525 w 1165"/>
              <a:gd name="T13" fmla="*/ 232 h 1050"/>
              <a:gd name="T14" fmla="*/ 525 w 1165"/>
              <a:gd name="T15" fmla="*/ 524 h 1050"/>
              <a:gd name="T16" fmla="*/ 232 w 1165"/>
              <a:gd name="T17" fmla="*/ 524 h 1050"/>
              <a:gd name="T18" fmla="*/ 232 w 1165"/>
              <a:gd name="T19" fmla="*/ 232 h 1050"/>
              <a:gd name="T20" fmla="*/ 814 w 1165"/>
              <a:gd name="T21" fmla="*/ 232 h 1050"/>
              <a:gd name="T22" fmla="*/ 814 w 1165"/>
              <a:gd name="T23" fmla="*/ 407 h 1050"/>
              <a:gd name="T24" fmla="*/ 582 w 1165"/>
              <a:gd name="T25" fmla="*/ 407 h 1050"/>
              <a:gd name="T26" fmla="*/ 582 w 1165"/>
              <a:gd name="T27" fmla="*/ 232 h 1050"/>
              <a:gd name="T28" fmla="*/ 814 w 1165"/>
              <a:gd name="T29" fmla="*/ 232 h 1050"/>
              <a:gd name="T30" fmla="*/ 232 w 1165"/>
              <a:gd name="T31" fmla="*/ 582 h 1050"/>
              <a:gd name="T32" fmla="*/ 525 w 1165"/>
              <a:gd name="T33" fmla="*/ 582 h 1050"/>
              <a:gd name="T34" fmla="*/ 525 w 1165"/>
              <a:gd name="T35" fmla="*/ 817 h 1050"/>
              <a:gd name="T36" fmla="*/ 232 w 1165"/>
              <a:gd name="T37" fmla="*/ 817 h 1050"/>
              <a:gd name="T38" fmla="*/ 232 w 1165"/>
              <a:gd name="T39" fmla="*/ 582 h 1050"/>
              <a:gd name="T40" fmla="*/ 932 w 1165"/>
              <a:gd name="T41" fmla="*/ 932 h 1050"/>
              <a:gd name="T42" fmla="*/ 932 w 1165"/>
              <a:gd name="T43" fmla="*/ 117 h 1050"/>
              <a:gd name="T44" fmla="*/ 114 w 1165"/>
              <a:gd name="T45" fmla="*/ 117 h 1050"/>
              <a:gd name="T46" fmla="*/ 114 w 1165"/>
              <a:gd name="T47" fmla="*/ 932 h 1050"/>
              <a:gd name="T48" fmla="*/ 932 w 1165"/>
              <a:gd name="T49" fmla="*/ 932 h 1050"/>
              <a:gd name="T50" fmla="*/ 1050 w 1165"/>
              <a:gd name="T51" fmla="*/ 349 h 1050"/>
              <a:gd name="T52" fmla="*/ 1050 w 1165"/>
              <a:gd name="T53" fmla="*/ 467 h 1050"/>
              <a:gd name="T54" fmla="*/ 1164 w 1165"/>
              <a:gd name="T55" fmla="*/ 467 h 1050"/>
              <a:gd name="T56" fmla="*/ 1164 w 1165"/>
              <a:gd name="T57" fmla="*/ 582 h 1050"/>
              <a:gd name="T58" fmla="*/ 1050 w 1165"/>
              <a:gd name="T59" fmla="*/ 582 h 1050"/>
              <a:gd name="T60" fmla="*/ 1050 w 1165"/>
              <a:gd name="T61" fmla="*/ 699 h 1050"/>
              <a:gd name="T62" fmla="*/ 1164 w 1165"/>
              <a:gd name="T63" fmla="*/ 699 h 1050"/>
              <a:gd name="T64" fmla="*/ 1164 w 1165"/>
              <a:gd name="T65" fmla="*/ 817 h 1050"/>
              <a:gd name="T66" fmla="*/ 1050 w 1165"/>
              <a:gd name="T67" fmla="*/ 817 h 1050"/>
              <a:gd name="T68" fmla="*/ 1050 w 1165"/>
              <a:gd name="T69" fmla="*/ 932 h 1050"/>
              <a:gd name="T70" fmla="*/ 932 w 1165"/>
              <a:gd name="T71" fmla="*/ 1049 h 1050"/>
              <a:gd name="T72" fmla="*/ 114 w 1165"/>
              <a:gd name="T73" fmla="*/ 1049 h 1050"/>
              <a:gd name="T74" fmla="*/ 0 w 1165"/>
              <a:gd name="T75" fmla="*/ 932 h 1050"/>
              <a:gd name="T76" fmla="*/ 0 w 1165"/>
              <a:gd name="T77" fmla="*/ 117 h 1050"/>
              <a:gd name="T78" fmla="*/ 114 w 1165"/>
              <a:gd name="T79" fmla="*/ 0 h 1050"/>
              <a:gd name="T80" fmla="*/ 932 w 1165"/>
              <a:gd name="T81" fmla="*/ 0 h 1050"/>
              <a:gd name="T82" fmla="*/ 1050 w 1165"/>
              <a:gd name="T83" fmla="*/ 117 h 1050"/>
              <a:gd name="T84" fmla="*/ 1050 w 1165"/>
              <a:gd name="T85" fmla="*/ 232 h 1050"/>
              <a:gd name="T86" fmla="*/ 1164 w 1165"/>
              <a:gd name="T87" fmla="*/ 232 h 1050"/>
              <a:gd name="T88" fmla="*/ 1164 w 1165"/>
              <a:gd name="T89" fmla="*/ 349 h 1050"/>
              <a:gd name="T90" fmla="*/ 1050 w 1165"/>
              <a:gd name="T91" fmla="*/ 349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165" h="1050">
                <a:moveTo>
                  <a:pt x="814" y="467"/>
                </a:moveTo>
                <a:lnTo>
                  <a:pt x="814" y="817"/>
                </a:lnTo>
                <a:lnTo>
                  <a:pt x="582" y="817"/>
                </a:lnTo>
                <a:lnTo>
                  <a:pt x="582" y="467"/>
                </a:lnTo>
                <a:lnTo>
                  <a:pt x="814" y="467"/>
                </a:lnTo>
                <a:close/>
                <a:moveTo>
                  <a:pt x="232" y="232"/>
                </a:moveTo>
                <a:lnTo>
                  <a:pt x="525" y="232"/>
                </a:lnTo>
                <a:lnTo>
                  <a:pt x="525" y="524"/>
                </a:lnTo>
                <a:lnTo>
                  <a:pt x="232" y="524"/>
                </a:lnTo>
                <a:lnTo>
                  <a:pt x="232" y="232"/>
                </a:lnTo>
                <a:close/>
                <a:moveTo>
                  <a:pt x="814" y="232"/>
                </a:moveTo>
                <a:lnTo>
                  <a:pt x="814" y="407"/>
                </a:lnTo>
                <a:lnTo>
                  <a:pt x="582" y="407"/>
                </a:lnTo>
                <a:lnTo>
                  <a:pt x="582" y="232"/>
                </a:lnTo>
                <a:lnTo>
                  <a:pt x="814" y="232"/>
                </a:lnTo>
                <a:close/>
                <a:moveTo>
                  <a:pt x="232" y="582"/>
                </a:moveTo>
                <a:lnTo>
                  <a:pt x="525" y="582"/>
                </a:lnTo>
                <a:lnTo>
                  <a:pt x="525" y="817"/>
                </a:lnTo>
                <a:lnTo>
                  <a:pt x="232" y="817"/>
                </a:lnTo>
                <a:lnTo>
                  <a:pt x="232" y="582"/>
                </a:lnTo>
                <a:close/>
                <a:moveTo>
                  <a:pt x="932" y="932"/>
                </a:moveTo>
                <a:lnTo>
                  <a:pt x="932" y="117"/>
                </a:lnTo>
                <a:lnTo>
                  <a:pt x="114" y="117"/>
                </a:lnTo>
                <a:lnTo>
                  <a:pt x="114" y="932"/>
                </a:lnTo>
                <a:lnTo>
                  <a:pt x="932" y="932"/>
                </a:lnTo>
                <a:close/>
                <a:moveTo>
                  <a:pt x="1050" y="349"/>
                </a:moveTo>
                <a:lnTo>
                  <a:pt x="1050" y="467"/>
                </a:lnTo>
                <a:lnTo>
                  <a:pt x="1164" y="467"/>
                </a:lnTo>
                <a:lnTo>
                  <a:pt x="1164" y="582"/>
                </a:lnTo>
                <a:lnTo>
                  <a:pt x="1050" y="582"/>
                </a:lnTo>
                <a:lnTo>
                  <a:pt x="1050" y="699"/>
                </a:lnTo>
                <a:lnTo>
                  <a:pt x="1164" y="699"/>
                </a:lnTo>
                <a:lnTo>
                  <a:pt x="1164" y="817"/>
                </a:lnTo>
                <a:lnTo>
                  <a:pt x="1050" y="817"/>
                </a:lnTo>
                <a:lnTo>
                  <a:pt x="1050" y="932"/>
                </a:lnTo>
                <a:cubicBezTo>
                  <a:pt x="1050" y="995"/>
                  <a:pt x="995" y="1049"/>
                  <a:pt x="932" y="1049"/>
                </a:cubicBezTo>
                <a:lnTo>
                  <a:pt x="114" y="1049"/>
                </a:lnTo>
                <a:cubicBezTo>
                  <a:pt x="51" y="1049"/>
                  <a:pt x="0" y="995"/>
                  <a:pt x="0" y="932"/>
                </a:cubicBezTo>
                <a:lnTo>
                  <a:pt x="0" y="117"/>
                </a:lnTo>
                <a:cubicBezTo>
                  <a:pt x="0" y="54"/>
                  <a:pt x="52" y="0"/>
                  <a:pt x="114" y="0"/>
                </a:cubicBezTo>
                <a:lnTo>
                  <a:pt x="932" y="0"/>
                </a:lnTo>
                <a:cubicBezTo>
                  <a:pt x="995" y="0"/>
                  <a:pt x="1050" y="54"/>
                  <a:pt x="1050" y="117"/>
                </a:cubicBezTo>
                <a:lnTo>
                  <a:pt x="1050" y="232"/>
                </a:lnTo>
                <a:lnTo>
                  <a:pt x="1164" y="232"/>
                </a:lnTo>
                <a:lnTo>
                  <a:pt x="1164" y="349"/>
                </a:lnTo>
                <a:lnTo>
                  <a:pt x="1050" y="3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3205958" y="4124325"/>
            <a:ext cx="377825" cy="336550"/>
          </a:xfrm>
          <a:custGeom>
            <a:avLst/>
            <a:gdLst>
              <a:gd name="T0" fmla="*/ 197 w 1051"/>
              <a:gd name="T1" fmla="*/ 118 h 936"/>
              <a:gd name="T2" fmla="*/ 525 w 1051"/>
              <a:gd name="T3" fmla="*/ 700 h 936"/>
              <a:gd name="T4" fmla="*/ 853 w 1051"/>
              <a:gd name="T5" fmla="*/ 118 h 936"/>
              <a:gd name="T6" fmla="*/ 197 w 1051"/>
              <a:gd name="T7" fmla="*/ 118 h 936"/>
              <a:gd name="T8" fmla="*/ 0 w 1051"/>
              <a:gd name="T9" fmla="*/ 0 h 936"/>
              <a:gd name="T10" fmla="*/ 1050 w 1051"/>
              <a:gd name="T11" fmla="*/ 0 h 936"/>
              <a:gd name="T12" fmla="*/ 525 w 1051"/>
              <a:gd name="T13" fmla="*/ 935 h 936"/>
              <a:gd name="T14" fmla="*/ 0 w 1051"/>
              <a:gd name="T15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51" h="936">
                <a:moveTo>
                  <a:pt x="197" y="118"/>
                </a:moveTo>
                <a:lnTo>
                  <a:pt x="525" y="700"/>
                </a:lnTo>
                <a:lnTo>
                  <a:pt x="853" y="118"/>
                </a:lnTo>
                <a:lnTo>
                  <a:pt x="197" y="118"/>
                </a:lnTo>
                <a:close/>
                <a:moveTo>
                  <a:pt x="0" y="0"/>
                </a:moveTo>
                <a:lnTo>
                  <a:pt x="1050" y="0"/>
                </a:lnTo>
                <a:lnTo>
                  <a:pt x="525" y="93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4239419" y="4083050"/>
            <a:ext cx="463550" cy="419100"/>
          </a:xfrm>
          <a:custGeom>
            <a:avLst/>
            <a:gdLst>
              <a:gd name="T0" fmla="*/ 1168 w 1286"/>
              <a:gd name="T1" fmla="*/ 815 h 1166"/>
              <a:gd name="T2" fmla="*/ 1168 w 1286"/>
              <a:gd name="T3" fmla="*/ 115 h 1166"/>
              <a:gd name="T4" fmla="*/ 118 w 1286"/>
              <a:gd name="T5" fmla="*/ 115 h 1166"/>
              <a:gd name="T6" fmla="*/ 118 w 1286"/>
              <a:gd name="T7" fmla="*/ 815 h 1166"/>
              <a:gd name="T8" fmla="*/ 1168 w 1286"/>
              <a:gd name="T9" fmla="*/ 815 h 1166"/>
              <a:gd name="T10" fmla="*/ 1168 w 1286"/>
              <a:gd name="T11" fmla="*/ 0 h 1166"/>
              <a:gd name="T12" fmla="*/ 1285 w 1286"/>
              <a:gd name="T13" fmla="*/ 115 h 1166"/>
              <a:gd name="T14" fmla="*/ 1285 w 1286"/>
              <a:gd name="T15" fmla="*/ 815 h 1166"/>
              <a:gd name="T16" fmla="*/ 1168 w 1286"/>
              <a:gd name="T17" fmla="*/ 932 h 1166"/>
              <a:gd name="T18" fmla="*/ 760 w 1286"/>
              <a:gd name="T19" fmla="*/ 932 h 1166"/>
              <a:gd name="T20" fmla="*/ 760 w 1286"/>
              <a:gd name="T21" fmla="*/ 1050 h 1166"/>
              <a:gd name="T22" fmla="*/ 875 w 1286"/>
              <a:gd name="T23" fmla="*/ 1050 h 1166"/>
              <a:gd name="T24" fmla="*/ 875 w 1286"/>
              <a:gd name="T25" fmla="*/ 1165 h 1166"/>
              <a:gd name="T26" fmla="*/ 410 w 1286"/>
              <a:gd name="T27" fmla="*/ 1165 h 1166"/>
              <a:gd name="T28" fmla="*/ 410 w 1286"/>
              <a:gd name="T29" fmla="*/ 1050 h 1166"/>
              <a:gd name="T30" fmla="*/ 525 w 1286"/>
              <a:gd name="T31" fmla="*/ 1050 h 1166"/>
              <a:gd name="T32" fmla="*/ 525 w 1286"/>
              <a:gd name="T33" fmla="*/ 932 h 1166"/>
              <a:gd name="T34" fmla="*/ 118 w 1286"/>
              <a:gd name="T35" fmla="*/ 932 h 1166"/>
              <a:gd name="T36" fmla="*/ 0 w 1286"/>
              <a:gd name="T37" fmla="*/ 815 h 1166"/>
              <a:gd name="T38" fmla="*/ 0 w 1286"/>
              <a:gd name="T39" fmla="*/ 115 h 1166"/>
              <a:gd name="T40" fmla="*/ 118 w 1286"/>
              <a:gd name="T41" fmla="*/ 0 h 1166"/>
              <a:gd name="T42" fmla="*/ 1168 w 1286"/>
              <a:gd name="T43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86" h="1166">
                <a:moveTo>
                  <a:pt x="1168" y="815"/>
                </a:moveTo>
                <a:lnTo>
                  <a:pt x="1168" y="115"/>
                </a:lnTo>
                <a:lnTo>
                  <a:pt x="118" y="115"/>
                </a:lnTo>
                <a:lnTo>
                  <a:pt x="118" y="815"/>
                </a:lnTo>
                <a:lnTo>
                  <a:pt x="1168" y="815"/>
                </a:lnTo>
                <a:close/>
                <a:moveTo>
                  <a:pt x="1168" y="0"/>
                </a:moveTo>
                <a:cubicBezTo>
                  <a:pt x="1231" y="0"/>
                  <a:pt x="1285" y="52"/>
                  <a:pt x="1285" y="115"/>
                </a:cubicBezTo>
                <a:lnTo>
                  <a:pt x="1285" y="815"/>
                </a:lnTo>
                <a:cubicBezTo>
                  <a:pt x="1285" y="878"/>
                  <a:pt x="1231" y="932"/>
                  <a:pt x="1168" y="932"/>
                </a:cubicBezTo>
                <a:lnTo>
                  <a:pt x="760" y="932"/>
                </a:lnTo>
                <a:lnTo>
                  <a:pt x="760" y="1050"/>
                </a:lnTo>
                <a:lnTo>
                  <a:pt x="875" y="1050"/>
                </a:lnTo>
                <a:lnTo>
                  <a:pt x="875" y="1165"/>
                </a:lnTo>
                <a:lnTo>
                  <a:pt x="410" y="1165"/>
                </a:lnTo>
                <a:lnTo>
                  <a:pt x="410" y="1050"/>
                </a:lnTo>
                <a:lnTo>
                  <a:pt x="525" y="1050"/>
                </a:lnTo>
                <a:lnTo>
                  <a:pt x="525" y="932"/>
                </a:lnTo>
                <a:lnTo>
                  <a:pt x="118" y="932"/>
                </a:lnTo>
                <a:cubicBezTo>
                  <a:pt x="55" y="932"/>
                  <a:pt x="0" y="878"/>
                  <a:pt x="0" y="815"/>
                </a:cubicBezTo>
                <a:lnTo>
                  <a:pt x="0" y="115"/>
                </a:lnTo>
                <a:cubicBezTo>
                  <a:pt x="0" y="52"/>
                  <a:pt x="55" y="0"/>
                  <a:pt x="118" y="0"/>
                </a:cubicBezTo>
                <a:lnTo>
                  <a:pt x="116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7" name="Freeform 46"/>
          <p:cNvSpPr>
            <a:spLocks noChangeArrowheads="1"/>
          </p:cNvSpPr>
          <p:nvPr/>
        </p:nvSpPr>
        <p:spPr bwMode="auto">
          <a:xfrm>
            <a:off x="5315744" y="4083050"/>
            <a:ext cx="463550" cy="419100"/>
          </a:xfrm>
          <a:custGeom>
            <a:avLst/>
            <a:gdLst>
              <a:gd name="T0" fmla="*/ 1168 w 1286"/>
              <a:gd name="T1" fmla="*/ 700 h 1166"/>
              <a:gd name="T2" fmla="*/ 1168 w 1286"/>
              <a:gd name="T3" fmla="*/ 115 h 1166"/>
              <a:gd name="T4" fmla="*/ 118 w 1286"/>
              <a:gd name="T5" fmla="*/ 115 h 1166"/>
              <a:gd name="T6" fmla="*/ 118 w 1286"/>
              <a:gd name="T7" fmla="*/ 700 h 1166"/>
              <a:gd name="T8" fmla="*/ 1168 w 1286"/>
              <a:gd name="T9" fmla="*/ 700 h 1166"/>
              <a:gd name="T10" fmla="*/ 1168 w 1286"/>
              <a:gd name="T11" fmla="*/ 0 h 1166"/>
              <a:gd name="T12" fmla="*/ 1285 w 1286"/>
              <a:gd name="T13" fmla="*/ 115 h 1166"/>
              <a:gd name="T14" fmla="*/ 1285 w 1286"/>
              <a:gd name="T15" fmla="*/ 815 h 1166"/>
              <a:gd name="T16" fmla="*/ 1168 w 1286"/>
              <a:gd name="T17" fmla="*/ 932 h 1166"/>
              <a:gd name="T18" fmla="*/ 760 w 1286"/>
              <a:gd name="T19" fmla="*/ 932 h 1166"/>
              <a:gd name="T20" fmla="*/ 875 w 1286"/>
              <a:gd name="T21" fmla="*/ 1107 h 1166"/>
              <a:gd name="T22" fmla="*/ 875 w 1286"/>
              <a:gd name="T23" fmla="*/ 1165 h 1166"/>
              <a:gd name="T24" fmla="*/ 410 w 1286"/>
              <a:gd name="T25" fmla="*/ 1165 h 1166"/>
              <a:gd name="T26" fmla="*/ 410 w 1286"/>
              <a:gd name="T27" fmla="*/ 1107 h 1166"/>
              <a:gd name="T28" fmla="*/ 525 w 1286"/>
              <a:gd name="T29" fmla="*/ 932 h 1166"/>
              <a:gd name="T30" fmla="*/ 118 w 1286"/>
              <a:gd name="T31" fmla="*/ 932 h 1166"/>
              <a:gd name="T32" fmla="*/ 0 w 1286"/>
              <a:gd name="T33" fmla="*/ 815 h 1166"/>
              <a:gd name="T34" fmla="*/ 0 w 1286"/>
              <a:gd name="T35" fmla="*/ 115 h 1166"/>
              <a:gd name="T36" fmla="*/ 118 w 1286"/>
              <a:gd name="T37" fmla="*/ 0 h 1166"/>
              <a:gd name="T38" fmla="*/ 1168 w 1286"/>
              <a:gd name="T39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86" h="1166">
                <a:moveTo>
                  <a:pt x="1168" y="700"/>
                </a:moveTo>
                <a:lnTo>
                  <a:pt x="1168" y="115"/>
                </a:lnTo>
                <a:lnTo>
                  <a:pt x="118" y="115"/>
                </a:lnTo>
                <a:lnTo>
                  <a:pt x="118" y="700"/>
                </a:lnTo>
                <a:lnTo>
                  <a:pt x="1168" y="700"/>
                </a:lnTo>
                <a:close/>
                <a:moveTo>
                  <a:pt x="1168" y="0"/>
                </a:moveTo>
                <a:cubicBezTo>
                  <a:pt x="1231" y="0"/>
                  <a:pt x="1285" y="52"/>
                  <a:pt x="1285" y="115"/>
                </a:cubicBezTo>
                <a:lnTo>
                  <a:pt x="1285" y="815"/>
                </a:lnTo>
                <a:cubicBezTo>
                  <a:pt x="1285" y="878"/>
                  <a:pt x="1231" y="932"/>
                  <a:pt x="1168" y="932"/>
                </a:cubicBezTo>
                <a:lnTo>
                  <a:pt x="760" y="932"/>
                </a:lnTo>
                <a:lnTo>
                  <a:pt x="875" y="1107"/>
                </a:lnTo>
                <a:lnTo>
                  <a:pt x="875" y="1165"/>
                </a:lnTo>
                <a:lnTo>
                  <a:pt x="410" y="1165"/>
                </a:lnTo>
                <a:lnTo>
                  <a:pt x="410" y="1107"/>
                </a:lnTo>
                <a:lnTo>
                  <a:pt x="525" y="932"/>
                </a:lnTo>
                <a:lnTo>
                  <a:pt x="118" y="932"/>
                </a:lnTo>
                <a:cubicBezTo>
                  <a:pt x="55" y="932"/>
                  <a:pt x="0" y="878"/>
                  <a:pt x="0" y="815"/>
                </a:cubicBezTo>
                <a:lnTo>
                  <a:pt x="0" y="115"/>
                </a:lnTo>
                <a:cubicBezTo>
                  <a:pt x="0" y="52"/>
                  <a:pt x="55" y="0"/>
                  <a:pt x="118" y="0"/>
                </a:cubicBezTo>
                <a:lnTo>
                  <a:pt x="116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8" name="Freeform 47"/>
          <p:cNvSpPr>
            <a:spLocks noChangeArrowheads="1"/>
          </p:cNvSpPr>
          <p:nvPr/>
        </p:nvSpPr>
        <p:spPr bwMode="auto">
          <a:xfrm>
            <a:off x="6453981" y="4083050"/>
            <a:ext cx="336550" cy="419100"/>
          </a:xfrm>
          <a:custGeom>
            <a:avLst/>
            <a:gdLst>
              <a:gd name="T0" fmla="*/ 525 w 936"/>
              <a:gd name="T1" fmla="*/ 407 h 1166"/>
              <a:gd name="T2" fmla="*/ 848 w 936"/>
              <a:gd name="T3" fmla="*/ 407 h 1166"/>
              <a:gd name="T4" fmla="*/ 525 w 936"/>
              <a:gd name="T5" fmla="*/ 88 h 1166"/>
              <a:gd name="T6" fmla="*/ 525 w 936"/>
              <a:gd name="T7" fmla="*/ 407 h 1166"/>
              <a:gd name="T8" fmla="*/ 700 w 936"/>
              <a:gd name="T9" fmla="*/ 700 h 1166"/>
              <a:gd name="T10" fmla="*/ 700 w 936"/>
              <a:gd name="T11" fmla="*/ 582 h 1166"/>
              <a:gd name="T12" fmla="*/ 235 w 936"/>
              <a:gd name="T13" fmla="*/ 582 h 1166"/>
              <a:gd name="T14" fmla="*/ 235 w 936"/>
              <a:gd name="T15" fmla="*/ 700 h 1166"/>
              <a:gd name="T16" fmla="*/ 700 w 936"/>
              <a:gd name="T17" fmla="*/ 700 h 1166"/>
              <a:gd name="T18" fmla="*/ 700 w 936"/>
              <a:gd name="T19" fmla="*/ 932 h 1166"/>
              <a:gd name="T20" fmla="*/ 700 w 936"/>
              <a:gd name="T21" fmla="*/ 815 h 1166"/>
              <a:gd name="T22" fmla="*/ 235 w 936"/>
              <a:gd name="T23" fmla="*/ 815 h 1166"/>
              <a:gd name="T24" fmla="*/ 235 w 936"/>
              <a:gd name="T25" fmla="*/ 932 h 1166"/>
              <a:gd name="T26" fmla="*/ 700 w 936"/>
              <a:gd name="T27" fmla="*/ 932 h 1166"/>
              <a:gd name="T28" fmla="*/ 585 w 936"/>
              <a:gd name="T29" fmla="*/ 0 h 1166"/>
              <a:gd name="T30" fmla="*/ 935 w 936"/>
              <a:gd name="T31" fmla="*/ 350 h 1166"/>
              <a:gd name="T32" fmla="*/ 935 w 936"/>
              <a:gd name="T33" fmla="*/ 1050 h 1166"/>
              <a:gd name="T34" fmla="*/ 818 w 936"/>
              <a:gd name="T35" fmla="*/ 1165 h 1166"/>
              <a:gd name="T36" fmla="*/ 118 w 936"/>
              <a:gd name="T37" fmla="*/ 1165 h 1166"/>
              <a:gd name="T38" fmla="*/ 0 w 936"/>
              <a:gd name="T39" fmla="*/ 1050 h 1166"/>
              <a:gd name="T40" fmla="*/ 3 w 936"/>
              <a:gd name="T41" fmla="*/ 115 h 1166"/>
              <a:gd name="T42" fmla="*/ 118 w 936"/>
              <a:gd name="T43" fmla="*/ 0 h 1166"/>
              <a:gd name="T44" fmla="*/ 585 w 936"/>
              <a:gd name="T45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936" h="1166">
                <a:moveTo>
                  <a:pt x="525" y="407"/>
                </a:moveTo>
                <a:lnTo>
                  <a:pt x="848" y="407"/>
                </a:lnTo>
                <a:lnTo>
                  <a:pt x="525" y="88"/>
                </a:lnTo>
                <a:lnTo>
                  <a:pt x="525" y="407"/>
                </a:lnTo>
                <a:close/>
                <a:moveTo>
                  <a:pt x="700" y="700"/>
                </a:moveTo>
                <a:lnTo>
                  <a:pt x="700" y="582"/>
                </a:lnTo>
                <a:lnTo>
                  <a:pt x="235" y="582"/>
                </a:lnTo>
                <a:lnTo>
                  <a:pt x="235" y="700"/>
                </a:lnTo>
                <a:lnTo>
                  <a:pt x="700" y="700"/>
                </a:lnTo>
                <a:close/>
                <a:moveTo>
                  <a:pt x="700" y="932"/>
                </a:moveTo>
                <a:lnTo>
                  <a:pt x="700" y="815"/>
                </a:lnTo>
                <a:lnTo>
                  <a:pt x="235" y="815"/>
                </a:lnTo>
                <a:lnTo>
                  <a:pt x="235" y="932"/>
                </a:lnTo>
                <a:lnTo>
                  <a:pt x="700" y="932"/>
                </a:lnTo>
                <a:close/>
                <a:moveTo>
                  <a:pt x="585" y="0"/>
                </a:moveTo>
                <a:lnTo>
                  <a:pt x="935" y="350"/>
                </a:lnTo>
                <a:lnTo>
                  <a:pt x="935" y="1050"/>
                </a:lnTo>
                <a:cubicBezTo>
                  <a:pt x="935" y="1113"/>
                  <a:pt x="881" y="1165"/>
                  <a:pt x="818" y="1165"/>
                </a:cubicBezTo>
                <a:lnTo>
                  <a:pt x="118" y="1165"/>
                </a:lnTo>
                <a:cubicBezTo>
                  <a:pt x="55" y="1165"/>
                  <a:pt x="0" y="1113"/>
                  <a:pt x="0" y="1050"/>
                </a:cubicBezTo>
                <a:lnTo>
                  <a:pt x="3" y="115"/>
                </a:lnTo>
                <a:cubicBezTo>
                  <a:pt x="3" y="52"/>
                  <a:pt x="55" y="0"/>
                  <a:pt x="118" y="0"/>
                </a:cubicBezTo>
                <a:lnTo>
                  <a:pt x="58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9" name="Freeform 48"/>
          <p:cNvSpPr>
            <a:spLocks noChangeArrowheads="1"/>
          </p:cNvSpPr>
          <p:nvPr/>
        </p:nvSpPr>
        <p:spPr bwMode="auto">
          <a:xfrm>
            <a:off x="7550946" y="4103689"/>
            <a:ext cx="293687" cy="377825"/>
          </a:xfrm>
          <a:custGeom>
            <a:avLst/>
            <a:gdLst>
              <a:gd name="T0" fmla="*/ 815 w 816"/>
              <a:gd name="T1" fmla="*/ 57 h 1050"/>
              <a:gd name="T2" fmla="*/ 815 w 816"/>
              <a:gd name="T3" fmla="*/ 175 h 1050"/>
              <a:gd name="T4" fmla="*/ 0 w 816"/>
              <a:gd name="T5" fmla="*/ 175 h 1050"/>
              <a:gd name="T6" fmla="*/ 0 w 816"/>
              <a:gd name="T7" fmla="*/ 57 h 1050"/>
              <a:gd name="T8" fmla="*/ 203 w 816"/>
              <a:gd name="T9" fmla="*/ 57 h 1050"/>
              <a:gd name="T10" fmla="*/ 263 w 816"/>
              <a:gd name="T11" fmla="*/ 0 h 1050"/>
              <a:gd name="T12" fmla="*/ 553 w 816"/>
              <a:gd name="T13" fmla="*/ 0 h 1050"/>
              <a:gd name="T14" fmla="*/ 613 w 816"/>
              <a:gd name="T15" fmla="*/ 57 h 1050"/>
              <a:gd name="T16" fmla="*/ 815 w 816"/>
              <a:gd name="T17" fmla="*/ 57 h 1050"/>
              <a:gd name="T18" fmla="*/ 58 w 816"/>
              <a:gd name="T19" fmla="*/ 932 h 1050"/>
              <a:gd name="T20" fmla="*/ 58 w 816"/>
              <a:gd name="T21" fmla="*/ 232 h 1050"/>
              <a:gd name="T22" fmla="*/ 758 w 816"/>
              <a:gd name="T23" fmla="*/ 232 h 1050"/>
              <a:gd name="T24" fmla="*/ 758 w 816"/>
              <a:gd name="T25" fmla="*/ 932 h 1050"/>
              <a:gd name="T26" fmla="*/ 640 w 816"/>
              <a:gd name="T27" fmla="*/ 1049 h 1050"/>
              <a:gd name="T28" fmla="*/ 175 w 816"/>
              <a:gd name="T29" fmla="*/ 1049 h 1050"/>
              <a:gd name="T30" fmla="*/ 58 w 816"/>
              <a:gd name="T31" fmla="*/ 93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16" h="1050">
                <a:moveTo>
                  <a:pt x="815" y="57"/>
                </a:moveTo>
                <a:lnTo>
                  <a:pt x="815" y="175"/>
                </a:lnTo>
                <a:lnTo>
                  <a:pt x="0" y="175"/>
                </a:lnTo>
                <a:lnTo>
                  <a:pt x="0" y="57"/>
                </a:lnTo>
                <a:lnTo>
                  <a:pt x="203" y="57"/>
                </a:lnTo>
                <a:lnTo>
                  <a:pt x="263" y="0"/>
                </a:lnTo>
                <a:lnTo>
                  <a:pt x="553" y="0"/>
                </a:lnTo>
                <a:lnTo>
                  <a:pt x="613" y="57"/>
                </a:lnTo>
                <a:lnTo>
                  <a:pt x="815" y="57"/>
                </a:lnTo>
                <a:close/>
                <a:moveTo>
                  <a:pt x="58" y="932"/>
                </a:moveTo>
                <a:lnTo>
                  <a:pt x="58" y="232"/>
                </a:lnTo>
                <a:lnTo>
                  <a:pt x="758" y="232"/>
                </a:lnTo>
                <a:lnTo>
                  <a:pt x="758" y="932"/>
                </a:lnTo>
                <a:cubicBezTo>
                  <a:pt x="758" y="995"/>
                  <a:pt x="703" y="1049"/>
                  <a:pt x="640" y="1049"/>
                </a:cubicBezTo>
                <a:lnTo>
                  <a:pt x="175" y="1049"/>
                </a:lnTo>
                <a:cubicBezTo>
                  <a:pt x="112" y="1049"/>
                  <a:pt x="58" y="995"/>
                  <a:pt x="58" y="9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0" name="Freeform 49"/>
          <p:cNvSpPr>
            <a:spLocks noChangeArrowheads="1"/>
          </p:cNvSpPr>
          <p:nvPr/>
        </p:nvSpPr>
        <p:spPr bwMode="auto">
          <a:xfrm>
            <a:off x="8563769" y="4124325"/>
            <a:ext cx="419100" cy="336550"/>
          </a:xfrm>
          <a:custGeom>
            <a:avLst/>
            <a:gdLst>
              <a:gd name="T0" fmla="*/ 700 w 1166"/>
              <a:gd name="T1" fmla="*/ 175 h 936"/>
              <a:gd name="T2" fmla="*/ 0 w 1166"/>
              <a:gd name="T3" fmla="*/ 175 h 936"/>
              <a:gd name="T4" fmla="*/ 0 w 1166"/>
              <a:gd name="T5" fmla="*/ 60 h 936"/>
              <a:gd name="T6" fmla="*/ 175 w 1166"/>
              <a:gd name="T7" fmla="*/ 60 h 936"/>
              <a:gd name="T8" fmla="*/ 233 w 1166"/>
              <a:gd name="T9" fmla="*/ 0 h 936"/>
              <a:gd name="T10" fmla="*/ 465 w 1166"/>
              <a:gd name="T11" fmla="*/ 0 h 936"/>
              <a:gd name="T12" fmla="*/ 525 w 1166"/>
              <a:gd name="T13" fmla="*/ 60 h 936"/>
              <a:gd name="T14" fmla="*/ 700 w 1166"/>
              <a:gd name="T15" fmla="*/ 60 h 936"/>
              <a:gd name="T16" fmla="*/ 700 w 1166"/>
              <a:gd name="T17" fmla="*/ 175 h 936"/>
              <a:gd name="T18" fmla="*/ 58 w 1166"/>
              <a:gd name="T19" fmla="*/ 817 h 936"/>
              <a:gd name="T20" fmla="*/ 58 w 1166"/>
              <a:gd name="T21" fmla="*/ 235 h 936"/>
              <a:gd name="T22" fmla="*/ 640 w 1166"/>
              <a:gd name="T23" fmla="*/ 235 h 936"/>
              <a:gd name="T24" fmla="*/ 640 w 1166"/>
              <a:gd name="T25" fmla="*/ 817 h 936"/>
              <a:gd name="T26" fmla="*/ 525 w 1166"/>
              <a:gd name="T27" fmla="*/ 935 h 936"/>
              <a:gd name="T28" fmla="*/ 175 w 1166"/>
              <a:gd name="T29" fmla="*/ 935 h 936"/>
              <a:gd name="T30" fmla="*/ 58 w 1166"/>
              <a:gd name="T31" fmla="*/ 817 h 936"/>
              <a:gd name="T32" fmla="*/ 758 w 1166"/>
              <a:gd name="T33" fmla="*/ 467 h 936"/>
              <a:gd name="T34" fmla="*/ 1108 w 1166"/>
              <a:gd name="T35" fmla="*/ 467 h 936"/>
              <a:gd name="T36" fmla="*/ 1108 w 1166"/>
              <a:gd name="T37" fmla="*/ 585 h 936"/>
              <a:gd name="T38" fmla="*/ 758 w 1166"/>
              <a:gd name="T39" fmla="*/ 585 h 936"/>
              <a:gd name="T40" fmla="*/ 758 w 1166"/>
              <a:gd name="T41" fmla="*/ 467 h 936"/>
              <a:gd name="T42" fmla="*/ 758 w 1166"/>
              <a:gd name="T43" fmla="*/ 235 h 936"/>
              <a:gd name="T44" fmla="*/ 1165 w 1166"/>
              <a:gd name="T45" fmla="*/ 235 h 936"/>
              <a:gd name="T46" fmla="*/ 1165 w 1166"/>
              <a:gd name="T47" fmla="*/ 350 h 936"/>
              <a:gd name="T48" fmla="*/ 758 w 1166"/>
              <a:gd name="T49" fmla="*/ 350 h 936"/>
              <a:gd name="T50" fmla="*/ 758 w 1166"/>
              <a:gd name="T51" fmla="*/ 235 h 936"/>
              <a:gd name="T52" fmla="*/ 758 w 1166"/>
              <a:gd name="T53" fmla="*/ 700 h 936"/>
              <a:gd name="T54" fmla="*/ 990 w 1166"/>
              <a:gd name="T55" fmla="*/ 700 h 936"/>
              <a:gd name="T56" fmla="*/ 990 w 1166"/>
              <a:gd name="T57" fmla="*/ 817 h 936"/>
              <a:gd name="T58" fmla="*/ 758 w 1166"/>
              <a:gd name="T59" fmla="*/ 817 h 936"/>
              <a:gd name="T60" fmla="*/ 758 w 1166"/>
              <a:gd name="T61" fmla="*/ 70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166" h="936">
                <a:moveTo>
                  <a:pt x="700" y="175"/>
                </a:moveTo>
                <a:lnTo>
                  <a:pt x="0" y="175"/>
                </a:lnTo>
                <a:lnTo>
                  <a:pt x="0" y="60"/>
                </a:lnTo>
                <a:lnTo>
                  <a:pt x="175" y="60"/>
                </a:lnTo>
                <a:lnTo>
                  <a:pt x="233" y="0"/>
                </a:lnTo>
                <a:lnTo>
                  <a:pt x="465" y="0"/>
                </a:lnTo>
                <a:lnTo>
                  <a:pt x="525" y="60"/>
                </a:lnTo>
                <a:lnTo>
                  <a:pt x="700" y="60"/>
                </a:lnTo>
                <a:lnTo>
                  <a:pt x="700" y="175"/>
                </a:lnTo>
                <a:close/>
                <a:moveTo>
                  <a:pt x="58" y="817"/>
                </a:moveTo>
                <a:lnTo>
                  <a:pt x="58" y="235"/>
                </a:lnTo>
                <a:lnTo>
                  <a:pt x="640" y="235"/>
                </a:lnTo>
                <a:lnTo>
                  <a:pt x="640" y="817"/>
                </a:lnTo>
                <a:cubicBezTo>
                  <a:pt x="640" y="880"/>
                  <a:pt x="588" y="935"/>
                  <a:pt x="525" y="935"/>
                </a:cubicBezTo>
                <a:lnTo>
                  <a:pt x="175" y="935"/>
                </a:lnTo>
                <a:cubicBezTo>
                  <a:pt x="112" y="935"/>
                  <a:pt x="58" y="880"/>
                  <a:pt x="58" y="817"/>
                </a:cubicBezTo>
                <a:close/>
                <a:moveTo>
                  <a:pt x="758" y="467"/>
                </a:moveTo>
                <a:lnTo>
                  <a:pt x="1108" y="467"/>
                </a:lnTo>
                <a:lnTo>
                  <a:pt x="1108" y="585"/>
                </a:lnTo>
                <a:lnTo>
                  <a:pt x="758" y="585"/>
                </a:lnTo>
                <a:lnTo>
                  <a:pt x="758" y="467"/>
                </a:lnTo>
                <a:close/>
                <a:moveTo>
                  <a:pt x="758" y="235"/>
                </a:moveTo>
                <a:lnTo>
                  <a:pt x="1165" y="235"/>
                </a:lnTo>
                <a:lnTo>
                  <a:pt x="1165" y="350"/>
                </a:lnTo>
                <a:lnTo>
                  <a:pt x="758" y="350"/>
                </a:lnTo>
                <a:lnTo>
                  <a:pt x="758" y="235"/>
                </a:lnTo>
                <a:close/>
                <a:moveTo>
                  <a:pt x="758" y="700"/>
                </a:moveTo>
                <a:lnTo>
                  <a:pt x="990" y="700"/>
                </a:lnTo>
                <a:lnTo>
                  <a:pt x="990" y="817"/>
                </a:lnTo>
                <a:lnTo>
                  <a:pt x="758" y="817"/>
                </a:lnTo>
                <a:lnTo>
                  <a:pt x="758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1" name="Freeform 50"/>
          <p:cNvSpPr>
            <a:spLocks noChangeArrowheads="1"/>
          </p:cNvSpPr>
          <p:nvPr/>
        </p:nvSpPr>
        <p:spPr bwMode="auto">
          <a:xfrm>
            <a:off x="9702006" y="4103689"/>
            <a:ext cx="293688" cy="377825"/>
          </a:xfrm>
          <a:custGeom>
            <a:avLst/>
            <a:gdLst>
              <a:gd name="T0" fmla="*/ 613 w 816"/>
              <a:gd name="T1" fmla="*/ 57 h 1050"/>
              <a:gd name="T2" fmla="*/ 815 w 816"/>
              <a:gd name="T3" fmla="*/ 57 h 1050"/>
              <a:gd name="T4" fmla="*/ 815 w 816"/>
              <a:gd name="T5" fmla="*/ 175 h 1050"/>
              <a:gd name="T6" fmla="*/ 0 w 816"/>
              <a:gd name="T7" fmla="*/ 175 h 1050"/>
              <a:gd name="T8" fmla="*/ 0 w 816"/>
              <a:gd name="T9" fmla="*/ 57 h 1050"/>
              <a:gd name="T10" fmla="*/ 203 w 816"/>
              <a:gd name="T11" fmla="*/ 57 h 1050"/>
              <a:gd name="T12" fmla="*/ 263 w 816"/>
              <a:gd name="T13" fmla="*/ 0 h 1050"/>
              <a:gd name="T14" fmla="*/ 553 w 816"/>
              <a:gd name="T15" fmla="*/ 0 h 1050"/>
              <a:gd name="T16" fmla="*/ 613 w 816"/>
              <a:gd name="T17" fmla="*/ 57 h 1050"/>
              <a:gd name="T18" fmla="*/ 200 w 816"/>
              <a:gd name="T19" fmla="*/ 516 h 1050"/>
              <a:gd name="T20" fmla="*/ 326 w 816"/>
              <a:gd name="T21" fmla="*/ 642 h 1050"/>
              <a:gd name="T22" fmla="*/ 203 w 816"/>
              <a:gd name="T23" fmla="*/ 765 h 1050"/>
              <a:gd name="T24" fmla="*/ 285 w 816"/>
              <a:gd name="T25" fmla="*/ 847 h 1050"/>
              <a:gd name="T26" fmla="*/ 408 w 816"/>
              <a:gd name="T27" fmla="*/ 724 h 1050"/>
              <a:gd name="T28" fmla="*/ 531 w 816"/>
              <a:gd name="T29" fmla="*/ 847 h 1050"/>
              <a:gd name="T30" fmla="*/ 613 w 816"/>
              <a:gd name="T31" fmla="*/ 765 h 1050"/>
              <a:gd name="T32" fmla="*/ 490 w 816"/>
              <a:gd name="T33" fmla="*/ 642 h 1050"/>
              <a:gd name="T34" fmla="*/ 613 w 816"/>
              <a:gd name="T35" fmla="*/ 516 h 1050"/>
              <a:gd name="T36" fmla="*/ 531 w 816"/>
              <a:gd name="T37" fmla="*/ 434 h 1050"/>
              <a:gd name="T38" fmla="*/ 408 w 816"/>
              <a:gd name="T39" fmla="*/ 560 h 1050"/>
              <a:gd name="T40" fmla="*/ 285 w 816"/>
              <a:gd name="T41" fmla="*/ 434 h 1050"/>
              <a:gd name="T42" fmla="*/ 200 w 816"/>
              <a:gd name="T43" fmla="*/ 516 h 1050"/>
              <a:gd name="T44" fmla="*/ 58 w 816"/>
              <a:gd name="T45" fmla="*/ 932 h 1050"/>
              <a:gd name="T46" fmla="*/ 58 w 816"/>
              <a:gd name="T47" fmla="*/ 232 h 1050"/>
              <a:gd name="T48" fmla="*/ 758 w 816"/>
              <a:gd name="T49" fmla="*/ 232 h 1050"/>
              <a:gd name="T50" fmla="*/ 758 w 816"/>
              <a:gd name="T51" fmla="*/ 932 h 1050"/>
              <a:gd name="T52" fmla="*/ 640 w 816"/>
              <a:gd name="T53" fmla="*/ 1049 h 1050"/>
              <a:gd name="T54" fmla="*/ 175 w 816"/>
              <a:gd name="T55" fmla="*/ 1049 h 1050"/>
              <a:gd name="T56" fmla="*/ 58 w 816"/>
              <a:gd name="T57" fmla="*/ 93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16" h="1050">
                <a:moveTo>
                  <a:pt x="613" y="57"/>
                </a:moveTo>
                <a:lnTo>
                  <a:pt x="815" y="57"/>
                </a:lnTo>
                <a:lnTo>
                  <a:pt x="815" y="175"/>
                </a:lnTo>
                <a:lnTo>
                  <a:pt x="0" y="175"/>
                </a:lnTo>
                <a:lnTo>
                  <a:pt x="0" y="57"/>
                </a:lnTo>
                <a:lnTo>
                  <a:pt x="203" y="57"/>
                </a:lnTo>
                <a:lnTo>
                  <a:pt x="263" y="0"/>
                </a:lnTo>
                <a:lnTo>
                  <a:pt x="553" y="0"/>
                </a:lnTo>
                <a:lnTo>
                  <a:pt x="613" y="57"/>
                </a:lnTo>
                <a:close/>
                <a:moveTo>
                  <a:pt x="200" y="516"/>
                </a:moveTo>
                <a:lnTo>
                  <a:pt x="326" y="642"/>
                </a:lnTo>
                <a:lnTo>
                  <a:pt x="203" y="765"/>
                </a:lnTo>
                <a:lnTo>
                  <a:pt x="285" y="847"/>
                </a:lnTo>
                <a:lnTo>
                  <a:pt x="408" y="724"/>
                </a:lnTo>
                <a:lnTo>
                  <a:pt x="531" y="847"/>
                </a:lnTo>
                <a:lnTo>
                  <a:pt x="613" y="765"/>
                </a:lnTo>
                <a:lnTo>
                  <a:pt x="490" y="642"/>
                </a:lnTo>
                <a:lnTo>
                  <a:pt x="613" y="516"/>
                </a:lnTo>
                <a:lnTo>
                  <a:pt x="531" y="434"/>
                </a:lnTo>
                <a:lnTo>
                  <a:pt x="408" y="560"/>
                </a:lnTo>
                <a:lnTo>
                  <a:pt x="285" y="434"/>
                </a:lnTo>
                <a:lnTo>
                  <a:pt x="200" y="516"/>
                </a:lnTo>
                <a:close/>
                <a:moveTo>
                  <a:pt x="58" y="932"/>
                </a:moveTo>
                <a:lnTo>
                  <a:pt x="58" y="232"/>
                </a:lnTo>
                <a:lnTo>
                  <a:pt x="758" y="232"/>
                </a:lnTo>
                <a:lnTo>
                  <a:pt x="758" y="932"/>
                </a:lnTo>
                <a:cubicBezTo>
                  <a:pt x="758" y="995"/>
                  <a:pt x="703" y="1049"/>
                  <a:pt x="640" y="1049"/>
                </a:cubicBezTo>
                <a:lnTo>
                  <a:pt x="175" y="1049"/>
                </a:lnTo>
                <a:cubicBezTo>
                  <a:pt x="112" y="1049"/>
                  <a:pt x="58" y="995"/>
                  <a:pt x="58" y="9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2" name="Freeform 51"/>
          <p:cNvSpPr>
            <a:spLocks noChangeArrowheads="1"/>
          </p:cNvSpPr>
          <p:nvPr/>
        </p:nvSpPr>
        <p:spPr bwMode="auto">
          <a:xfrm>
            <a:off x="10714831" y="4167188"/>
            <a:ext cx="419100" cy="252412"/>
          </a:xfrm>
          <a:custGeom>
            <a:avLst/>
            <a:gdLst>
              <a:gd name="T0" fmla="*/ 0 w 1166"/>
              <a:gd name="T1" fmla="*/ 0 h 700"/>
              <a:gd name="T2" fmla="*/ 1165 w 1166"/>
              <a:gd name="T3" fmla="*/ 0 h 700"/>
              <a:gd name="T4" fmla="*/ 1165 w 1166"/>
              <a:gd name="T5" fmla="*/ 117 h 700"/>
              <a:gd name="T6" fmla="*/ 0 w 1166"/>
              <a:gd name="T7" fmla="*/ 117 h 700"/>
              <a:gd name="T8" fmla="*/ 0 w 1166"/>
              <a:gd name="T9" fmla="*/ 0 h 700"/>
              <a:gd name="T10" fmla="*/ 0 w 1166"/>
              <a:gd name="T11" fmla="*/ 292 h 700"/>
              <a:gd name="T12" fmla="*/ 1165 w 1166"/>
              <a:gd name="T13" fmla="*/ 292 h 700"/>
              <a:gd name="T14" fmla="*/ 1165 w 1166"/>
              <a:gd name="T15" fmla="*/ 410 h 700"/>
              <a:gd name="T16" fmla="*/ 0 w 1166"/>
              <a:gd name="T17" fmla="*/ 410 h 700"/>
              <a:gd name="T18" fmla="*/ 0 w 1166"/>
              <a:gd name="T19" fmla="*/ 292 h 700"/>
              <a:gd name="T20" fmla="*/ 0 w 1166"/>
              <a:gd name="T21" fmla="*/ 585 h 700"/>
              <a:gd name="T22" fmla="*/ 1165 w 1166"/>
              <a:gd name="T23" fmla="*/ 585 h 700"/>
              <a:gd name="T24" fmla="*/ 1165 w 1166"/>
              <a:gd name="T25" fmla="*/ 699 h 700"/>
              <a:gd name="T26" fmla="*/ 0 w 1166"/>
              <a:gd name="T27" fmla="*/ 699 h 700"/>
              <a:gd name="T28" fmla="*/ 0 w 1166"/>
              <a:gd name="T29" fmla="*/ 585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700">
                <a:moveTo>
                  <a:pt x="0" y="0"/>
                </a:moveTo>
                <a:lnTo>
                  <a:pt x="1165" y="0"/>
                </a:lnTo>
                <a:lnTo>
                  <a:pt x="1165" y="117"/>
                </a:lnTo>
                <a:lnTo>
                  <a:pt x="0" y="117"/>
                </a:lnTo>
                <a:lnTo>
                  <a:pt x="0" y="0"/>
                </a:lnTo>
                <a:close/>
                <a:moveTo>
                  <a:pt x="0" y="292"/>
                </a:moveTo>
                <a:lnTo>
                  <a:pt x="1165" y="292"/>
                </a:lnTo>
                <a:lnTo>
                  <a:pt x="1165" y="410"/>
                </a:lnTo>
                <a:lnTo>
                  <a:pt x="0" y="410"/>
                </a:lnTo>
                <a:lnTo>
                  <a:pt x="0" y="292"/>
                </a:lnTo>
                <a:close/>
                <a:moveTo>
                  <a:pt x="0" y="585"/>
                </a:moveTo>
                <a:lnTo>
                  <a:pt x="1165" y="585"/>
                </a:lnTo>
                <a:lnTo>
                  <a:pt x="1165" y="699"/>
                </a:lnTo>
                <a:lnTo>
                  <a:pt x="0" y="699"/>
                </a:lnTo>
                <a:lnTo>
                  <a:pt x="0" y="5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3" name="Freeform 52"/>
          <p:cNvSpPr>
            <a:spLocks noChangeArrowheads="1"/>
          </p:cNvSpPr>
          <p:nvPr/>
        </p:nvSpPr>
        <p:spPr bwMode="auto">
          <a:xfrm>
            <a:off x="1054894" y="4932363"/>
            <a:ext cx="336550" cy="463550"/>
          </a:xfrm>
          <a:custGeom>
            <a:avLst/>
            <a:gdLst>
              <a:gd name="T0" fmla="*/ 760 w 936"/>
              <a:gd name="T1" fmla="*/ 1050 h 1286"/>
              <a:gd name="T2" fmla="*/ 760 w 936"/>
              <a:gd name="T3" fmla="*/ 936 h 1286"/>
              <a:gd name="T4" fmla="*/ 875 w 936"/>
              <a:gd name="T5" fmla="*/ 936 h 1286"/>
              <a:gd name="T6" fmla="*/ 875 w 936"/>
              <a:gd name="T7" fmla="*/ 1168 h 1286"/>
              <a:gd name="T8" fmla="*/ 760 w 936"/>
              <a:gd name="T9" fmla="*/ 1285 h 1286"/>
              <a:gd name="T10" fmla="*/ 175 w 936"/>
              <a:gd name="T11" fmla="*/ 1285 h 1286"/>
              <a:gd name="T12" fmla="*/ 60 w 936"/>
              <a:gd name="T13" fmla="*/ 1168 h 1286"/>
              <a:gd name="T14" fmla="*/ 60 w 936"/>
              <a:gd name="T15" fmla="*/ 936 h 1286"/>
              <a:gd name="T16" fmla="*/ 175 w 936"/>
              <a:gd name="T17" fmla="*/ 936 h 1286"/>
              <a:gd name="T18" fmla="*/ 175 w 936"/>
              <a:gd name="T19" fmla="*/ 1050 h 1286"/>
              <a:gd name="T20" fmla="*/ 760 w 936"/>
              <a:gd name="T21" fmla="*/ 1050 h 1286"/>
              <a:gd name="T22" fmla="*/ 350 w 936"/>
              <a:gd name="T23" fmla="*/ 829 h 1286"/>
              <a:gd name="T24" fmla="*/ 268 w 936"/>
              <a:gd name="T25" fmla="*/ 911 h 1286"/>
              <a:gd name="T26" fmla="*/ 0 w 936"/>
              <a:gd name="T27" fmla="*/ 643 h 1286"/>
              <a:gd name="T28" fmla="*/ 268 w 936"/>
              <a:gd name="T29" fmla="*/ 375 h 1286"/>
              <a:gd name="T30" fmla="*/ 350 w 936"/>
              <a:gd name="T31" fmla="*/ 457 h 1286"/>
              <a:gd name="T32" fmla="*/ 167 w 936"/>
              <a:gd name="T33" fmla="*/ 643 h 1286"/>
              <a:gd name="T34" fmla="*/ 350 w 936"/>
              <a:gd name="T35" fmla="*/ 829 h 1286"/>
              <a:gd name="T36" fmla="*/ 667 w 936"/>
              <a:gd name="T37" fmla="*/ 911 h 1286"/>
              <a:gd name="T38" fmla="*/ 585 w 936"/>
              <a:gd name="T39" fmla="*/ 829 h 1286"/>
              <a:gd name="T40" fmla="*/ 768 w 936"/>
              <a:gd name="T41" fmla="*/ 643 h 1286"/>
              <a:gd name="T42" fmla="*/ 585 w 936"/>
              <a:gd name="T43" fmla="*/ 457 h 1286"/>
              <a:gd name="T44" fmla="*/ 667 w 936"/>
              <a:gd name="T45" fmla="*/ 375 h 1286"/>
              <a:gd name="T46" fmla="*/ 935 w 936"/>
              <a:gd name="T47" fmla="*/ 643 h 1286"/>
              <a:gd name="T48" fmla="*/ 667 w 936"/>
              <a:gd name="T49" fmla="*/ 911 h 1286"/>
              <a:gd name="T50" fmla="*/ 175 w 936"/>
              <a:gd name="T51" fmla="*/ 350 h 1286"/>
              <a:gd name="T52" fmla="*/ 60 w 936"/>
              <a:gd name="T53" fmla="*/ 350 h 1286"/>
              <a:gd name="T54" fmla="*/ 60 w 936"/>
              <a:gd name="T55" fmla="*/ 118 h 1286"/>
              <a:gd name="T56" fmla="*/ 175 w 936"/>
              <a:gd name="T57" fmla="*/ 0 h 1286"/>
              <a:gd name="T58" fmla="*/ 760 w 936"/>
              <a:gd name="T59" fmla="*/ 3 h 1286"/>
              <a:gd name="T60" fmla="*/ 875 w 936"/>
              <a:gd name="T61" fmla="*/ 118 h 1286"/>
              <a:gd name="T62" fmla="*/ 875 w 936"/>
              <a:gd name="T63" fmla="*/ 350 h 1286"/>
              <a:gd name="T64" fmla="*/ 760 w 936"/>
              <a:gd name="T65" fmla="*/ 350 h 1286"/>
              <a:gd name="T66" fmla="*/ 760 w 936"/>
              <a:gd name="T67" fmla="*/ 236 h 1286"/>
              <a:gd name="T68" fmla="*/ 175 w 936"/>
              <a:gd name="T69" fmla="*/ 236 h 1286"/>
              <a:gd name="T70" fmla="*/ 175 w 936"/>
              <a:gd name="T71" fmla="*/ 35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36" h="1286">
                <a:moveTo>
                  <a:pt x="760" y="1050"/>
                </a:moveTo>
                <a:lnTo>
                  <a:pt x="760" y="936"/>
                </a:lnTo>
                <a:lnTo>
                  <a:pt x="875" y="936"/>
                </a:lnTo>
                <a:lnTo>
                  <a:pt x="875" y="1168"/>
                </a:lnTo>
                <a:cubicBezTo>
                  <a:pt x="875" y="1231"/>
                  <a:pt x="823" y="1285"/>
                  <a:pt x="760" y="1285"/>
                </a:cubicBezTo>
                <a:lnTo>
                  <a:pt x="175" y="1285"/>
                </a:lnTo>
                <a:cubicBezTo>
                  <a:pt x="112" y="1285"/>
                  <a:pt x="60" y="1231"/>
                  <a:pt x="60" y="1168"/>
                </a:cubicBezTo>
                <a:lnTo>
                  <a:pt x="60" y="936"/>
                </a:lnTo>
                <a:lnTo>
                  <a:pt x="175" y="936"/>
                </a:lnTo>
                <a:lnTo>
                  <a:pt x="175" y="1050"/>
                </a:lnTo>
                <a:lnTo>
                  <a:pt x="760" y="1050"/>
                </a:lnTo>
                <a:close/>
                <a:moveTo>
                  <a:pt x="350" y="829"/>
                </a:moveTo>
                <a:lnTo>
                  <a:pt x="268" y="911"/>
                </a:lnTo>
                <a:lnTo>
                  <a:pt x="0" y="643"/>
                </a:lnTo>
                <a:lnTo>
                  <a:pt x="268" y="375"/>
                </a:lnTo>
                <a:lnTo>
                  <a:pt x="350" y="457"/>
                </a:lnTo>
                <a:lnTo>
                  <a:pt x="167" y="643"/>
                </a:lnTo>
                <a:lnTo>
                  <a:pt x="350" y="829"/>
                </a:lnTo>
                <a:close/>
                <a:moveTo>
                  <a:pt x="667" y="911"/>
                </a:moveTo>
                <a:lnTo>
                  <a:pt x="585" y="829"/>
                </a:lnTo>
                <a:lnTo>
                  <a:pt x="768" y="643"/>
                </a:lnTo>
                <a:lnTo>
                  <a:pt x="585" y="457"/>
                </a:lnTo>
                <a:lnTo>
                  <a:pt x="667" y="375"/>
                </a:lnTo>
                <a:lnTo>
                  <a:pt x="935" y="643"/>
                </a:lnTo>
                <a:lnTo>
                  <a:pt x="667" y="911"/>
                </a:lnTo>
                <a:close/>
                <a:moveTo>
                  <a:pt x="175" y="350"/>
                </a:moveTo>
                <a:lnTo>
                  <a:pt x="60" y="350"/>
                </a:lnTo>
                <a:lnTo>
                  <a:pt x="60" y="118"/>
                </a:lnTo>
                <a:cubicBezTo>
                  <a:pt x="60" y="55"/>
                  <a:pt x="112" y="0"/>
                  <a:pt x="175" y="0"/>
                </a:cubicBezTo>
                <a:lnTo>
                  <a:pt x="760" y="3"/>
                </a:lnTo>
                <a:cubicBezTo>
                  <a:pt x="823" y="3"/>
                  <a:pt x="875" y="55"/>
                  <a:pt x="875" y="118"/>
                </a:cubicBezTo>
                <a:lnTo>
                  <a:pt x="875" y="350"/>
                </a:lnTo>
                <a:lnTo>
                  <a:pt x="760" y="350"/>
                </a:lnTo>
                <a:lnTo>
                  <a:pt x="760" y="236"/>
                </a:lnTo>
                <a:lnTo>
                  <a:pt x="175" y="236"/>
                </a:lnTo>
                <a:lnTo>
                  <a:pt x="175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4" name="Freeform 53"/>
          <p:cNvSpPr>
            <a:spLocks noChangeArrowheads="1"/>
          </p:cNvSpPr>
          <p:nvPr/>
        </p:nvSpPr>
        <p:spPr bwMode="auto">
          <a:xfrm>
            <a:off x="2135981" y="4953001"/>
            <a:ext cx="336550" cy="420689"/>
          </a:xfrm>
          <a:custGeom>
            <a:avLst/>
            <a:gdLst>
              <a:gd name="T0" fmla="*/ 817 w 936"/>
              <a:gd name="T1" fmla="*/ 525 h 1169"/>
              <a:gd name="T2" fmla="*/ 817 w 936"/>
              <a:gd name="T3" fmla="*/ 235 h 1169"/>
              <a:gd name="T4" fmla="*/ 117 w 936"/>
              <a:gd name="T5" fmla="*/ 235 h 1169"/>
              <a:gd name="T6" fmla="*/ 117 w 936"/>
              <a:gd name="T7" fmla="*/ 525 h 1169"/>
              <a:gd name="T8" fmla="*/ 817 w 936"/>
              <a:gd name="T9" fmla="*/ 525 h 1169"/>
              <a:gd name="T10" fmla="*/ 467 w 936"/>
              <a:gd name="T11" fmla="*/ 935 h 1169"/>
              <a:gd name="T12" fmla="*/ 585 w 936"/>
              <a:gd name="T13" fmla="*/ 818 h 1169"/>
              <a:gd name="T14" fmla="*/ 467 w 936"/>
              <a:gd name="T15" fmla="*/ 700 h 1169"/>
              <a:gd name="T16" fmla="*/ 350 w 936"/>
              <a:gd name="T17" fmla="*/ 818 h 1169"/>
              <a:gd name="T18" fmla="*/ 467 w 936"/>
              <a:gd name="T19" fmla="*/ 935 h 1169"/>
              <a:gd name="T20" fmla="*/ 0 w 936"/>
              <a:gd name="T21" fmla="*/ 848 h 1169"/>
              <a:gd name="T22" fmla="*/ 0 w 936"/>
              <a:gd name="T23" fmla="*/ 235 h 1169"/>
              <a:gd name="T24" fmla="*/ 467 w 936"/>
              <a:gd name="T25" fmla="*/ 0 h 1169"/>
              <a:gd name="T26" fmla="*/ 935 w 936"/>
              <a:gd name="T27" fmla="*/ 235 h 1169"/>
              <a:gd name="T28" fmla="*/ 935 w 936"/>
              <a:gd name="T29" fmla="*/ 848 h 1169"/>
              <a:gd name="T30" fmla="*/ 730 w 936"/>
              <a:gd name="T31" fmla="*/ 1050 h 1169"/>
              <a:gd name="T32" fmla="*/ 817 w 936"/>
              <a:gd name="T33" fmla="*/ 1138 h 1169"/>
              <a:gd name="T34" fmla="*/ 817 w 936"/>
              <a:gd name="T35" fmla="*/ 1168 h 1169"/>
              <a:gd name="T36" fmla="*/ 117 w 936"/>
              <a:gd name="T37" fmla="*/ 1168 h 1169"/>
              <a:gd name="T38" fmla="*/ 117 w 936"/>
              <a:gd name="T39" fmla="*/ 1138 h 1169"/>
              <a:gd name="T40" fmla="*/ 205 w 936"/>
              <a:gd name="T41" fmla="*/ 1050 h 1169"/>
              <a:gd name="T42" fmla="*/ 0 w 936"/>
              <a:gd name="T43" fmla="*/ 848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36" h="1169">
                <a:moveTo>
                  <a:pt x="817" y="525"/>
                </a:moveTo>
                <a:lnTo>
                  <a:pt x="817" y="235"/>
                </a:lnTo>
                <a:lnTo>
                  <a:pt x="117" y="235"/>
                </a:lnTo>
                <a:lnTo>
                  <a:pt x="117" y="525"/>
                </a:lnTo>
                <a:lnTo>
                  <a:pt x="817" y="525"/>
                </a:lnTo>
                <a:close/>
                <a:moveTo>
                  <a:pt x="467" y="935"/>
                </a:moveTo>
                <a:cubicBezTo>
                  <a:pt x="530" y="935"/>
                  <a:pt x="585" y="881"/>
                  <a:pt x="585" y="818"/>
                </a:cubicBezTo>
                <a:cubicBezTo>
                  <a:pt x="585" y="755"/>
                  <a:pt x="530" y="700"/>
                  <a:pt x="467" y="700"/>
                </a:cubicBezTo>
                <a:cubicBezTo>
                  <a:pt x="404" y="700"/>
                  <a:pt x="350" y="755"/>
                  <a:pt x="350" y="818"/>
                </a:cubicBezTo>
                <a:cubicBezTo>
                  <a:pt x="350" y="881"/>
                  <a:pt x="404" y="935"/>
                  <a:pt x="467" y="935"/>
                </a:cubicBezTo>
                <a:close/>
                <a:moveTo>
                  <a:pt x="0" y="848"/>
                </a:moveTo>
                <a:lnTo>
                  <a:pt x="0" y="235"/>
                </a:lnTo>
                <a:cubicBezTo>
                  <a:pt x="0" y="30"/>
                  <a:pt x="210" y="0"/>
                  <a:pt x="467" y="0"/>
                </a:cubicBezTo>
                <a:cubicBezTo>
                  <a:pt x="724" y="0"/>
                  <a:pt x="935" y="30"/>
                  <a:pt x="935" y="235"/>
                </a:cubicBezTo>
                <a:lnTo>
                  <a:pt x="935" y="848"/>
                </a:lnTo>
                <a:cubicBezTo>
                  <a:pt x="935" y="960"/>
                  <a:pt x="842" y="1050"/>
                  <a:pt x="730" y="1050"/>
                </a:cubicBezTo>
                <a:lnTo>
                  <a:pt x="817" y="1138"/>
                </a:lnTo>
                <a:lnTo>
                  <a:pt x="817" y="1168"/>
                </a:lnTo>
                <a:lnTo>
                  <a:pt x="117" y="1168"/>
                </a:lnTo>
                <a:lnTo>
                  <a:pt x="117" y="1138"/>
                </a:lnTo>
                <a:lnTo>
                  <a:pt x="205" y="1050"/>
                </a:lnTo>
                <a:cubicBezTo>
                  <a:pt x="93" y="1050"/>
                  <a:pt x="0" y="960"/>
                  <a:pt x="0" y="8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5" name="Freeform 54"/>
          <p:cNvSpPr>
            <a:spLocks noChangeArrowheads="1"/>
          </p:cNvSpPr>
          <p:nvPr/>
        </p:nvSpPr>
        <p:spPr bwMode="auto">
          <a:xfrm>
            <a:off x="3194846" y="4995863"/>
            <a:ext cx="377825" cy="336550"/>
          </a:xfrm>
          <a:custGeom>
            <a:avLst/>
            <a:gdLst>
              <a:gd name="T0" fmla="*/ 118 w 1051"/>
              <a:gd name="T1" fmla="*/ 350 h 933"/>
              <a:gd name="T2" fmla="*/ 932 w 1051"/>
              <a:gd name="T3" fmla="*/ 350 h 933"/>
              <a:gd name="T4" fmla="*/ 845 w 1051"/>
              <a:gd name="T5" fmla="*/ 87 h 933"/>
              <a:gd name="T6" fmla="*/ 205 w 1051"/>
              <a:gd name="T7" fmla="*/ 87 h 933"/>
              <a:gd name="T8" fmla="*/ 118 w 1051"/>
              <a:gd name="T9" fmla="*/ 350 h 933"/>
              <a:gd name="T10" fmla="*/ 845 w 1051"/>
              <a:gd name="T11" fmla="*/ 640 h 933"/>
              <a:gd name="T12" fmla="*/ 932 w 1051"/>
              <a:gd name="T13" fmla="*/ 552 h 933"/>
              <a:gd name="T14" fmla="*/ 845 w 1051"/>
              <a:gd name="T15" fmla="*/ 465 h 933"/>
              <a:gd name="T16" fmla="*/ 757 w 1051"/>
              <a:gd name="T17" fmla="*/ 552 h 933"/>
              <a:gd name="T18" fmla="*/ 845 w 1051"/>
              <a:gd name="T19" fmla="*/ 640 h 933"/>
              <a:gd name="T20" fmla="*/ 205 w 1051"/>
              <a:gd name="T21" fmla="*/ 640 h 933"/>
              <a:gd name="T22" fmla="*/ 293 w 1051"/>
              <a:gd name="T23" fmla="*/ 552 h 933"/>
              <a:gd name="T24" fmla="*/ 205 w 1051"/>
              <a:gd name="T25" fmla="*/ 465 h 933"/>
              <a:gd name="T26" fmla="*/ 118 w 1051"/>
              <a:gd name="T27" fmla="*/ 552 h 933"/>
              <a:gd name="T28" fmla="*/ 205 w 1051"/>
              <a:gd name="T29" fmla="*/ 640 h 933"/>
              <a:gd name="T30" fmla="*/ 930 w 1051"/>
              <a:gd name="T31" fmla="*/ 57 h 933"/>
              <a:gd name="T32" fmla="*/ 1050 w 1051"/>
              <a:gd name="T33" fmla="*/ 407 h 933"/>
              <a:gd name="T34" fmla="*/ 1050 w 1051"/>
              <a:gd name="T35" fmla="*/ 875 h 933"/>
              <a:gd name="T36" fmla="*/ 993 w 1051"/>
              <a:gd name="T37" fmla="*/ 932 h 933"/>
              <a:gd name="T38" fmla="*/ 932 w 1051"/>
              <a:gd name="T39" fmla="*/ 932 h 933"/>
              <a:gd name="T40" fmla="*/ 875 w 1051"/>
              <a:gd name="T41" fmla="*/ 875 h 933"/>
              <a:gd name="T42" fmla="*/ 875 w 1051"/>
              <a:gd name="T43" fmla="*/ 815 h 933"/>
              <a:gd name="T44" fmla="*/ 175 w 1051"/>
              <a:gd name="T45" fmla="*/ 815 h 933"/>
              <a:gd name="T46" fmla="*/ 175 w 1051"/>
              <a:gd name="T47" fmla="*/ 875 h 933"/>
              <a:gd name="T48" fmla="*/ 118 w 1051"/>
              <a:gd name="T49" fmla="*/ 932 h 933"/>
              <a:gd name="T50" fmla="*/ 57 w 1051"/>
              <a:gd name="T51" fmla="*/ 932 h 933"/>
              <a:gd name="T52" fmla="*/ 0 w 1051"/>
              <a:gd name="T53" fmla="*/ 875 h 933"/>
              <a:gd name="T54" fmla="*/ 0 w 1051"/>
              <a:gd name="T55" fmla="*/ 407 h 933"/>
              <a:gd name="T56" fmla="*/ 120 w 1051"/>
              <a:gd name="T57" fmla="*/ 57 h 933"/>
              <a:gd name="T58" fmla="*/ 205 w 1051"/>
              <a:gd name="T59" fmla="*/ 0 h 933"/>
              <a:gd name="T60" fmla="*/ 845 w 1051"/>
              <a:gd name="T61" fmla="*/ 0 h 933"/>
              <a:gd name="T62" fmla="*/ 930 w 1051"/>
              <a:gd name="T63" fmla="*/ 57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1" h="933">
                <a:moveTo>
                  <a:pt x="118" y="350"/>
                </a:moveTo>
                <a:lnTo>
                  <a:pt x="932" y="350"/>
                </a:lnTo>
                <a:lnTo>
                  <a:pt x="845" y="87"/>
                </a:lnTo>
                <a:lnTo>
                  <a:pt x="205" y="87"/>
                </a:lnTo>
                <a:lnTo>
                  <a:pt x="118" y="350"/>
                </a:lnTo>
                <a:close/>
                <a:moveTo>
                  <a:pt x="845" y="640"/>
                </a:moveTo>
                <a:cubicBezTo>
                  <a:pt x="894" y="640"/>
                  <a:pt x="932" y="601"/>
                  <a:pt x="932" y="552"/>
                </a:cubicBezTo>
                <a:cubicBezTo>
                  <a:pt x="932" y="503"/>
                  <a:pt x="894" y="465"/>
                  <a:pt x="845" y="465"/>
                </a:cubicBezTo>
                <a:cubicBezTo>
                  <a:pt x="796" y="465"/>
                  <a:pt x="757" y="503"/>
                  <a:pt x="757" y="552"/>
                </a:cubicBezTo>
                <a:cubicBezTo>
                  <a:pt x="757" y="601"/>
                  <a:pt x="796" y="640"/>
                  <a:pt x="845" y="640"/>
                </a:cubicBezTo>
                <a:close/>
                <a:moveTo>
                  <a:pt x="205" y="640"/>
                </a:moveTo>
                <a:cubicBezTo>
                  <a:pt x="254" y="640"/>
                  <a:pt x="293" y="601"/>
                  <a:pt x="293" y="552"/>
                </a:cubicBezTo>
                <a:cubicBezTo>
                  <a:pt x="293" y="503"/>
                  <a:pt x="254" y="465"/>
                  <a:pt x="205" y="465"/>
                </a:cubicBezTo>
                <a:cubicBezTo>
                  <a:pt x="156" y="465"/>
                  <a:pt x="118" y="503"/>
                  <a:pt x="118" y="552"/>
                </a:cubicBezTo>
                <a:cubicBezTo>
                  <a:pt x="118" y="601"/>
                  <a:pt x="156" y="640"/>
                  <a:pt x="205" y="640"/>
                </a:cubicBezTo>
                <a:close/>
                <a:moveTo>
                  <a:pt x="930" y="57"/>
                </a:moveTo>
                <a:lnTo>
                  <a:pt x="1050" y="407"/>
                </a:lnTo>
                <a:lnTo>
                  <a:pt x="1050" y="875"/>
                </a:lnTo>
                <a:cubicBezTo>
                  <a:pt x="1050" y="908"/>
                  <a:pt x="1025" y="932"/>
                  <a:pt x="993" y="932"/>
                </a:cubicBezTo>
                <a:lnTo>
                  <a:pt x="932" y="932"/>
                </a:lnTo>
                <a:cubicBezTo>
                  <a:pt x="900" y="932"/>
                  <a:pt x="875" y="908"/>
                  <a:pt x="875" y="875"/>
                </a:cubicBezTo>
                <a:lnTo>
                  <a:pt x="875" y="815"/>
                </a:lnTo>
                <a:lnTo>
                  <a:pt x="175" y="815"/>
                </a:lnTo>
                <a:lnTo>
                  <a:pt x="175" y="875"/>
                </a:lnTo>
                <a:cubicBezTo>
                  <a:pt x="175" y="908"/>
                  <a:pt x="150" y="932"/>
                  <a:pt x="118" y="932"/>
                </a:cubicBezTo>
                <a:lnTo>
                  <a:pt x="57" y="932"/>
                </a:lnTo>
                <a:cubicBezTo>
                  <a:pt x="25" y="932"/>
                  <a:pt x="0" y="908"/>
                  <a:pt x="0" y="875"/>
                </a:cubicBezTo>
                <a:lnTo>
                  <a:pt x="0" y="407"/>
                </a:lnTo>
                <a:lnTo>
                  <a:pt x="120" y="57"/>
                </a:lnTo>
                <a:cubicBezTo>
                  <a:pt x="131" y="22"/>
                  <a:pt x="167" y="0"/>
                  <a:pt x="205" y="0"/>
                </a:cubicBezTo>
                <a:lnTo>
                  <a:pt x="845" y="0"/>
                </a:lnTo>
                <a:cubicBezTo>
                  <a:pt x="883" y="0"/>
                  <a:pt x="919" y="22"/>
                  <a:pt x="930" y="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6" name="Freeform 55"/>
          <p:cNvSpPr>
            <a:spLocks noChangeArrowheads="1"/>
          </p:cNvSpPr>
          <p:nvPr/>
        </p:nvSpPr>
        <p:spPr bwMode="auto">
          <a:xfrm>
            <a:off x="4296569" y="4964115"/>
            <a:ext cx="336550" cy="398461"/>
          </a:xfrm>
          <a:custGeom>
            <a:avLst/>
            <a:gdLst>
              <a:gd name="T0" fmla="*/ 818 w 936"/>
              <a:gd name="T1" fmla="*/ 525 h 1109"/>
              <a:gd name="T2" fmla="*/ 818 w 936"/>
              <a:gd name="T3" fmla="*/ 233 h 1109"/>
              <a:gd name="T4" fmla="*/ 118 w 936"/>
              <a:gd name="T5" fmla="*/ 233 h 1109"/>
              <a:gd name="T6" fmla="*/ 118 w 936"/>
              <a:gd name="T7" fmla="*/ 525 h 1109"/>
              <a:gd name="T8" fmla="*/ 818 w 936"/>
              <a:gd name="T9" fmla="*/ 525 h 1109"/>
              <a:gd name="T10" fmla="*/ 730 w 936"/>
              <a:gd name="T11" fmla="*/ 875 h 1109"/>
              <a:gd name="T12" fmla="*/ 818 w 936"/>
              <a:gd name="T13" fmla="*/ 788 h 1109"/>
              <a:gd name="T14" fmla="*/ 730 w 936"/>
              <a:gd name="T15" fmla="*/ 700 h 1109"/>
              <a:gd name="T16" fmla="*/ 643 w 936"/>
              <a:gd name="T17" fmla="*/ 788 h 1109"/>
              <a:gd name="T18" fmla="*/ 730 w 936"/>
              <a:gd name="T19" fmla="*/ 875 h 1109"/>
              <a:gd name="T20" fmla="*/ 205 w 936"/>
              <a:gd name="T21" fmla="*/ 875 h 1109"/>
              <a:gd name="T22" fmla="*/ 293 w 936"/>
              <a:gd name="T23" fmla="*/ 788 h 1109"/>
              <a:gd name="T24" fmla="*/ 205 w 936"/>
              <a:gd name="T25" fmla="*/ 700 h 1109"/>
              <a:gd name="T26" fmla="*/ 118 w 936"/>
              <a:gd name="T27" fmla="*/ 788 h 1109"/>
              <a:gd name="T28" fmla="*/ 205 w 936"/>
              <a:gd name="T29" fmla="*/ 875 h 1109"/>
              <a:gd name="T30" fmla="*/ 0 w 936"/>
              <a:gd name="T31" fmla="*/ 815 h 1109"/>
              <a:gd name="T32" fmla="*/ 0 w 936"/>
              <a:gd name="T33" fmla="*/ 233 h 1109"/>
              <a:gd name="T34" fmla="*/ 468 w 936"/>
              <a:gd name="T35" fmla="*/ 0 h 1109"/>
              <a:gd name="T36" fmla="*/ 935 w 936"/>
              <a:gd name="T37" fmla="*/ 233 h 1109"/>
              <a:gd name="T38" fmla="*/ 935 w 936"/>
              <a:gd name="T39" fmla="*/ 815 h 1109"/>
              <a:gd name="T40" fmla="*/ 875 w 936"/>
              <a:gd name="T41" fmla="*/ 946 h 1109"/>
              <a:gd name="T42" fmla="*/ 875 w 936"/>
              <a:gd name="T43" fmla="*/ 1050 h 1109"/>
              <a:gd name="T44" fmla="*/ 818 w 936"/>
              <a:gd name="T45" fmla="*/ 1108 h 1109"/>
              <a:gd name="T46" fmla="*/ 760 w 936"/>
              <a:gd name="T47" fmla="*/ 1108 h 1109"/>
              <a:gd name="T48" fmla="*/ 700 w 936"/>
              <a:gd name="T49" fmla="*/ 1050 h 1109"/>
              <a:gd name="T50" fmla="*/ 700 w 936"/>
              <a:gd name="T51" fmla="*/ 990 h 1109"/>
              <a:gd name="T52" fmla="*/ 235 w 936"/>
              <a:gd name="T53" fmla="*/ 990 h 1109"/>
              <a:gd name="T54" fmla="*/ 235 w 936"/>
              <a:gd name="T55" fmla="*/ 1050 h 1109"/>
              <a:gd name="T56" fmla="*/ 175 w 936"/>
              <a:gd name="T57" fmla="*/ 1108 h 1109"/>
              <a:gd name="T58" fmla="*/ 118 w 936"/>
              <a:gd name="T59" fmla="*/ 1108 h 1109"/>
              <a:gd name="T60" fmla="*/ 60 w 936"/>
              <a:gd name="T61" fmla="*/ 1050 h 1109"/>
              <a:gd name="T62" fmla="*/ 60 w 936"/>
              <a:gd name="T63" fmla="*/ 946 h 1109"/>
              <a:gd name="T64" fmla="*/ 0 w 936"/>
              <a:gd name="T65" fmla="*/ 815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36" h="1109">
                <a:moveTo>
                  <a:pt x="818" y="525"/>
                </a:moveTo>
                <a:lnTo>
                  <a:pt x="818" y="233"/>
                </a:lnTo>
                <a:lnTo>
                  <a:pt x="118" y="233"/>
                </a:lnTo>
                <a:lnTo>
                  <a:pt x="118" y="525"/>
                </a:lnTo>
                <a:lnTo>
                  <a:pt x="818" y="525"/>
                </a:lnTo>
                <a:close/>
                <a:moveTo>
                  <a:pt x="730" y="875"/>
                </a:moveTo>
                <a:cubicBezTo>
                  <a:pt x="779" y="875"/>
                  <a:pt x="818" y="837"/>
                  <a:pt x="818" y="788"/>
                </a:cubicBezTo>
                <a:cubicBezTo>
                  <a:pt x="818" y="739"/>
                  <a:pt x="779" y="700"/>
                  <a:pt x="730" y="700"/>
                </a:cubicBezTo>
                <a:cubicBezTo>
                  <a:pt x="681" y="700"/>
                  <a:pt x="643" y="739"/>
                  <a:pt x="643" y="788"/>
                </a:cubicBezTo>
                <a:cubicBezTo>
                  <a:pt x="643" y="837"/>
                  <a:pt x="681" y="875"/>
                  <a:pt x="730" y="875"/>
                </a:cubicBezTo>
                <a:close/>
                <a:moveTo>
                  <a:pt x="205" y="875"/>
                </a:moveTo>
                <a:cubicBezTo>
                  <a:pt x="254" y="875"/>
                  <a:pt x="293" y="837"/>
                  <a:pt x="293" y="788"/>
                </a:cubicBezTo>
                <a:cubicBezTo>
                  <a:pt x="293" y="739"/>
                  <a:pt x="254" y="700"/>
                  <a:pt x="205" y="700"/>
                </a:cubicBezTo>
                <a:cubicBezTo>
                  <a:pt x="156" y="700"/>
                  <a:pt x="118" y="739"/>
                  <a:pt x="118" y="788"/>
                </a:cubicBezTo>
                <a:cubicBezTo>
                  <a:pt x="118" y="837"/>
                  <a:pt x="156" y="875"/>
                  <a:pt x="205" y="875"/>
                </a:cubicBezTo>
                <a:close/>
                <a:moveTo>
                  <a:pt x="0" y="815"/>
                </a:moveTo>
                <a:lnTo>
                  <a:pt x="0" y="233"/>
                </a:lnTo>
                <a:cubicBezTo>
                  <a:pt x="0" y="28"/>
                  <a:pt x="211" y="0"/>
                  <a:pt x="468" y="0"/>
                </a:cubicBezTo>
                <a:cubicBezTo>
                  <a:pt x="725" y="0"/>
                  <a:pt x="935" y="28"/>
                  <a:pt x="935" y="233"/>
                </a:cubicBezTo>
                <a:lnTo>
                  <a:pt x="935" y="815"/>
                </a:lnTo>
                <a:cubicBezTo>
                  <a:pt x="935" y="867"/>
                  <a:pt x="911" y="914"/>
                  <a:pt x="875" y="946"/>
                </a:cubicBezTo>
                <a:lnTo>
                  <a:pt x="875" y="1050"/>
                </a:lnTo>
                <a:cubicBezTo>
                  <a:pt x="875" y="1083"/>
                  <a:pt x="851" y="1108"/>
                  <a:pt x="818" y="1108"/>
                </a:cubicBezTo>
                <a:lnTo>
                  <a:pt x="760" y="1108"/>
                </a:lnTo>
                <a:cubicBezTo>
                  <a:pt x="727" y="1108"/>
                  <a:pt x="700" y="1083"/>
                  <a:pt x="700" y="1050"/>
                </a:cubicBezTo>
                <a:lnTo>
                  <a:pt x="700" y="990"/>
                </a:lnTo>
                <a:lnTo>
                  <a:pt x="235" y="990"/>
                </a:lnTo>
                <a:lnTo>
                  <a:pt x="235" y="1050"/>
                </a:lnTo>
                <a:cubicBezTo>
                  <a:pt x="235" y="1083"/>
                  <a:pt x="208" y="1108"/>
                  <a:pt x="175" y="1108"/>
                </a:cubicBezTo>
                <a:lnTo>
                  <a:pt x="118" y="1108"/>
                </a:lnTo>
                <a:cubicBezTo>
                  <a:pt x="85" y="1108"/>
                  <a:pt x="60" y="1083"/>
                  <a:pt x="60" y="1050"/>
                </a:cubicBezTo>
                <a:lnTo>
                  <a:pt x="60" y="946"/>
                </a:lnTo>
                <a:cubicBezTo>
                  <a:pt x="25" y="914"/>
                  <a:pt x="0" y="867"/>
                  <a:pt x="0" y="8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7" name="Freeform 56"/>
          <p:cNvSpPr>
            <a:spLocks noChangeArrowheads="1"/>
          </p:cNvSpPr>
          <p:nvPr/>
        </p:nvSpPr>
        <p:spPr bwMode="auto">
          <a:xfrm>
            <a:off x="5331621" y="4932363"/>
            <a:ext cx="427037" cy="469900"/>
          </a:xfrm>
          <a:custGeom>
            <a:avLst/>
            <a:gdLst>
              <a:gd name="T0" fmla="*/ 242 w 1186"/>
              <a:gd name="T1" fmla="*/ 293 h 1306"/>
              <a:gd name="T2" fmla="*/ 242 w 1186"/>
              <a:gd name="T3" fmla="*/ 525 h 1306"/>
              <a:gd name="T4" fmla="*/ 592 w 1186"/>
              <a:gd name="T5" fmla="*/ 411 h 1306"/>
              <a:gd name="T6" fmla="*/ 942 w 1186"/>
              <a:gd name="T7" fmla="*/ 525 h 1306"/>
              <a:gd name="T8" fmla="*/ 942 w 1186"/>
              <a:gd name="T9" fmla="*/ 293 h 1306"/>
              <a:gd name="T10" fmla="*/ 242 w 1186"/>
              <a:gd name="T11" fmla="*/ 293 h 1306"/>
              <a:gd name="T12" fmla="*/ 122 w 1186"/>
              <a:gd name="T13" fmla="*/ 1050 h 1306"/>
              <a:gd name="T14" fmla="*/ 13 w 1186"/>
              <a:gd name="T15" fmla="*/ 662 h 1306"/>
              <a:gd name="T16" fmla="*/ 51 w 1186"/>
              <a:gd name="T17" fmla="*/ 588 h 1306"/>
              <a:gd name="T18" fmla="*/ 125 w 1186"/>
              <a:gd name="T19" fmla="*/ 564 h 1306"/>
              <a:gd name="T20" fmla="*/ 125 w 1186"/>
              <a:gd name="T21" fmla="*/ 293 h 1306"/>
              <a:gd name="T22" fmla="*/ 242 w 1186"/>
              <a:gd name="T23" fmla="*/ 175 h 1306"/>
              <a:gd name="T24" fmla="*/ 417 w 1186"/>
              <a:gd name="T25" fmla="*/ 175 h 1306"/>
              <a:gd name="T26" fmla="*/ 417 w 1186"/>
              <a:gd name="T27" fmla="*/ 0 h 1306"/>
              <a:gd name="T28" fmla="*/ 767 w 1186"/>
              <a:gd name="T29" fmla="*/ 0 h 1306"/>
              <a:gd name="T30" fmla="*/ 767 w 1186"/>
              <a:gd name="T31" fmla="*/ 175 h 1306"/>
              <a:gd name="T32" fmla="*/ 942 w 1186"/>
              <a:gd name="T33" fmla="*/ 175 h 1306"/>
              <a:gd name="T34" fmla="*/ 1060 w 1186"/>
              <a:gd name="T35" fmla="*/ 293 h 1306"/>
              <a:gd name="T36" fmla="*/ 1060 w 1186"/>
              <a:gd name="T37" fmla="*/ 564 h 1306"/>
              <a:gd name="T38" fmla="*/ 1134 w 1186"/>
              <a:gd name="T39" fmla="*/ 588 h 1306"/>
              <a:gd name="T40" fmla="*/ 1172 w 1186"/>
              <a:gd name="T41" fmla="*/ 662 h 1306"/>
              <a:gd name="T42" fmla="*/ 1063 w 1186"/>
              <a:gd name="T43" fmla="*/ 1050 h 1306"/>
              <a:gd name="T44" fmla="*/ 1060 w 1186"/>
              <a:gd name="T45" fmla="*/ 1050 h 1306"/>
              <a:gd name="T46" fmla="*/ 825 w 1186"/>
              <a:gd name="T47" fmla="*/ 936 h 1306"/>
              <a:gd name="T48" fmla="*/ 592 w 1186"/>
              <a:gd name="T49" fmla="*/ 1050 h 1306"/>
              <a:gd name="T50" fmla="*/ 360 w 1186"/>
              <a:gd name="T51" fmla="*/ 936 h 1306"/>
              <a:gd name="T52" fmla="*/ 125 w 1186"/>
              <a:gd name="T53" fmla="*/ 1050 h 1306"/>
              <a:gd name="T54" fmla="*/ 122 w 1186"/>
              <a:gd name="T55" fmla="*/ 1050 h 1306"/>
              <a:gd name="T56" fmla="*/ 1060 w 1186"/>
              <a:gd name="T57" fmla="*/ 1168 h 1306"/>
              <a:gd name="T58" fmla="*/ 1175 w 1186"/>
              <a:gd name="T59" fmla="*/ 1168 h 1306"/>
              <a:gd name="T60" fmla="*/ 1175 w 1186"/>
              <a:gd name="T61" fmla="*/ 1285 h 1306"/>
              <a:gd name="T62" fmla="*/ 1060 w 1186"/>
              <a:gd name="T63" fmla="*/ 1285 h 1306"/>
              <a:gd name="T64" fmla="*/ 825 w 1186"/>
              <a:gd name="T65" fmla="*/ 1228 h 1306"/>
              <a:gd name="T66" fmla="*/ 360 w 1186"/>
              <a:gd name="T67" fmla="*/ 1228 h 1306"/>
              <a:gd name="T68" fmla="*/ 125 w 1186"/>
              <a:gd name="T69" fmla="*/ 1285 h 1306"/>
              <a:gd name="T70" fmla="*/ 10 w 1186"/>
              <a:gd name="T71" fmla="*/ 1285 h 1306"/>
              <a:gd name="T72" fmla="*/ 10 w 1186"/>
              <a:gd name="T73" fmla="*/ 1168 h 1306"/>
              <a:gd name="T74" fmla="*/ 125 w 1186"/>
              <a:gd name="T75" fmla="*/ 1168 h 1306"/>
              <a:gd name="T76" fmla="*/ 360 w 1186"/>
              <a:gd name="T77" fmla="*/ 1091 h 1306"/>
              <a:gd name="T78" fmla="*/ 825 w 1186"/>
              <a:gd name="T79" fmla="*/ 1091 h 1306"/>
              <a:gd name="T80" fmla="*/ 1060 w 1186"/>
              <a:gd name="T81" fmla="*/ 1168 h 1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86" h="1306">
                <a:moveTo>
                  <a:pt x="242" y="293"/>
                </a:moveTo>
                <a:lnTo>
                  <a:pt x="242" y="525"/>
                </a:lnTo>
                <a:lnTo>
                  <a:pt x="592" y="411"/>
                </a:lnTo>
                <a:lnTo>
                  <a:pt x="942" y="525"/>
                </a:lnTo>
                <a:lnTo>
                  <a:pt x="942" y="293"/>
                </a:lnTo>
                <a:lnTo>
                  <a:pt x="242" y="293"/>
                </a:lnTo>
                <a:close/>
                <a:moveTo>
                  <a:pt x="122" y="1050"/>
                </a:moveTo>
                <a:lnTo>
                  <a:pt x="13" y="662"/>
                </a:lnTo>
                <a:cubicBezTo>
                  <a:pt x="0" y="623"/>
                  <a:pt x="24" y="597"/>
                  <a:pt x="51" y="588"/>
                </a:cubicBezTo>
                <a:lnTo>
                  <a:pt x="125" y="564"/>
                </a:lnTo>
                <a:lnTo>
                  <a:pt x="125" y="293"/>
                </a:lnTo>
                <a:cubicBezTo>
                  <a:pt x="125" y="230"/>
                  <a:pt x="180" y="175"/>
                  <a:pt x="242" y="175"/>
                </a:cubicBezTo>
                <a:lnTo>
                  <a:pt x="417" y="175"/>
                </a:lnTo>
                <a:lnTo>
                  <a:pt x="417" y="0"/>
                </a:lnTo>
                <a:lnTo>
                  <a:pt x="767" y="0"/>
                </a:lnTo>
                <a:lnTo>
                  <a:pt x="767" y="175"/>
                </a:lnTo>
                <a:lnTo>
                  <a:pt x="942" y="175"/>
                </a:lnTo>
                <a:cubicBezTo>
                  <a:pt x="1005" y="175"/>
                  <a:pt x="1060" y="230"/>
                  <a:pt x="1060" y="293"/>
                </a:cubicBezTo>
                <a:lnTo>
                  <a:pt x="1060" y="564"/>
                </a:lnTo>
                <a:lnTo>
                  <a:pt x="1134" y="588"/>
                </a:lnTo>
                <a:cubicBezTo>
                  <a:pt x="1161" y="597"/>
                  <a:pt x="1185" y="623"/>
                  <a:pt x="1172" y="662"/>
                </a:cubicBezTo>
                <a:lnTo>
                  <a:pt x="1063" y="1050"/>
                </a:lnTo>
                <a:lnTo>
                  <a:pt x="1060" y="1050"/>
                </a:lnTo>
                <a:cubicBezTo>
                  <a:pt x="967" y="1050"/>
                  <a:pt x="882" y="1001"/>
                  <a:pt x="825" y="936"/>
                </a:cubicBezTo>
                <a:cubicBezTo>
                  <a:pt x="767" y="1001"/>
                  <a:pt x="685" y="1050"/>
                  <a:pt x="592" y="1050"/>
                </a:cubicBezTo>
                <a:cubicBezTo>
                  <a:pt x="499" y="1050"/>
                  <a:pt x="417" y="1001"/>
                  <a:pt x="360" y="936"/>
                </a:cubicBezTo>
                <a:cubicBezTo>
                  <a:pt x="303" y="1001"/>
                  <a:pt x="218" y="1050"/>
                  <a:pt x="125" y="1050"/>
                </a:cubicBezTo>
                <a:lnTo>
                  <a:pt x="122" y="1050"/>
                </a:lnTo>
                <a:close/>
                <a:moveTo>
                  <a:pt x="1060" y="1168"/>
                </a:moveTo>
                <a:lnTo>
                  <a:pt x="1175" y="1168"/>
                </a:lnTo>
                <a:lnTo>
                  <a:pt x="1175" y="1285"/>
                </a:lnTo>
                <a:lnTo>
                  <a:pt x="1060" y="1285"/>
                </a:lnTo>
                <a:cubicBezTo>
                  <a:pt x="981" y="1285"/>
                  <a:pt x="899" y="1266"/>
                  <a:pt x="825" y="1228"/>
                </a:cubicBezTo>
                <a:cubicBezTo>
                  <a:pt x="677" y="1305"/>
                  <a:pt x="508" y="1305"/>
                  <a:pt x="360" y="1228"/>
                </a:cubicBezTo>
                <a:cubicBezTo>
                  <a:pt x="286" y="1266"/>
                  <a:pt x="204" y="1285"/>
                  <a:pt x="125" y="1285"/>
                </a:cubicBezTo>
                <a:lnTo>
                  <a:pt x="10" y="1285"/>
                </a:lnTo>
                <a:lnTo>
                  <a:pt x="10" y="1168"/>
                </a:lnTo>
                <a:lnTo>
                  <a:pt x="125" y="1168"/>
                </a:lnTo>
                <a:cubicBezTo>
                  <a:pt x="207" y="1168"/>
                  <a:pt x="289" y="1141"/>
                  <a:pt x="360" y="1091"/>
                </a:cubicBezTo>
                <a:cubicBezTo>
                  <a:pt x="502" y="1190"/>
                  <a:pt x="683" y="1190"/>
                  <a:pt x="825" y="1091"/>
                </a:cubicBezTo>
                <a:cubicBezTo>
                  <a:pt x="896" y="1141"/>
                  <a:pt x="978" y="1168"/>
                  <a:pt x="1060" y="11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8" name="Freeform 57"/>
          <p:cNvSpPr>
            <a:spLocks noChangeArrowheads="1"/>
          </p:cNvSpPr>
          <p:nvPr/>
        </p:nvSpPr>
        <p:spPr bwMode="auto">
          <a:xfrm>
            <a:off x="6373021" y="4948239"/>
            <a:ext cx="504825" cy="430213"/>
          </a:xfrm>
          <a:custGeom>
            <a:avLst/>
            <a:gdLst>
              <a:gd name="T0" fmla="*/ 1108 w 1401"/>
              <a:gd name="T1" fmla="*/ 1107 h 1195"/>
              <a:gd name="T2" fmla="*/ 1313 w 1401"/>
              <a:gd name="T3" fmla="*/ 905 h 1195"/>
              <a:gd name="T4" fmla="*/ 1108 w 1401"/>
              <a:gd name="T5" fmla="*/ 700 h 1195"/>
              <a:gd name="T6" fmla="*/ 905 w 1401"/>
              <a:gd name="T7" fmla="*/ 905 h 1195"/>
              <a:gd name="T8" fmla="*/ 1108 w 1401"/>
              <a:gd name="T9" fmla="*/ 1107 h 1195"/>
              <a:gd name="T10" fmla="*/ 1108 w 1401"/>
              <a:gd name="T11" fmla="*/ 612 h 1195"/>
              <a:gd name="T12" fmla="*/ 1400 w 1401"/>
              <a:gd name="T13" fmla="*/ 905 h 1195"/>
              <a:gd name="T14" fmla="*/ 1108 w 1401"/>
              <a:gd name="T15" fmla="*/ 1194 h 1195"/>
              <a:gd name="T16" fmla="*/ 818 w 1401"/>
              <a:gd name="T17" fmla="*/ 905 h 1195"/>
              <a:gd name="T18" fmla="*/ 1108 w 1401"/>
              <a:gd name="T19" fmla="*/ 612 h 1195"/>
              <a:gd name="T20" fmla="*/ 629 w 1401"/>
              <a:gd name="T21" fmla="*/ 525 h 1195"/>
              <a:gd name="T22" fmla="*/ 758 w 1401"/>
              <a:gd name="T23" fmla="*/ 659 h 1195"/>
              <a:gd name="T24" fmla="*/ 758 w 1401"/>
              <a:gd name="T25" fmla="*/ 1019 h 1195"/>
              <a:gd name="T26" fmla="*/ 643 w 1401"/>
              <a:gd name="T27" fmla="*/ 1019 h 1195"/>
              <a:gd name="T28" fmla="*/ 643 w 1401"/>
              <a:gd name="T29" fmla="*/ 730 h 1195"/>
              <a:gd name="T30" fmla="*/ 454 w 1401"/>
              <a:gd name="T31" fmla="*/ 566 h 1195"/>
              <a:gd name="T32" fmla="*/ 421 w 1401"/>
              <a:gd name="T33" fmla="*/ 484 h 1195"/>
              <a:gd name="T34" fmla="*/ 454 w 1401"/>
              <a:gd name="T35" fmla="*/ 402 h 1195"/>
              <a:gd name="T36" fmla="*/ 618 w 1401"/>
              <a:gd name="T37" fmla="*/ 237 h 1195"/>
              <a:gd name="T38" fmla="*/ 700 w 1401"/>
              <a:gd name="T39" fmla="*/ 205 h 1195"/>
              <a:gd name="T40" fmla="*/ 793 w 1401"/>
              <a:gd name="T41" fmla="*/ 237 h 1195"/>
              <a:gd name="T42" fmla="*/ 905 w 1401"/>
              <a:gd name="T43" fmla="*/ 350 h 1195"/>
              <a:gd name="T44" fmla="*/ 1113 w 1401"/>
              <a:gd name="T45" fmla="*/ 437 h 1195"/>
              <a:gd name="T46" fmla="*/ 1113 w 1401"/>
              <a:gd name="T47" fmla="*/ 555 h 1195"/>
              <a:gd name="T48" fmla="*/ 818 w 1401"/>
              <a:gd name="T49" fmla="*/ 432 h 1195"/>
              <a:gd name="T50" fmla="*/ 771 w 1401"/>
              <a:gd name="T51" fmla="*/ 385 h 1195"/>
              <a:gd name="T52" fmla="*/ 629 w 1401"/>
              <a:gd name="T53" fmla="*/ 525 h 1195"/>
              <a:gd name="T54" fmla="*/ 293 w 1401"/>
              <a:gd name="T55" fmla="*/ 1107 h 1195"/>
              <a:gd name="T56" fmla="*/ 495 w 1401"/>
              <a:gd name="T57" fmla="*/ 905 h 1195"/>
              <a:gd name="T58" fmla="*/ 293 w 1401"/>
              <a:gd name="T59" fmla="*/ 700 h 1195"/>
              <a:gd name="T60" fmla="*/ 88 w 1401"/>
              <a:gd name="T61" fmla="*/ 905 h 1195"/>
              <a:gd name="T62" fmla="*/ 293 w 1401"/>
              <a:gd name="T63" fmla="*/ 1107 h 1195"/>
              <a:gd name="T64" fmla="*/ 293 w 1401"/>
              <a:gd name="T65" fmla="*/ 612 h 1195"/>
              <a:gd name="T66" fmla="*/ 583 w 1401"/>
              <a:gd name="T67" fmla="*/ 905 h 1195"/>
              <a:gd name="T68" fmla="*/ 293 w 1401"/>
              <a:gd name="T69" fmla="*/ 1194 h 1195"/>
              <a:gd name="T70" fmla="*/ 0 w 1401"/>
              <a:gd name="T71" fmla="*/ 905 h 1195"/>
              <a:gd name="T72" fmla="*/ 293 w 1401"/>
              <a:gd name="T73" fmla="*/ 612 h 1195"/>
              <a:gd name="T74" fmla="*/ 905 w 1401"/>
              <a:gd name="T75" fmla="*/ 232 h 1195"/>
              <a:gd name="T76" fmla="*/ 788 w 1401"/>
              <a:gd name="T77" fmla="*/ 117 h 1195"/>
              <a:gd name="T78" fmla="*/ 905 w 1401"/>
              <a:gd name="T79" fmla="*/ 0 h 1195"/>
              <a:gd name="T80" fmla="*/ 1020 w 1401"/>
              <a:gd name="T81" fmla="*/ 117 h 1195"/>
              <a:gd name="T82" fmla="*/ 905 w 1401"/>
              <a:gd name="T83" fmla="*/ 232 h 1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01" h="1195">
                <a:moveTo>
                  <a:pt x="1108" y="1107"/>
                </a:moveTo>
                <a:cubicBezTo>
                  <a:pt x="1220" y="1107"/>
                  <a:pt x="1313" y="1018"/>
                  <a:pt x="1313" y="905"/>
                </a:cubicBezTo>
                <a:cubicBezTo>
                  <a:pt x="1313" y="793"/>
                  <a:pt x="1221" y="700"/>
                  <a:pt x="1108" y="700"/>
                </a:cubicBezTo>
                <a:cubicBezTo>
                  <a:pt x="996" y="700"/>
                  <a:pt x="905" y="792"/>
                  <a:pt x="905" y="905"/>
                </a:cubicBezTo>
                <a:cubicBezTo>
                  <a:pt x="905" y="1017"/>
                  <a:pt x="995" y="1107"/>
                  <a:pt x="1108" y="1107"/>
                </a:cubicBezTo>
                <a:close/>
                <a:moveTo>
                  <a:pt x="1108" y="612"/>
                </a:moveTo>
                <a:cubicBezTo>
                  <a:pt x="1272" y="612"/>
                  <a:pt x="1400" y="741"/>
                  <a:pt x="1400" y="905"/>
                </a:cubicBezTo>
                <a:cubicBezTo>
                  <a:pt x="1400" y="1069"/>
                  <a:pt x="1273" y="1194"/>
                  <a:pt x="1108" y="1194"/>
                </a:cubicBezTo>
                <a:cubicBezTo>
                  <a:pt x="944" y="1194"/>
                  <a:pt x="818" y="1069"/>
                  <a:pt x="818" y="905"/>
                </a:cubicBezTo>
                <a:cubicBezTo>
                  <a:pt x="818" y="741"/>
                  <a:pt x="943" y="612"/>
                  <a:pt x="1108" y="612"/>
                </a:cubicBezTo>
                <a:close/>
                <a:moveTo>
                  <a:pt x="629" y="525"/>
                </a:moveTo>
                <a:lnTo>
                  <a:pt x="758" y="659"/>
                </a:lnTo>
                <a:lnTo>
                  <a:pt x="758" y="1019"/>
                </a:lnTo>
                <a:lnTo>
                  <a:pt x="643" y="1019"/>
                </a:lnTo>
                <a:lnTo>
                  <a:pt x="643" y="730"/>
                </a:lnTo>
                <a:lnTo>
                  <a:pt x="454" y="566"/>
                </a:lnTo>
                <a:cubicBezTo>
                  <a:pt x="429" y="549"/>
                  <a:pt x="421" y="519"/>
                  <a:pt x="421" y="484"/>
                </a:cubicBezTo>
                <a:cubicBezTo>
                  <a:pt x="421" y="453"/>
                  <a:pt x="429" y="426"/>
                  <a:pt x="454" y="402"/>
                </a:cubicBezTo>
                <a:lnTo>
                  <a:pt x="618" y="237"/>
                </a:lnTo>
                <a:cubicBezTo>
                  <a:pt x="635" y="213"/>
                  <a:pt x="665" y="205"/>
                  <a:pt x="700" y="205"/>
                </a:cubicBezTo>
                <a:cubicBezTo>
                  <a:pt x="736" y="205"/>
                  <a:pt x="763" y="213"/>
                  <a:pt x="793" y="237"/>
                </a:cubicBezTo>
                <a:lnTo>
                  <a:pt x="905" y="350"/>
                </a:lnTo>
                <a:cubicBezTo>
                  <a:pt x="957" y="402"/>
                  <a:pt x="1026" y="437"/>
                  <a:pt x="1113" y="437"/>
                </a:cubicBezTo>
                <a:lnTo>
                  <a:pt x="1113" y="555"/>
                </a:lnTo>
                <a:cubicBezTo>
                  <a:pt x="990" y="555"/>
                  <a:pt x="894" y="508"/>
                  <a:pt x="818" y="432"/>
                </a:cubicBezTo>
                <a:lnTo>
                  <a:pt x="771" y="385"/>
                </a:lnTo>
                <a:lnTo>
                  <a:pt x="629" y="525"/>
                </a:lnTo>
                <a:close/>
                <a:moveTo>
                  <a:pt x="293" y="1107"/>
                </a:moveTo>
                <a:cubicBezTo>
                  <a:pt x="405" y="1107"/>
                  <a:pt x="495" y="1018"/>
                  <a:pt x="495" y="905"/>
                </a:cubicBezTo>
                <a:cubicBezTo>
                  <a:pt x="495" y="793"/>
                  <a:pt x="405" y="700"/>
                  <a:pt x="293" y="700"/>
                </a:cubicBezTo>
                <a:cubicBezTo>
                  <a:pt x="181" y="700"/>
                  <a:pt x="88" y="792"/>
                  <a:pt x="88" y="905"/>
                </a:cubicBezTo>
                <a:cubicBezTo>
                  <a:pt x="88" y="1017"/>
                  <a:pt x="181" y="1107"/>
                  <a:pt x="293" y="1107"/>
                </a:cubicBezTo>
                <a:close/>
                <a:moveTo>
                  <a:pt x="293" y="612"/>
                </a:moveTo>
                <a:cubicBezTo>
                  <a:pt x="457" y="612"/>
                  <a:pt x="583" y="741"/>
                  <a:pt x="583" y="905"/>
                </a:cubicBezTo>
                <a:cubicBezTo>
                  <a:pt x="583" y="1069"/>
                  <a:pt x="457" y="1194"/>
                  <a:pt x="293" y="1194"/>
                </a:cubicBezTo>
                <a:cubicBezTo>
                  <a:pt x="129" y="1194"/>
                  <a:pt x="0" y="1069"/>
                  <a:pt x="0" y="905"/>
                </a:cubicBezTo>
                <a:cubicBezTo>
                  <a:pt x="0" y="741"/>
                  <a:pt x="129" y="612"/>
                  <a:pt x="293" y="612"/>
                </a:cubicBezTo>
                <a:close/>
                <a:moveTo>
                  <a:pt x="905" y="232"/>
                </a:moveTo>
                <a:cubicBezTo>
                  <a:pt x="842" y="232"/>
                  <a:pt x="788" y="180"/>
                  <a:pt x="788" y="117"/>
                </a:cubicBezTo>
                <a:cubicBezTo>
                  <a:pt x="788" y="54"/>
                  <a:pt x="842" y="0"/>
                  <a:pt x="905" y="0"/>
                </a:cubicBezTo>
                <a:cubicBezTo>
                  <a:pt x="968" y="0"/>
                  <a:pt x="1020" y="54"/>
                  <a:pt x="1020" y="117"/>
                </a:cubicBezTo>
                <a:cubicBezTo>
                  <a:pt x="1020" y="180"/>
                  <a:pt x="968" y="232"/>
                  <a:pt x="905" y="2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7536656" y="4932363"/>
            <a:ext cx="336550" cy="463550"/>
          </a:xfrm>
          <a:custGeom>
            <a:avLst/>
            <a:gdLst>
              <a:gd name="T0" fmla="*/ 468 w 936"/>
              <a:gd name="T1" fmla="*/ 0 h 1286"/>
              <a:gd name="T2" fmla="*/ 585 w 936"/>
              <a:gd name="T3" fmla="*/ 118 h 1286"/>
              <a:gd name="T4" fmla="*/ 468 w 936"/>
              <a:gd name="T5" fmla="*/ 236 h 1286"/>
              <a:gd name="T6" fmla="*/ 350 w 936"/>
              <a:gd name="T7" fmla="*/ 118 h 1286"/>
              <a:gd name="T8" fmla="*/ 468 w 936"/>
              <a:gd name="T9" fmla="*/ 0 h 1286"/>
              <a:gd name="T10" fmla="*/ 468 w 936"/>
              <a:gd name="T11" fmla="*/ 350 h 1286"/>
              <a:gd name="T12" fmla="*/ 585 w 936"/>
              <a:gd name="T13" fmla="*/ 468 h 1286"/>
              <a:gd name="T14" fmla="*/ 468 w 936"/>
              <a:gd name="T15" fmla="*/ 586 h 1286"/>
              <a:gd name="T16" fmla="*/ 350 w 936"/>
              <a:gd name="T17" fmla="*/ 468 h 1286"/>
              <a:gd name="T18" fmla="*/ 468 w 936"/>
              <a:gd name="T19" fmla="*/ 350 h 1286"/>
              <a:gd name="T20" fmla="*/ 818 w 936"/>
              <a:gd name="T21" fmla="*/ 350 h 1286"/>
              <a:gd name="T22" fmla="*/ 935 w 936"/>
              <a:gd name="T23" fmla="*/ 468 h 1286"/>
              <a:gd name="T24" fmla="*/ 818 w 936"/>
              <a:gd name="T25" fmla="*/ 586 h 1286"/>
              <a:gd name="T26" fmla="*/ 700 w 936"/>
              <a:gd name="T27" fmla="*/ 468 h 1286"/>
              <a:gd name="T28" fmla="*/ 818 w 936"/>
              <a:gd name="T29" fmla="*/ 350 h 1286"/>
              <a:gd name="T30" fmla="*/ 818 w 936"/>
              <a:gd name="T31" fmla="*/ 700 h 1286"/>
              <a:gd name="T32" fmla="*/ 935 w 936"/>
              <a:gd name="T33" fmla="*/ 818 h 1286"/>
              <a:gd name="T34" fmla="*/ 818 w 936"/>
              <a:gd name="T35" fmla="*/ 936 h 1286"/>
              <a:gd name="T36" fmla="*/ 700 w 936"/>
              <a:gd name="T37" fmla="*/ 818 h 1286"/>
              <a:gd name="T38" fmla="*/ 818 w 936"/>
              <a:gd name="T39" fmla="*/ 700 h 1286"/>
              <a:gd name="T40" fmla="*/ 468 w 936"/>
              <a:gd name="T41" fmla="*/ 700 h 1286"/>
              <a:gd name="T42" fmla="*/ 585 w 936"/>
              <a:gd name="T43" fmla="*/ 818 h 1286"/>
              <a:gd name="T44" fmla="*/ 468 w 936"/>
              <a:gd name="T45" fmla="*/ 936 h 1286"/>
              <a:gd name="T46" fmla="*/ 350 w 936"/>
              <a:gd name="T47" fmla="*/ 818 h 1286"/>
              <a:gd name="T48" fmla="*/ 468 w 936"/>
              <a:gd name="T49" fmla="*/ 700 h 1286"/>
              <a:gd name="T50" fmla="*/ 818 w 936"/>
              <a:gd name="T51" fmla="*/ 236 h 1286"/>
              <a:gd name="T52" fmla="*/ 700 w 936"/>
              <a:gd name="T53" fmla="*/ 118 h 1286"/>
              <a:gd name="T54" fmla="*/ 818 w 936"/>
              <a:gd name="T55" fmla="*/ 0 h 1286"/>
              <a:gd name="T56" fmla="*/ 935 w 936"/>
              <a:gd name="T57" fmla="*/ 118 h 1286"/>
              <a:gd name="T58" fmla="*/ 818 w 936"/>
              <a:gd name="T59" fmla="*/ 236 h 1286"/>
              <a:gd name="T60" fmla="*/ 118 w 936"/>
              <a:gd name="T61" fmla="*/ 700 h 1286"/>
              <a:gd name="T62" fmla="*/ 235 w 936"/>
              <a:gd name="T63" fmla="*/ 818 h 1286"/>
              <a:gd name="T64" fmla="*/ 118 w 936"/>
              <a:gd name="T65" fmla="*/ 936 h 1286"/>
              <a:gd name="T66" fmla="*/ 0 w 936"/>
              <a:gd name="T67" fmla="*/ 818 h 1286"/>
              <a:gd name="T68" fmla="*/ 118 w 936"/>
              <a:gd name="T69" fmla="*/ 700 h 1286"/>
              <a:gd name="T70" fmla="*/ 118 w 936"/>
              <a:gd name="T71" fmla="*/ 350 h 1286"/>
              <a:gd name="T72" fmla="*/ 235 w 936"/>
              <a:gd name="T73" fmla="*/ 468 h 1286"/>
              <a:gd name="T74" fmla="*/ 118 w 936"/>
              <a:gd name="T75" fmla="*/ 586 h 1286"/>
              <a:gd name="T76" fmla="*/ 0 w 936"/>
              <a:gd name="T77" fmla="*/ 468 h 1286"/>
              <a:gd name="T78" fmla="*/ 118 w 936"/>
              <a:gd name="T79" fmla="*/ 350 h 1286"/>
              <a:gd name="T80" fmla="*/ 118 w 936"/>
              <a:gd name="T81" fmla="*/ 0 h 1286"/>
              <a:gd name="T82" fmla="*/ 235 w 936"/>
              <a:gd name="T83" fmla="*/ 118 h 1286"/>
              <a:gd name="T84" fmla="*/ 118 w 936"/>
              <a:gd name="T85" fmla="*/ 236 h 1286"/>
              <a:gd name="T86" fmla="*/ 0 w 936"/>
              <a:gd name="T87" fmla="*/ 118 h 1286"/>
              <a:gd name="T88" fmla="*/ 118 w 936"/>
              <a:gd name="T89" fmla="*/ 0 h 1286"/>
              <a:gd name="T90" fmla="*/ 468 w 936"/>
              <a:gd name="T91" fmla="*/ 1050 h 1286"/>
              <a:gd name="T92" fmla="*/ 585 w 936"/>
              <a:gd name="T93" fmla="*/ 1168 h 1286"/>
              <a:gd name="T94" fmla="*/ 468 w 936"/>
              <a:gd name="T95" fmla="*/ 1285 h 1286"/>
              <a:gd name="T96" fmla="*/ 350 w 936"/>
              <a:gd name="T97" fmla="*/ 1168 h 1286"/>
              <a:gd name="T98" fmla="*/ 468 w 936"/>
              <a:gd name="T99" fmla="*/ 105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36" h="1286">
                <a:moveTo>
                  <a:pt x="468" y="0"/>
                </a:moveTo>
                <a:cubicBezTo>
                  <a:pt x="531" y="0"/>
                  <a:pt x="585" y="55"/>
                  <a:pt x="585" y="118"/>
                </a:cubicBezTo>
                <a:cubicBezTo>
                  <a:pt x="585" y="181"/>
                  <a:pt x="531" y="236"/>
                  <a:pt x="468" y="236"/>
                </a:cubicBezTo>
                <a:cubicBezTo>
                  <a:pt x="405" y="236"/>
                  <a:pt x="350" y="181"/>
                  <a:pt x="350" y="118"/>
                </a:cubicBezTo>
                <a:cubicBezTo>
                  <a:pt x="350" y="55"/>
                  <a:pt x="405" y="0"/>
                  <a:pt x="468" y="0"/>
                </a:cubicBezTo>
                <a:close/>
                <a:moveTo>
                  <a:pt x="468" y="350"/>
                </a:moveTo>
                <a:cubicBezTo>
                  <a:pt x="531" y="350"/>
                  <a:pt x="585" y="405"/>
                  <a:pt x="585" y="468"/>
                </a:cubicBezTo>
                <a:cubicBezTo>
                  <a:pt x="585" y="531"/>
                  <a:pt x="531" y="586"/>
                  <a:pt x="468" y="586"/>
                </a:cubicBezTo>
                <a:cubicBezTo>
                  <a:pt x="405" y="586"/>
                  <a:pt x="350" y="531"/>
                  <a:pt x="350" y="468"/>
                </a:cubicBezTo>
                <a:cubicBezTo>
                  <a:pt x="350" y="405"/>
                  <a:pt x="405" y="350"/>
                  <a:pt x="468" y="350"/>
                </a:cubicBezTo>
                <a:close/>
                <a:moveTo>
                  <a:pt x="818" y="350"/>
                </a:moveTo>
                <a:cubicBezTo>
                  <a:pt x="881" y="350"/>
                  <a:pt x="935" y="405"/>
                  <a:pt x="935" y="468"/>
                </a:cubicBezTo>
                <a:cubicBezTo>
                  <a:pt x="935" y="531"/>
                  <a:pt x="881" y="586"/>
                  <a:pt x="818" y="586"/>
                </a:cubicBezTo>
                <a:cubicBezTo>
                  <a:pt x="755" y="586"/>
                  <a:pt x="700" y="531"/>
                  <a:pt x="700" y="468"/>
                </a:cubicBezTo>
                <a:cubicBezTo>
                  <a:pt x="700" y="405"/>
                  <a:pt x="755" y="350"/>
                  <a:pt x="818" y="350"/>
                </a:cubicBezTo>
                <a:close/>
                <a:moveTo>
                  <a:pt x="818" y="700"/>
                </a:moveTo>
                <a:cubicBezTo>
                  <a:pt x="881" y="700"/>
                  <a:pt x="935" y="755"/>
                  <a:pt x="935" y="818"/>
                </a:cubicBezTo>
                <a:cubicBezTo>
                  <a:pt x="935" y="881"/>
                  <a:pt x="881" y="936"/>
                  <a:pt x="818" y="936"/>
                </a:cubicBezTo>
                <a:cubicBezTo>
                  <a:pt x="755" y="936"/>
                  <a:pt x="700" y="881"/>
                  <a:pt x="700" y="818"/>
                </a:cubicBezTo>
                <a:cubicBezTo>
                  <a:pt x="700" y="755"/>
                  <a:pt x="755" y="700"/>
                  <a:pt x="818" y="700"/>
                </a:cubicBezTo>
                <a:close/>
                <a:moveTo>
                  <a:pt x="468" y="700"/>
                </a:moveTo>
                <a:cubicBezTo>
                  <a:pt x="531" y="700"/>
                  <a:pt x="585" y="755"/>
                  <a:pt x="585" y="818"/>
                </a:cubicBezTo>
                <a:cubicBezTo>
                  <a:pt x="585" y="881"/>
                  <a:pt x="531" y="936"/>
                  <a:pt x="468" y="936"/>
                </a:cubicBezTo>
                <a:cubicBezTo>
                  <a:pt x="405" y="936"/>
                  <a:pt x="350" y="881"/>
                  <a:pt x="350" y="818"/>
                </a:cubicBezTo>
                <a:cubicBezTo>
                  <a:pt x="350" y="755"/>
                  <a:pt x="405" y="700"/>
                  <a:pt x="468" y="700"/>
                </a:cubicBezTo>
                <a:close/>
                <a:moveTo>
                  <a:pt x="818" y="236"/>
                </a:moveTo>
                <a:cubicBezTo>
                  <a:pt x="755" y="236"/>
                  <a:pt x="700" y="181"/>
                  <a:pt x="700" y="118"/>
                </a:cubicBezTo>
                <a:cubicBezTo>
                  <a:pt x="700" y="55"/>
                  <a:pt x="755" y="0"/>
                  <a:pt x="818" y="0"/>
                </a:cubicBezTo>
                <a:cubicBezTo>
                  <a:pt x="881" y="0"/>
                  <a:pt x="935" y="55"/>
                  <a:pt x="935" y="118"/>
                </a:cubicBezTo>
                <a:cubicBezTo>
                  <a:pt x="935" y="181"/>
                  <a:pt x="881" y="236"/>
                  <a:pt x="818" y="236"/>
                </a:cubicBezTo>
                <a:close/>
                <a:moveTo>
                  <a:pt x="118" y="700"/>
                </a:moveTo>
                <a:cubicBezTo>
                  <a:pt x="181" y="700"/>
                  <a:pt x="235" y="755"/>
                  <a:pt x="235" y="818"/>
                </a:cubicBezTo>
                <a:cubicBezTo>
                  <a:pt x="235" y="881"/>
                  <a:pt x="181" y="936"/>
                  <a:pt x="118" y="936"/>
                </a:cubicBezTo>
                <a:cubicBezTo>
                  <a:pt x="55" y="936"/>
                  <a:pt x="0" y="881"/>
                  <a:pt x="0" y="818"/>
                </a:cubicBezTo>
                <a:cubicBezTo>
                  <a:pt x="0" y="755"/>
                  <a:pt x="55" y="700"/>
                  <a:pt x="118" y="700"/>
                </a:cubicBezTo>
                <a:close/>
                <a:moveTo>
                  <a:pt x="118" y="350"/>
                </a:moveTo>
                <a:cubicBezTo>
                  <a:pt x="181" y="350"/>
                  <a:pt x="235" y="405"/>
                  <a:pt x="235" y="468"/>
                </a:cubicBezTo>
                <a:cubicBezTo>
                  <a:pt x="235" y="531"/>
                  <a:pt x="181" y="586"/>
                  <a:pt x="118" y="586"/>
                </a:cubicBezTo>
                <a:cubicBezTo>
                  <a:pt x="55" y="586"/>
                  <a:pt x="0" y="531"/>
                  <a:pt x="0" y="468"/>
                </a:cubicBezTo>
                <a:cubicBezTo>
                  <a:pt x="0" y="405"/>
                  <a:pt x="55" y="350"/>
                  <a:pt x="118" y="350"/>
                </a:cubicBezTo>
                <a:close/>
                <a:moveTo>
                  <a:pt x="118" y="0"/>
                </a:moveTo>
                <a:cubicBezTo>
                  <a:pt x="181" y="0"/>
                  <a:pt x="235" y="55"/>
                  <a:pt x="235" y="118"/>
                </a:cubicBezTo>
                <a:cubicBezTo>
                  <a:pt x="235" y="181"/>
                  <a:pt x="181" y="236"/>
                  <a:pt x="118" y="236"/>
                </a:cubicBezTo>
                <a:cubicBezTo>
                  <a:pt x="55" y="236"/>
                  <a:pt x="0" y="181"/>
                  <a:pt x="0" y="118"/>
                </a:cubicBezTo>
                <a:cubicBezTo>
                  <a:pt x="0" y="55"/>
                  <a:pt x="55" y="0"/>
                  <a:pt x="118" y="0"/>
                </a:cubicBezTo>
                <a:close/>
                <a:moveTo>
                  <a:pt x="468" y="1050"/>
                </a:moveTo>
                <a:cubicBezTo>
                  <a:pt x="531" y="1050"/>
                  <a:pt x="585" y="1105"/>
                  <a:pt x="585" y="1168"/>
                </a:cubicBezTo>
                <a:cubicBezTo>
                  <a:pt x="585" y="1231"/>
                  <a:pt x="531" y="1285"/>
                  <a:pt x="468" y="1285"/>
                </a:cubicBezTo>
                <a:cubicBezTo>
                  <a:pt x="405" y="1285"/>
                  <a:pt x="350" y="1231"/>
                  <a:pt x="350" y="1168"/>
                </a:cubicBezTo>
                <a:cubicBezTo>
                  <a:pt x="350" y="1105"/>
                  <a:pt x="405" y="1050"/>
                  <a:pt x="468" y="10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0" name="Freeform 59"/>
          <p:cNvSpPr>
            <a:spLocks noChangeArrowheads="1"/>
          </p:cNvSpPr>
          <p:nvPr/>
        </p:nvSpPr>
        <p:spPr bwMode="auto">
          <a:xfrm>
            <a:off x="8595521" y="4975227"/>
            <a:ext cx="377825" cy="377825"/>
          </a:xfrm>
          <a:custGeom>
            <a:avLst/>
            <a:gdLst>
              <a:gd name="T0" fmla="*/ 992 w 1051"/>
              <a:gd name="T1" fmla="*/ 730 h 1051"/>
              <a:gd name="T2" fmla="*/ 1050 w 1051"/>
              <a:gd name="T3" fmla="*/ 787 h 1051"/>
              <a:gd name="T4" fmla="*/ 1050 w 1051"/>
              <a:gd name="T5" fmla="*/ 992 h 1051"/>
              <a:gd name="T6" fmla="*/ 992 w 1051"/>
              <a:gd name="T7" fmla="*/ 1050 h 1051"/>
              <a:gd name="T8" fmla="*/ 0 w 1051"/>
              <a:gd name="T9" fmla="*/ 57 h 1051"/>
              <a:gd name="T10" fmla="*/ 57 w 1051"/>
              <a:gd name="T11" fmla="*/ 0 h 1051"/>
              <a:gd name="T12" fmla="*/ 262 w 1051"/>
              <a:gd name="T13" fmla="*/ 0 h 1051"/>
              <a:gd name="T14" fmla="*/ 320 w 1051"/>
              <a:gd name="T15" fmla="*/ 57 h 1051"/>
              <a:gd name="T16" fmla="*/ 352 w 1051"/>
              <a:gd name="T17" fmla="*/ 265 h 1051"/>
              <a:gd name="T18" fmla="*/ 339 w 1051"/>
              <a:gd name="T19" fmla="*/ 325 h 1051"/>
              <a:gd name="T20" fmla="*/ 210 w 1051"/>
              <a:gd name="T21" fmla="*/ 454 h 1051"/>
              <a:gd name="T22" fmla="*/ 596 w 1051"/>
              <a:gd name="T23" fmla="*/ 839 h 1051"/>
              <a:gd name="T24" fmla="*/ 724 w 1051"/>
              <a:gd name="T25" fmla="*/ 711 h 1051"/>
              <a:gd name="T26" fmla="*/ 784 w 1051"/>
              <a:gd name="T27" fmla="*/ 697 h 1051"/>
              <a:gd name="T28" fmla="*/ 992 w 1051"/>
              <a:gd name="T29" fmla="*/ 730 h 1051"/>
              <a:gd name="T30" fmla="*/ 992 w 1051"/>
              <a:gd name="T31" fmla="*/ 118 h 1051"/>
              <a:gd name="T32" fmla="*/ 992 w 1051"/>
              <a:gd name="T33" fmla="*/ 57 h 1051"/>
              <a:gd name="T34" fmla="*/ 932 w 1051"/>
              <a:gd name="T35" fmla="*/ 57 h 1051"/>
              <a:gd name="T36" fmla="*/ 932 w 1051"/>
              <a:gd name="T37" fmla="*/ 118 h 1051"/>
              <a:gd name="T38" fmla="*/ 992 w 1051"/>
              <a:gd name="T39" fmla="*/ 118 h 1051"/>
              <a:gd name="T40" fmla="*/ 875 w 1051"/>
              <a:gd name="T41" fmla="*/ 0 h 1051"/>
              <a:gd name="T42" fmla="*/ 1050 w 1051"/>
              <a:gd name="T43" fmla="*/ 0 h 1051"/>
              <a:gd name="T44" fmla="*/ 1050 w 1051"/>
              <a:gd name="T45" fmla="*/ 175 h 1051"/>
              <a:gd name="T46" fmla="*/ 932 w 1051"/>
              <a:gd name="T47" fmla="*/ 175 h 1051"/>
              <a:gd name="T48" fmla="*/ 932 w 1051"/>
              <a:gd name="T49" fmla="*/ 293 h 1051"/>
              <a:gd name="T50" fmla="*/ 875 w 1051"/>
              <a:gd name="T51" fmla="*/ 293 h 1051"/>
              <a:gd name="T52" fmla="*/ 875 w 1051"/>
              <a:gd name="T53" fmla="*/ 0 h 1051"/>
              <a:gd name="T54" fmla="*/ 700 w 1051"/>
              <a:gd name="T55" fmla="*/ 118 h 1051"/>
              <a:gd name="T56" fmla="*/ 700 w 1051"/>
              <a:gd name="T57" fmla="*/ 293 h 1051"/>
              <a:gd name="T58" fmla="*/ 525 w 1051"/>
              <a:gd name="T59" fmla="*/ 293 h 1051"/>
              <a:gd name="T60" fmla="*/ 525 w 1051"/>
              <a:gd name="T61" fmla="*/ 232 h 1051"/>
              <a:gd name="T62" fmla="*/ 642 w 1051"/>
              <a:gd name="T63" fmla="*/ 232 h 1051"/>
              <a:gd name="T64" fmla="*/ 642 w 1051"/>
              <a:gd name="T65" fmla="*/ 175 h 1051"/>
              <a:gd name="T66" fmla="*/ 525 w 1051"/>
              <a:gd name="T67" fmla="*/ 175 h 1051"/>
              <a:gd name="T68" fmla="*/ 525 w 1051"/>
              <a:gd name="T69" fmla="*/ 0 h 1051"/>
              <a:gd name="T70" fmla="*/ 700 w 1051"/>
              <a:gd name="T71" fmla="*/ 0 h 1051"/>
              <a:gd name="T72" fmla="*/ 700 w 1051"/>
              <a:gd name="T73" fmla="*/ 57 h 1051"/>
              <a:gd name="T74" fmla="*/ 582 w 1051"/>
              <a:gd name="T75" fmla="*/ 57 h 1051"/>
              <a:gd name="T76" fmla="*/ 582 w 1051"/>
              <a:gd name="T77" fmla="*/ 118 h 1051"/>
              <a:gd name="T78" fmla="*/ 700 w 1051"/>
              <a:gd name="T79" fmla="*/ 118 h 1051"/>
              <a:gd name="T80" fmla="*/ 817 w 1051"/>
              <a:gd name="T81" fmla="*/ 0 h 1051"/>
              <a:gd name="T82" fmla="*/ 817 w 1051"/>
              <a:gd name="T83" fmla="*/ 293 h 1051"/>
              <a:gd name="T84" fmla="*/ 757 w 1051"/>
              <a:gd name="T85" fmla="*/ 293 h 1051"/>
              <a:gd name="T86" fmla="*/ 757 w 1051"/>
              <a:gd name="T87" fmla="*/ 0 h 1051"/>
              <a:gd name="T88" fmla="*/ 817 w 1051"/>
              <a:gd name="T89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051" h="1051">
                <a:moveTo>
                  <a:pt x="992" y="730"/>
                </a:moveTo>
                <a:cubicBezTo>
                  <a:pt x="1025" y="730"/>
                  <a:pt x="1050" y="755"/>
                  <a:pt x="1050" y="787"/>
                </a:cubicBezTo>
                <a:lnTo>
                  <a:pt x="1050" y="992"/>
                </a:lnTo>
                <a:cubicBezTo>
                  <a:pt x="1050" y="1025"/>
                  <a:pt x="1025" y="1050"/>
                  <a:pt x="992" y="1050"/>
                </a:cubicBezTo>
                <a:cubicBezTo>
                  <a:pt x="445" y="1050"/>
                  <a:pt x="0" y="604"/>
                  <a:pt x="0" y="57"/>
                </a:cubicBezTo>
                <a:cubicBezTo>
                  <a:pt x="0" y="25"/>
                  <a:pt x="24" y="0"/>
                  <a:pt x="57" y="0"/>
                </a:cubicBezTo>
                <a:lnTo>
                  <a:pt x="262" y="0"/>
                </a:lnTo>
                <a:cubicBezTo>
                  <a:pt x="295" y="0"/>
                  <a:pt x="320" y="25"/>
                  <a:pt x="320" y="57"/>
                </a:cubicBezTo>
                <a:cubicBezTo>
                  <a:pt x="320" y="131"/>
                  <a:pt x="330" y="200"/>
                  <a:pt x="352" y="265"/>
                </a:cubicBezTo>
                <a:cubicBezTo>
                  <a:pt x="358" y="284"/>
                  <a:pt x="355" y="309"/>
                  <a:pt x="339" y="325"/>
                </a:cubicBezTo>
                <a:lnTo>
                  <a:pt x="210" y="454"/>
                </a:lnTo>
                <a:cubicBezTo>
                  <a:pt x="295" y="621"/>
                  <a:pt x="432" y="755"/>
                  <a:pt x="596" y="839"/>
                </a:cubicBezTo>
                <a:lnTo>
                  <a:pt x="724" y="711"/>
                </a:lnTo>
                <a:cubicBezTo>
                  <a:pt x="741" y="695"/>
                  <a:pt x="765" y="692"/>
                  <a:pt x="784" y="697"/>
                </a:cubicBezTo>
                <a:cubicBezTo>
                  <a:pt x="850" y="719"/>
                  <a:pt x="918" y="730"/>
                  <a:pt x="992" y="730"/>
                </a:cubicBezTo>
                <a:close/>
                <a:moveTo>
                  <a:pt x="992" y="118"/>
                </a:moveTo>
                <a:lnTo>
                  <a:pt x="992" y="57"/>
                </a:lnTo>
                <a:lnTo>
                  <a:pt x="932" y="57"/>
                </a:lnTo>
                <a:lnTo>
                  <a:pt x="932" y="118"/>
                </a:lnTo>
                <a:lnTo>
                  <a:pt x="992" y="118"/>
                </a:lnTo>
                <a:close/>
                <a:moveTo>
                  <a:pt x="875" y="0"/>
                </a:moveTo>
                <a:lnTo>
                  <a:pt x="1050" y="0"/>
                </a:lnTo>
                <a:lnTo>
                  <a:pt x="1050" y="175"/>
                </a:lnTo>
                <a:lnTo>
                  <a:pt x="932" y="175"/>
                </a:lnTo>
                <a:lnTo>
                  <a:pt x="932" y="293"/>
                </a:lnTo>
                <a:lnTo>
                  <a:pt x="875" y="293"/>
                </a:lnTo>
                <a:lnTo>
                  <a:pt x="875" y="0"/>
                </a:lnTo>
                <a:close/>
                <a:moveTo>
                  <a:pt x="700" y="118"/>
                </a:moveTo>
                <a:lnTo>
                  <a:pt x="700" y="293"/>
                </a:lnTo>
                <a:lnTo>
                  <a:pt x="525" y="293"/>
                </a:lnTo>
                <a:lnTo>
                  <a:pt x="525" y="232"/>
                </a:lnTo>
                <a:lnTo>
                  <a:pt x="642" y="232"/>
                </a:lnTo>
                <a:lnTo>
                  <a:pt x="642" y="175"/>
                </a:lnTo>
                <a:lnTo>
                  <a:pt x="525" y="175"/>
                </a:lnTo>
                <a:lnTo>
                  <a:pt x="525" y="0"/>
                </a:lnTo>
                <a:lnTo>
                  <a:pt x="700" y="0"/>
                </a:lnTo>
                <a:lnTo>
                  <a:pt x="700" y="57"/>
                </a:lnTo>
                <a:lnTo>
                  <a:pt x="582" y="57"/>
                </a:lnTo>
                <a:lnTo>
                  <a:pt x="582" y="118"/>
                </a:lnTo>
                <a:lnTo>
                  <a:pt x="700" y="118"/>
                </a:lnTo>
                <a:close/>
                <a:moveTo>
                  <a:pt x="817" y="0"/>
                </a:moveTo>
                <a:lnTo>
                  <a:pt x="817" y="293"/>
                </a:lnTo>
                <a:lnTo>
                  <a:pt x="757" y="293"/>
                </a:lnTo>
                <a:lnTo>
                  <a:pt x="757" y="0"/>
                </a:lnTo>
                <a:lnTo>
                  <a:pt x="81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1" name="Freeform 60"/>
          <p:cNvSpPr>
            <a:spLocks noChangeArrowheads="1"/>
          </p:cNvSpPr>
          <p:nvPr/>
        </p:nvSpPr>
        <p:spPr bwMode="auto">
          <a:xfrm>
            <a:off x="9633744" y="4995863"/>
            <a:ext cx="463550" cy="336550"/>
          </a:xfrm>
          <a:custGeom>
            <a:avLst/>
            <a:gdLst>
              <a:gd name="T0" fmla="*/ 1167 w 1286"/>
              <a:gd name="T1" fmla="*/ 818 h 936"/>
              <a:gd name="T2" fmla="*/ 1167 w 1286"/>
              <a:gd name="T3" fmla="*/ 350 h 936"/>
              <a:gd name="T4" fmla="*/ 935 w 1286"/>
              <a:gd name="T5" fmla="*/ 350 h 936"/>
              <a:gd name="T6" fmla="*/ 935 w 1286"/>
              <a:gd name="T7" fmla="*/ 818 h 936"/>
              <a:gd name="T8" fmla="*/ 1167 w 1286"/>
              <a:gd name="T9" fmla="*/ 818 h 936"/>
              <a:gd name="T10" fmla="*/ 1225 w 1286"/>
              <a:gd name="T11" fmla="*/ 236 h 936"/>
              <a:gd name="T12" fmla="*/ 1285 w 1286"/>
              <a:gd name="T13" fmla="*/ 293 h 936"/>
              <a:gd name="T14" fmla="*/ 1285 w 1286"/>
              <a:gd name="T15" fmla="*/ 875 h 936"/>
              <a:gd name="T16" fmla="*/ 1225 w 1286"/>
              <a:gd name="T17" fmla="*/ 935 h 936"/>
              <a:gd name="T18" fmla="*/ 875 w 1286"/>
              <a:gd name="T19" fmla="*/ 935 h 936"/>
              <a:gd name="T20" fmla="*/ 817 w 1286"/>
              <a:gd name="T21" fmla="*/ 875 h 936"/>
              <a:gd name="T22" fmla="*/ 817 w 1286"/>
              <a:gd name="T23" fmla="*/ 293 h 936"/>
              <a:gd name="T24" fmla="*/ 875 w 1286"/>
              <a:gd name="T25" fmla="*/ 236 h 936"/>
              <a:gd name="T26" fmla="*/ 1225 w 1286"/>
              <a:gd name="T27" fmla="*/ 236 h 936"/>
              <a:gd name="T28" fmla="*/ 585 w 1286"/>
              <a:gd name="T29" fmla="*/ 788 h 936"/>
              <a:gd name="T30" fmla="*/ 672 w 1286"/>
              <a:gd name="T31" fmla="*/ 700 h 936"/>
              <a:gd name="T32" fmla="*/ 585 w 1286"/>
              <a:gd name="T33" fmla="*/ 613 h 936"/>
              <a:gd name="T34" fmla="*/ 497 w 1286"/>
              <a:gd name="T35" fmla="*/ 700 h 936"/>
              <a:gd name="T36" fmla="*/ 585 w 1286"/>
              <a:gd name="T37" fmla="*/ 788 h 936"/>
              <a:gd name="T38" fmla="*/ 700 w 1286"/>
              <a:gd name="T39" fmla="*/ 468 h 936"/>
              <a:gd name="T40" fmla="*/ 700 w 1286"/>
              <a:gd name="T41" fmla="*/ 572 h 936"/>
              <a:gd name="T42" fmla="*/ 760 w 1286"/>
              <a:gd name="T43" fmla="*/ 700 h 936"/>
              <a:gd name="T44" fmla="*/ 700 w 1286"/>
              <a:gd name="T45" fmla="*/ 832 h 936"/>
              <a:gd name="T46" fmla="*/ 700 w 1286"/>
              <a:gd name="T47" fmla="*/ 935 h 936"/>
              <a:gd name="T48" fmla="*/ 467 w 1286"/>
              <a:gd name="T49" fmla="*/ 935 h 936"/>
              <a:gd name="T50" fmla="*/ 467 w 1286"/>
              <a:gd name="T51" fmla="*/ 832 h 936"/>
              <a:gd name="T52" fmla="*/ 410 w 1286"/>
              <a:gd name="T53" fmla="*/ 700 h 936"/>
              <a:gd name="T54" fmla="*/ 467 w 1286"/>
              <a:gd name="T55" fmla="*/ 572 h 936"/>
              <a:gd name="T56" fmla="*/ 467 w 1286"/>
              <a:gd name="T57" fmla="*/ 468 h 936"/>
              <a:gd name="T58" fmla="*/ 700 w 1286"/>
              <a:gd name="T59" fmla="*/ 468 h 936"/>
              <a:gd name="T60" fmla="*/ 117 w 1286"/>
              <a:gd name="T61" fmla="*/ 118 h 936"/>
              <a:gd name="T62" fmla="*/ 117 w 1286"/>
              <a:gd name="T63" fmla="*/ 818 h 936"/>
              <a:gd name="T64" fmla="*/ 350 w 1286"/>
              <a:gd name="T65" fmla="*/ 818 h 936"/>
              <a:gd name="T66" fmla="*/ 350 w 1286"/>
              <a:gd name="T67" fmla="*/ 935 h 936"/>
              <a:gd name="T68" fmla="*/ 117 w 1286"/>
              <a:gd name="T69" fmla="*/ 935 h 936"/>
              <a:gd name="T70" fmla="*/ 0 w 1286"/>
              <a:gd name="T71" fmla="*/ 818 h 936"/>
              <a:gd name="T72" fmla="*/ 0 w 1286"/>
              <a:gd name="T73" fmla="*/ 118 h 936"/>
              <a:gd name="T74" fmla="*/ 117 w 1286"/>
              <a:gd name="T75" fmla="*/ 0 h 936"/>
              <a:gd name="T76" fmla="*/ 1167 w 1286"/>
              <a:gd name="T77" fmla="*/ 0 h 936"/>
              <a:gd name="T78" fmla="*/ 1167 w 1286"/>
              <a:gd name="T79" fmla="*/ 118 h 936"/>
              <a:gd name="T80" fmla="*/ 117 w 1286"/>
              <a:gd name="T81" fmla="*/ 118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286" h="936">
                <a:moveTo>
                  <a:pt x="1167" y="818"/>
                </a:moveTo>
                <a:lnTo>
                  <a:pt x="1167" y="350"/>
                </a:lnTo>
                <a:lnTo>
                  <a:pt x="935" y="350"/>
                </a:lnTo>
                <a:lnTo>
                  <a:pt x="935" y="818"/>
                </a:lnTo>
                <a:lnTo>
                  <a:pt x="1167" y="818"/>
                </a:lnTo>
                <a:close/>
                <a:moveTo>
                  <a:pt x="1225" y="236"/>
                </a:moveTo>
                <a:cubicBezTo>
                  <a:pt x="1255" y="236"/>
                  <a:pt x="1285" y="263"/>
                  <a:pt x="1285" y="293"/>
                </a:cubicBezTo>
                <a:lnTo>
                  <a:pt x="1285" y="875"/>
                </a:lnTo>
                <a:cubicBezTo>
                  <a:pt x="1285" y="905"/>
                  <a:pt x="1255" y="935"/>
                  <a:pt x="1225" y="935"/>
                </a:cubicBezTo>
                <a:lnTo>
                  <a:pt x="875" y="935"/>
                </a:lnTo>
                <a:cubicBezTo>
                  <a:pt x="845" y="935"/>
                  <a:pt x="817" y="905"/>
                  <a:pt x="817" y="875"/>
                </a:cubicBezTo>
                <a:lnTo>
                  <a:pt x="817" y="293"/>
                </a:lnTo>
                <a:cubicBezTo>
                  <a:pt x="817" y="263"/>
                  <a:pt x="845" y="236"/>
                  <a:pt x="875" y="236"/>
                </a:cubicBezTo>
                <a:lnTo>
                  <a:pt x="1225" y="236"/>
                </a:lnTo>
                <a:close/>
                <a:moveTo>
                  <a:pt x="585" y="788"/>
                </a:moveTo>
                <a:cubicBezTo>
                  <a:pt x="634" y="788"/>
                  <a:pt x="672" y="750"/>
                  <a:pt x="672" y="700"/>
                </a:cubicBezTo>
                <a:cubicBezTo>
                  <a:pt x="672" y="651"/>
                  <a:pt x="634" y="613"/>
                  <a:pt x="585" y="613"/>
                </a:cubicBezTo>
                <a:cubicBezTo>
                  <a:pt x="536" y="613"/>
                  <a:pt x="497" y="651"/>
                  <a:pt x="497" y="700"/>
                </a:cubicBezTo>
                <a:cubicBezTo>
                  <a:pt x="497" y="750"/>
                  <a:pt x="536" y="788"/>
                  <a:pt x="585" y="788"/>
                </a:cubicBezTo>
                <a:close/>
                <a:moveTo>
                  <a:pt x="700" y="468"/>
                </a:moveTo>
                <a:lnTo>
                  <a:pt x="700" y="572"/>
                </a:lnTo>
                <a:cubicBezTo>
                  <a:pt x="735" y="605"/>
                  <a:pt x="760" y="648"/>
                  <a:pt x="760" y="700"/>
                </a:cubicBezTo>
                <a:cubicBezTo>
                  <a:pt x="760" y="752"/>
                  <a:pt x="735" y="799"/>
                  <a:pt x="700" y="832"/>
                </a:cubicBezTo>
                <a:lnTo>
                  <a:pt x="700" y="935"/>
                </a:lnTo>
                <a:lnTo>
                  <a:pt x="467" y="935"/>
                </a:lnTo>
                <a:lnTo>
                  <a:pt x="467" y="832"/>
                </a:lnTo>
                <a:cubicBezTo>
                  <a:pt x="432" y="799"/>
                  <a:pt x="410" y="752"/>
                  <a:pt x="410" y="700"/>
                </a:cubicBezTo>
                <a:cubicBezTo>
                  <a:pt x="410" y="648"/>
                  <a:pt x="432" y="605"/>
                  <a:pt x="467" y="572"/>
                </a:cubicBezTo>
                <a:lnTo>
                  <a:pt x="467" y="468"/>
                </a:lnTo>
                <a:lnTo>
                  <a:pt x="700" y="468"/>
                </a:lnTo>
                <a:close/>
                <a:moveTo>
                  <a:pt x="117" y="118"/>
                </a:moveTo>
                <a:lnTo>
                  <a:pt x="117" y="818"/>
                </a:lnTo>
                <a:lnTo>
                  <a:pt x="350" y="818"/>
                </a:lnTo>
                <a:lnTo>
                  <a:pt x="350" y="935"/>
                </a:lnTo>
                <a:lnTo>
                  <a:pt x="117" y="935"/>
                </a:lnTo>
                <a:cubicBezTo>
                  <a:pt x="54" y="935"/>
                  <a:pt x="0" y="881"/>
                  <a:pt x="0" y="818"/>
                </a:cubicBezTo>
                <a:lnTo>
                  <a:pt x="0" y="118"/>
                </a:lnTo>
                <a:cubicBezTo>
                  <a:pt x="0" y="55"/>
                  <a:pt x="54" y="0"/>
                  <a:pt x="117" y="0"/>
                </a:cubicBezTo>
                <a:lnTo>
                  <a:pt x="1167" y="0"/>
                </a:lnTo>
                <a:lnTo>
                  <a:pt x="1167" y="118"/>
                </a:lnTo>
                <a:lnTo>
                  <a:pt x="117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10756108" y="4975227"/>
            <a:ext cx="377825" cy="377825"/>
          </a:xfrm>
          <a:custGeom>
            <a:avLst/>
            <a:gdLst>
              <a:gd name="T0" fmla="*/ 818 w 1051"/>
              <a:gd name="T1" fmla="*/ 757 h 1051"/>
              <a:gd name="T2" fmla="*/ 1050 w 1051"/>
              <a:gd name="T3" fmla="*/ 757 h 1051"/>
              <a:gd name="T4" fmla="*/ 1050 w 1051"/>
              <a:gd name="T5" fmla="*/ 1050 h 1051"/>
              <a:gd name="T6" fmla="*/ 757 w 1051"/>
              <a:gd name="T7" fmla="*/ 1050 h 1051"/>
              <a:gd name="T8" fmla="*/ 757 w 1051"/>
              <a:gd name="T9" fmla="*/ 872 h 1051"/>
              <a:gd name="T10" fmla="*/ 525 w 1051"/>
              <a:gd name="T11" fmla="*/ 626 h 1051"/>
              <a:gd name="T12" fmla="*/ 293 w 1051"/>
              <a:gd name="T13" fmla="*/ 872 h 1051"/>
              <a:gd name="T14" fmla="*/ 293 w 1051"/>
              <a:gd name="T15" fmla="*/ 1050 h 1051"/>
              <a:gd name="T16" fmla="*/ 0 w 1051"/>
              <a:gd name="T17" fmla="*/ 1050 h 1051"/>
              <a:gd name="T18" fmla="*/ 0 w 1051"/>
              <a:gd name="T19" fmla="*/ 757 h 1051"/>
              <a:gd name="T20" fmla="*/ 232 w 1051"/>
              <a:gd name="T21" fmla="*/ 757 h 1051"/>
              <a:gd name="T22" fmla="*/ 468 w 1051"/>
              <a:gd name="T23" fmla="*/ 525 h 1051"/>
              <a:gd name="T24" fmla="*/ 468 w 1051"/>
              <a:gd name="T25" fmla="*/ 339 h 1051"/>
              <a:gd name="T26" fmla="*/ 350 w 1051"/>
              <a:gd name="T27" fmla="*/ 175 h 1051"/>
              <a:gd name="T28" fmla="*/ 525 w 1051"/>
              <a:gd name="T29" fmla="*/ 0 h 1051"/>
              <a:gd name="T30" fmla="*/ 700 w 1051"/>
              <a:gd name="T31" fmla="*/ 175 h 1051"/>
              <a:gd name="T32" fmla="*/ 582 w 1051"/>
              <a:gd name="T33" fmla="*/ 339 h 1051"/>
              <a:gd name="T34" fmla="*/ 582 w 1051"/>
              <a:gd name="T35" fmla="*/ 525 h 1051"/>
              <a:gd name="T36" fmla="*/ 818 w 1051"/>
              <a:gd name="T37" fmla="*/ 757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51" h="1051">
                <a:moveTo>
                  <a:pt x="818" y="757"/>
                </a:moveTo>
                <a:lnTo>
                  <a:pt x="1050" y="757"/>
                </a:lnTo>
                <a:lnTo>
                  <a:pt x="1050" y="1050"/>
                </a:lnTo>
                <a:lnTo>
                  <a:pt x="757" y="1050"/>
                </a:lnTo>
                <a:lnTo>
                  <a:pt x="757" y="872"/>
                </a:lnTo>
                <a:lnTo>
                  <a:pt x="525" y="626"/>
                </a:lnTo>
                <a:lnTo>
                  <a:pt x="293" y="872"/>
                </a:lnTo>
                <a:lnTo>
                  <a:pt x="293" y="1050"/>
                </a:lnTo>
                <a:lnTo>
                  <a:pt x="0" y="1050"/>
                </a:lnTo>
                <a:lnTo>
                  <a:pt x="0" y="757"/>
                </a:lnTo>
                <a:lnTo>
                  <a:pt x="232" y="757"/>
                </a:lnTo>
                <a:lnTo>
                  <a:pt x="468" y="525"/>
                </a:lnTo>
                <a:lnTo>
                  <a:pt x="468" y="339"/>
                </a:lnTo>
                <a:cubicBezTo>
                  <a:pt x="399" y="314"/>
                  <a:pt x="350" y="252"/>
                  <a:pt x="350" y="175"/>
                </a:cubicBezTo>
                <a:cubicBezTo>
                  <a:pt x="350" y="79"/>
                  <a:pt x="429" y="0"/>
                  <a:pt x="525" y="0"/>
                </a:cubicBezTo>
                <a:cubicBezTo>
                  <a:pt x="621" y="0"/>
                  <a:pt x="700" y="79"/>
                  <a:pt x="700" y="175"/>
                </a:cubicBezTo>
                <a:cubicBezTo>
                  <a:pt x="700" y="252"/>
                  <a:pt x="651" y="314"/>
                  <a:pt x="582" y="339"/>
                </a:cubicBezTo>
                <a:lnTo>
                  <a:pt x="582" y="525"/>
                </a:lnTo>
                <a:lnTo>
                  <a:pt x="818" y="757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3" name="Freeform 62"/>
          <p:cNvSpPr>
            <a:spLocks noChangeArrowheads="1"/>
          </p:cNvSpPr>
          <p:nvPr/>
        </p:nvSpPr>
        <p:spPr bwMode="auto">
          <a:xfrm>
            <a:off x="1054896" y="5810251"/>
            <a:ext cx="338137" cy="450850"/>
          </a:xfrm>
          <a:custGeom>
            <a:avLst/>
            <a:gdLst>
              <a:gd name="T0" fmla="*/ 407 w 939"/>
              <a:gd name="T1" fmla="*/ 1042 h 1254"/>
              <a:gd name="T2" fmla="*/ 0 w 939"/>
              <a:gd name="T3" fmla="*/ 963 h 1254"/>
              <a:gd name="T4" fmla="*/ 22 w 939"/>
              <a:gd name="T5" fmla="*/ 845 h 1254"/>
              <a:gd name="T6" fmla="*/ 309 w 939"/>
              <a:gd name="T7" fmla="*/ 903 h 1254"/>
              <a:gd name="T8" fmla="*/ 402 w 939"/>
              <a:gd name="T9" fmla="*/ 430 h 1254"/>
              <a:gd name="T10" fmla="*/ 295 w 939"/>
              <a:gd name="T11" fmla="*/ 471 h 1254"/>
              <a:gd name="T12" fmla="*/ 295 w 939"/>
              <a:gd name="T13" fmla="*/ 670 h 1254"/>
              <a:gd name="T14" fmla="*/ 180 w 939"/>
              <a:gd name="T15" fmla="*/ 670 h 1254"/>
              <a:gd name="T16" fmla="*/ 180 w 939"/>
              <a:gd name="T17" fmla="*/ 397 h 1254"/>
              <a:gd name="T18" fmla="*/ 484 w 939"/>
              <a:gd name="T19" fmla="*/ 268 h 1254"/>
              <a:gd name="T20" fmla="*/ 530 w 939"/>
              <a:gd name="T21" fmla="*/ 263 h 1254"/>
              <a:gd name="T22" fmla="*/ 629 w 939"/>
              <a:gd name="T23" fmla="*/ 320 h 1254"/>
              <a:gd name="T24" fmla="*/ 686 w 939"/>
              <a:gd name="T25" fmla="*/ 413 h 1254"/>
              <a:gd name="T26" fmla="*/ 938 w 939"/>
              <a:gd name="T27" fmla="*/ 553 h 1254"/>
              <a:gd name="T28" fmla="*/ 938 w 939"/>
              <a:gd name="T29" fmla="*/ 670 h 1254"/>
              <a:gd name="T30" fmla="*/ 618 w 939"/>
              <a:gd name="T31" fmla="*/ 525 h 1254"/>
              <a:gd name="T32" fmla="*/ 582 w 939"/>
              <a:gd name="T33" fmla="*/ 700 h 1254"/>
              <a:gd name="T34" fmla="*/ 705 w 939"/>
              <a:gd name="T35" fmla="*/ 815 h 1254"/>
              <a:gd name="T36" fmla="*/ 705 w 939"/>
              <a:gd name="T37" fmla="*/ 1253 h 1254"/>
              <a:gd name="T38" fmla="*/ 588 w 939"/>
              <a:gd name="T39" fmla="*/ 1253 h 1254"/>
              <a:gd name="T40" fmla="*/ 588 w 939"/>
              <a:gd name="T41" fmla="*/ 903 h 1254"/>
              <a:gd name="T42" fmla="*/ 465 w 939"/>
              <a:gd name="T43" fmla="*/ 788 h 1254"/>
              <a:gd name="T44" fmla="*/ 407 w 939"/>
              <a:gd name="T45" fmla="*/ 1042 h 1254"/>
              <a:gd name="T46" fmla="*/ 618 w 939"/>
              <a:gd name="T47" fmla="*/ 233 h 1254"/>
              <a:gd name="T48" fmla="*/ 500 w 939"/>
              <a:gd name="T49" fmla="*/ 115 h 1254"/>
              <a:gd name="T50" fmla="*/ 618 w 939"/>
              <a:gd name="T51" fmla="*/ 0 h 1254"/>
              <a:gd name="T52" fmla="*/ 733 w 939"/>
              <a:gd name="T53" fmla="*/ 115 h 1254"/>
              <a:gd name="T54" fmla="*/ 618 w 939"/>
              <a:gd name="T55" fmla="*/ 233 h 1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939" h="1254">
                <a:moveTo>
                  <a:pt x="407" y="1042"/>
                </a:moveTo>
                <a:lnTo>
                  <a:pt x="0" y="963"/>
                </a:lnTo>
                <a:lnTo>
                  <a:pt x="22" y="845"/>
                </a:lnTo>
                <a:lnTo>
                  <a:pt x="309" y="903"/>
                </a:lnTo>
                <a:lnTo>
                  <a:pt x="402" y="430"/>
                </a:lnTo>
                <a:lnTo>
                  <a:pt x="295" y="471"/>
                </a:lnTo>
                <a:lnTo>
                  <a:pt x="295" y="670"/>
                </a:lnTo>
                <a:lnTo>
                  <a:pt x="180" y="670"/>
                </a:lnTo>
                <a:lnTo>
                  <a:pt x="180" y="397"/>
                </a:lnTo>
                <a:lnTo>
                  <a:pt x="484" y="268"/>
                </a:lnTo>
                <a:cubicBezTo>
                  <a:pt x="500" y="268"/>
                  <a:pt x="514" y="263"/>
                  <a:pt x="530" y="263"/>
                </a:cubicBezTo>
                <a:cubicBezTo>
                  <a:pt x="571" y="263"/>
                  <a:pt x="604" y="285"/>
                  <a:pt x="629" y="320"/>
                </a:cubicBezTo>
                <a:lnTo>
                  <a:pt x="686" y="413"/>
                </a:lnTo>
                <a:cubicBezTo>
                  <a:pt x="733" y="495"/>
                  <a:pt x="826" y="553"/>
                  <a:pt x="938" y="553"/>
                </a:cubicBezTo>
                <a:lnTo>
                  <a:pt x="938" y="670"/>
                </a:lnTo>
                <a:cubicBezTo>
                  <a:pt x="809" y="670"/>
                  <a:pt x="695" y="613"/>
                  <a:pt x="618" y="525"/>
                </a:cubicBezTo>
                <a:lnTo>
                  <a:pt x="582" y="700"/>
                </a:lnTo>
                <a:lnTo>
                  <a:pt x="705" y="815"/>
                </a:lnTo>
                <a:lnTo>
                  <a:pt x="705" y="1253"/>
                </a:lnTo>
                <a:lnTo>
                  <a:pt x="588" y="1253"/>
                </a:lnTo>
                <a:lnTo>
                  <a:pt x="588" y="903"/>
                </a:lnTo>
                <a:lnTo>
                  <a:pt x="465" y="788"/>
                </a:lnTo>
                <a:lnTo>
                  <a:pt x="407" y="1042"/>
                </a:lnTo>
                <a:close/>
                <a:moveTo>
                  <a:pt x="618" y="233"/>
                </a:moveTo>
                <a:cubicBezTo>
                  <a:pt x="555" y="233"/>
                  <a:pt x="500" y="178"/>
                  <a:pt x="500" y="115"/>
                </a:cubicBezTo>
                <a:cubicBezTo>
                  <a:pt x="500" y="52"/>
                  <a:pt x="555" y="0"/>
                  <a:pt x="618" y="0"/>
                </a:cubicBezTo>
                <a:cubicBezTo>
                  <a:pt x="681" y="0"/>
                  <a:pt x="733" y="52"/>
                  <a:pt x="733" y="115"/>
                </a:cubicBezTo>
                <a:cubicBezTo>
                  <a:pt x="733" y="178"/>
                  <a:pt x="681" y="233"/>
                  <a:pt x="618" y="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4" name="Freeform 63"/>
          <p:cNvSpPr>
            <a:spLocks noChangeArrowheads="1"/>
          </p:cNvSpPr>
          <p:nvPr/>
        </p:nvSpPr>
        <p:spPr bwMode="auto">
          <a:xfrm>
            <a:off x="2096294" y="5846764"/>
            <a:ext cx="419100" cy="377825"/>
          </a:xfrm>
          <a:custGeom>
            <a:avLst/>
            <a:gdLst>
              <a:gd name="T0" fmla="*/ 933 w 1166"/>
              <a:gd name="T1" fmla="*/ 817 h 1050"/>
              <a:gd name="T2" fmla="*/ 815 w 1166"/>
              <a:gd name="T3" fmla="*/ 699 h 1050"/>
              <a:gd name="T4" fmla="*/ 933 w 1166"/>
              <a:gd name="T5" fmla="*/ 467 h 1050"/>
              <a:gd name="T6" fmla="*/ 815 w 1166"/>
              <a:gd name="T7" fmla="*/ 582 h 1050"/>
              <a:gd name="T8" fmla="*/ 933 w 1166"/>
              <a:gd name="T9" fmla="*/ 467 h 1050"/>
              <a:gd name="T10" fmla="*/ 583 w 1166"/>
              <a:gd name="T11" fmla="*/ 350 h 1050"/>
              <a:gd name="T12" fmla="*/ 700 w 1166"/>
              <a:gd name="T13" fmla="*/ 467 h 1050"/>
              <a:gd name="T14" fmla="*/ 583 w 1166"/>
              <a:gd name="T15" fmla="*/ 582 h 1050"/>
              <a:gd name="T16" fmla="*/ 700 w 1166"/>
              <a:gd name="T17" fmla="*/ 699 h 1050"/>
              <a:gd name="T18" fmla="*/ 583 w 1166"/>
              <a:gd name="T19" fmla="*/ 817 h 1050"/>
              <a:gd name="T20" fmla="*/ 1050 w 1166"/>
              <a:gd name="T21" fmla="*/ 932 h 1050"/>
              <a:gd name="T22" fmla="*/ 465 w 1166"/>
              <a:gd name="T23" fmla="*/ 232 h 1050"/>
              <a:gd name="T24" fmla="*/ 350 w 1166"/>
              <a:gd name="T25" fmla="*/ 117 h 1050"/>
              <a:gd name="T26" fmla="*/ 465 w 1166"/>
              <a:gd name="T27" fmla="*/ 232 h 1050"/>
              <a:gd name="T28" fmla="*/ 465 w 1166"/>
              <a:gd name="T29" fmla="*/ 350 h 1050"/>
              <a:gd name="T30" fmla="*/ 350 w 1166"/>
              <a:gd name="T31" fmla="*/ 467 h 1050"/>
              <a:gd name="T32" fmla="*/ 465 w 1166"/>
              <a:gd name="T33" fmla="*/ 699 h 1050"/>
              <a:gd name="T34" fmla="*/ 350 w 1166"/>
              <a:gd name="T35" fmla="*/ 582 h 1050"/>
              <a:gd name="T36" fmla="*/ 465 w 1166"/>
              <a:gd name="T37" fmla="*/ 699 h 1050"/>
              <a:gd name="T38" fmla="*/ 465 w 1166"/>
              <a:gd name="T39" fmla="*/ 817 h 1050"/>
              <a:gd name="T40" fmla="*/ 350 w 1166"/>
              <a:gd name="T41" fmla="*/ 932 h 1050"/>
              <a:gd name="T42" fmla="*/ 233 w 1166"/>
              <a:gd name="T43" fmla="*/ 232 h 1050"/>
              <a:gd name="T44" fmla="*/ 115 w 1166"/>
              <a:gd name="T45" fmla="*/ 117 h 1050"/>
              <a:gd name="T46" fmla="*/ 233 w 1166"/>
              <a:gd name="T47" fmla="*/ 232 h 1050"/>
              <a:gd name="T48" fmla="*/ 233 w 1166"/>
              <a:gd name="T49" fmla="*/ 350 h 1050"/>
              <a:gd name="T50" fmla="*/ 115 w 1166"/>
              <a:gd name="T51" fmla="*/ 467 h 1050"/>
              <a:gd name="T52" fmla="*/ 233 w 1166"/>
              <a:gd name="T53" fmla="*/ 699 h 1050"/>
              <a:gd name="T54" fmla="*/ 115 w 1166"/>
              <a:gd name="T55" fmla="*/ 582 h 1050"/>
              <a:gd name="T56" fmla="*/ 233 w 1166"/>
              <a:gd name="T57" fmla="*/ 699 h 1050"/>
              <a:gd name="T58" fmla="*/ 233 w 1166"/>
              <a:gd name="T59" fmla="*/ 817 h 1050"/>
              <a:gd name="T60" fmla="*/ 115 w 1166"/>
              <a:gd name="T61" fmla="*/ 932 h 1050"/>
              <a:gd name="T62" fmla="*/ 1165 w 1166"/>
              <a:gd name="T63" fmla="*/ 232 h 1050"/>
              <a:gd name="T64" fmla="*/ 0 w 1166"/>
              <a:gd name="T65" fmla="*/ 1049 h 1050"/>
              <a:gd name="T66" fmla="*/ 583 w 1166"/>
              <a:gd name="T67" fmla="*/ 0 h 1050"/>
              <a:gd name="T68" fmla="*/ 1165 w 1166"/>
              <a:gd name="T69" fmla="*/ 23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66" h="1050">
                <a:moveTo>
                  <a:pt x="933" y="699"/>
                </a:moveTo>
                <a:lnTo>
                  <a:pt x="933" y="817"/>
                </a:lnTo>
                <a:lnTo>
                  <a:pt x="815" y="817"/>
                </a:lnTo>
                <a:lnTo>
                  <a:pt x="815" y="699"/>
                </a:lnTo>
                <a:lnTo>
                  <a:pt x="933" y="699"/>
                </a:lnTo>
                <a:close/>
                <a:moveTo>
                  <a:pt x="933" y="467"/>
                </a:moveTo>
                <a:lnTo>
                  <a:pt x="933" y="582"/>
                </a:lnTo>
                <a:lnTo>
                  <a:pt x="815" y="582"/>
                </a:lnTo>
                <a:lnTo>
                  <a:pt x="815" y="467"/>
                </a:lnTo>
                <a:lnTo>
                  <a:pt x="933" y="467"/>
                </a:lnTo>
                <a:close/>
                <a:moveTo>
                  <a:pt x="1050" y="350"/>
                </a:moveTo>
                <a:lnTo>
                  <a:pt x="583" y="350"/>
                </a:lnTo>
                <a:lnTo>
                  <a:pt x="583" y="467"/>
                </a:lnTo>
                <a:lnTo>
                  <a:pt x="700" y="467"/>
                </a:lnTo>
                <a:lnTo>
                  <a:pt x="700" y="582"/>
                </a:lnTo>
                <a:lnTo>
                  <a:pt x="583" y="582"/>
                </a:lnTo>
                <a:lnTo>
                  <a:pt x="583" y="699"/>
                </a:lnTo>
                <a:lnTo>
                  <a:pt x="700" y="699"/>
                </a:lnTo>
                <a:lnTo>
                  <a:pt x="700" y="817"/>
                </a:lnTo>
                <a:lnTo>
                  <a:pt x="583" y="817"/>
                </a:lnTo>
                <a:lnTo>
                  <a:pt x="583" y="932"/>
                </a:lnTo>
                <a:lnTo>
                  <a:pt x="1050" y="932"/>
                </a:lnTo>
                <a:lnTo>
                  <a:pt x="1050" y="350"/>
                </a:lnTo>
                <a:close/>
                <a:moveTo>
                  <a:pt x="465" y="232"/>
                </a:moveTo>
                <a:lnTo>
                  <a:pt x="465" y="117"/>
                </a:lnTo>
                <a:lnTo>
                  <a:pt x="350" y="117"/>
                </a:lnTo>
                <a:lnTo>
                  <a:pt x="350" y="232"/>
                </a:lnTo>
                <a:lnTo>
                  <a:pt x="465" y="232"/>
                </a:lnTo>
                <a:close/>
                <a:moveTo>
                  <a:pt x="465" y="467"/>
                </a:moveTo>
                <a:lnTo>
                  <a:pt x="465" y="350"/>
                </a:lnTo>
                <a:lnTo>
                  <a:pt x="350" y="350"/>
                </a:lnTo>
                <a:lnTo>
                  <a:pt x="350" y="467"/>
                </a:lnTo>
                <a:lnTo>
                  <a:pt x="465" y="467"/>
                </a:lnTo>
                <a:close/>
                <a:moveTo>
                  <a:pt x="465" y="699"/>
                </a:moveTo>
                <a:lnTo>
                  <a:pt x="465" y="582"/>
                </a:lnTo>
                <a:lnTo>
                  <a:pt x="350" y="582"/>
                </a:lnTo>
                <a:lnTo>
                  <a:pt x="350" y="699"/>
                </a:lnTo>
                <a:lnTo>
                  <a:pt x="465" y="699"/>
                </a:lnTo>
                <a:close/>
                <a:moveTo>
                  <a:pt x="465" y="932"/>
                </a:moveTo>
                <a:lnTo>
                  <a:pt x="465" y="817"/>
                </a:lnTo>
                <a:lnTo>
                  <a:pt x="350" y="817"/>
                </a:lnTo>
                <a:lnTo>
                  <a:pt x="350" y="932"/>
                </a:lnTo>
                <a:lnTo>
                  <a:pt x="465" y="932"/>
                </a:lnTo>
                <a:close/>
                <a:moveTo>
                  <a:pt x="233" y="232"/>
                </a:moveTo>
                <a:lnTo>
                  <a:pt x="233" y="117"/>
                </a:lnTo>
                <a:lnTo>
                  <a:pt x="115" y="117"/>
                </a:lnTo>
                <a:lnTo>
                  <a:pt x="115" y="232"/>
                </a:lnTo>
                <a:lnTo>
                  <a:pt x="233" y="232"/>
                </a:lnTo>
                <a:close/>
                <a:moveTo>
                  <a:pt x="233" y="467"/>
                </a:moveTo>
                <a:lnTo>
                  <a:pt x="233" y="350"/>
                </a:lnTo>
                <a:lnTo>
                  <a:pt x="115" y="350"/>
                </a:lnTo>
                <a:lnTo>
                  <a:pt x="115" y="467"/>
                </a:lnTo>
                <a:lnTo>
                  <a:pt x="233" y="467"/>
                </a:lnTo>
                <a:close/>
                <a:moveTo>
                  <a:pt x="233" y="699"/>
                </a:moveTo>
                <a:lnTo>
                  <a:pt x="233" y="582"/>
                </a:lnTo>
                <a:lnTo>
                  <a:pt x="115" y="582"/>
                </a:lnTo>
                <a:lnTo>
                  <a:pt x="115" y="699"/>
                </a:lnTo>
                <a:lnTo>
                  <a:pt x="233" y="699"/>
                </a:lnTo>
                <a:close/>
                <a:moveTo>
                  <a:pt x="233" y="932"/>
                </a:moveTo>
                <a:lnTo>
                  <a:pt x="233" y="817"/>
                </a:lnTo>
                <a:lnTo>
                  <a:pt x="115" y="817"/>
                </a:lnTo>
                <a:lnTo>
                  <a:pt x="115" y="932"/>
                </a:lnTo>
                <a:lnTo>
                  <a:pt x="233" y="932"/>
                </a:lnTo>
                <a:close/>
                <a:moveTo>
                  <a:pt x="1165" y="232"/>
                </a:moveTo>
                <a:lnTo>
                  <a:pt x="1165" y="1049"/>
                </a:lnTo>
                <a:lnTo>
                  <a:pt x="0" y="1049"/>
                </a:lnTo>
                <a:lnTo>
                  <a:pt x="0" y="0"/>
                </a:lnTo>
                <a:lnTo>
                  <a:pt x="583" y="0"/>
                </a:lnTo>
                <a:lnTo>
                  <a:pt x="583" y="232"/>
                </a:lnTo>
                <a:lnTo>
                  <a:pt x="1165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5" name="Freeform 64"/>
          <p:cNvSpPr>
            <a:spLocks noChangeArrowheads="1"/>
          </p:cNvSpPr>
          <p:nvPr/>
        </p:nvSpPr>
        <p:spPr bwMode="auto">
          <a:xfrm>
            <a:off x="3263108" y="5803902"/>
            <a:ext cx="252413" cy="377825"/>
          </a:xfrm>
          <a:custGeom>
            <a:avLst/>
            <a:gdLst>
              <a:gd name="T0" fmla="*/ 582 w 701"/>
              <a:gd name="T1" fmla="*/ 817 h 1051"/>
              <a:gd name="T2" fmla="*/ 582 w 701"/>
              <a:gd name="T3" fmla="*/ 235 h 1051"/>
              <a:gd name="T4" fmla="*/ 117 w 701"/>
              <a:gd name="T5" fmla="*/ 235 h 1051"/>
              <a:gd name="T6" fmla="*/ 117 w 701"/>
              <a:gd name="T7" fmla="*/ 817 h 1051"/>
              <a:gd name="T8" fmla="*/ 582 w 701"/>
              <a:gd name="T9" fmla="*/ 817 h 1051"/>
              <a:gd name="T10" fmla="*/ 582 w 701"/>
              <a:gd name="T11" fmla="*/ 3 h 1051"/>
              <a:gd name="T12" fmla="*/ 700 w 701"/>
              <a:gd name="T13" fmla="*/ 118 h 1051"/>
              <a:gd name="T14" fmla="*/ 700 w 701"/>
              <a:gd name="T15" fmla="*/ 935 h 1051"/>
              <a:gd name="T16" fmla="*/ 582 w 701"/>
              <a:gd name="T17" fmla="*/ 1050 h 1051"/>
              <a:gd name="T18" fmla="*/ 117 w 701"/>
              <a:gd name="T19" fmla="*/ 1050 h 1051"/>
              <a:gd name="T20" fmla="*/ 0 w 701"/>
              <a:gd name="T21" fmla="*/ 935 h 1051"/>
              <a:gd name="T22" fmla="*/ 0 w 701"/>
              <a:gd name="T23" fmla="*/ 118 h 1051"/>
              <a:gd name="T24" fmla="*/ 117 w 701"/>
              <a:gd name="T25" fmla="*/ 0 h 1051"/>
              <a:gd name="T26" fmla="*/ 582 w 701"/>
              <a:gd name="T27" fmla="*/ 3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01" h="1051">
                <a:moveTo>
                  <a:pt x="582" y="817"/>
                </a:moveTo>
                <a:lnTo>
                  <a:pt x="582" y="235"/>
                </a:lnTo>
                <a:lnTo>
                  <a:pt x="117" y="235"/>
                </a:lnTo>
                <a:lnTo>
                  <a:pt x="117" y="817"/>
                </a:lnTo>
                <a:lnTo>
                  <a:pt x="582" y="817"/>
                </a:lnTo>
                <a:close/>
                <a:moveTo>
                  <a:pt x="582" y="3"/>
                </a:moveTo>
                <a:cubicBezTo>
                  <a:pt x="645" y="3"/>
                  <a:pt x="700" y="55"/>
                  <a:pt x="700" y="118"/>
                </a:cubicBezTo>
                <a:lnTo>
                  <a:pt x="700" y="935"/>
                </a:lnTo>
                <a:cubicBezTo>
                  <a:pt x="700" y="998"/>
                  <a:pt x="645" y="1050"/>
                  <a:pt x="582" y="1050"/>
                </a:cubicBezTo>
                <a:lnTo>
                  <a:pt x="117" y="1050"/>
                </a:lnTo>
                <a:cubicBezTo>
                  <a:pt x="55" y="1050"/>
                  <a:pt x="0" y="998"/>
                  <a:pt x="0" y="935"/>
                </a:cubicBezTo>
                <a:lnTo>
                  <a:pt x="0" y="118"/>
                </a:lnTo>
                <a:cubicBezTo>
                  <a:pt x="0" y="55"/>
                  <a:pt x="55" y="0"/>
                  <a:pt x="117" y="0"/>
                </a:cubicBezTo>
                <a:lnTo>
                  <a:pt x="582" y="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6" name="Freeform 65"/>
          <p:cNvSpPr>
            <a:spLocks noChangeArrowheads="1"/>
          </p:cNvSpPr>
          <p:nvPr/>
        </p:nvSpPr>
        <p:spPr bwMode="auto">
          <a:xfrm>
            <a:off x="4250533" y="5815014"/>
            <a:ext cx="441325" cy="441325"/>
          </a:xfrm>
          <a:custGeom>
            <a:avLst/>
            <a:gdLst>
              <a:gd name="T0" fmla="*/ 350 w 1226"/>
              <a:gd name="T1" fmla="*/ 640 h 1226"/>
              <a:gd name="T2" fmla="*/ 553 w 1226"/>
              <a:gd name="T3" fmla="*/ 640 h 1226"/>
              <a:gd name="T4" fmla="*/ 435 w 1226"/>
              <a:gd name="T5" fmla="*/ 525 h 1226"/>
              <a:gd name="T6" fmla="*/ 350 w 1226"/>
              <a:gd name="T7" fmla="*/ 525 h 1226"/>
              <a:gd name="T8" fmla="*/ 350 w 1226"/>
              <a:gd name="T9" fmla="*/ 640 h 1226"/>
              <a:gd name="T10" fmla="*/ 74 w 1226"/>
              <a:gd name="T11" fmla="*/ 14 h 1226"/>
              <a:gd name="T12" fmla="*/ 1212 w 1226"/>
              <a:gd name="T13" fmla="*/ 1151 h 1226"/>
              <a:gd name="T14" fmla="*/ 1135 w 1226"/>
              <a:gd name="T15" fmla="*/ 1225 h 1226"/>
              <a:gd name="T16" fmla="*/ 974 w 1226"/>
              <a:gd name="T17" fmla="*/ 1061 h 1226"/>
              <a:gd name="T18" fmla="*/ 643 w 1226"/>
              <a:gd name="T19" fmla="*/ 1165 h 1226"/>
              <a:gd name="T20" fmla="*/ 60 w 1226"/>
              <a:gd name="T21" fmla="*/ 582 h 1226"/>
              <a:gd name="T22" fmla="*/ 164 w 1226"/>
              <a:gd name="T23" fmla="*/ 252 h 1226"/>
              <a:gd name="T24" fmla="*/ 0 w 1226"/>
              <a:gd name="T25" fmla="*/ 90 h 1226"/>
              <a:gd name="T26" fmla="*/ 74 w 1226"/>
              <a:gd name="T27" fmla="*/ 14 h 1226"/>
              <a:gd name="T28" fmla="*/ 935 w 1226"/>
              <a:gd name="T29" fmla="*/ 525 h 1226"/>
              <a:gd name="T30" fmla="*/ 733 w 1226"/>
              <a:gd name="T31" fmla="*/ 525 h 1226"/>
              <a:gd name="T32" fmla="*/ 312 w 1226"/>
              <a:gd name="T33" fmla="*/ 104 h 1226"/>
              <a:gd name="T34" fmla="*/ 643 w 1226"/>
              <a:gd name="T35" fmla="*/ 0 h 1226"/>
              <a:gd name="T36" fmla="*/ 1225 w 1226"/>
              <a:gd name="T37" fmla="*/ 582 h 1226"/>
              <a:gd name="T38" fmla="*/ 1121 w 1226"/>
              <a:gd name="T39" fmla="*/ 913 h 1226"/>
              <a:gd name="T40" fmla="*/ 851 w 1226"/>
              <a:gd name="T41" fmla="*/ 640 h 1226"/>
              <a:gd name="T42" fmla="*/ 935 w 1226"/>
              <a:gd name="T43" fmla="*/ 640 h 1226"/>
              <a:gd name="T44" fmla="*/ 935 w 1226"/>
              <a:gd name="T45" fmla="*/ 525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26" h="1226">
                <a:moveTo>
                  <a:pt x="350" y="640"/>
                </a:moveTo>
                <a:lnTo>
                  <a:pt x="553" y="640"/>
                </a:lnTo>
                <a:lnTo>
                  <a:pt x="435" y="525"/>
                </a:lnTo>
                <a:lnTo>
                  <a:pt x="350" y="525"/>
                </a:lnTo>
                <a:lnTo>
                  <a:pt x="350" y="640"/>
                </a:lnTo>
                <a:close/>
                <a:moveTo>
                  <a:pt x="74" y="14"/>
                </a:moveTo>
                <a:lnTo>
                  <a:pt x="1212" y="1151"/>
                </a:lnTo>
                <a:lnTo>
                  <a:pt x="1135" y="1225"/>
                </a:lnTo>
                <a:lnTo>
                  <a:pt x="974" y="1061"/>
                </a:lnTo>
                <a:cubicBezTo>
                  <a:pt x="881" y="1126"/>
                  <a:pt x="766" y="1165"/>
                  <a:pt x="643" y="1165"/>
                </a:cubicBezTo>
                <a:cubicBezTo>
                  <a:pt x="320" y="1165"/>
                  <a:pt x="60" y="905"/>
                  <a:pt x="60" y="582"/>
                </a:cubicBezTo>
                <a:cubicBezTo>
                  <a:pt x="60" y="459"/>
                  <a:pt x="99" y="345"/>
                  <a:pt x="164" y="252"/>
                </a:cubicBezTo>
                <a:lnTo>
                  <a:pt x="0" y="90"/>
                </a:lnTo>
                <a:lnTo>
                  <a:pt x="74" y="14"/>
                </a:lnTo>
                <a:close/>
                <a:moveTo>
                  <a:pt x="935" y="525"/>
                </a:moveTo>
                <a:lnTo>
                  <a:pt x="733" y="525"/>
                </a:lnTo>
                <a:lnTo>
                  <a:pt x="312" y="104"/>
                </a:lnTo>
                <a:cubicBezTo>
                  <a:pt x="405" y="38"/>
                  <a:pt x="520" y="0"/>
                  <a:pt x="643" y="0"/>
                </a:cubicBezTo>
                <a:cubicBezTo>
                  <a:pt x="965" y="0"/>
                  <a:pt x="1225" y="260"/>
                  <a:pt x="1225" y="582"/>
                </a:cubicBezTo>
                <a:cubicBezTo>
                  <a:pt x="1225" y="705"/>
                  <a:pt x="1187" y="820"/>
                  <a:pt x="1121" y="913"/>
                </a:cubicBezTo>
                <a:lnTo>
                  <a:pt x="851" y="640"/>
                </a:lnTo>
                <a:lnTo>
                  <a:pt x="935" y="640"/>
                </a:lnTo>
                <a:lnTo>
                  <a:pt x="935" y="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7" name="Freeform 66"/>
          <p:cNvSpPr>
            <a:spLocks noChangeArrowheads="1"/>
          </p:cNvSpPr>
          <p:nvPr/>
        </p:nvSpPr>
        <p:spPr bwMode="auto">
          <a:xfrm>
            <a:off x="5344319" y="5826125"/>
            <a:ext cx="419100" cy="419100"/>
          </a:xfrm>
          <a:custGeom>
            <a:avLst/>
            <a:gdLst>
              <a:gd name="T0" fmla="*/ 583 w 1166"/>
              <a:gd name="T1" fmla="*/ 1050 h 1166"/>
              <a:gd name="T2" fmla="*/ 1050 w 1166"/>
              <a:gd name="T3" fmla="*/ 582 h 1166"/>
              <a:gd name="T4" fmla="*/ 949 w 1166"/>
              <a:gd name="T5" fmla="*/ 295 h 1166"/>
              <a:gd name="T6" fmla="*/ 296 w 1166"/>
              <a:gd name="T7" fmla="*/ 949 h 1166"/>
              <a:gd name="T8" fmla="*/ 583 w 1166"/>
              <a:gd name="T9" fmla="*/ 1050 h 1166"/>
              <a:gd name="T10" fmla="*/ 115 w 1166"/>
              <a:gd name="T11" fmla="*/ 582 h 1166"/>
              <a:gd name="T12" fmla="*/ 216 w 1166"/>
              <a:gd name="T13" fmla="*/ 870 h 1166"/>
              <a:gd name="T14" fmla="*/ 870 w 1166"/>
              <a:gd name="T15" fmla="*/ 216 h 1166"/>
              <a:gd name="T16" fmla="*/ 583 w 1166"/>
              <a:gd name="T17" fmla="*/ 115 h 1166"/>
              <a:gd name="T18" fmla="*/ 115 w 1166"/>
              <a:gd name="T19" fmla="*/ 582 h 1166"/>
              <a:gd name="T20" fmla="*/ 583 w 1166"/>
              <a:gd name="T21" fmla="*/ 0 h 1166"/>
              <a:gd name="T22" fmla="*/ 1165 w 1166"/>
              <a:gd name="T23" fmla="*/ 582 h 1166"/>
              <a:gd name="T24" fmla="*/ 583 w 1166"/>
              <a:gd name="T25" fmla="*/ 1165 h 1166"/>
              <a:gd name="T26" fmla="*/ 0 w 1166"/>
              <a:gd name="T27" fmla="*/ 582 h 1166"/>
              <a:gd name="T28" fmla="*/ 583 w 1166"/>
              <a:gd name="T29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1166">
                <a:moveTo>
                  <a:pt x="583" y="1050"/>
                </a:moveTo>
                <a:cubicBezTo>
                  <a:pt x="840" y="1050"/>
                  <a:pt x="1050" y="839"/>
                  <a:pt x="1050" y="582"/>
                </a:cubicBezTo>
                <a:cubicBezTo>
                  <a:pt x="1050" y="479"/>
                  <a:pt x="1012" y="377"/>
                  <a:pt x="949" y="295"/>
                </a:cubicBezTo>
                <a:lnTo>
                  <a:pt x="296" y="949"/>
                </a:lnTo>
                <a:cubicBezTo>
                  <a:pt x="378" y="1012"/>
                  <a:pt x="479" y="1050"/>
                  <a:pt x="583" y="1050"/>
                </a:cubicBezTo>
                <a:close/>
                <a:moveTo>
                  <a:pt x="115" y="582"/>
                </a:moveTo>
                <a:cubicBezTo>
                  <a:pt x="115" y="686"/>
                  <a:pt x="153" y="788"/>
                  <a:pt x="216" y="870"/>
                </a:cubicBezTo>
                <a:lnTo>
                  <a:pt x="870" y="216"/>
                </a:lnTo>
                <a:cubicBezTo>
                  <a:pt x="788" y="153"/>
                  <a:pt x="687" y="115"/>
                  <a:pt x="583" y="115"/>
                </a:cubicBezTo>
                <a:cubicBezTo>
                  <a:pt x="326" y="115"/>
                  <a:pt x="115" y="325"/>
                  <a:pt x="115" y="582"/>
                </a:cubicBezTo>
                <a:close/>
                <a:moveTo>
                  <a:pt x="583" y="0"/>
                </a:moveTo>
                <a:cubicBezTo>
                  <a:pt x="903" y="0"/>
                  <a:pt x="1165" y="263"/>
                  <a:pt x="1165" y="582"/>
                </a:cubicBezTo>
                <a:cubicBezTo>
                  <a:pt x="1165" y="902"/>
                  <a:pt x="903" y="1165"/>
                  <a:pt x="583" y="1165"/>
                </a:cubicBezTo>
                <a:cubicBezTo>
                  <a:pt x="263" y="1165"/>
                  <a:pt x="0" y="902"/>
                  <a:pt x="0" y="582"/>
                </a:cubicBezTo>
                <a:cubicBezTo>
                  <a:pt x="0" y="263"/>
                  <a:pt x="263" y="0"/>
                  <a:pt x="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8" name="Freeform 67"/>
          <p:cNvSpPr>
            <a:spLocks noChangeArrowheads="1"/>
          </p:cNvSpPr>
          <p:nvPr/>
        </p:nvSpPr>
        <p:spPr bwMode="auto">
          <a:xfrm>
            <a:off x="6447633" y="5846764"/>
            <a:ext cx="377825" cy="377825"/>
          </a:xfrm>
          <a:custGeom>
            <a:avLst/>
            <a:gdLst>
              <a:gd name="T0" fmla="*/ 232 w 1051"/>
              <a:gd name="T1" fmla="*/ 350 h 1050"/>
              <a:gd name="T2" fmla="*/ 350 w 1051"/>
              <a:gd name="T3" fmla="*/ 232 h 1050"/>
              <a:gd name="T4" fmla="*/ 232 w 1051"/>
              <a:gd name="T5" fmla="*/ 117 h 1050"/>
              <a:gd name="T6" fmla="*/ 117 w 1051"/>
              <a:gd name="T7" fmla="*/ 232 h 1050"/>
              <a:gd name="T8" fmla="*/ 232 w 1051"/>
              <a:gd name="T9" fmla="*/ 350 h 1050"/>
              <a:gd name="T10" fmla="*/ 992 w 1051"/>
              <a:gd name="T11" fmla="*/ 0 h 1050"/>
              <a:gd name="T12" fmla="*/ 1050 w 1051"/>
              <a:gd name="T13" fmla="*/ 57 h 1050"/>
              <a:gd name="T14" fmla="*/ 1050 w 1051"/>
              <a:gd name="T15" fmla="*/ 407 h 1050"/>
              <a:gd name="T16" fmla="*/ 992 w 1051"/>
              <a:gd name="T17" fmla="*/ 467 h 1050"/>
              <a:gd name="T18" fmla="*/ 57 w 1051"/>
              <a:gd name="T19" fmla="*/ 467 h 1050"/>
              <a:gd name="T20" fmla="*/ 0 w 1051"/>
              <a:gd name="T21" fmla="*/ 407 h 1050"/>
              <a:gd name="T22" fmla="*/ 0 w 1051"/>
              <a:gd name="T23" fmla="*/ 57 h 1050"/>
              <a:gd name="T24" fmla="*/ 57 w 1051"/>
              <a:gd name="T25" fmla="*/ 0 h 1050"/>
              <a:gd name="T26" fmla="*/ 992 w 1051"/>
              <a:gd name="T27" fmla="*/ 0 h 1050"/>
              <a:gd name="T28" fmla="*/ 232 w 1051"/>
              <a:gd name="T29" fmla="*/ 932 h 1050"/>
              <a:gd name="T30" fmla="*/ 350 w 1051"/>
              <a:gd name="T31" fmla="*/ 817 h 1050"/>
              <a:gd name="T32" fmla="*/ 232 w 1051"/>
              <a:gd name="T33" fmla="*/ 699 h 1050"/>
              <a:gd name="T34" fmla="*/ 117 w 1051"/>
              <a:gd name="T35" fmla="*/ 817 h 1050"/>
              <a:gd name="T36" fmla="*/ 232 w 1051"/>
              <a:gd name="T37" fmla="*/ 932 h 1050"/>
              <a:gd name="T38" fmla="*/ 992 w 1051"/>
              <a:gd name="T39" fmla="*/ 582 h 1050"/>
              <a:gd name="T40" fmla="*/ 1050 w 1051"/>
              <a:gd name="T41" fmla="*/ 642 h 1050"/>
              <a:gd name="T42" fmla="*/ 1050 w 1051"/>
              <a:gd name="T43" fmla="*/ 992 h 1050"/>
              <a:gd name="T44" fmla="*/ 992 w 1051"/>
              <a:gd name="T45" fmla="*/ 1049 h 1050"/>
              <a:gd name="T46" fmla="*/ 57 w 1051"/>
              <a:gd name="T47" fmla="*/ 1049 h 1050"/>
              <a:gd name="T48" fmla="*/ 0 w 1051"/>
              <a:gd name="T49" fmla="*/ 992 h 1050"/>
              <a:gd name="T50" fmla="*/ 0 w 1051"/>
              <a:gd name="T51" fmla="*/ 642 h 1050"/>
              <a:gd name="T52" fmla="*/ 57 w 1051"/>
              <a:gd name="T53" fmla="*/ 582 h 1050"/>
              <a:gd name="T54" fmla="*/ 992 w 1051"/>
              <a:gd name="T55" fmla="*/ 58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51" h="1050">
                <a:moveTo>
                  <a:pt x="232" y="350"/>
                </a:moveTo>
                <a:cubicBezTo>
                  <a:pt x="295" y="350"/>
                  <a:pt x="350" y="295"/>
                  <a:pt x="350" y="232"/>
                </a:cubicBezTo>
                <a:cubicBezTo>
                  <a:pt x="350" y="169"/>
                  <a:pt x="295" y="117"/>
                  <a:pt x="232" y="117"/>
                </a:cubicBezTo>
                <a:cubicBezTo>
                  <a:pt x="169" y="117"/>
                  <a:pt x="117" y="169"/>
                  <a:pt x="117" y="232"/>
                </a:cubicBezTo>
                <a:cubicBezTo>
                  <a:pt x="117" y="295"/>
                  <a:pt x="169" y="350"/>
                  <a:pt x="232" y="350"/>
                </a:cubicBezTo>
                <a:close/>
                <a:moveTo>
                  <a:pt x="992" y="0"/>
                </a:moveTo>
                <a:cubicBezTo>
                  <a:pt x="1025" y="0"/>
                  <a:pt x="1050" y="24"/>
                  <a:pt x="1050" y="57"/>
                </a:cubicBezTo>
                <a:lnTo>
                  <a:pt x="1050" y="407"/>
                </a:lnTo>
                <a:cubicBezTo>
                  <a:pt x="1050" y="440"/>
                  <a:pt x="1025" y="467"/>
                  <a:pt x="992" y="467"/>
                </a:cubicBezTo>
                <a:lnTo>
                  <a:pt x="57" y="467"/>
                </a:lnTo>
                <a:cubicBezTo>
                  <a:pt x="24" y="467"/>
                  <a:pt x="0" y="440"/>
                  <a:pt x="0" y="407"/>
                </a:cubicBezTo>
                <a:lnTo>
                  <a:pt x="0" y="57"/>
                </a:lnTo>
                <a:cubicBezTo>
                  <a:pt x="0" y="24"/>
                  <a:pt x="24" y="0"/>
                  <a:pt x="57" y="0"/>
                </a:cubicBezTo>
                <a:lnTo>
                  <a:pt x="992" y="0"/>
                </a:lnTo>
                <a:close/>
                <a:moveTo>
                  <a:pt x="232" y="932"/>
                </a:moveTo>
                <a:cubicBezTo>
                  <a:pt x="295" y="932"/>
                  <a:pt x="350" y="880"/>
                  <a:pt x="350" y="817"/>
                </a:cubicBezTo>
                <a:cubicBezTo>
                  <a:pt x="350" y="754"/>
                  <a:pt x="295" y="699"/>
                  <a:pt x="232" y="699"/>
                </a:cubicBezTo>
                <a:cubicBezTo>
                  <a:pt x="169" y="699"/>
                  <a:pt x="117" y="754"/>
                  <a:pt x="117" y="817"/>
                </a:cubicBezTo>
                <a:cubicBezTo>
                  <a:pt x="117" y="880"/>
                  <a:pt x="169" y="932"/>
                  <a:pt x="232" y="932"/>
                </a:cubicBezTo>
                <a:close/>
                <a:moveTo>
                  <a:pt x="992" y="582"/>
                </a:moveTo>
                <a:cubicBezTo>
                  <a:pt x="1025" y="582"/>
                  <a:pt x="1050" y="609"/>
                  <a:pt x="1050" y="642"/>
                </a:cubicBezTo>
                <a:lnTo>
                  <a:pt x="1050" y="992"/>
                </a:lnTo>
                <a:cubicBezTo>
                  <a:pt x="1050" y="1025"/>
                  <a:pt x="1025" y="1049"/>
                  <a:pt x="992" y="1049"/>
                </a:cubicBezTo>
                <a:lnTo>
                  <a:pt x="57" y="1049"/>
                </a:lnTo>
                <a:cubicBezTo>
                  <a:pt x="24" y="1049"/>
                  <a:pt x="0" y="1025"/>
                  <a:pt x="0" y="992"/>
                </a:cubicBezTo>
                <a:lnTo>
                  <a:pt x="0" y="642"/>
                </a:lnTo>
                <a:cubicBezTo>
                  <a:pt x="0" y="609"/>
                  <a:pt x="24" y="582"/>
                  <a:pt x="57" y="582"/>
                </a:cubicBezTo>
                <a:lnTo>
                  <a:pt x="992" y="5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9" name="Freeform 68"/>
          <p:cNvSpPr>
            <a:spLocks noChangeArrowheads="1"/>
          </p:cNvSpPr>
          <p:nvPr/>
        </p:nvSpPr>
        <p:spPr bwMode="auto">
          <a:xfrm>
            <a:off x="7508081" y="5867400"/>
            <a:ext cx="419100" cy="336550"/>
          </a:xfrm>
          <a:custGeom>
            <a:avLst/>
            <a:gdLst>
              <a:gd name="T0" fmla="*/ 465 w 1166"/>
              <a:gd name="T1" fmla="*/ 585 h 936"/>
              <a:gd name="T2" fmla="*/ 583 w 1166"/>
              <a:gd name="T3" fmla="*/ 467 h 936"/>
              <a:gd name="T4" fmla="*/ 465 w 1166"/>
              <a:gd name="T5" fmla="*/ 350 h 936"/>
              <a:gd name="T6" fmla="*/ 350 w 1166"/>
              <a:gd name="T7" fmla="*/ 467 h 936"/>
              <a:gd name="T8" fmla="*/ 465 w 1166"/>
              <a:gd name="T9" fmla="*/ 585 h 936"/>
              <a:gd name="T10" fmla="*/ 465 w 1166"/>
              <a:gd name="T11" fmla="*/ 0 h 936"/>
              <a:gd name="T12" fmla="*/ 933 w 1166"/>
              <a:gd name="T13" fmla="*/ 467 h 936"/>
              <a:gd name="T14" fmla="*/ 465 w 1166"/>
              <a:gd name="T15" fmla="*/ 935 h 936"/>
              <a:gd name="T16" fmla="*/ 0 w 1166"/>
              <a:gd name="T17" fmla="*/ 467 h 936"/>
              <a:gd name="T18" fmla="*/ 465 w 1166"/>
              <a:gd name="T19" fmla="*/ 0 h 936"/>
              <a:gd name="T20" fmla="*/ 1050 w 1166"/>
              <a:gd name="T21" fmla="*/ 175 h 936"/>
              <a:gd name="T22" fmla="*/ 1165 w 1166"/>
              <a:gd name="T23" fmla="*/ 175 h 936"/>
              <a:gd name="T24" fmla="*/ 1165 w 1166"/>
              <a:gd name="T25" fmla="*/ 467 h 936"/>
              <a:gd name="T26" fmla="*/ 1050 w 1166"/>
              <a:gd name="T27" fmla="*/ 467 h 936"/>
              <a:gd name="T28" fmla="*/ 1050 w 1166"/>
              <a:gd name="T29" fmla="*/ 175 h 936"/>
              <a:gd name="T30" fmla="*/ 1050 w 1166"/>
              <a:gd name="T31" fmla="*/ 700 h 936"/>
              <a:gd name="T32" fmla="*/ 1050 w 1166"/>
              <a:gd name="T33" fmla="*/ 585 h 936"/>
              <a:gd name="T34" fmla="*/ 1165 w 1166"/>
              <a:gd name="T35" fmla="*/ 585 h 936"/>
              <a:gd name="T36" fmla="*/ 1165 w 1166"/>
              <a:gd name="T37" fmla="*/ 700 h 936"/>
              <a:gd name="T38" fmla="*/ 1050 w 1166"/>
              <a:gd name="T39" fmla="*/ 70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66" h="936">
                <a:moveTo>
                  <a:pt x="465" y="585"/>
                </a:moveTo>
                <a:cubicBezTo>
                  <a:pt x="528" y="585"/>
                  <a:pt x="583" y="530"/>
                  <a:pt x="583" y="467"/>
                </a:cubicBezTo>
                <a:cubicBezTo>
                  <a:pt x="583" y="405"/>
                  <a:pt x="528" y="350"/>
                  <a:pt x="465" y="350"/>
                </a:cubicBezTo>
                <a:cubicBezTo>
                  <a:pt x="402" y="350"/>
                  <a:pt x="350" y="405"/>
                  <a:pt x="350" y="467"/>
                </a:cubicBezTo>
                <a:cubicBezTo>
                  <a:pt x="350" y="530"/>
                  <a:pt x="402" y="585"/>
                  <a:pt x="465" y="585"/>
                </a:cubicBezTo>
                <a:close/>
                <a:moveTo>
                  <a:pt x="465" y="0"/>
                </a:moveTo>
                <a:cubicBezTo>
                  <a:pt x="722" y="0"/>
                  <a:pt x="933" y="210"/>
                  <a:pt x="933" y="467"/>
                </a:cubicBezTo>
                <a:cubicBezTo>
                  <a:pt x="933" y="724"/>
                  <a:pt x="722" y="935"/>
                  <a:pt x="465" y="935"/>
                </a:cubicBezTo>
                <a:cubicBezTo>
                  <a:pt x="208" y="935"/>
                  <a:pt x="0" y="724"/>
                  <a:pt x="0" y="467"/>
                </a:cubicBezTo>
                <a:cubicBezTo>
                  <a:pt x="0" y="210"/>
                  <a:pt x="208" y="0"/>
                  <a:pt x="465" y="0"/>
                </a:cubicBezTo>
                <a:close/>
                <a:moveTo>
                  <a:pt x="1050" y="175"/>
                </a:moveTo>
                <a:lnTo>
                  <a:pt x="1165" y="175"/>
                </a:lnTo>
                <a:lnTo>
                  <a:pt x="1165" y="467"/>
                </a:lnTo>
                <a:lnTo>
                  <a:pt x="1050" y="467"/>
                </a:lnTo>
                <a:lnTo>
                  <a:pt x="1050" y="175"/>
                </a:lnTo>
                <a:close/>
                <a:moveTo>
                  <a:pt x="1050" y="700"/>
                </a:moveTo>
                <a:lnTo>
                  <a:pt x="1050" y="585"/>
                </a:lnTo>
                <a:lnTo>
                  <a:pt x="1165" y="585"/>
                </a:lnTo>
                <a:lnTo>
                  <a:pt x="1165" y="700"/>
                </a:lnTo>
                <a:lnTo>
                  <a:pt x="1050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0" name="Freeform 69"/>
          <p:cNvSpPr>
            <a:spLocks noChangeArrowheads="1"/>
          </p:cNvSpPr>
          <p:nvPr/>
        </p:nvSpPr>
        <p:spPr bwMode="auto">
          <a:xfrm>
            <a:off x="8589169" y="5822952"/>
            <a:ext cx="423862" cy="423863"/>
          </a:xfrm>
          <a:custGeom>
            <a:avLst/>
            <a:gdLst>
              <a:gd name="T0" fmla="*/ 907 w 1176"/>
              <a:gd name="T1" fmla="*/ 530 h 1176"/>
              <a:gd name="T2" fmla="*/ 705 w 1176"/>
              <a:gd name="T3" fmla="*/ 325 h 1176"/>
              <a:gd name="T4" fmla="*/ 705 w 1176"/>
              <a:gd name="T5" fmla="*/ 470 h 1176"/>
              <a:gd name="T6" fmla="*/ 413 w 1176"/>
              <a:gd name="T7" fmla="*/ 470 h 1176"/>
              <a:gd name="T8" fmla="*/ 355 w 1176"/>
              <a:gd name="T9" fmla="*/ 530 h 1176"/>
              <a:gd name="T10" fmla="*/ 355 w 1176"/>
              <a:gd name="T11" fmla="*/ 763 h 1176"/>
              <a:gd name="T12" fmla="*/ 470 w 1176"/>
              <a:gd name="T13" fmla="*/ 763 h 1176"/>
              <a:gd name="T14" fmla="*/ 470 w 1176"/>
              <a:gd name="T15" fmla="*/ 588 h 1176"/>
              <a:gd name="T16" fmla="*/ 705 w 1176"/>
              <a:gd name="T17" fmla="*/ 588 h 1176"/>
              <a:gd name="T18" fmla="*/ 705 w 1176"/>
              <a:gd name="T19" fmla="*/ 732 h 1176"/>
              <a:gd name="T20" fmla="*/ 907 w 1176"/>
              <a:gd name="T21" fmla="*/ 530 h 1176"/>
              <a:gd name="T22" fmla="*/ 1154 w 1176"/>
              <a:gd name="T23" fmla="*/ 546 h 1176"/>
              <a:gd name="T24" fmla="*/ 1154 w 1176"/>
              <a:gd name="T25" fmla="*/ 629 h 1176"/>
              <a:gd name="T26" fmla="*/ 629 w 1176"/>
              <a:gd name="T27" fmla="*/ 1153 h 1176"/>
              <a:gd name="T28" fmla="*/ 547 w 1176"/>
              <a:gd name="T29" fmla="*/ 1153 h 1176"/>
              <a:gd name="T30" fmla="*/ 22 w 1176"/>
              <a:gd name="T31" fmla="*/ 629 h 1176"/>
              <a:gd name="T32" fmla="*/ 22 w 1176"/>
              <a:gd name="T33" fmla="*/ 546 h 1176"/>
              <a:gd name="T34" fmla="*/ 547 w 1176"/>
              <a:gd name="T35" fmla="*/ 22 h 1176"/>
              <a:gd name="T36" fmla="*/ 629 w 1176"/>
              <a:gd name="T37" fmla="*/ 22 h 1176"/>
              <a:gd name="T38" fmla="*/ 1154 w 1176"/>
              <a:gd name="T39" fmla="*/ 546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76" h="1176">
                <a:moveTo>
                  <a:pt x="907" y="530"/>
                </a:moveTo>
                <a:lnTo>
                  <a:pt x="705" y="325"/>
                </a:lnTo>
                <a:lnTo>
                  <a:pt x="705" y="470"/>
                </a:lnTo>
                <a:lnTo>
                  <a:pt x="413" y="470"/>
                </a:lnTo>
                <a:cubicBezTo>
                  <a:pt x="380" y="470"/>
                  <a:pt x="355" y="497"/>
                  <a:pt x="355" y="530"/>
                </a:cubicBezTo>
                <a:lnTo>
                  <a:pt x="355" y="763"/>
                </a:lnTo>
                <a:lnTo>
                  <a:pt x="470" y="763"/>
                </a:lnTo>
                <a:lnTo>
                  <a:pt x="470" y="588"/>
                </a:lnTo>
                <a:lnTo>
                  <a:pt x="705" y="588"/>
                </a:lnTo>
                <a:lnTo>
                  <a:pt x="705" y="732"/>
                </a:lnTo>
                <a:lnTo>
                  <a:pt x="907" y="530"/>
                </a:lnTo>
                <a:close/>
                <a:moveTo>
                  <a:pt x="1154" y="546"/>
                </a:moveTo>
                <a:cubicBezTo>
                  <a:pt x="1175" y="571"/>
                  <a:pt x="1175" y="607"/>
                  <a:pt x="1154" y="629"/>
                </a:cubicBezTo>
                <a:lnTo>
                  <a:pt x="629" y="1153"/>
                </a:lnTo>
                <a:cubicBezTo>
                  <a:pt x="607" y="1175"/>
                  <a:pt x="568" y="1175"/>
                  <a:pt x="547" y="1153"/>
                </a:cubicBezTo>
                <a:lnTo>
                  <a:pt x="22" y="629"/>
                </a:lnTo>
                <a:cubicBezTo>
                  <a:pt x="0" y="607"/>
                  <a:pt x="0" y="568"/>
                  <a:pt x="22" y="546"/>
                </a:cubicBezTo>
                <a:lnTo>
                  <a:pt x="547" y="22"/>
                </a:lnTo>
                <a:cubicBezTo>
                  <a:pt x="568" y="0"/>
                  <a:pt x="607" y="0"/>
                  <a:pt x="629" y="22"/>
                </a:cubicBezTo>
                <a:lnTo>
                  <a:pt x="1154" y="54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9748044" y="5808665"/>
            <a:ext cx="273050" cy="452437"/>
          </a:xfrm>
          <a:custGeom>
            <a:avLst/>
            <a:gdLst>
              <a:gd name="T0" fmla="*/ 57 w 758"/>
              <a:gd name="T1" fmla="*/ 1255 h 1256"/>
              <a:gd name="T2" fmla="*/ 221 w 758"/>
              <a:gd name="T3" fmla="*/ 432 h 1256"/>
              <a:gd name="T4" fmla="*/ 117 w 758"/>
              <a:gd name="T5" fmla="*/ 473 h 1256"/>
              <a:gd name="T6" fmla="*/ 117 w 758"/>
              <a:gd name="T7" fmla="*/ 670 h 1256"/>
              <a:gd name="T8" fmla="*/ 0 w 758"/>
              <a:gd name="T9" fmla="*/ 670 h 1256"/>
              <a:gd name="T10" fmla="*/ 0 w 758"/>
              <a:gd name="T11" fmla="*/ 396 h 1256"/>
              <a:gd name="T12" fmla="*/ 303 w 758"/>
              <a:gd name="T13" fmla="*/ 268 h 1256"/>
              <a:gd name="T14" fmla="*/ 350 w 758"/>
              <a:gd name="T15" fmla="*/ 263 h 1256"/>
              <a:gd name="T16" fmla="*/ 448 w 758"/>
              <a:gd name="T17" fmla="*/ 320 h 1256"/>
              <a:gd name="T18" fmla="*/ 508 w 758"/>
              <a:gd name="T19" fmla="*/ 413 h 1256"/>
              <a:gd name="T20" fmla="*/ 757 w 758"/>
              <a:gd name="T21" fmla="*/ 555 h 1256"/>
              <a:gd name="T22" fmla="*/ 757 w 758"/>
              <a:gd name="T23" fmla="*/ 670 h 1256"/>
              <a:gd name="T24" fmla="*/ 437 w 758"/>
              <a:gd name="T25" fmla="*/ 525 h 1256"/>
              <a:gd name="T26" fmla="*/ 402 w 758"/>
              <a:gd name="T27" fmla="*/ 700 h 1256"/>
              <a:gd name="T28" fmla="*/ 525 w 758"/>
              <a:gd name="T29" fmla="*/ 818 h 1256"/>
              <a:gd name="T30" fmla="*/ 525 w 758"/>
              <a:gd name="T31" fmla="*/ 1255 h 1256"/>
              <a:gd name="T32" fmla="*/ 407 w 758"/>
              <a:gd name="T33" fmla="*/ 1255 h 1256"/>
              <a:gd name="T34" fmla="*/ 407 w 758"/>
              <a:gd name="T35" fmla="*/ 905 h 1256"/>
              <a:gd name="T36" fmla="*/ 287 w 758"/>
              <a:gd name="T37" fmla="*/ 787 h 1256"/>
              <a:gd name="T38" fmla="*/ 180 w 758"/>
              <a:gd name="T39" fmla="*/ 1255 h 1256"/>
              <a:gd name="T40" fmla="*/ 57 w 758"/>
              <a:gd name="T41" fmla="*/ 1255 h 1256"/>
              <a:gd name="T42" fmla="*/ 437 w 758"/>
              <a:gd name="T43" fmla="*/ 232 h 1256"/>
              <a:gd name="T44" fmla="*/ 320 w 758"/>
              <a:gd name="T45" fmla="*/ 118 h 1256"/>
              <a:gd name="T46" fmla="*/ 437 w 758"/>
              <a:gd name="T47" fmla="*/ 0 h 1256"/>
              <a:gd name="T48" fmla="*/ 555 w 758"/>
              <a:gd name="T49" fmla="*/ 118 h 1256"/>
              <a:gd name="T50" fmla="*/ 437 w 758"/>
              <a:gd name="T51" fmla="*/ 232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58" h="1256">
                <a:moveTo>
                  <a:pt x="57" y="1255"/>
                </a:moveTo>
                <a:lnTo>
                  <a:pt x="221" y="432"/>
                </a:lnTo>
                <a:lnTo>
                  <a:pt x="117" y="473"/>
                </a:lnTo>
                <a:lnTo>
                  <a:pt x="117" y="670"/>
                </a:lnTo>
                <a:lnTo>
                  <a:pt x="0" y="670"/>
                </a:lnTo>
                <a:lnTo>
                  <a:pt x="0" y="396"/>
                </a:lnTo>
                <a:lnTo>
                  <a:pt x="303" y="268"/>
                </a:lnTo>
                <a:cubicBezTo>
                  <a:pt x="320" y="268"/>
                  <a:pt x="333" y="263"/>
                  <a:pt x="350" y="263"/>
                </a:cubicBezTo>
                <a:cubicBezTo>
                  <a:pt x="391" y="263"/>
                  <a:pt x="424" y="284"/>
                  <a:pt x="448" y="320"/>
                </a:cubicBezTo>
                <a:lnTo>
                  <a:pt x="508" y="413"/>
                </a:lnTo>
                <a:cubicBezTo>
                  <a:pt x="555" y="495"/>
                  <a:pt x="645" y="555"/>
                  <a:pt x="757" y="555"/>
                </a:cubicBezTo>
                <a:lnTo>
                  <a:pt x="757" y="670"/>
                </a:lnTo>
                <a:cubicBezTo>
                  <a:pt x="629" y="670"/>
                  <a:pt x="514" y="612"/>
                  <a:pt x="437" y="525"/>
                </a:cubicBezTo>
                <a:lnTo>
                  <a:pt x="402" y="700"/>
                </a:lnTo>
                <a:lnTo>
                  <a:pt x="525" y="818"/>
                </a:lnTo>
                <a:lnTo>
                  <a:pt x="525" y="1255"/>
                </a:lnTo>
                <a:lnTo>
                  <a:pt x="407" y="1255"/>
                </a:lnTo>
                <a:lnTo>
                  <a:pt x="407" y="905"/>
                </a:lnTo>
                <a:lnTo>
                  <a:pt x="287" y="787"/>
                </a:lnTo>
                <a:lnTo>
                  <a:pt x="180" y="1255"/>
                </a:lnTo>
                <a:lnTo>
                  <a:pt x="57" y="1255"/>
                </a:lnTo>
                <a:close/>
                <a:moveTo>
                  <a:pt x="437" y="232"/>
                </a:moveTo>
                <a:cubicBezTo>
                  <a:pt x="374" y="232"/>
                  <a:pt x="320" y="181"/>
                  <a:pt x="320" y="118"/>
                </a:cubicBezTo>
                <a:cubicBezTo>
                  <a:pt x="320" y="55"/>
                  <a:pt x="374" y="0"/>
                  <a:pt x="437" y="0"/>
                </a:cubicBezTo>
                <a:cubicBezTo>
                  <a:pt x="500" y="0"/>
                  <a:pt x="555" y="55"/>
                  <a:pt x="555" y="118"/>
                </a:cubicBezTo>
                <a:cubicBezTo>
                  <a:pt x="555" y="181"/>
                  <a:pt x="500" y="232"/>
                  <a:pt x="437" y="2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2" name="Freeform 71"/>
          <p:cNvSpPr>
            <a:spLocks noChangeArrowheads="1"/>
          </p:cNvSpPr>
          <p:nvPr/>
        </p:nvSpPr>
        <p:spPr bwMode="auto">
          <a:xfrm>
            <a:off x="10797381" y="5835652"/>
            <a:ext cx="336550" cy="398463"/>
          </a:xfrm>
          <a:custGeom>
            <a:avLst/>
            <a:gdLst>
              <a:gd name="T0" fmla="*/ 817 w 936"/>
              <a:gd name="T1" fmla="*/ 525 h 1108"/>
              <a:gd name="T2" fmla="*/ 817 w 936"/>
              <a:gd name="T3" fmla="*/ 232 h 1108"/>
              <a:gd name="T4" fmla="*/ 525 w 936"/>
              <a:gd name="T5" fmla="*/ 232 h 1108"/>
              <a:gd name="T6" fmla="*/ 525 w 936"/>
              <a:gd name="T7" fmla="*/ 525 h 1108"/>
              <a:gd name="T8" fmla="*/ 817 w 936"/>
              <a:gd name="T9" fmla="*/ 525 h 1108"/>
              <a:gd name="T10" fmla="*/ 730 w 936"/>
              <a:gd name="T11" fmla="*/ 875 h 1108"/>
              <a:gd name="T12" fmla="*/ 817 w 936"/>
              <a:gd name="T13" fmla="*/ 787 h 1108"/>
              <a:gd name="T14" fmla="*/ 730 w 936"/>
              <a:gd name="T15" fmla="*/ 700 h 1108"/>
              <a:gd name="T16" fmla="*/ 642 w 936"/>
              <a:gd name="T17" fmla="*/ 787 h 1108"/>
              <a:gd name="T18" fmla="*/ 730 w 936"/>
              <a:gd name="T19" fmla="*/ 875 h 1108"/>
              <a:gd name="T20" fmla="*/ 410 w 936"/>
              <a:gd name="T21" fmla="*/ 525 h 1108"/>
              <a:gd name="T22" fmla="*/ 410 w 936"/>
              <a:gd name="T23" fmla="*/ 232 h 1108"/>
              <a:gd name="T24" fmla="*/ 117 w 936"/>
              <a:gd name="T25" fmla="*/ 232 h 1108"/>
              <a:gd name="T26" fmla="*/ 117 w 936"/>
              <a:gd name="T27" fmla="*/ 525 h 1108"/>
              <a:gd name="T28" fmla="*/ 410 w 936"/>
              <a:gd name="T29" fmla="*/ 525 h 1108"/>
              <a:gd name="T30" fmla="*/ 205 w 936"/>
              <a:gd name="T31" fmla="*/ 875 h 1108"/>
              <a:gd name="T32" fmla="*/ 292 w 936"/>
              <a:gd name="T33" fmla="*/ 787 h 1108"/>
              <a:gd name="T34" fmla="*/ 205 w 936"/>
              <a:gd name="T35" fmla="*/ 700 h 1108"/>
              <a:gd name="T36" fmla="*/ 117 w 936"/>
              <a:gd name="T37" fmla="*/ 787 h 1108"/>
              <a:gd name="T38" fmla="*/ 205 w 936"/>
              <a:gd name="T39" fmla="*/ 875 h 1108"/>
              <a:gd name="T40" fmla="*/ 467 w 936"/>
              <a:gd name="T41" fmla="*/ 0 h 1108"/>
              <a:gd name="T42" fmla="*/ 935 w 936"/>
              <a:gd name="T43" fmla="*/ 232 h 1108"/>
              <a:gd name="T44" fmla="*/ 935 w 936"/>
              <a:gd name="T45" fmla="*/ 787 h 1108"/>
              <a:gd name="T46" fmla="*/ 730 w 936"/>
              <a:gd name="T47" fmla="*/ 990 h 1108"/>
              <a:gd name="T48" fmla="*/ 817 w 936"/>
              <a:gd name="T49" fmla="*/ 1077 h 1108"/>
              <a:gd name="T50" fmla="*/ 817 w 936"/>
              <a:gd name="T51" fmla="*/ 1107 h 1108"/>
              <a:gd name="T52" fmla="*/ 117 w 936"/>
              <a:gd name="T53" fmla="*/ 1107 h 1108"/>
              <a:gd name="T54" fmla="*/ 117 w 936"/>
              <a:gd name="T55" fmla="*/ 1077 h 1108"/>
              <a:gd name="T56" fmla="*/ 205 w 936"/>
              <a:gd name="T57" fmla="*/ 990 h 1108"/>
              <a:gd name="T58" fmla="*/ 0 w 936"/>
              <a:gd name="T59" fmla="*/ 787 h 1108"/>
              <a:gd name="T60" fmla="*/ 0 w 936"/>
              <a:gd name="T61" fmla="*/ 232 h 1108"/>
              <a:gd name="T62" fmla="*/ 467 w 936"/>
              <a:gd name="T63" fmla="*/ 0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936" h="1108">
                <a:moveTo>
                  <a:pt x="817" y="525"/>
                </a:moveTo>
                <a:lnTo>
                  <a:pt x="817" y="232"/>
                </a:lnTo>
                <a:lnTo>
                  <a:pt x="525" y="232"/>
                </a:lnTo>
                <a:lnTo>
                  <a:pt x="525" y="525"/>
                </a:lnTo>
                <a:lnTo>
                  <a:pt x="817" y="525"/>
                </a:lnTo>
                <a:close/>
                <a:moveTo>
                  <a:pt x="730" y="875"/>
                </a:moveTo>
                <a:cubicBezTo>
                  <a:pt x="779" y="875"/>
                  <a:pt x="817" y="836"/>
                  <a:pt x="817" y="787"/>
                </a:cubicBezTo>
                <a:cubicBezTo>
                  <a:pt x="817" y="738"/>
                  <a:pt x="779" y="700"/>
                  <a:pt x="730" y="700"/>
                </a:cubicBezTo>
                <a:cubicBezTo>
                  <a:pt x="681" y="700"/>
                  <a:pt x="642" y="738"/>
                  <a:pt x="642" y="787"/>
                </a:cubicBezTo>
                <a:cubicBezTo>
                  <a:pt x="642" y="836"/>
                  <a:pt x="681" y="875"/>
                  <a:pt x="730" y="875"/>
                </a:cubicBezTo>
                <a:close/>
                <a:moveTo>
                  <a:pt x="410" y="525"/>
                </a:moveTo>
                <a:lnTo>
                  <a:pt x="410" y="232"/>
                </a:lnTo>
                <a:lnTo>
                  <a:pt x="117" y="232"/>
                </a:lnTo>
                <a:lnTo>
                  <a:pt x="117" y="525"/>
                </a:lnTo>
                <a:lnTo>
                  <a:pt x="410" y="525"/>
                </a:lnTo>
                <a:close/>
                <a:moveTo>
                  <a:pt x="205" y="875"/>
                </a:moveTo>
                <a:cubicBezTo>
                  <a:pt x="254" y="875"/>
                  <a:pt x="292" y="836"/>
                  <a:pt x="292" y="787"/>
                </a:cubicBezTo>
                <a:cubicBezTo>
                  <a:pt x="292" y="738"/>
                  <a:pt x="254" y="700"/>
                  <a:pt x="205" y="700"/>
                </a:cubicBezTo>
                <a:cubicBezTo>
                  <a:pt x="156" y="700"/>
                  <a:pt x="117" y="738"/>
                  <a:pt x="117" y="787"/>
                </a:cubicBezTo>
                <a:cubicBezTo>
                  <a:pt x="117" y="836"/>
                  <a:pt x="156" y="875"/>
                  <a:pt x="205" y="875"/>
                </a:cubicBezTo>
                <a:close/>
                <a:moveTo>
                  <a:pt x="467" y="0"/>
                </a:moveTo>
                <a:cubicBezTo>
                  <a:pt x="724" y="0"/>
                  <a:pt x="935" y="27"/>
                  <a:pt x="935" y="232"/>
                </a:cubicBezTo>
                <a:lnTo>
                  <a:pt x="935" y="787"/>
                </a:lnTo>
                <a:cubicBezTo>
                  <a:pt x="935" y="899"/>
                  <a:pt x="842" y="990"/>
                  <a:pt x="730" y="990"/>
                </a:cubicBezTo>
                <a:lnTo>
                  <a:pt x="817" y="1077"/>
                </a:lnTo>
                <a:lnTo>
                  <a:pt x="817" y="1107"/>
                </a:lnTo>
                <a:lnTo>
                  <a:pt x="117" y="1107"/>
                </a:lnTo>
                <a:lnTo>
                  <a:pt x="117" y="1077"/>
                </a:lnTo>
                <a:lnTo>
                  <a:pt x="205" y="990"/>
                </a:lnTo>
                <a:cubicBezTo>
                  <a:pt x="93" y="990"/>
                  <a:pt x="0" y="899"/>
                  <a:pt x="0" y="787"/>
                </a:cubicBezTo>
                <a:lnTo>
                  <a:pt x="0" y="232"/>
                </a:lnTo>
                <a:cubicBezTo>
                  <a:pt x="0" y="27"/>
                  <a:pt x="210" y="0"/>
                  <a:pt x="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571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>
            <a:off x="1055687" y="675483"/>
            <a:ext cx="488950" cy="282575"/>
          </a:xfrm>
          <a:custGeom>
            <a:avLst/>
            <a:gdLst>
              <a:gd name="T0" fmla="*/ 0 w 1357"/>
              <a:gd name="T1" fmla="*/ 457 h 783"/>
              <a:gd name="T2" fmla="*/ 82 w 1357"/>
              <a:gd name="T3" fmla="*/ 375 h 783"/>
              <a:gd name="T4" fmla="*/ 407 w 1357"/>
              <a:gd name="T5" fmla="*/ 700 h 783"/>
              <a:gd name="T6" fmla="*/ 325 w 1357"/>
              <a:gd name="T7" fmla="*/ 782 h 783"/>
              <a:gd name="T8" fmla="*/ 0 w 1357"/>
              <a:gd name="T9" fmla="*/ 457 h 783"/>
              <a:gd name="T10" fmla="*/ 1271 w 1357"/>
              <a:gd name="T11" fmla="*/ 0 h 783"/>
              <a:gd name="T12" fmla="*/ 1356 w 1357"/>
              <a:gd name="T13" fmla="*/ 82 h 783"/>
              <a:gd name="T14" fmla="*/ 656 w 1357"/>
              <a:gd name="T15" fmla="*/ 782 h 783"/>
              <a:gd name="T16" fmla="*/ 328 w 1357"/>
              <a:gd name="T17" fmla="*/ 457 h 783"/>
              <a:gd name="T18" fmla="*/ 413 w 1357"/>
              <a:gd name="T19" fmla="*/ 375 h 783"/>
              <a:gd name="T20" fmla="*/ 656 w 1357"/>
              <a:gd name="T21" fmla="*/ 618 h 783"/>
              <a:gd name="T22" fmla="*/ 1271 w 1357"/>
              <a:gd name="T23" fmla="*/ 0 h 783"/>
              <a:gd name="T24" fmla="*/ 1025 w 1357"/>
              <a:gd name="T25" fmla="*/ 82 h 783"/>
              <a:gd name="T26" fmla="*/ 656 w 1357"/>
              <a:gd name="T27" fmla="*/ 454 h 783"/>
              <a:gd name="T28" fmla="*/ 574 w 1357"/>
              <a:gd name="T29" fmla="*/ 372 h 783"/>
              <a:gd name="T30" fmla="*/ 943 w 1357"/>
              <a:gd name="T31" fmla="*/ 0 h 783"/>
              <a:gd name="T32" fmla="*/ 1025 w 1357"/>
              <a:gd name="T33" fmla="*/ 82 h 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57" h="783">
                <a:moveTo>
                  <a:pt x="0" y="457"/>
                </a:moveTo>
                <a:lnTo>
                  <a:pt x="82" y="375"/>
                </a:lnTo>
                <a:lnTo>
                  <a:pt x="407" y="700"/>
                </a:lnTo>
                <a:lnTo>
                  <a:pt x="325" y="782"/>
                </a:lnTo>
                <a:lnTo>
                  <a:pt x="0" y="457"/>
                </a:lnTo>
                <a:close/>
                <a:moveTo>
                  <a:pt x="1271" y="0"/>
                </a:moveTo>
                <a:lnTo>
                  <a:pt x="1356" y="82"/>
                </a:lnTo>
                <a:lnTo>
                  <a:pt x="656" y="782"/>
                </a:lnTo>
                <a:lnTo>
                  <a:pt x="328" y="457"/>
                </a:lnTo>
                <a:lnTo>
                  <a:pt x="413" y="375"/>
                </a:lnTo>
                <a:lnTo>
                  <a:pt x="656" y="618"/>
                </a:lnTo>
                <a:lnTo>
                  <a:pt x="1271" y="0"/>
                </a:lnTo>
                <a:close/>
                <a:moveTo>
                  <a:pt x="1025" y="82"/>
                </a:moveTo>
                <a:lnTo>
                  <a:pt x="656" y="454"/>
                </a:lnTo>
                <a:lnTo>
                  <a:pt x="574" y="372"/>
                </a:lnTo>
                <a:lnTo>
                  <a:pt x="943" y="0"/>
                </a:lnTo>
                <a:lnTo>
                  <a:pt x="1025" y="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2203449" y="596108"/>
            <a:ext cx="336550" cy="441325"/>
          </a:xfrm>
          <a:custGeom>
            <a:avLst/>
            <a:gdLst>
              <a:gd name="T0" fmla="*/ 700 w 936"/>
              <a:gd name="T1" fmla="*/ 875 h 1226"/>
              <a:gd name="T2" fmla="*/ 700 w 936"/>
              <a:gd name="T3" fmla="*/ 760 h 1226"/>
              <a:gd name="T4" fmla="*/ 525 w 936"/>
              <a:gd name="T5" fmla="*/ 760 h 1226"/>
              <a:gd name="T6" fmla="*/ 525 w 936"/>
              <a:gd name="T7" fmla="*/ 585 h 1226"/>
              <a:gd name="T8" fmla="*/ 410 w 936"/>
              <a:gd name="T9" fmla="*/ 585 h 1226"/>
              <a:gd name="T10" fmla="*/ 410 w 936"/>
              <a:gd name="T11" fmla="*/ 760 h 1226"/>
              <a:gd name="T12" fmla="*/ 235 w 936"/>
              <a:gd name="T13" fmla="*/ 760 h 1226"/>
              <a:gd name="T14" fmla="*/ 235 w 936"/>
              <a:gd name="T15" fmla="*/ 875 h 1226"/>
              <a:gd name="T16" fmla="*/ 410 w 936"/>
              <a:gd name="T17" fmla="*/ 875 h 1226"/>
              <a:gd name="T18" fmla="*/ 410 w 936"/>
              <a:gd name="T19" fmla="*/ 1050 h 1226"/>
              <a:gd name="T20" fmla="*/ 525 w 936"/>
              <a:gd name="T21" fmla="*/ 1050 h 1226"/>
              <a:gd name="T22" fmla="*/ 525 w 936"/>
              <a:gd name="T23" fmla="*/ 875 h 1226"/>
              <a:gd name="T24" fmla="*/ 700 w 936"/>
              <a:gd name="T25" fmla="*/ 875 h 1226"/>
              <a:gd name="T26" fmla="*/ 287 w 936"/>
              <a:gd name="T27" fmla="*/ 293 h 1226"/>
              <a:gd name="T28" fmla="*/ 287 w 936"/>
              <a:gd name="T29" fmla="*/ 410 h 1226"/>
              <a:gd name="T30" fmla="*/ 648 w 936"/>
              <a:gd name="T31" fmla="*/ 410 h 1226"/>
              <a:gd name="T32" fmla="*/ 648 w 936"/>
              <a:gd name="T33" fmla="*/ 293 h 1226"/>
              <a:gd name="T34" fmla="*/ 468 w 936"/>
              <a:gd name="T35" fmla="*/ 112 h 1226"/>
              <a:gd name="T36" fmla="*/ 287 w 936"/>
              <a:gd name="T37" fmla="*/ 293 h 1226"/>
              <a:gd name="T38" fmla="*/ 818 w 936"/>
              <a:gd name="T39" fmla="*/ 410 h 1226"/>
              <a:gd name="T40" fmla="*/ 935 w 936"/>
              <a:gd name="T41" fmla="*/ 525 h 1226"/>
              <a:gd name="T42" fmla="*/ 935 w 936"/>
              <a:gd name="T43" fmla="*/ 1110 h 1226"/>
              <a:gd name="T44" fmla="*/ 818 w 936"/>
              <a:gd name="T45" fmla="*/ 1225 h 1226"/>
              <a:gd name="T46" fmla="*/ 118 w 936"/>
              <a:gd name="T47" fmla="*/ 1225 h 1226"/>
              <a:gd name="T48" fmla="*/ 0 w 936"/>
              <a:gd name="T49" fmla="*/ 1110 h 1226"/>
              <a:gd name="T50" fmla="*/ 0 w 936"/>
              <a:gd name="T51" fmla="*/ 525 h 1226"/>
              <a:gd name="T52" fmla="*/ 118 w 936"/>
              <a:gd name="T53" fmla="*/ 410 h 1226"/>
              <a:gd name="T54" fmla="*/ 175 w 936"/>
              <a:gd name="T55" fmla="*/ 410 h 1226"/>
              <a:gd name="T56" fmla="*/ 175 w 936"/>
              <a:gd name="T57" fmla="*/ 293 h 1226"/>
              <a:gd name="T58" fmla="*/ 468 w 936"/>
              <a:gd name="T59" fmla="*/ 0 h 1226"/>
              <a:gd name="T60" fmla="*/ 760 w 936"/>
              <a:gd name="T61" fmla="*/ 293 h 1226"/>
              <a:gd name="T62" fmla="*/ 760 w 936"/>
              <a:gd name="T63" fmla="*/ 410 h 1226"/>
              <a:gd name="T64" fmla="*/ 818 w 936"/>
              <a:gd name="T65" fmla="*/ 410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36" h="1226">
                <a:moveTo>
                  <a:pt x="700" y="875"/>
                </a:moveTo>
                <a:lnTo>
                  <a:pt x="700" y="760"/>
                </a:lnTo>
                <a:lnTo>
                  <a:pt x="525" y="760"/>
                </a:lnTo>
                <a:lnTo>
                  <a:pt x="525" y="585"/>
                </a:lnTo>
                <a:lnTo>
                  <a:pt x="410" y="585"/>
                </a:lnTo>
                <a:lnTo>
                  <a:pt x="410" y="760"/>
                </a:lnTo>
                <a:lnTo>
                  <a:pt x="235" y="760"/>
                </a:lnTo>
                <a:lnTo>
                  <a:pt x="235" y="875"/>
                </a:lnTo>
                <a:lnTo>
                  <a:pt x="410" y="875"/>
                </a:lnTo>
                <a:lnTo>
                  <a:pt x="410" y="1050"/>
                </a:lnTo>
                <a:lnTo>
                  <a:pt x="525" y="1050"/>
                </a:lnTo>
                <a:lnTo>
                  <a:pt x="525" y="875"/>
                </a:lnTo>
                <a:lnTo>
                  <a:pt x="700" y="875"/>
                </a:lnTo>
                <a:close/>
                <a:moveTo>
                  <a:pt x="287" y="293"/>
                </a:moveTo>
                <a:lnTo>
                  <a:pt x="287" y="410"/>
                </a:lnTo>
                <a:lnTo>
                  <a:pt x="648" y="410"/>
                </a:lnTo>
                <a:lnTo>
                  <a:pt x="648" y="293"/>
                </a:lnTo>
                <a:cubicBezTo>
                  <a:pt x="648" y="194"/>
                  <a:pt x="566" y="112"/>
                  <a:pt x="468" y="112"/>
                </a:cubicBezTo>
                <a:cubicBezTo>
                  <a:pt x="369" y="112"/>
                  <a:pt x="287" y="194"/>
                  <a:pt x="287" y="293"/>
                </a:cubicBezTo>
                <a:close/>
                <a:moveTo>
                  <a:pt x="818" y="410"/>
                </a:moveTo>
                <a:cubicBezTo>
                  <a:pt x="881" y="410"/>
                  <a:pt x="935" y="462"/>
                  <a:pt x="935" y="525"/>
                </a:cubicBezTo>
                <a:lnTo>
                  <a:pt x="935" y="1110"/>
                </a:lnTo>
                <a:cubicBezTo>
                  <a:pt x="935" y="1173"/>
                  <a:pt x="881" y="1225"/>
                  <a:pt x="818" y="1225"/>
                </a:cubicBezTo>
                <a:lnTo>
                  <a:pt x="118" y="1225"/>
                </a:lnTo>
                <a:cubicBezTo>
                  <a:pt x="55" y="1225"/>
                  <a:pt x="0" y="1173"/>
                  <a:pt x="0" y="1110"/>
                </a:cubicBezTo>
                <a:lnTo>
                  <a:pt x="0" y="525"/>
                </a:lnTo>
                <a:cubicBezTo>
                  <a:pt x="0" y="462"/>
                  <a:pt x="55" y="410"/>
                  <a:pt x="118" y="410"/>
                </a:cubicBezTo>
                <a:lnTo>
                  <a:pt x="175" y="410"/>
                </a:lnTo>
                <a:lnTo>
                  <a:pt x="175" y="293"/>
                </a:lnTo>
                <a:cubicBezTo>
                  <a:pt x="175" y="131"/>
                  <a:pt x="306" y="0"/>
                  <a:pt x="468" y="0"/>
                </a:cubicBezTo>
                <a:cubicBezTo>
                  <a:pt x="629" y="0"/>
                  <a:pt x="760" y="131"/>
                  <a:pt x="760" y="293"/>
                </a:cubicBezTo>
                <a:lnTo>
                  <a:pt x="760" y="410"/>
                </a:lnTo>
                <a:lnTo>
                  <a:pt x="818" y="4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" name="Freeform 4"/>
          <p:cNvSpPr>
            <a:spLocks noChangeArrowheads="1"/>
          </p:cNvSpPr>
          <p:nvPr/>
        </p:nvSpPr>
        <p:spPr bwMode="auto">
          <a:xfrm>
            <a:off x="3297239" y="670719"/>
            <a:ext cx="293687" cy="293688"/>
          </a:xfrm>
          <a:custGeom>
            <a:avLst/>
            <a:gdLst>
              <a:gd name="T0" fmla="*/ 407 w 816"/>
              <a:gd name="T1" fmla="*/ 0 h 816"/>
              <a:gd name="T2" fmla="*/ 796 w 816"/>
              <a:gd name="T3" fmla="*/ 582 h 816"/>
              <a:gd name="T4" fmla="*/ 19 w 816"/>
              <a:gd name="T5" fmla="*/ 582 h 816"/>
              <a:gd name="T6" fmla="*/ 407 w 816"/>
              <a:gd name="T7" fmla="*/ 0 h 816"/>
              <a:gd name="T8" fmla="*/ 0 w 816"/>
              <a:gd name="T9" fmla="*/ 700 h 816"/>
              <a:gd name="T10" fmla="*/ 815 w 816"/>
              <a:gd name="T11" fmla="*/ 700 h 816"/>
              <a:gd name="T12" fmla="*/ 815 w 816"/>
              <a:gd name="T13" fmla="*/ 815 h 816"/>
              <a:gd name="T14" fmla="*/ 0 w 816"/>
              <a:gd name="T15" fmla="*/ 815 h 816"/>
              <a:gd name="T16" fmla="*/ 0 w 816"/>
              <a:gd name="T17" fmla="*/ 70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16" h="816">
                <a:moveTo>
                  <a:pt x="407" y="0"/>
                </a:moveTo>
                <a:lnTo>
                  <a:pt x="796" y="582"/>
                </a:lnTo>
                <a:lnTo>
                  <a:pt x="19" y="582"/>
                </a:lnTo>
                <a:lnTo>
                  <a:pt x="407" y="0"/>
                </a:lnTo>
                <a:close/>
                <a:moveTo>
                  <a:pt x="0" y="700"/>
                </a:moveTo>
                <a:lnTo>
                  <a:pt x="815" y="700"/>
                </a:lnTo>
                <a:lnTo>
                  <a:pt x="815" y="815"/>
                </a:lnTo>
                <a:lnTo>
                  <a:pt x="0" y="815"/>
                </a:lnTo>
                <a:lnTo>
                  <a:pt x="0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" name="Freeform 5"/>
          <p:cNvSpPr>
            <a:spLocks noChangeArrowheads="1"/>
          </p:cNvSpPr>
          <p:nvPr/>
        </p:nvSpPr>
        <p:spPr bwMode="auto">
          <a:xfrm>
            <a:off x="4370389" y="607219"/>
            <a:ext cx="293687" cy="419100"/>
          </a:xfrm>
          <a:custGeom>
            <a:avLst/>
            <a:gdLst>
              <a:gd name="T0" fmla="*/ 577 w 816"/>
              <a:gd name="T1" fmla="*/ 323 h 1166"/>
              <a:gd name="T2" fmla="*/ 577 w 816"/>
              <a:gd name="T3" fmla="*/ 293 h 1166"/>
              <a:gd name="T4" fmla="*/ 522 w 816"/>
              <a:gd name="T5" fmla="*/ 238 h 1166"/>
              <a:gd name="T6" fmla="*/ 492 w 816"/>
              <a:gd name="T7" fmla="*/ 238 h 1166"/>
              <a:gd name="T8" fmla="*/ 451 w 816"/>
              <a:gd name="T9" fmla="*/ 279 h 1166"/>
              <a:gd name="T10" fmla="*/ 536 w 816"/>
              <a:gd name="T11" fmla="*/ 364 h 1166"/>
              <a:gd name="T12" fmla="*/ 577 w 816"/>
              <a:gd name="T13" fmla="*/ 323 h 1166"/>
              <a:gd name="T14" fmla="*/ 317 w 816"/>
              <a:gd name="T15" fmla="*/ 582 h 1166"/>
              <a:gd name="T16" fmla="*/ 511 w 816"/>
              <a:gd name="T17" fmla="*/ 388 h 1166"/>
              <a:gd name="T18" fmla="*/ 426 w 816"/>
              <a:gd name="T19" fmla="*/ 304 h 1166"/>
              <a:gd name="T20" fmla="*/ 232 w 816"/>
              <a:gd name="T21" fmla="*/ 498 h 1166"/>
              <a:gd name="T22" fmla="*/ 232 w 816"/>
              <a:gd name="T23" fmla="*/ 582 h 1166"/>
              <a:gd name="T24" fmla="*/ 317 w 816"/>
              <a:gd name="T25" fmla="*/ 582 h 1166"/>
              <a:gd name="T26" fmla="*/ 407 w 816"/>
              <a:gd name="T27" fmla="*/ 0 h 1166"/>
              <a:gd name="T28" fmla="*/ 815 w 816"/>
              <a:gd name="T29" fmla="*/ 407 h 1166"/>
              <a:gd name="T30" fmla="*/ 407 w 816"/>
              <a:gd name="T31" fmla="*/ 1165 h 1166"/>
              <a:gd name="T32" fmla="*/ 0 w 816"/>
              <a:gd name="T33" fmla="*/ 407 h 1166"/>
              <a:gd name="T34" fmla="*/ 407 w 816"/>
              <a:gd name="T35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6" h="1166">
                <a:moveTo>
                  <a:pt x="577" y="323"/>
                </a:moveTo>
                <a:cubicBezTo>
                  <a:pt x="585" y="314"/>
                  <a:pt x="585" y="301"/>
                  <a:pt x="577" y="293"/>
                </a:cubicBezTo>
                <a:lnTo>
                  <a:pt x="522" y="238"/>
                </a:lnTo>
                <a:cubicBezTo>
                  <a:pt x="514" y="230"/>
                  <a:pt x="500" y="230"/>
                  <a:pt x="492" y="238"/>
                </a:cubicBezTo>
                <a:lnTo>
                  <a:pt x="451" y="279"/>
                </a:lnTo>
                <a:lnTo>
                  <a:pt x="536" y="364"/>
                </a:lnTo>
                <a:lnTo>
                  <a:pt x="577" y="323"/>
                </a:lnTo>
                <a:close/>
                <a:moveTo>
                  <a:pt x="317" y="582"/>
                </a:moveTo>
                <a:lnTo>
                  <a:pt x="511" y="388"/>
                </a:lnTo>
                <a:lnTo>
                  <a:pt x="426" y="304"/>
                </a:lnTo>
                <a:lnTo>
                  <a:pt x="232" y="498"/>
                </a:lnTo>
                <a:lnTo>
                  <a:pt x="232" y="582"/>
                </a:lnTo>
                <a:lnTo>
                  <a:pt x="317" y="582"/>
                </a:lnTo>
                <a:close/>
                <a:moveTo>
                  <a:pt x="407" y="0"/>
                </a:moveTo>
                <a:cubicBezTo>
                  <a:pt x="631" y="0"/>
                  <a:pt x="815" y="183"/>
                  <a:pt x="815" y="407"/>
                </a:cubicBezTo>
                <a:cubicBezTo>
                  <a:pt x="815" y="714"/>
                  <a:pt x="407" y="1165"/>
                  <a:pt x="407" y="1165"/>
                </a:cubicBezTo>
                <a:cubicBezTo>
                  <a:pt x="407" y="1165"/>
                  <a:pt x="0" y="714"/>
                  <a:pt x="0" y="407"/>
                </a:cubicBezTo>
                <a:cubicBezTo>
                  <a:pt x="0" y="183"/>
                  <a:pt x="183" y="0"/>
                  <a:pt x="4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5357812" y="627858"/>
            <a:ext cx="463550" cy="377825"/>
          </a:xfrm>
          <a:custGeom>
            <a:avLst/>
            <a:gdLst>
              <a:gd name="T0" fmla="*/ 350 w 1286"/>
              <a:gd name="T1" fmla="*/ 525 h 1051"/>
              <a:gd name="T2" fmla="*/ 350 w 1286"/>
              <a:gd name="T3" fmla="*/ 643 h 1051"/>
              <a:gd name="T4" fmla="*/ 235 w 1286"/>
              <a:gd name="T5" fmla="*/ 643 h 1051"/>
              <a:gd name="T6" fmla="*/ 235 w 1286"/>
              <a:gd name="T7" fmla="*/ 525 h 1051"/>
              <a:gd name="T8" fmla="*/ 350 w 1286"/>
              <a:gd name="T9" fmla="*/ 525 h 1051"/>
              <a:gd name="T10" fmla="*/ 350 w 1286"/>
              <a:gd name="T11" fmla="*/ 408 h 1051"/>
              <a:gd name="T12" fmla="*/ 235 w 1286"/>
              <a:gd name="T13" fmla="*/ 408 h 1051"/>
              <a:gd name="T14" fmla="*/ 235 w 1286"/>
              <a:gd name="T15" fmla="*/ 293 h 1051"/>
              <a:gd name="T16" fmla="*/ 350 w 1286"/>
              <a:gd name="T17" fmla="*/ 293 h 1051"/>
              <a:gd name="T18" fmla="*/ 350 w 1286"/>
              <a:gd name="T19" fmla="*/ 408 h 1051"/>
              <a:gd name="T20" fmla="*/ 1050 w 1286"/>
              <a:gd name="T21" fmla="*/ 525 h 1051"/>
              <a:gd name="T22" fmla="*/ 1050 w 1286"/>
              <a:gd name="T23" fmla="*/ 643 h 1051"/>
              <a:gd name="T24" fmla="*/ 410 w 1286"/>
              <a:gd name="T25" fmla="*/ 643 h 1051"/>
              <a:gd name="T26" fmla="*/ 410 w 1286"/>
              <a:gd name="T27" fmla="*/ 525 h 1051"/>
              <a:gd name="T28" fmla="*/ 1050 w 1286"/>
              <a:gd name="T29" fmla="*/ 525 h 1051"/>
              <a:gd name="T30" fmla="*/ 1050 w 1286"/>
              <a:gd name="T31" fmla="*/ 408 h 1051"/>
              <a:gd name="T32" fmla="*/ 410 w 1286"/>
              <a:gd name="T33" fmla="*/ 408 h 1051"/>
              <a:gd name="T34" fmla="*/ 410 w 1286"/>
              <a:gd name="T35" fmla="*/ 293 h 1051"/>
              <a:gd name="T36" fmla="*/ 1050 w 1286"/>
              <a:gd name="T37" fmla="*/ 293 h 1051"/>
              <a:gd name="T38" fmla="*/ 1050 w 1286"/>
              <a:gd name="T39" fmla="*/ 408 h 1051"/>
              <a:gd name="T40" fmla="*/ 1168 w 1286"/>
              <a:gd name="T41" fmla="*/ 818 h 1051"/>
              <a:gd name="T42" fmla="*/ 1168 w 1286"/>
              <a:gd name="T43" fmla="*/ 118 h 1051"/>
              <a:gd name="T44" fmla="*/ 118 w 1286"/>
              <a:gd name="T45" fmla="*/ 118 h 1051"/>
              <a:gd name="T46" fmla="*/ 118 w 1286"/>
              <a:gd name="T47" fmla="*/ 818 h 1051"/>
              <a:gd name="T48" fmla="*/ 1168 w 1286"/>
              <a:gd name="T49" fmla="*/ 818 h 1051"/>
              <a:gd name="T50" fmla="*/ 1285 w 1286"/>
              <a:gd name="T51" fmla="*/ 118 h 1051"/>
              <a:gd name="T52" fmla="*/ 1283 w 1286"/>
              <a:gd name="T53" fmla="*/ 818 h 1051"/>
              <a:gd name="T54" fmla="*/ 1168 w 1286"/>
              <a:gd name="T55" fmla="*/ 933 h 1051"/>
              <a:gd name="T56" fmla="*/ 875 w 1286"/>
              <a:gd name="T57" fmla="*/ 933 h 1051"/>
              <a:gd name="T58" fmla="*/ 875 w 1286"/>
              <a:gd name="T59" fmla="*/ 1050 h 1051"/>
              <a:gd name="T60" fmla="*/ 410 w 1286"/>
              <a:gd name="T61" fmla="*/ 1050 h 1051"/>
              <a:gd name="T62" fmla="*/ 410 w 1286"/>
              <a:gd name="T63" fmla="*/ 933 h 1051"/>
              <a:gd name="T64" fmla="*/ 118 w 1286"/>
              <a:gd name="T65" fmla="*/ 933 h 1051"/>
              <a:gd name="T66" fmla="*/ 0 w 1286"/>
              <a:gd name="T67" fmla="*/ 818 h 1051"/>
              <a:gd name="T68" fmla="*/ 0 w 1286"/>
              <a:gd name="T69" fmla="*/ 118 h 1051"/>
              <a:gd name="T70" fmla="*/ 118 w 1286"/>
              <a:gd name="T71" fmla="*/ 0 h 1051"/>
              <a:gd name="T72" fmla="*/ 1168 w 1286"/>
              <a:gd name="T73" fmla="*/ 0 h 1051"/>
              <a:gd name="T74" fmla="*/ 1285 w 1286"/>
              <a:gd name="T75" fmla="*/ 11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86" h="1051">
                <a:moveTo>
                  <a:pt x="350" y="525"/>
                </a:moveTo>
                <a:lnTo>
                  <a:pt x="350" y="643"/>
                </a:lnTo>
                <a:lnTo>
                  <a:pt x="235" y="643"/>
                </a:lnTo>
                <a:lnTo>
                  <a:pt x="235" y="525"/>
                </a:lnTo>
                <a:lnTo>
                  <a:pt x="350" y="525"/>
                </a:lnTo>
                <a:close/>
                <a:moveTo>
                  <a:pt x="350" y="408"/>
                </a:moveTo>
                <a:lnTo>
                  <a:pt x="235" y="408"/>
                </a:lnTo>
                <a:lnTo>
                  <a:pt x="235" y="293"/>
                </a:lnTo>
                <a:lnTo>
                  <a:pt x="350" y="293"/>
                </a:lnTo>
                <a:lnTo>
                  <a:pt x="350" y="408"/>
                </a:lnTo>
                <a:close/>
                <a:moveTo>
                  <a:pt x="1050" y="525"/>
                </a:moveTo>
                <a:lnTo>
                  <a:pt x="1050" y="643"/>
                </a:lnTo>
                <a:lnTo>
                  <a:pt x="410" y="643"/>
                </a:lnTo>
                <a:lnTo>
                  <a:pt x="410" y="525"/>
                </a:lnTo>
                <a:lnTo>
                  <a:pt x="1050" y="525"/>
                </a:lnTo>
                <a:close/>
                <a:moveTo>
                  <a:pt x="1050" y="408"/>
                </a:moveTo>
                <a:lnTo>
                  <a:pt x="410" y="408"/>
                </a:lnTo>
                <a:lnTo>
                  <a:pt x="410" y="293"/>
                </a:lnTo>
                <a:lnTo>
                  <a:pt x="1050" y="293"/>
                </a:lnTo>
                <a:lnTo>
                  <a:pt x="1050" y="408"/>
                </a:lnTo>
                <a:close/>
                <a:moveTo>
                  <a:pt x="1168" y="818"/>
                </a:moveTo>
                <a:lnTo>
                  <a:pt x="1168" y="118"/>
                </a:lnTo>
                <a:lnTo>
                  <a:pt x="118" y="118"/>
                </a:lnTo>
                <a:lnTo>
                  <a:pt x="118" y="818"/>
                </a:lnTo>
                <a:lnTo>
                  <a:pt x="1168" y="818"/>
                </a:lnTo>
                <a:close/>
                <a:moveTo>
                  <a:pt x="1285" y="118"/>
                </a:moveTo>
                <a:lnTo>
                  <a:pt x="1283" y="818"/>
                </a:lnTo>
                <a:cubicBezTo>
                  <a:pt x="1283" y="881"/>
                  <a:pt x="1231" y="933"/>
                  <a:pt x="1168" y="933"/>
                </a:cubicBezTo>
                <a:lnTo>
                  <a:pt x="875" y="933"/>
                </a:lnTo>
                <a:lnTo>
                  <a:pt x="875" y="1050"/>
                </a:lnTo>
                <a:lnTo>
                  <a:pt x="410" y="1050"/>
                </a:lnTo>
                <a:lnTo>
                  <a:pt x="410" y="933"/>
                </a:lnTo>
                <a:lnTo>
                  <a:pt x="118" y="933"/>
                </a:lnTo>
                <a:cubicBezTo>
                  <a:pt x="55" y="933"/>
                  <a:pt x="0" y="881"/>
                  <a:pt x="0" y="818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1168" y="0"/>
                </a:lnTo>
                <a:cubicBezTo>
                  <a:pt x="1231" y="0"/>
                  <a:pt x="1285" y="55"/>
                  <a:pt x="1285" y="11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6492874" y="753269"/>
            <a:ext cx="336550" cy="127000"/>
          </a:xfrm>
          <a:custGeom>
            <a:avLst/>
            <a:gdLst>
              <a:gd name="T0" fmla="*/ 0 w 936"/>
              <a:gd name="T1" fmla="*/ 350 h 351"/>
              <a:gd name="T2" fmla="*/ 0 w 936"/>
              <a:gd name="T3" fmla="*/ 233 h 351"/>
              <a:gd name="T4" fmla="*/ 935 w 936"/>
              <a:gd name="T5" fmla="*/ 233 h 351"/>
              <a:gd name="T6" fmla="*/ 935 w 936"/>
              <a:gd name="T7" fmla="*/ 350 h 351"/>
              <a:gd name="T8" fmla="*/ 0 w 936"/>
              <a:gd name="T9" fmla="*/ 350 h 351"/>
              <a:gd name="T10" fmla="*/ 935 w 936"/>
              <a:gd name="T11" fmla="*/ 0 h 351"/>
              <a:gd name="T12" fmla="*/ 935 w 936"/>
              <a:gd name="T13" fmla="*/ 118 h 351"/>
              <a:gd name="T14" fmla="*/ 0 w 936"/>
              <a:gd name="T15" fmla="*/ 118 h 351"/>
              <a:gd name="T16" fmla="*/ 0 w 936"/>
              <a:gd name="T17" fmla="*/ 0 h 351"/>
              <a:gd name="T18" fmla="*/ 935 w 936"/>
              <a:gd name="T19" fmla="*/ 0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36" h="351">
                <a:moveTo>
                  <a:pt x="0" y="350"/>
                </a:moveTo>
                <a:lnTo>
                  <a:pt x="0" y="233"/>
                </a:lnTo>
                <a:lnTo>
                  <a:pt x="935" y="233"/>
                </a:lnTo>
                <a:lnTo>
                  <a:pt x="935" y="350"/>
                </a:lnTo>
                <a:lnTo>
                  <a:pt x="0" y="350"/>
                </a:lnTo>
                <a:close/>
                <a:moveTo>
                  <a:pt x="935" y="0"/>
                </a:moveTo>
                <a:lnTo>
                  <a:pt x="935" y="118"/>
                </a:lnTo>
                <a:lnTo>
                  <a:pt x="0" y="118"/>
                </a:lnTo>
                <a:lnTo>
                  <a:pt x="0" y="0"/>
                </a:lnTo>
                <a:lnTo>
                  <a:pt x="93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7524749" y="616744"/>
            <a:ext cx="419100" cy="400050"/>
          </a:xfrm>
          <a:custGeom>
            <a:avLst/>
            <a:gdLst>
              <a:gd name="T0" fmla="*/ 582 w 1166"/>
              <a:gd name="T1" fmla="*/ 700 h 1111"/>
              <a:gd name="T2" fmla="*/ 1063 w 1166"/>
              <a:gd name="T3" fmla="*/ 400 h 1111"/>
              <a:gd name="T4" fmla="*/ 582 w 1166"/>
              <a:gd name="T5" fmla="*/ 118 h 1111"/>
              <a:gd name="T6" fmla="*/ 101 w 1166"/>
              <a:gd name="T7" fmla="*/ 400 h 1111"/>
              <a:gd name="T8" fmla="*/ 582 w 1166"/>
              <a:gd name="T9" fmla="*/ 700 h 1111"/>
              <a:gd name="T10" fmla="*/ 1165 w 1166"/>
              <a:gd name="T11" fmla="*/ 411 h 1111"/>
              <a:gd name="T12" fmla="*/ 1165 w 1166"/>
              <a:gd name="T13" fmla="*/ 993 h 1111"/>
              <a:gd name="T14" fmla="*/ 1050 w 1166"/>
              <a:gd name="T15" fmla="*/ 1110 h 1111"/>
              <a:gd name="T16" fmla="*/ 115 w 1166"/>
              <a:gd name="T17" fmla="*/ 1110 h 1111"/>
              <a:gd name="T18" fmla="*/ 0 w 1166"/>
              <a:gd name="T19" fmla="*/ 993 h 1111"/>
              <a:gd name="T20" fmla="*/ 0 w 1166"/>
              <a:gd name="T21" fmla="*/ 411 h 1111"/>
              <a:gd name="T22" fmla="*/ 55 w 1166"/>
              <a:gd name="T23" fmla="*/ 309 h 1111"/>
              <a:gd name="T24" fmla="*/ 582 w 1166"/>
              <a:gd name="T25" fmla="*/ 0 h 1111"/>
              <a:gd name="T26" fmla="*/ 1110 w 1166"/>
              <a:gd name="T27" fmla="*/ 309 h 1111"/>
              <a:gd name="T28" fmla="*/ 1165 w 1166"/>
              <a:gd name="T29" fmla="*/ 411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1111">
                <a:moveTo>
                  <a:pt x="582" y="700"/>
                </a:moveTo>
                <a:lnTo>
                  <a:pt x="1063" y="400"/>
                </a:lnTo>
                <a:lnTo>
                  <a:pt x="582" y="118"/>
                </a:lnTo>
                <a:lnTo>
                  <a:pt x="101" y="400"/>
                </a:lnTo>
                <a:lnTo>
                  <a:pt x="582" y="700"/>
                </a:lnTo>
                <a:close/>
                <a:moveTo>
                  <a:pt x="1165" y="411"/>
                </a:moveTo>
                <a:lnTo>
                  <a:pt x="1165" y="993"/>
                </a:lnTo>
                <a:cubicBezTo>
                  <a:pt x="1165" y="1056"/>
                  <a:pt x="1113" y="1110"/>
                  <a:pt x="1050" y="1110"/>
                </a:cubicBezTo>
                <a:lnTo>
                  <a:pt x="115" y="1110"/>
                </a:lnTo>
                <a:cubicBezTo>
                  <a:pt x="52" y="1110"/>
                  <a:pt x="0" y="1056"/>
                  <a:pt x="0" y="993"/>
                </a:cubicBezTo>
                <a:lnTo>
                  <a:pt x="0" y="411"/>
                </a:lnTo>
                <a:cubicBezTo>
                  <a:pt x="0" y="369"/>
                  <a:pt x="22" y="328"/>
                  <a:pt x="55" y="309"/>
                </a:cubicBezTo>
                <a:lnTo>
                  <a:pt x="582" y="0"/>
                </a:lnTo>
                <a:lnTo>
                  <a:pt x="1110" y="309"/>
                </a:lnTo>
                <a:cubicBezTo>
                  <a:pt x="1143" y="328"/>
                  <a:pt x="1165" y="369"/>
                  <a:pt x="1165" y="41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8596312" y="607219"/>
            <a:ext cx="419100" cy="419100"/>
          </a:xfrm>
          <a:custGeom>
            <a:avLst/>
            <a:gdLst>
              <a:gd name="T0" fmla="*/ 639 w 1165"/>
              <a:gd name="T1" fmla="*/ 749 h 1166"/>
              <a:gd name="T2" fmla="*/ 749 w 1165"/>
              <a:gd name="T3" fmla="*/ 640 h 1166"/>
              <a:gd name="T4" fmla="*/ 1164 w 1165"/>
              <a:gd name="T5" fmla="*/ 640 h 1166"/>
              <a:gd name="T6" fmla="*/ 639 w 1165"/>
              <a:gd name="T7" fmla="*/ 1165 h 1166"/>
              <a:gd name="T8" fmla="*/ 639 w 1165"/>
              <a:gd name="T9" fmla="*/ 749 h 1166"/>
              <a:gd name="T10" fmla="*/ 749 w 1165"/>
              <a:gd name="T11" fmla="*/ 525 h 1166"/>
              <a:gd name="T12" fmla="*/ 639 w 1165"/>
              <a:gd name="T13" fmla="*/ 416 h 1166"/>
              <a:gd name="T14" fmla="*/ 639 w 1165"/>
              <a:gd name="T15" fmla="*/ 0 h 1166"/>
              <a:gd name="T16" fmla="*/ 1164 w 1165"/>
              <a:gd name="T17" fmla="*/ 525 h 1166"/>
              <a:gd name="T18" fmla="*/ 749 w 1165"/>
              <a:gd name="T19" fmla="*/ 525 h 1166"/>
              <a:gd name="T20" fmla="*/ 525 w 1165"/>
              <a:gd name="T21" fmla="*/ 416 h 1166"/>
              <a:gd name="T22" fmla="*/ 407 w 1165"/>
              <a:gd name="T23" fmla="*/ 582 h 1166"/>
              <a:gd name="T24" fmla="*/ 525 w 1165"/>
              <a:gd name="T25" fmla="*/ 749 h 1166"/>
              <a:gd name="T26" fmla="*/ 525 w 1165"/>
              <a:gd name="T27" fmla="*/ 1165 h 1166"/>
              <a:gd name="T28" fmla="*/ 0 w 1165"/>
              <a:gd name="T29" fmla="*/ 582 h 1166"/>
              <a:gd name="T30" fmla="*/ 525 w 1165"/>
              <a:gd name="T31" fmla="*/ 0 h 1166"/>
              <a:gd name="T32" fmla="*/ 525 w 1165"/>
              <a:gd name="T33" fmla="*/ 416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5" h="1166">
                <a:moveTo>
                  <a:pt x="639" y="749"/>
                </a:moveTo>
                <a:cubicBezTo>
                  <a:pt x="697" y="733"/>
                  <a:pt x="730" y="689"/>
                  <a:pt x="749" y="640"/>
                </a:cubicBezTo>
                <a:lnTo>
                  <a:pt x="1164" y="640"/>
                </a:lnTo>
                <a:cubicBezTo>
                  <a:pt x="1137" y="916"/>
                  <a:pt x="932" y="1137"/>
                  <a:pt x="639" y="1165"/>
                </a:cubicBezTo>
                <a:lnTo>
                  <a:pt x="639" y="749"/>
                </a:lnTo>
                <a:close/>
                <a:moveTo>
                  <a:pt x="749" y="525"/>
                </a:moveTo>
                <a:cubicBezTo>
                  <a:pt x="730" y="476"/>
                  <a:pt x="697" y="432"/>
                  <a:pt x="639" y="416"/>
                </a:cubicBezTo>
                <a:lnTo>
                  <a:pt x="639" y="0"/>
                </a:lnTo>
                <a:cubicBezTo>
                  <a:pt x="932" y="27"/>
                  <a:pt x="1137" y="249"/>
                  <a:pt x="1164" y="525"/>
                </a:cubicBezTo>
                <a:lnTo>
                  <a:pt x="749" y="525"/>
                </a:lnTo>
                <a:close/>
                <a:moveTo>
                  <a:pt x="525" y="416"/>
                </a:moveTo>
                <a:cubicBezTo>
                  <a:pt x="467" y="440"/>
                  <a:pt x="407" y="505"/>
                  <a:pt x="407" y="582"/>
                </a:cubicBezTo>
                <a:cubicBezTo>
                  <a:pt x="407" y="658"/>
                  <a:pt x="467" y="725"/>
                  <a:pt x="525" y="749"/>
                </a:cubicBezTo>
                <a:lnTo>
                  <a:pt x="525" y="1165"/>
                </a:lnTo>
                <a:cubicBezTo>
                  <a:pt x="232" y="1135"/>
                  <a:pt x="0" y="885"/>
                  <a:pt x="0" y="582"/>
                </a:cubicBezTo>
                <a:cubicBezTo>
                  <a:pt x="0" y="278"/>
                  <a:pt x="232" y="30"/>
                  <a:pt x="525" y="0"/>
                </a:cubicBezTo>
                <a:lnTo>
                  <a:pt x="525" y="4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" name="Freeform 10"/>
          <p:cNvSpPr>
            <a:spLocks noChangeArrowheads="1"/>
          </p:cNvSpPr>
          <p:nvPr/>
        </p:nvSpPr>
        <p:spPr bwMode="auto">
          <a:xfrm>
            <a:off x="9667874" y="607219"/>
            <a:ext cx="419100" cy="419100"/>
          </a:xfrm>
          <a:custGeom>
            <a:avLst/>
            <a:gdLst>
              <a:gd name="T0" fmla="*/ 640 w 1166"/>
              <a:gd name="T1" fmla="*/ 987 h 1166"/>
              <a:gd name="T2" fmla="*/ 990 w 1166"/>
              <a:gd name="T3" fmla="*/ 640 h 1166"/>
              <a:gd name="T4" fmla="*/ 1165 w 1166"/>
              <a:gd name="T5" fmla="*/ 640 h 1166"/>
              <a:gd name="T6" fmla="*/ 640 w 1166"/>
              <a:gd name="T7" fmla="*/ 1165 h 1166"/>
              <a:gd name="T8" fmla="*/ 640 w 1166"/>
              <a:gd name="T9" fmla="*/ 987 h 1166"/>
              <a:gd name="T10" fmla="*/ 990 w 1166"/>
              <a:gd name="T11" fmla="*/ 525 h 1166"/>
              <a:gd name="T12" fmla="*/ 640 w 1166"/>
              <a:gd name="T13" fmla="*/ 178 h 1166"/>
              <a:gd name="T14" fmla="*/ 640 w 1166"/>
              <a:gd name="T15" fmla="*/ 0 h 1166"/>
              <a:gd name="T16" fmla="*/ 1165 w 1166"/>
              <a:gd name="T17" fmla="*/ 525 h 1166"/>
              <a:gd name="T18" fmla="*/ 990 w 1166"/>
              <a:gd name="T19" fmla="*/ 525 h 1166"/>
              <a:gd name="T20" fmla="*/ 525 w 1166"/>
              <a:gd name="T21" fmla="*/ 178 h 1166"/>
              <a:gd name="T22" fmla="*/ 175 w 1166"/>
              <a:gd name="T23" fmla="*/ 582 h 1166"/>
              <a:gd name="T24" fmla="*/ 525 w 1166"/>
              <a:gd name="T25" fmla="*/ 987 h 1166"/>
              <a:gd name="T26" fmla="*/ 525 w 1166"/>
              <a:gd name="T27" fmla="*/ 1165 h 1166"/>
              <a:gd name="T28" fmla="*/ 0 w 1166"/>
              <a:gd name="T29" fmla="*/ 582 h 1166"/>
              <a:gd name="T30" fmla="*/ 525 w 1166"/>
              <a:gd name="T31" fmla="*/ 0 h 1166"/>
              <a:gd name="T32" fmla="*/ 525 w 1166"/>
              <a:gd name="T33" fmla="*/ 178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6" h="1166">
                <a:moveTo>
                  <a:pt x="640" y="987"/>
                </a:moveTo>
                <a:cubicBezTo>
                  <a:pt x="815" y="962"/>
                  <a:pt x="965" y="815"/>
                  <a:pt x="990" y="640"/>
                </a:cubicBezTo>
                <a:lnTo>
                  <a:pt x="1165" y="640"/>
                </a:lnTo>
                <a:cubicBezTo>
                  <a:pt x="1138" y="932"/>
                  <a:pt x="933" y="1137"/>
                  <a:pt x="640" y="1165"/>
                </a:cubicBezTo>
                <a:lnTo>
                  <a:pt x="640" y="987"/>
                </a:lnTo>
                <a:close/>
                <a:moveTo>
                  <a:pt x="990" y="525"/>
                </a:moveTo>
                <a:cubicBezTo>
                  <a:pt x="965" y="350"/>
                  <a:pt x="815" y="202"/>
                  <a:pt x="640" y="178"/>
                </a:cubicBezTo>
                <a:lnTo>
                  <a:pt x="640" y="0"/>
                </a:lnTo>
                <a:cubicBezTo>
                  <a:pt x="933" y="27"/>
                  <a:pt x="1138" y="232"/>
                  <a:pt x="1165" y="525"/>
                </a:cubicBezTo>
                <a:lnTo>
                  <a:pt x="990" y="525"/>
                </a:lnTo>
                <a:close/>
                <a:moveTo>
                  <a:pt x="525" y="178"/>
                </a:moveTo>
                <a:cubicBezTo>
                  <a:pt x="350" y="205"/>
                  <a:pt x="175" y="377"/>
                  <a:pt x="175" y="582"/>
                </a:cubicBezTo>
                <a:cubicBezTo>
                  <a:pt x="175" y="787"/>
                  <a:pt x="350" y="960"/>
                  <a:pt x="525" y="987"/>
                </a:cubicBezTo>
                <a:lnTo>
                  <a:pt x="525" y="1165"/>
                </a:lnTo>
                <a:cubicBezTo>
                  <a:pt x="233" y="1135"/>
                  <a:pt x="0" y="885"/>
                  <a:pt x="0" y="582"/>
                </a:cubicBezTo>
                <a:cubicBezTo>
                  <a:pt x="0" y="278"/>
                  <a:pt x="233" y="30"/>
                  <a:pt x="525" y="0"/>
                </a:cubicBezTo>
                <a:lnTo>
                  <a:pt x="525" y="1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" name="Freeform 11"/>
          <p:cNvSpPr>
            <a:spLocks noChangeArrowheads="1"/>
          </p:cNvSpPr>
          <p:nvPr/>
        </p:nvSpPr>
        <p:spPr bwMode="auto">
          <a:xfrm>
            <a:off x="10766424" y="675483"/>
            <a:ext cx="369888" cy="282575"/>
          </a:xfrm>
          <a:custGeom>
            <a:avLst/>
            <a:gdLst>
              <a:gd name="T0" fmla="*/ 325 w 1026"/>
              <a:gd name="T1" fmla="*/ 621 h 783"/>
              <a:gd name="T2" fmla="*/ 943 w 1026"/>
              <a:gd name="T3" fmla="*/ 0 h 783"/>
              <a:gd name="T4" fmla="*/ 1025 w 1026"/>
              <a:gd name="T5" fmla="*/ 82 h 783"/>
              <a:gd name="T6" fmla="*/ 325 w 1026"/>
              <a:gd name="T7" fmla="*/ 782 h 783"/>
              <a:gd name="T8" fmla="*/ 0 w 1026"/>
              <a:gd name="T9" fmla="*/ 457 h 783"/>
              <a:gd name="T10" fmla="*/ 79 w 1026"/>
              <a:gd name="T11" fmla="*/ 375 h 783"/>
              <a:gd name="T12" fmla="*/ 325 w 1026"/>
              <a:gd name="T13" fmla="*/ 621 h 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26" h="783">
                <a:moveTo>
                  <a:pt x="325" y="621"/>
                </a:moveTo>
                <a:lnTo>
                  <a:pt x="943" y="0"/>
                </a:lnTo>
                <a:lnTo>
                  <a:pt x="1025" y="82"/>
                </a:lnTo>
                <a:lnTo>
                  <a:pt x="325" y="782"/>
                </a:lnTo>
                <a:lnTo>
                  <a:pt x="0" y="457"/>
                </a:lnTo>
                <a:lnTo>
                  <a:pt x="79" y="375"/>
                </a:lnTo>
                <a:lnTo>
                  <a:pt x="325" y="621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" name="Freeform 12"/>
          <p:cNvSpPr>
            <a:spLocks noChangeArrowheads="1"/>
          </p:cNvSpPr>
          <p:nvPr/>
        </p:nvSpPr>
        <p:spPr bwMode="auto">
          <a:xfrm>
            <a:off x="1055687" y="1518443"/>
            <a:ext cx="336550" cy="336550"/>
          </a:xfrm>
          <a:custGeom>
            <a:avLst/>
            <a:gdLst>
              <a:gd name="T0" fmla="*/ 700 w 936"/>
              <a:gd name="T1" fmla="*/ 292 h 936"/>
              <a:gd name="T2" fmla="*/ 935 w 936"/>
              <a:gd name="T3" fmla="*/ 292 h 936"/>
              <a:gd name="T4" fmla="*/ 935 w 936"/>
              <a:gd name="T5" fmla="*/ 935 h 936"/>
              <a:gd name="T6" fmla="*/ 700 w 936"/>
              <a:gd name="T7" fmla="*/ 935 h 936"/>
              <a:gd name="T8" fmla="*/ 700 w 936"/>
              <a:gd name="T9" fmla="*/ 292 h 936"/>
              <a:gd name="T10" fmla="*/ 0 w 936"/>
              <a:gd name="T11" fmla="*/ 935 h 936"/>
              <a:gd name="T12" fmla="*/ 0 w 936"/>
              <a:gd name="T13" fmla="*/ 467 h 936"/>
              <a:gd name="T14" fmla="*/ 235 w 936"/>
              <a:gd name="T15" fmla="*/ 467 h 936"/>
              <a:gd name="T16" fmla="*/ 235 w 936"/>
              <a:gd name="T17" fmla="*/ 935 h 936"/>
              <a:gd name="T18" fmla="*/ 0 w 936"/>
              <a:gd name="T19" fmla="*/ 935 h 936"/>
              <a:gd name="T20" fmla="*/ 350 w 936"/>
              <a:gd name="T21" fmla="*/ 935 h 936"/>
              <a:gd name="T22" fmla="*/ 350 w 936"/>
              <a:gd name="T23" fmla="*/ 0 h 936"/>
              <a:gd name="T24" fmla="*/ 585 w 936"/>
              <a:gd name="T25" fmla="*/ 0 h 936"/>
              <a:gd name="T26" fmla="*/ 585 w 936"/>
              <a:gd name="T27" fmla="*/ 935 h 936"/>
              <a:gd name="T28" fmla="*/ 350 w 936"/>
              <a:gd name="T29" fmla="*/ 935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36" h="936">
                <a:moveTo>
                  <a:pt x="700" y="292"/>
                </a:moveTo>
                <a:lnTo>
                  <a:pt x="935" y="292"/>
                </a:lnTo>
                <a:lnTo>
                  <a:pt x="935" y="935"/>
                </a:lnTo>
                <a:lnTo>
                  <a:pt x="700" y="935"/>
                </a:lnTo>
                <a:lnTo>
                  <a:pt x="700" y="292"/>
                </a:lnTo>
                <a:close/>
                <a:moveTo>
                  <a:pt x="0" y="935"/>
                </a:moveTo>
                <a:lnTo>
                  <a:pt x="0" y="467"/>
                </a:lnTo>
                <a:lnTo>
                  <a:pt x="235" y="467"/>
                </a:lnTo>
                <a:lnTo>
                  <a:pt x="235" y="935"/>
                </a:lnTo>
                <a:lnTo>
                  <a:pt x="0" y="935"/>
                </a:lnTo>
                <a:close/>
                <a:moveTo>
                  <a:pt x="350" y="935"/>
                </a:moveTo>
                <a:lnTo>
                  <a:pt x="350" y="0"/>
                </a:lnTo>
                <a:lnTo>
                  <a:pt x="585" y="0"/>
                </a:lnTo>
                <a:lnTo>
                  <a:pt x="585" y="935"/>
                </a:lnTo>
                <a:lnTo>
                  <a:pt x="350" y="9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" name="Freeform 13"/>
          <p:cNvSpPr>
            <a:spLocks noChangeArrowheads="1"/>
          </p:cNvSpPr>
          <p:nvPr/>
        </p:nvSpPr>
        <p:spPr bwMode="auto">
          <a:xfrm>
            <a:off x="2112964" y="1497807"/>
            <a:ext cx="377825" cy="377825"/>
          </a:xfrm>
          <a:custGeom>
            <a:avLst/>
            <a:gdLst>
              <a:gd name="T0" fmla="*/ 932 w 1051"/>
              <a:gd name="T1" fmla="*/ 0 h 1051"/>
              <a:gd name="T2" fmla="*/ 1050 w 1051"/>
              <a:gd name="T3" fmla="*/ 118 h 1051"/>
              <a:gd name="T4" fmla="*/ 1050 w 1051"/>
              <a:gd name="T5" fmla="*/ 932 h 1051"/>
              <a:gd name="T6" fmla="*/ 932 w 1051"/>
              <a:gd name="T7" fmla="*/ 1050 h 1051"/>
              <a:gd name="T8" fmla="*/ 117 w 1051"/>
              <a:gd name="T9" fmla="*/ 1050 h 1051"/>
              <a:gd name="T10" fmla="*/ 0 w 1051"/>
              <a:gd name="T11" fmla="*/ 932 h 1051"/>
              <a:gd name="T12" fmla="*/ 0 w 1051"/>
              <a:gd name="T13" fmla="*/ 700 h 1051"/>
              <a:gd name="T14" fmla="*/ 117 w 1051"/>
              <a:gd name="T15" fmla="*/ 700 h 1051"/>
              <a:gd name="T16" fmla="*/ 117 w 1051"/>
              <a:gd name="T17" fmla="*/ 932 h 1051"/>
              <a:gd name="T18" fmla="*/ 932 w 1051"/>
              <a:gd name="T19" fmla="*/ 932 h 1051"/>
              <a:gd name="T20" fmla="*/ 932 w 1051"/>
              <a:gd name="T21" fmla="*/ 118 h 1051"/>
              <a:gd name="T22" fmla="*/ 117 w 1051"/>
              <a:gd name="T23" fmla="*/ 118 h 1051"/>
              <a:gd name="T24" fmla="*/ 117 w 1051"/>
              <a:gd name="T25" fmla="*/ 350 h 1051"/>
              <a:gd name="T26" fmla="*/ 0 w 1051"/>
              <a:gd name="T27" fmla="*/ 350 h 1051"/>
              <a:gd name="T28" fmla="*/ 0 w 1051"/>
              <a:gd name="T29" fmla="*/ 118 h 1051"/>
              <a:gd name="T30" fmla="*/ 117 w 1051"/>
              <a:gd name="T31" fmla="*/ 0 h 1051"/>
              <a:gd name="T32" fmla="*/ 932 w 1051"/>
              <a:gd name="T33" fmla="*/ 0 h 1051"/>
              <a:gd name="T34" fmla="*/ 413 w 1051"/>
              <a:gd name="T35" fmla="*/ 736 h 1051"/>
              <a:gd name="T36" fmla="*/ 563 w 1051"/>
              <a:gd name="T37" fmla="*/ 583 h 1051"/>
              <a:gd name="T38" fmla="*/ 0 w 1051"/>
              <a:gd name="T39" fmla="*/ 583 h 1051"/>
              <a:gd name="T40" fmla="*/ 0 w 1051"/>
              <a:gd name="T41" fmla="*/ 468 h 1051"/>
              <a:gd name="T42" fmla="*/ 563 w 1051"/>
              <a:gd name="T43" fmla="*/ 468 h 1051"/>
              <a:gd name="T44" fmla="*/ 413 w 1051"/>
              <a:gd name="T45" fmla="*/ 315 h 1051"/>
              <a:gd name="T46" fmla="*/ 495 w 1051"/>
              <a:gd name="T47" fmla="*/ 233 h 1051"/>
              <a:gd name="T48" fmla="*/ 787 w 1051"/>
              <a:gd name="T49" fmla="*/ 525 h 1051"/>
              <a:gd name="T50" fmla="*/ 495 w 1051"/>
              <a:gd name="T51" fmla="*/ 818 h 1051"/>
              <a:gd name="T52" fmla="*/ 413 w 1051"/>
              <a:gd name="T53" fmla="*/ 736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051" h="1051"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932"/>
                </a:lnTo>
                <a:cubicBezTo>
                  <a:pt x="1050" y="995"/>
                  <a:pt x="995" y="1050"/>
                  <a:pt x="932" y="1050"/>
                </a:cubicBezTo>
                <a:lnTo>
                  <a:pt x="117" y="1050"/>
                </a:lnTo>
                <a:cubicBezTo>
                  <a:pt x="52" y="1050"/>
                  <a:pt x="0" y="995"/>
                  <a:pt x="0" y="932"/>
                </a:cubicBezTo>
                <a:lnTo>
                  <a:pt x="0" y="700"/>
                </a:lnTo>
                <a:lnTo>
                  <a:pt x="117" y="700"/>
                </a:lnTo>
                <a:lnTo>
                  <a:pt x="117" y="932"/>
                </a:lnTo>
                <a:lnTo>
                  <a:pt x="932" y="932"/>
                </a:lnTo>
                <a:lnTo>
                  <a:pt x="932" y="118"/>
                </a:lnTo>
                <a:lnTo>
                  <a:pt x="117" y="118"/>
                </a:lnTo>
                <a:lnTo>
                  <a:pt x="117" y="350"/>
                </a:lnTo>
                <a:lnTo>
                  <a:pt x="0" y="350"/>
                </a:lnTo>
                <a:lnTo>
                  <a:pt x="0" y="118"/>
                </a:lnTo>
                <a:cubicBezTo>
                  <a:pt x="0" y="55"/>
                  <a:pt x="52" y="0"/>
                  <a:pt x="117" y="0"/>
                </a:cubicBezTo>
                <a:lnTo>
                  <a:pt x="932" y="0"/>
                </a:lnTo>
                <a:close/>
                <a:moveTo>
                  <a:pt x="413" y="736"/>
                </a:moveTo>
                <a:lnTo>
                  <a:pt x="563" y="583"/>
                </a:lnTo>
                <a:lnTo>
                  <a:pt x="0" y="583"/>
                </a:lnTo>
                <a:lnTo>
                  <a:pt x="0" y="468"/>
                </a:lnTo>
                <a:lnTo>
                  <a:pt x="563" y="468"/>
                </a:lnTo>
                <a:lnTo>
                  <a:pt x="413" y="315"/>
                </a:lnTo>
                <a:lnTo>
                  <a:pt x="495" y="233"/>
                </a:lnTo>
                <a:lnTo>
                  <a:pt x="787" y="525"/>
                </a:lnTo>
                <a:lnTo>
                  <a:pt x="495" y="818"/>
                </a:lnTo>
                <a:lnTo>
                  <a:pt x="413" y="7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5" name="Freeform 14"/>
          <p:cNvSpPr>
            <a:spLocks noChangeArrowheads="1"/>
          </p:cNvSpPr>
          <p:nvPr/>
        </p:nvSpPr>
        <p:spPr bwMode="auto">
          <a:xfrm>
            <a:off x="3170237" y="1497807"/>
            <a:ext cx="419100" cy="377825"/>
          </a:xfrm>
          <a:custGeom>
            <a:avLst/>
            <a:gdLst>
              <a:gd name="T0" fmla="*/ 875 w 1166"/>
              <a:gd name="T1" fmla="*/ 583 h 1051"/>
              <a:gd name="T2" fmla="*/ 290 w 1166"/>
              <a:gd name="T3" fmla="*/ 583 h 1051"/>
              <a:gd name="T4" fmla="*/ 290 w 1166"/>
              <a:gd name="T5" fmla="*/ 118 h 1051"/>
              <a:gd name="T6" fmla="*/ 407 w 1166"/>
              <a:gd name="T7" fmla="*/ 0 h 1051"/>
              <a:gd name="T8" fmla="*/ 757 w 1166"/>
              <a:gd name="T9" fmla="*/ 0 h 1051"/>
              <a:gd name="T10" fmla="*/ 875 w 1166"/>
              <a:gd name="T11" fmla="*/ 118 h 1051"/>
              <a:gd name="T12" fmla="*/ 875 w 1166"/>
              <a:gd name="T13" fmla="*/ 583 h 1051"/>
              <a:gd name="T14" fmla="*/ 0 w 1166"/>
              <a:gd name="T15" fmla="*/ 408 h 1051"/>
              <a:gd name="T16" fmla="*/ 175 w 1166"/>
              <a:gd name="T17" fmla="*/ 408 h 1051"/>
              <a:gd name="T18" fmla="*/ 175 w 1166"/>
              <a:gd name="T19" fmla="*/ 583 h 1051"/>
              <a:gd name="T20" fmla="*/ 0 w 1166"/>
              <a:gd name="T21" fmla="*/ 583 h 1051"/>
              <a:gd name="T22" fmla="*/ 0 w 1166"/>
              <a:gd name="T23" fmla="*/ 408 h 1051"/>
              <a:gd name="T24" fmla="*/ 990 w 1166"/>
              <a:gd name="T25" fmla="*/ 408 h 1051"/>
              <a:gd name="T26" fmla="*/ 1165 w 1166"/>
              <a:gd name="T27" fmla="*/ 408 h 1051"/>
              <a:gd name="T28" fmla="*/ 1165 w 1166"/>
              <a:gd name="T29" fmla="*/ 583 h 1051"/>
              <a:gd name="T30" fmla="*/ 990 w 1166"/>
              <a:gd name="T31" fmla="*/ 583 h 1051"/>
              <a:gd name="T32" fmla="*/ 990 w 1166"/>
              <a:gd name="T33" fmla="*/ 408 h 1051"/>
              <a:gd name="T34" fmla="*/ 115 w 1166"/>
              <a:gd name="T35" fmla="*/ 1050 h 1051"/>
              <a:gd name="T36" fmla="*/ 115 w 1166"/>
              <a:gd name="T37" fmla="*/ 700 h 1051"/>
              <a:gd name="T38" fmla="*/ 1050 w 1166"/>
              <a:gd name="T39" fmla="*/ 700 h 1051"/>
              <a:gd name="T40" fmla="*/ 1050 w 1166"/>
              <a:gd name="T41" fmla="*/ 1050 h 1051"/>
              <a:gd name="T42" fmla="*/ 875 w 1166"/>
              <a:gd name="T43" fmla="*/ 1050 h 1051"/>
              <a:gd name="T44" fmla="*/ 875 w 1166"/>
              <a:gd name="T45" fmla="*/ 875 h 1051"/>
              <a:gd name="T46" fmla="*/ 290 w 1166"/>
              <a:gd name="T47" fmla="*/ 875 h 1051"/>
              <a:gd name="T48" fmla="*/ 290 w 1166"/>
              <a:gd name="T49" fmla="*/ 1050 h 1051"/>
              <a:gd name="T50" fmla="*/ 115 w 1166"/>
              <a:gd name="T51" fmla="*/ 10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66" h="1051">
                <a:moveTo>
                  <a:pt x="875" y="583"/>
                </a:moveTo>
                <a:lnTo>
                  <a:pt x="290" y="583"/>
                </a:lnTo>
                <a:lnTo>
                  <a:pt x="290" y="118"/>
                </a:lnTo>
                <a:cubicBezTo>
                  <a:pt x="290" y="55"/>
                  <a:pt x="344" y="0"/>
                  <a:pt x="407" y="0"/>
                </a:cubicBezTo>
                <a:lnTo>
                  <a:pt x="757" y="0"/>
                </a:lnTo>
                <a:cubicBezTo>
                  <a:pt x="820" y="0"/>
                  <a:pt x="875" y="55"/>
                  <a:pt x="875" y="118"/>
                </a:cubicBezTo>
                <a:lnTo>
                  <a:pt x="875" y="583"/>
                </a:lnTo>
                <a:close/>
                <a:moveTo>
                  <a:pt x="0" y="408"/>
                </a:moveTo>
                <a:lnTo>
                  <a:pt x="175" y="408"/>
                </a:lnTo>
                <a:lnTo>
                  <a:pt x="175" y="583"/>
                </a:lnTo>
                <a:lnTo>
                  <a:pt x="0" y="583"/>
                </a:lnTo>
                <a:lnTo>
                  <a:pt x="0" y="408"/>
                </a:lnTo>
                <a:close/>
                <a:moveTo>
                  <a:pt x="990" y="408"/>
                </a:moveTo>
                <a:lnTo>
                  <a:pt x="1165" y="408"/>
                </a:lnTo>
                <a:lnTo>
                  <a:pt x="1165" y="583"/>
                </a:lnTo>
                <a:lnTo>
                  <a:pt x="990" y="583"/>
                </a:lnTo>
                <a:lnTo>
                  <a:pt x="990" y="408"/>
                </a:lnTo>
                <a:close/>
                <a:moveTo>
                  <a:pt x="115" y="1050"/>
                </a:moveTo>
                <a:lnTo>
                  <a:pt x="115" y="700"/>
                </a:lnTo>
                <a:lnTo>
                  <a:pt x="1050" y="700"/>
                </a:lnTo>
                <a:lnTo>
                  <a:pt x="1050" y="1050"/>
                </a:lnTo>
                <a:lnTo>
                  <a:pt x="875" y="1050"/>
                </a:lnTo>
                <a:lnTo>
                  <a:pt x="875" y="875"/>
                </a:lnTo>
                <a:lnTo>
                  <a:pt x="290" y="875"/>
                </a:lnTo>
                <a:lnTo>
                  <a:pt x="290" y="1050"/>
                </a:lnTo>
                <a:lnTo>
                  <a:pt x="115" y="10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4268789" y="1475582"/>
            <a:ext cx="377825" cy="420689"/>
          </a:xfrm>
          <a:custGeom>
            <a:avLst/>
            <a:gdLst>
              <a:gd name="T0" fmla="*/ 642 w 1051"/>
              <a:gd name="T1" fmla="*/ 760 h 1169"/>
              <a:gd name="T2" fmla="*/ 642 w 1051"/>
              <a:gd name="T3" fmla="*/ 875 h 1169"/>
              <a:gd name="T4" fmla="*/ 232 w 1051"/>
              <a:gd name="T5" fmla="*/ 875 h 1169"/>
              <a:gd name="T6" fmla="*/ 232 w 1051"/>
              <a:gd name="T7" fmla="*/ 760 h 1169"/>
              <a:gd name="T8" fmla="*/ 642 w 1051"/>
              <a:gd name="T9" fmla="*/ 760 h 1169"/>
              <a:gd name="T10" fmla="*/ 932 w 1051"/>
              <a:gd name="T11" fmla="*/ 1050 h 1169"/>
              <a:gd name="T12" fmla="*/ 932 w 1051"/>
              <a:gd name="T13" fmla="*/ 411 h 1169"/>
              <a:gd name="T14" fmla="*/ 117 w 1051"/>
              <a:gd name="T15" fmla="*/ 411 h 1169"/>
              <a:gd name="T16" fmla="*/ 117 w 1051"/>
              <a:gd name="T17" fmla="*/ 1050 h 1169"/>
              <a:gd name="T18" fmla="*/ 932 w 1051"/>
              <a:gd name="T19" fmla="*/ 1050 h 1169"/>
              <a:gd name="T20" fmla="*/ 932 w 1051"/>
              <a:gd name="T21" fmla="*/ 118 h 1169"/>
              <a:gd name="T22" fmla="*/ 1050 w 1051"/>
              <a:gd name="T23" fmla="*/ 236 h 1169"/>
              <a:gd name="T24" fmla="*/ 1050 w 1051"/>
              <a:gd name="T25" fmla="*/ 1050 h 1169"/>
              <a:gd name="T26" fmla="*/ 932 w 1051"/>
              <a:gd name="T27" fmla="*/ 1168 h 1169"/>
              <a:gd name="T28" fmla="*/ 117 w 1051"/>
              <a:gd name="T29" fmla="*/ 1168 h 1169"/>
              <a:gd name="T30" fmla="*/ 0 w 1051"/>
              <a:gd name="T31" fmla="*/ 1050 h 1169"/>
              <a:gd name="T32" fmla="*/ 0 w 1051"/>
              <a:gd name="T33" fmla="*/ 236 h 1169"/>
              <a:gd name="T34" fmla="*/ 117 w 1051"/>
              <a:gd name="T35" fmla="*/ 118 h 1169"/>
              <a:gd name="T36" fmla="*/ 175 w 1051"/>
              <a:gd name="T37" fmla="*/ 118 h 1169"/>
              <a:gd name="T38" fmla="*/ 175 w 1051"/>
              <a:gd name="T39" fmla="*/ 0 h 1169"/>
              <a:gd name="T40" fmla="*/ 292 w 1051"/>
              <a:gd name="T41" fmla="*/ 0 h 1169"/>
              <a:gd name="T42" fmla="*/ 292 w 1051"/>
              <a:gd name="T43" fmla="*/ 118 h 1169"/>
              <a:gd name="T44" fmla="*/ 757 w 1051"/>
              <a:gd name="T45" fmla="*/ 118 h 1169"/>
              <a:gd name="T46" fmla="*/ 757 w 1051"/>
              <a:gd name="T47" fmla="*/ 0 h 1169"/>
              <a:gd name="T48" fmla="*/ 875 w 1051"/>
              <a:gd name="T49" fmla="*/ 0 h 1169"/>
              <a:gd name="T50" fmla="*/ 875 w 1051"/>
              <a:gd name="T51" fmla="*/ 118 h 1169"/>
              <a:gd name="T52" fmla="*/ 932 w 1051"/>
              <a:gd name="T53" fmla="*/ 118 h 1169"/>
              <a:gd name="T54" fmla="*/ 817 w 1051"/>
              <a:gd name="T55" fmla="*/ 525 h 1169"/>
              <a:gd name="T56" fmla="*/ 817 w 1051"/>
              <a:gd name="T57" fmla="*/ 643 h 1169"/>
              <a:gd name="T58" fmla="*/ 232 w 1051"/>
              <a:gd name="T59" fmla="*/ 643 h 1169"/>
              <a:gd name="T60" fmla="*/ 232 w 1051"/>
              <a:gd name="T61" fmla="*/ 525 h 1169"/>
              <a:gd name="T62" fmla="*/ 817 w 1051"/>
              <a:gd name="T63" fmla="*/ 52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1" h="1169">
                <a:moveTo>
                  <a:pt x="642" y="760"/>
                </a:moveTo>
                <a:lnTo>
                  <a:pt x="642" y="875"/>
                </a:lnTo>
                <a:lnTo>
                  <a:pt x="232" y="875"/>
                </a:lnTo>
                <a:lnTo>
                  <a:pt x="232" y="760"/>
                </a:lnTo>
                <a:lnTo>
                  <a:pt x="642" y="760"/>
                </a:lnTo>
                <a:close/>
                <a:moveTo>
                  <a:pt x="932" y="1050"/>
                </a:moveTo>
                <a:lnTo>
                  <a:pt x="932" y="411"/>
                </a:lnTo>
                <a:lnTo>
                  <a:pt x="117" y="411"/>
                </a:lnTo>
                <a:lnTo>
                  <a:pt x="117" y="1050"/>
                </a:lnTo>
                <a:lnTo>
                  <a:pt x="932" y="1050"/>
                </a:lnTo>
                <a:close/>
                <a:moveTo>
                  <a:pt x="932" y="118"/>
                </a:moveTo>
                <a:cubicBezTo>
                  <a:pt x="995" y="118"/>
                  <a:pt x="1050" y="173"/>
                  <a:pt x="1050" y="236"/>
                </a:cubicBezTo>
                <a:lnTo>
                  <a:pt x="1050" y="1050"/>
                </a:lnTo>
                <a:cubicBezTo>
                  <a:pt x="1050" y="1113"/>
                  <a:pt x="995" y="1168"/>
                  <a:pt x="932" y="1168"/>
                </a:cubicBezTo>
                <a:lnTo>
                  <a:pt x="117" y="1168"/>
                </a:lnTo>
                <a:cubicBezTo>
                  <a:pt x="52" y="1168"/>
                  <a:pt x="0" y="1113"/>
                  <a:pt x="0" y="1050"/>
                </a:cubicBezTo>
                <a:lnTo>
                  <a:pt x="0" y="236"/>
                </a:lnTo>
                <a:cubicBezTo>
                  <a:pt x="0" y="173"/>
                  <a:pt x="52" y="118"/>
                  <a:pt x="117" y="118"/>
                </a:cubicBezTo>
                <a:lnTo>
                  <a:pt x="175" y="118"/>
                </a:lnTo>
                <a:lnTo>
                  <a:pt x="175" y="0"/>
                </a:lnTo>
                <a:lnTo>
                  <a:pt x="292" y="0"/>
                </a:lnTo>
                <a:lnTo>
                  <a:pt x="292" y="118"/>
                </a:lnTo>
                <a:lnTo>
                  <a:pt x="757" y="118"/>
                </a:lnTo>
                <a:lnTo>
                  <a:pt x="757" y="0"/>
                </a:lnTo>
                <a:lnTo>
                  <a:pt x="875" y="0"/>
                </a:lnTo>
                <a:lnTo>
                  <a:pt x="875" y="118"/>
                </a:lnTo>
                <a:lnTo>
                  <a:pt x="932" y="118"/>
                </a:lnTo>
                <a:close/>
                <a:moveTo>
                  <a:pt x="817" y="525"/>
                </a:moveTo>
                <a:lnTo>
                  <a:pt x="817" y="643"/>
                </a:lnTo>
                <a:lnTo>
                  <a:pt x="232" y="643"/>
                </a:lnTo>
                <a:lnTo>
                  <a:pt x="232" y="525"/>
                </a:lnTo>
                <a:lnTo>
                  <a:pt x="817" y="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5346701" y="1475582"/>
            <a:ext cx="377825" cy="420689"/>
          </a:xfrm>
          <a:custGeom>
            <a:avLst/>
            <a:gdLst>
              <a:gd name="T0" fmla="*/ 932 w 1051"/>
              <a:gd name="T1" fmla="*/ 1050 h 1169"/>
              <a:gd name="T2" fmla="*/ 932 w 1051"/>
              <a:gd name="T3" fmla="*/ 411 h 1169"/>
              <a:gd name="T4" fmla="*/ 117 w 1051"/>
              <a:gd name="T5" fmla="*/ 411 h 1169"/>
              <a:gd name="T6" fmla="*/ 117 w 1051"/>
              <a:gd name="T7" fmla="*/ 1050 h 1169"/>
              <a:gd name="T8" fmla="*/ 932 w 1051"/>
              <a:gd name="T9" fmla="*/ 1050 h 1169"/>
              <a:gd name="T10" fmla="*/ 932 w 1051"/>
              <a:gd name="T11" fmla="*/ 118 h 1169"/>
              <a:gd name="T12" fmla="*/ 1050 w 1051"/>
              <a:gd name="T13" fmla="*/ 236 h 1169"/>
              <a:gd name="T14" fmla="*/ 1050 w 1051"/>
              <a:gd name="T15" fmla="*/ 1050 h 1169"/>
              <a:gd name="T16" fmla="*/ 932 w 1051"/>
              <a:gd name="T17" fmla="*/ 1168 h 1169"/>
              <a:gd name="T18" fmla="*/ 117 w 1051"/>
              <a:gd name="T19" fmla="*/ 1168 h 1169"/>
              <a:gd name="T20" fmla="*/ 0 w 1051"/>
              <a:gd name="T21" fmla="*/ 1050 h 1169"/>
              <a:gd name="T22" fmla="*/ 0 w 1051"/>
              <a:gd name="T23" fmla="*/ 236 h 1169"/>
              <a:gd name="T24" fmla="*/ 117 w 1051"/>
              <a:gd name="T25" fmla="*/ 118 h 1169"/>
              <a:gd name="T26" fmla="*/ 175 w 1051"/>
              <a:gd name="T27" fmla="*/ 118 h 1169"/>
              <a:gd name="T28" fmla="*/ 175 w 1051"/>
              <a:gd name="T29" fmla="*/ 0 h 1169"/>
              <a:gd name="T30" fmla="*/ 293 w 1051"/>
              <a:gd name="T31" fmla="*/ 0 h 1169"/>
              <a:gd name="T32" fmla="*/ 293 w 1051"/>
              <a:gd name="T33" fmla="*/ 118 h 1169"/>
              <a:gd name="T34" fmla="*/ 757 w 1051"/>
              <a:gd name="T35" fmla="*/ 118 h 1169"/>
              <a:gd name="T36" fmla="*/ 757 w 1051"/>
              <a:gd name="T37" fmla="*/ 0 h 1169"/>
              <a:gd name="T38" fmla="*/ 875 w 1051"/>
              <a:gd name="T39" fmla="*/ 0 h 1169"/>
              <a:gd name="T40" fmla="*/ 875 w 1051"/>
              <a:gd name="T41" fmla="*/ 118 h 1169"/>
              <a:gd name="T42" fmla="*/ 932 w 1051"/>
              <a:gd name="T43" fmla="*/ 118 h 1169"/>
              <a:gd name="T44" fmla="*/ 369 w 1051"/>
              <a:gd name="T45" fmla="*/ 935 h 1169"/>
              <a:gd name="T46" fmla="*/ 306 w 1051"/>
              <a:gd name="T47" fmla="*/ 873 h 1169"/>
              <a:gd name="T48" fmla="*/ 448 w 1051"/>
              <a:gd name="T49" fmla="*/ 730 h 1169"/>
              <a:gd name="T50" fmla="*/ 306 w 1051"/>
              <a:gd name="T51" fmla="*/ 588 h 1169"/>
              <a:gd name="T52" fmla="*/ 369 w 1051"/>
              <a:gd name="T53" fmla="*/ 525 h 1169"/>
              <a:gd name="T54" fmla="*/ 511 w 1051"/>
              <a:gd name="T55" fmla="*/ 668 h 1169"/>
              <a:gd name="T56" fmla="*/ 653 w 1051"/>
              <a:gd name="T57" fmla="*/ 525 h 1169"/>
              <a:gd name="T58" fmla="*/ 714 w 1051"/>
              <a:gd name="T59" fmla="*/ 588 h 1169"/>
              <a:gd name="T60" fmla="*/ 571 w 1051"/>
              <a:gd name="T61" fmla="*/ 730 h 1169"/>
              <a:gd name="T62" fmla="*/ 714 w 1051"/>
              <a:gd name="T63" fmla="*/ 873 h 1169"/>
              <a:gd name="T64" fmla="*/ 653 w 1051"/>
              <a:gd name="T65" fmla="*/ 935 h 1169"/>
              <a:gd name="T66" fmla="*/ 511 w 1051"/>
              <a:gd name="T67" fmla="*/ 793 h 1169"/>
              <a:gd name="T68" fmla="*/ 369 w 1051"/>
              <a:gd name="T69" fmla="*/ 93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51" h="1169">
                <a:moveTo>
                  <a:pt x="932" y="1050"/>
                </a:moveTo>
                <a:lnTo>
                  <a:pt x="932" y="411"/>
                </a:lnTo>
                <a:lnTo>
                  <a:pt x="117" y="411"/>
                </a:lnTo>
                <a:lnTo>
                  <a:pt x="117" y="1050"/>
                </a:lnTo>
                <a:lnTo>
                  <a:pt x="932" y="1050"/>
                </a:lnTo>
                <a:close/>
                <a:moveTo>
                  <a:pt x="932" y="118"/>
                </a:moveTo>
                <a:cubicBezTo>
                  <a:pt x="995" y="118"/>
                  <a:pt x="1050" y="173"/>
                  <a:pt x="1050" y="236"/>
                </a:cubicBezTo>
                <a:lnTo>
                  <a:pt x="1050" y="1050"/>
                </a:lnTo>
                <a:cubicBezTo>
                  <a:pt x="1050" y="1113"/>
                  <a:pt x="995" y="1168"/>
                  <a:pt x="932" y="1168"/>
                </a:cubicBezTo>
                <a:lnTo>
                  <a:pt x="117" y="1168"/>
                </a:lnTo>
                <a:cubicBezTo>
                  <a:pt x="52" y="1168"/>
                  <a:pt x="0" y="1113"/>
                  <a:pt x="0" y="1050"/>
                </a:cubicBezTo>
                <a:lnTo>
                  <a:pt x="0" y="236"/>
                </a:lnTo>
                <a:cubicBezTo>
                  <a:pt x="0" y="173"/>
                  <a:pt x="52" y="118"/>
                  <a:pt x="117" y="118"/>
                </a:cubicBezTo>
                <a:lnTo>
                  <a:pt x="175" y="118"/>
                </a:lnTo>
                <a:lnTo>
                  <a:pt x="175" y="0"/>
                </a:lnTo>
                <a:lnTo>
                  <a:pt x="293" y="0"/>
                </a:lnTo>
                <a:lnTo>
                  <a:pt x="293" y="118"/>
                </a:lnTo>
                <a:lnTo>
                  <a:pt x="757" y="118"/>
                </a:lnTo>
                <a:lnTo>
                  <a:pt x="757" y="0"/>
                </a:lnTo>
                <a:lnTo>
                  <a:pt x="875" y="0"/>
                </a:lnTo>
                <a:lnTo>
                  <a:pt x="875" y="118"/>
                </a:lnTo>
                <a:lnTo>
                  <a:pt x="932" y="118"/>
                </a:lnTo>
                <a:close/>
                <a:moveTo>
                  <a:pt x="369" y="935"/>
                </a:moveTo>
                <a:lnTo>
                  <a:pt x="306" y="873"/>
                </a:lnTo>
                <a:lnTo>
                  <a:pt x="448" y="730"/>
                </a:lnTo>
                <a:lnTo>
                  <a:pt x="306" y="588"/>
                </a:lnTo>
                <a:lnTo>
                  <a:pt x="369" y="525"/>
                </a:lnTo>
                <a:lnTo>
                  <a:pt x="511" y="668"/>
                </a:lnTo>
                <a:lnTo>
                  <a:pt x="653" y="525"/>
                </a:lnTo>
                <a:lnTo>
                  <a:pt x="714" y="588"/>
                </a:lnTo>
                <a:lnTo>
                  <a:pt x="571" y="730"/>
                </a:lnTo>
                <a:lnTo>
                  <a:pt x="714" y="873"/>
                </a:lnTo>
                <a:lnTo>
                  <a:pt x="653" y="935"/>
                </a:lnTo>
                <a:lnTo>
                  <a:pt x="511" y="793"/>
                </a:lnTo>
                <a:lnTo>
                  <a:pt x="369" y="9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6424614" y="1475582"/>
            <a:ext cx="377825" cy="420689"/>
          </a:xfrm>
          <a:custGeom>
            <a:avLst/>
            <a:gdLst>
              <a:gd name="T0" fmla="*/ 933 w 1051"/>
              <a:gd name="T1" fmla="*/ 1050 h 1169"/>
              <a:gd name="T2" fmla="*/ 933 w 1051"/>
              <a:gd name="T3" fmla="*/ 411 h 1169"/>
              <a:gd name="T4" fmla="*/ 118 w 1051"/>
              <a:gd name="T5" fmla="*/ 411 h 1169"/>
              <a:gd name="T6" fmla="*/ 118 w 1051"/>
              <a:gd name="T7" fmla="*/ 1050 h 1169"/>
              <a:gd name="T8" fmla="*/ 933 w 1051"/>
              <a:gd name="T9" fmla="*/ 1050 h 1169"/>
              <a:gd name="T10" fmla="*/ 933 w 1051"/>
              <a:gd name="T11" fmla="*/ 118 h 1169"/>
              <a:gd name="T12" fmla="*/ 1050 w 1051"/>
              <a:gd name="T13" fmla="*/ 236 h 1169"/>
              <a:gd name="T14" fmla="*/ 1050 w 1051"/>
              <a:gd name="T15" fmla="*/ 1050 h 1169"/>
              <a:gd name="T16" fmla="*/ 933 w 1051"/>
              <a:gd name="T17" fmla="*/ 1168 h 1169"/>
              <a:gd name="T18" fmla="*/ 118 w 1051"/>
              <a:gd name="T19" fmla="*/ 1168 h 1169"/>
              <a:gd name="T20" fmla="*/ 0 w 1051"/>
              <a:gd name="T21" fmla="*/ 1050 h 1169"/>
              <a:gd name="T22" fmla="*/ 0 w 1051"/>
              <a:gd name="T23" fmla="*/ 236 h 1169"/>
              <a:gd name="T24" fmla="*/ 118 w 1051"/>
              <a:gd name="T25" fmla="*/ 118 h 1169"/>
              <a:gd name="T26" fmla="*/ 175 w 1051"/>
              <a:gd name="T27" fmla="*/ 118 h 1169"/>
              <a:gd name="T28" fmla="*/ 175 w 1051"/>
              <a:gd name="T29" fmla="*/ 0 h 1169"/>
              <a:gd name="T30" fmla="*/ 293 w 1051"/>
              <a:gd name="T31" fmla="*/ 0 h 1169"/>
              <a:gd name="T32" fmla="*/ 293 w 1051"/>
              <a:gd name="T33" fmla="*/ 118 h 1169"/>
              <a:gd name="T34" fmla="*/ 758 w 1051"/>
              <a:gd name="T35" fmla="*/ 118 h 1169"/>
              <a:gd name="T36" fmla="*/ 758 w 1051"/>
              <a:gd name="T37" fmla="*/ 0 h 1169"/>
              <a:gd name="T38" fmla="*/ 875 w 1051"/>
              <a:gd name="T39" fmla="*/ 0 h 1169"/>
              <a:gd name="T40" fmla="*/ 875 w 1051"/>
              <a:gd name="T41" fmla="*/ 118 h 1169"/>
              <a:gd name="T42" fmla="*/ 933 w 1051"/>
              <a:gd name="T43" fmla="*/ 118 h 1169"/>
              <a:gd name="T44" fmla="*/ 790 w 1051"/>
              <a:gd name="T45" fmla="*/ 588 h 1169"/>
              <a:gd name="T46" fmla="*/ 443 w 1051"/>
              <a:gd name="T47" fmla="*/ 935 h 1169"/>
              <a:gd name="T48" fmla="*/ 257 w 1051"/>
              <a:gd name="T49" fmla="*/ 750 h 1169"/>
              <a:gd name="T50" fmla="*/ 320 w 1051"/>
              <a:gd name="T51" fmla="*/ 687 h 1169"/>
              <a:gd name="T52" fmla="*/ 443 w 1051"/>
              <a:gd name="T53" fmla="*/ 810 h 1169"/>
              <a:gd name="T54" fmla="*/ 728 w 1051"/>
              <a:gd name="T55" fmla="*/ 525 h 1169"/>
              <a:gd name="T56" fmla="*/ 790 w 1051"/>
              <a:gd name="T57" fmla="*/ 588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51" h="1169">
                <a:moveTo>
                  <a:pt x="933" y="1050"/>
                </a:moveTo>
                <a:lnTo>
                  <a:pt x="933" y="411"/>
                </a:lnTo>
                <a:lnTo>
                  <a:pt x="118" y="411"/>
                </a:lnTo>
                <a:lnTo>
                  <a:pt x="118" y="1050"/>
                </a:lnTo>
                <a:lnTo>
                  <a:pt x="933" y="1050"/>
                </a:lnTo>
                <a:close/>
                <a:moveTo>
                  <a:pt x="933" y="118"/>
                </a:moveTo>
                <a:cubicBezTo>
                  <a:pt x="996" y="118"/>
                  <a:pt x="1050" y="173"/>
                  <a:pt x="1050" y="236"/>
                </a:cubicBezTo>
                <a:lnTo>
                  <a:pt x="1050" y="1050"/>
                </a:lnTo>
                <a:cubicBezTo>
                  <a:pt x="1050" y="1113"/>
                  <a:pt x="996" y="1168"/>
                  <a:pt x="933" y="1168"/>
                </a:cubicBezTo>
                <a:lnTo>
                  <a:pt x="118" y="1168"/>
                </a:lnTo>
                <a:cubicBezTo>
                  <a:pt x="52" y="1168"/>
                  <a:pt x="0" y="1113"/>
                  <a:pt x="0" y="1050"/>
                </a:cubicBezTo>
                <a:lnTo>
                  <a:pt x="0" y="236"/>
                </a:lnTo>
                <a:cubicBezTo>
                  <a:pt x="0" y="173"/>
                  <a:pt x="52" y="118"/>
                  <a:pt x="118" y="118"/>
                </a:cubicBezTo>
                <a:lnTo>
                  <a:pt x="175" y="118"/>
                </a:lnTo>
                <a:lnTo>
                  <a:pt x="175" y="0"/>
                </a:lnTo>
                <a:lnTo>
                  <a:pt x="293" y="0"/>
                </a:lnTo>
                <a:lnTo>
                  <a:pt x="293" y="118"/>
                </a:lnTo>
                <a:lnTo>
                  <a:pt x="758" y="118"/>
                </a:lnTo>
                <a:lnTo>
                  <a:pt x="758" y="0"/>
                </a:lnTo>
                <a:lnTo>
                  <a:pt x="875" y="0"/>
                </a:lnTo>
                <a:lnTo>
                  <a:pt x="875" y="118"/>
                </a:lnTo>
                <a:lnTo>
                  <a:pt x="933" y="118"/>
                </a:lnTo>
                <a:close/>
                <a:moveTo>
                  <a:pt x="790" y="588"/>
                </a:moveTo>
                <a:lnTo>
                  <a:pt x="443" y="935"/>
                </a:lnTo>
                <a:lnTo>
                  <a:pt x="257" y="750"/>
                </a:lnTo>
                <a:lnTo>
                  <a:pt x="320" y="687"/>
                </a:lnTo>
                <a:lnTo>
                  <a:pt x="443" y="810"/>
                </a:lnTo>
                <a:lnTo>
                  <a:pt x="728" y="525"/>
                </a:lnTo>
                <a:lnTo>
                  <a:pt x="790" y="5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7518401" y="1497807"/>
            <a:ext cx="347663" cy="377825"/>
          </a:xfrm>
          <a:custGeom>
            <a:avLst/>
            <a:gdLst>
              <a:gd name="T0" fmla="*/ 236 w 964"/>
              <a:gd name="T1" fmla="*/ 875 h 1051"/>
              <a:gd name="T2" fmla="*/ 468 w 964"/>
              <a:gd name="T3" fmla="*/ 468 h 1051"/>
              <a:gd name="T4" fmla="*/ 350 w 964"/>
              <a:gd name="T5" fmla="*/ 468 h 1051"/>
              <a:gd name="T6" fmla="*/ 350 w 964"/>
              <a:gd name="T7" fmla="*/ 175 h 1051"/>
              <a:gd name="T8" fmla="*/ 118 w 964"/>
              <a:gd name="T9" fmla="*/ 613 h 1051"/>
              <a:gd name="T10" fmla="*/ 235 w 964"/>
              <a:gd name="T11" fmla="*/ 613 h 1051"/>
              <a:gd name="T12" fmla="*/ 235 w 964"/>
              <a:gd name="T13" fmla="*/ 875 h 1051"/>
              <a:gd name="T14" fmla="*/ 236 w 964"/>
              <a:gd name="T15" fmla="*/ 875 h 1051"/>
              <a:gd name="T16" fmla="*/ 818 w 964"/>
              <a:gd name="T17" fmla="*/ 408 h 1051"/>
              <a:gd name="T18" fmla="*/ 875 w 964"/>
              <a:gd name="T19" fmla="*/ 350 h 1051"/>
              <a:gd name="T20" fmla="*/ 818 w 964"/>
              <a:gd name="T21" fmla="*/ 293 h 1051"/>
              <a:gd name="T22" fmla="*/ 760 w 964"/>
              <a:gd name="T23" fmla="*/ 350 h 1051"/>
              <a:gd name="T24" fmla="*/ 818 w 964"/>
              <a:gd name="T25" fmla="*/ 408 h 1051"/>
              <a:gd name="T26" fmla="*/ 922 w 964"/>
              <a:gd name="T27" fmla="*/ 246 h 1051"/>
              <a:gd name="T28" fmla="*/ 963 w 964"/>
              <a:gd name="T29" fmla="*/ 350 h 1051"/>
              <a:gd name="T30" fmla="*/ 963 w 964"/>
              <a:gd name="T31" fmla="*/ 905 h 1051"/>
              <a:gd name="T32" fmla="*/ 818 w 964"/>
              <a:gd name="T33" fmla="*/ 1050 h 1051"/>
              <a:gd name="T34" fmla="*/ 673 w 964"/>
              <a:gd name="T35" fmla="*/ 905 h 1051"/>
              <a:gd name="T36" fmla="*/ 673 w 964"/>
              <a:gd name="T37" fmla="*/ 613 h 1051"/>
              <a:gd name="T38" fmla="*/ 585 w 964"/>
              <a:gd name="T39" fmla="*/ 613 h 1051"/>
              <a:gd name="T40" fmla="*/ 585 w 964"/>
              <a:gd name="T41" fmla="*/ 1050 h 1051"/>
              <a:gd name="T42" fmla="*/ 0 w 964"/>
              <a:gd name="T43" fmla="*/ 1050 h 1051"/>
              <a:gd name="T44" fmla="*/ 0 w 964"/>
              <a:gd name="T45" fmla="*/ 118 h 1051"/>
              <a:gd name="T46" fmla="*/ 118 w 964"/>
              <a:gd name="T47" fmla="*/ 0 h 1051"/>
              <a:gd name="T48" fmla="*/ 468 w 964"/>
              <a:gd name="T49" fmla="*/ 0 h 1051"/>
              <a:gd name="T50" fmla="*/ 585 w 964"/>
              <a:gd name="T51" fmla="*/ 118 h 1051"/>
              <a:gd name="T52" fmla="*/ 585 w 964"/>
              <a:gd name="T53" fmla="*/ 525 h 1051"/>
              <a:gd name="T54" fmla="*/ 643 w 964"/>
              <a:gd name="T55" fmla="*/ 525 h 1051"/>
              <a:gd name="T56" fmla="*/ 760 w 964"/>
              <a:gd name="T57" fmla="*/ 643 h 1051"/>
              <a:gd name="T58" fmla="*/ 760 w 964"/>
              <a:gd name="T59" fmla="*/ 905 h 1051"/>
              <a:gd name="T60" fmla="*/ 818 w 964"/>
              <a:gd name="T61" fmla="*/ 963 h 1051"/>
              <a:gd name="T62" fmla="*/ 875 w 964"/>
              <a:gd name="T63" fmla="*/ 905 h 1051"/>
              <a:gd name="T64" fmla="*/ 875 w 964"/>
              <a:gd name="T65" fmla="*/ 484 h 1051"/>
              <a:gd name="T66" fmla="*/ 818 w 964"/>
              <a:gd name="T67" fmla="*/ 495 h 1051"/>
              <a:gd name="T68" fmla="*/ 673 w 964"/>
              <a:gd name="T69" fmla="*/ 350 h 1051"/>
              <a:gd name="T70" fmla="*/ 766 w 964"/>
              <a:gd name="T71" fmla="*/ 213 h 1051"/>
              <a:gd name="T72" fmla="*/ 643 w 964"/>
              <a:gd name="T73" fmla="*/ 90 h 1051"/>
              <a:gd name="T74" fmla="*/ 706 w 964"/>
              <a:gd name="T75" fmla="*/ 30 h 1051"/>
              <a:gd name="T76" fmla="*/ 922 w 964"/>
              <a:gd name="T77" fmla="*/ 246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64" h="1051">
                <a:moveTo>
                  <a:pt x="236" y="875"/>
                </a:moveTo>
                <a:lnTo>
                  <a:pt x="468" y="468"/>
                </a:lnTo>
                <a:lnTo>
                  <a:pt x="350" y="468"/>
                </a:lnTo>
                <a:lnTo>
                  <a:pt x="350" y="175"/>
                </a:lnTo>
                <a:lnTo>
                  <a:pt x="118" y="613"/>
                </a:lnTo>
                <a:lnTo>
                  <a:pt x="235" y="613"/>
                </a:lnTo>
                <a:lnTo>
                  <a:pt x="235" y="875"/>
                </a:lnTo>
                <a:lnTo>
                  <a:pt x="236" y="875"/>
                </a:lnTo>
                <a:close/>
                <a:moveTo>
                  <a:pt x="818" y="408"/>
                </a:moveTo>
                <a:cubicBezTo>
                  <a:pt x="851" y="408"/>
                  <a:pt x="875" y="383"/>
                  <a:pt x="875" y="350"/>
                </a:cubicBezTo>
                <a:cubicBezTo>
                  <a:pt x="875" y="317"/>
                  <a:pt x="851" y="293"/>
                  <a:pt x="818" y="293"/>
                </a:cubicBezTo>
                <a:cubicBezTo>
                  <a:pt x="785" y="293"/>
                  <a:pt x="760" y="317"/>
                  <a:pt x="760" y="350"/>
                </a:cubicBezTo>
                <a:cubicBezTo>
                  <a:pt x="760" y="383"/>
                  <a:pt x="785" y="408"/>
                  <a:pt x="818" y="408"/>
                </a:cubicBezTo>
                <a:close/>
                <a:moveTo>
                  <a:pt x="922" y="246"/>
                </a:moveTo>
                <a:cubicBezTo>
                  <a:pt x="949" y="274"/>
                  <a:pt x="963" y="309"/>
                  <a:pt x="963" y="350"/>
                </a:cubicBezTo>
                <a:lnTo>
                  <a:pt x="963" y="905"/>
                </a:lnTo>
                <a:cubicBezTo>
                  <a:pt x="963" y="984"/>
                  <a:pt x="897" y="1050"/>
                  <a:pt x="818" y="1050"/>
                </a:cubicBezTo>
                <a:cubicBezTo>
                  <a:pt x="739" y="1050"/>
                  <a:pt x="673" y="984"/>
                  <a:pt x="673" y="905"/>
                </a:cubicBezTo>
                <a:lnTo>
                  <a:pt x="673" y="613"/>
                </a:lnTo>
                <a:lnTo>
                  <a:pt x="585" y="613"/>
                </a:lnTo>
                <a:lnTo>
                  <a:pt x="585" y="1050"/>
                </a:lnTo>
                <a:lnTo>
                  <a:pt x="0" y="1050"/>
                </a:ln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468" y="0"/>
                </a:lnTo>
                <a:cubicBezTo>
                  <a:pt x="531" y="0"/>
                  <a:pt x="585" y="55"/>
                  <a:pt x="585" y="118"/>
                </a:cubicBezTo>
                <a:lnTo>
                  <a:pt x="585" y="525"/>
                </a:lnTo>
                <a:lnTo>
                  <a:pt x="643" y="525"/>
                </a:lnTo>
                <a:cubicBezTo>
                  <a:pt x="706" y="525"/>
                  <a:pt x="760" y="580"/>
                  <a:pt x="760" y="643"/>
                </a:cubicBezTo>
                <a:lnTo>
                  <a:pt x="760" y="905"/>
                </a:lnTo>
                <a:cubicBezTo>
                  <a:pt x="760" y="938"/>
                  <a:pt x="785" y="963"/>
                  <a:pt x="818" y="963"/>
                </a:cubicBezTo>
                <a:cubicBezTo>
                  <a:pt x="851" y="963"/>
                  <a:pt x="875" y="938"/>
                  <a:pt x="875" y="905"/>
                </a:cubicBezTo>
                <a:lnTo>
                  <a:pt x="875" y="484"/>
                </a:lnTo>
                <a:cubicBezTo>
                  <a:pt x="856" y="492"/>
                  <a:pt x="840" y="495"/>
                  <a:pt x="818" y="495"/>
                </a:cubicBezTo>
                <a:cubicBezTo>
                  <a:pt x="739" y="495"/>
                  <a:pt x="673" y="429"/>
                  <a:pt x="673" y="350"/>
                </a:cubicBezTo>
                <a:cubicBezTo>
                  <a:pt x="673" y="287"/>
                  <a:pt x="711" y="235"/>
                  <a:pt x="766" y="213"/>
                </a:cubicBezTo>
                <a:lnTo>
                  <a:pt x="643" y="90"/>
                </a:lnTo>
                <a:lnTo>
                  <a:pt x="706" y="30"/>
                </a:lnTo>
                <a:lnTo>
                  <a:pt x="922" y="24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0" name="Freeform 19"/>
          <p:cNvSpPr>
            <a:spLocks noChangeArrowheads="1"/>
          </p:cNvSpPr>
          <p:nvPr/>
        </p:nvSpPr>
        <p:spPr bwMode="auto">
          <a:xfrm>
            <a:off x="8580439" y="1497807"/>
            <a:ext cx="377825" cy="377825"/>
          </a:xfrm>
          <a:custGeom>
            <a:avLst/>
            <a:gdLst>
              <a:gd name="T0" fmla="*/ 700 w 1051"/>
              <a:gd name="T1" fmla="*/ 905 h 1051"/>
              <a:gd name="T2" fmla="*/ 946 w 1051"/>
              <a:gd name="T3" fmla="*/ 812 h 1051"/>
              <a:gd name="T4" fmla="*/ 1050 w 1051"/>
              <a:gd name="T5" fmla="*/ 916 h 1051"/>
              <a:gd name="T6" fmla="*/ 700 w 1051"/>
              <a:gd name="T7" fmla="*/ 1050 h 1051"/>
              <a:gd name="T8" fmla="*/ 205 w 1051"/>
              <a:gd name="T9" fmla="*/ 700 h 1051"/>
              <a:gd name="T10" fmla="*/ 0 w 1051"/>
              <a:gd name="T11" fmla="*/ 700 h 1051"/>
              <a:gd name="T12" fmla="*/ 0 w 1051"/>
              <a:gd name="T13" fmla="*/ 583 h 1051"/>
              <a:gd name="T14" fmla="*/ 178 w 1051"/>
              <a:gd name="T15" fmla="*/ 583 h 1051"/>
              <a:gd name="T16" fmla="*/ 175 w 1051"/>
              <a:gd name="T17" fmla="*/ 525 h 1051"/>
              <a:gd name="T18" fmla="*/ 178 w 1051"/>
              <a:gd name="T19" fmla="*/ 468 h 1051"/>
              <a:gd name="T20" fmla="*/ 0 w 1051"/>
              <a:gd name="T21" fmla="*/ 468 h 1051"/>
              <a:gd name="T22" fmla="*/ 0 w 1051"/>
              <a:gd name="T23" fmla="*/ 350 h 1051"/>
              <a:gd name="T24" fmla="*/ 205 w 1051"/>
              <a:gd name="T25" fmla="*/ 350 h 1051"/>
              <a:gd name="T26" fmla="*/ 700 w 1051"/>
              <a:gd name="T27" fmla="*/ 0 h 1051"/>
              <a:gd name="T28" fmla="*/ 1050 w 1051"/>
              <a:gd name="T29" fmla="*/ 134 h 1051"/>
              <a:gd name="T30" fmla="*/ 946 w 1051"/>
              <a:gd name="T31" fmla="*/ 238 h 1051"/>
              <a:gd name="T32" fmla="*/ 700 w 1051"/>
              <a:gd name="T33" fmla="*/ 145 h 1051"/>
              <a:gd name="T34" fmla="*/ 364 w 1051"/>
              <a:gd name="T35" fmla="*/ 350 h 1051"/>
              <a:gd name="T36" fmla="*/ 700 w 1051"/>
              <a:gd name="T37" fmla="*/ 350 h 1051"/>
              <a:gd name="T38" fmla="*/ 700 w 1051"/>
              <a:gd name="T39" fmla="*/ 468 h 1051"/>
              <a:gd name="T40" fmla="*/ 325 w 1051"/>
              <a:gd name="T41" fmla="*/ 468 h 1051"/>
              <a:gd name="T42" fmla="*/ 320 w 1051"/>
              <a:gd name="T43" fmla="*/ 525 h 1051"/>
              <a:gd name="T44" fmla="*/ 325 w 1051"/>
              <a:gd name="T45" fmla="*/ 583 h 1051"/>
              <a:gd name="T46" fmla="*/ 700 w 1051"/>
              <a:gd name="T47" fmla="*/ 583 h 1051"/>
              <a:gd name="T48" fmla="*/ 700 w 1051"/>
              <a:gd name="T49" fmla="*/ 700 h 1051"/>
              <a:gd name="T50" fmla="*/ 364 w 1051"/>
              <a:gd name="T51" fmla="*/ 700 h 1051"/>
              <a:gd name="T52" fmla="*/ 700 w 1051"/>
              <a:gd name="T53" fmla="*/ 905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051" h="1051">
                <a:moveTo>
                  <a:pt x="700" y="905"/>
                </a:moveTo>
                <a:cubicBezTo>
                  <a:pt x="796" y="905"/>
                  <a:pt x="880" y="870"/>
                  <a:pt x="946" y="812"/>
                </a:cubicBezTo>
                <a:lnTo>
                  <a:pt x="1050" y="916"/>
                </a:lnTo>
                <a:cubicBezTo>
                  <a:pt x="957" y="1001"/>
                  <a:pt x="834" y="1050"/>
                  <a:pt x="700" y="1050"/>
                </a:cubicBezTo>
                <a:cubicBezTo>
                  <a:pt x="470" y="1050"/>
                  <a:pt x="276" y="902"/>
                  <a:pt x="205" y="700"/>
                </a:cubicBezTo>
                <a:lnTo>
                  <a:pt x="0" y="700"/>
                </a:lnTo>
                <a:lnTo>
                  <a:pt x="0" y="583"/>
                </a:lnTo>
                <a:lnTo>
                  <a:pt x="178" y="583"/>
                </a:lnTo>
                <a:cubicBezTo>
                  <a:pt x="175" y="563"/>
                  <a:pt x="175" y="544"/>
                  <a:pt x="175" y="525"/>
                </a:cubicBezTo>
                <a:cubicBezTo>
                  <a:pt x="175" y="506"/>
                  <a:pt x="175" y="487"/>
                  <a:pt x="178" y="468"/>
                </a:cubicBezTo>
                <a:lnTo>
                  <a:pt x="0" y="468"/>
                </a:lnTo>
                <a:lnTo>
                  <a:pt x="0" y="350"/>
                </a:lnTo>
                <a:lnTo>
                  <a:pt x="205" y="350"/>
                </a:lnTo>
                <a:cubicBezTo>
                  <a:pt x="276" y="148"/>
                  <a:pt x="470" y="0"/>
                  <a:pt x="700" y="0"/>
                </a:cubicBezTo>
                <a:cubicBezTo>
                  <a:pt x="834" y="0"/>
                  <a:pt x="957" y="49"/>
                  <a:pt x="1050" y="134"/>
                </a:cubicBezTo>
                <a:lnTo>
                  <a:pt x="946" y="238"/>
                </a:lnTo>
                <a:cubicBezTo>
                  <a:pt x="880" y="181"/>
                  <a:pt x="793" y="145"/>
                  <a:pt x="700" y="145"/>
                </a:cubicBezTo>
                <a:cubicBezTo>
                  <a:pt x="555" y="145"/>
                  <a:pt x="426" y="230"/>
                  <a:pt x="364" y="350"/>
                </a:cubicBezTo>
                <a:lnTo>
                  <a:pt x="700" y="350"/>
                </a:lnTo>
                <a:lnTo>
                  <a:pt x="700" y="468"/>
                </a:lnTo>
                <a:lnTo>
                  <a:pt x="325" y="468"/>
                </a:lnTo>
                <a:cubicBezTo>
                  <a:pt x="323" y="487"/>
                  <a:pt x="320" y="506"/>
                  <a:pt x="320" y="525"/>
                </a:cubicBezTo>
                <a:cubicBezTo>
                  <a:pt x="320" y="544"/>
                  <a:pt x="323" y="563"/>
                  <a:pt x="325" y="583"/>
                </a:cubicBezTo>
                <a:lnTo>
                  <a:pt x="700" y="583"/>
                </a:lnTo>
                <a:lnTo>
                  <a:pt x="700" y="700"/>
                </a:lnTo>
                <a:lnTo>
                  <a:pt x="364" y="700"/>
                </a:lnTo>
                <a:cubicBezTo>
                  <a:pt x="426" y="820"/>
                  <a:pt x="552" y="905"/>
                  <a:pt x="700" y="90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9637712" y="1477168"/>
            <a:ext cx="419100" cy="419100"/>
          </a:xfrm>
          <a:custGeom>
            <a:avLst/>
            <a:gdLst>
              <a:gd name="T0" fmla="*/ 640 w 1166"/>
              <a:gd name="T1" fmla="*/ 640 h 1165"/>
              <a:gd name="T2" fmla="*/ 640 w 1166"/>
              <a:gd name="T3" fmla="*/ 290 h 1165"/>
              <a:gd name="T4" fmla="*/ 525 w 1166"/>
              <a:gd name="T5" fmla="*/ 290 h 1165"/>
              <a:gd name="T6" fmla="*/ 525 w 1166"/>
              <a:gd name="T7" fmla="*/ 640 h 1165"/>
              <a:gd name="T8" fmla="*/ 640 w 1166"/>
              <a:gd name="T9" fmla="*/ 640 h 1165"/>
              <a:gd name="T10" fmla="*/ 640 w 1166"/>
              <a:gd name="T11" fmla="*/ 875 h 1165"/>
              <a:gd name="T12" fmla="*/ 640 w 1166"/>
              <a:gd name="T13" fmla="*/ 757 h 1165"/>
              <a:gd name="T14" fmla="*/ 525 w 1166"/>
              <a:gd name="T15" fmla="*/ 757 h 1165"/>
              <a:gd name="T16" fmla="*/ 525 w 1166"/>
              <a:gd name="T17" fmla="*/ 875 h 1165"/>
              <a:gd name="T18" fmla="*/ 640 w 1166"/>
              <a:gd name="T19" fmla="*/ 875 h 1165"/>
              <a:gd name="T20" fmla="*/ 582 w 1166"/>
              <a:gd name="T21" fmla="*/ 0 h 1165"/>
              <a:gd name="T22" fmla="*/ 1165 w 1166"/>
              <a:gd name="T23" fmla="*/ 582 h 1165"/>
              <a:gd name="T24" fmla="*/ 582 w 1166"/>
              <a:gd name="T25" fmla="*/ 1164 h 1165"/>
              <a:gd name="T26" fmla="*/ 0 w 1166"/>
              <a:gd name="T27" fmla="*/ 582 h 1165"/>
              <a:gd name="T28" fmla="*/ 582 w 1166"/>
              <a:gd name="T2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1165">
                <a:moveTo>
                  <a:pt x="640" y="640"/>
                </a:moveTo>
                <a:lnTo>
                  <a:pt x="640" y="290"/>
                </a:lnTo>
                <a:lnTo>
                  <a:pt x="525" y="290"/>
                </a:lnTo>
                <a:lnTo>
                  <a:pt x="525" y="640"/>
                </a:lnTo>
                <a:lnTo>
                  <a:pt x="640" y="640"/>
                </a:lnTo>
                <a:close/>
                <a:moveTo>
                  <a:pt x="640" y="875"/>
                </a:moveTo>
                <a:lnTo>
                  <a:pt x="640" y="757"/>
                </a:lnTo>
                <a:lnTo>
                  <a:pt x="525" y="757"/>
                </a:lnTo>
                <a:lnTo>
                  <a:pt x="525" y="875"/>
                </a:lnTo>
                <a:lnTo>
                  <a:pt x="640" y="875"/>
                </a:ln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5"/>
                  <a:pt x="905" y="1164"/>
                  <a:pt x="582" y="1164"/>
                </a:cubicBezTo>
                <a:cubicBezTo>
                  <a:pt x="260" y="1164"/>
                  <a:pt x="0" y="905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2" name="Freeform 21"/>
          <p:cNvSpPr>
            <a:spLocks noChangeArrowheads="1"/>
          </p:cNvSpPr>
          <p:nvPr/>
        </p:nvSpPr>
        <p:spPr bwMode="auto">
          <a:xfrm>
            <a:off x="10715624" y="1477168"/>
            <a:ext cx="419100" cy="419100"/>
          </a:xfrm>
          <a:custGeom>
            <a:avLst/>
            <a:gdLst>
              <a:gd name="T0" fmla="*/ 583 w 1166"/>
              <a:gd name="T1" fmla="*/ 1050 h 1165"/>
              <a:gd name="T2" fmla="*/ 1050 w 1166"/>
              <a:gd name="T3" fmla="*/ 582 h 1165"/>
              <a:gd name="T4" fmla="*/ 583 w 1166"/>
              <a:gd name="T5" fmla="*/ 115 h 1165"/>
              <a:gd name="T6" fmla="*/ 115 w 1166"/>
              <a:gd name="T7" fmla="*/ 582 h 1165"/>
              <a:gd name="T8" fmla="*/ 583 w 1166"/>
              <a:gd name="T9" fmla="*/ 1050 h 1165"/>
              <a:gd name="T10" fmla="*/ 583 w 1166"/>
              <a:gd name="T11" fmla="*/ 0 h 1165"/>
              <a:gd name="T12" fmla="*/ 1165 w 1166"/>
              <a:gd name="T13" fmla="*/ 582 h 1165"/>
              <a:gd name="T14" fmla="*/ 583 w 1166"/>
              <a:gd name="T15" fmla="*/ 1164 h 1165"/>
              <a:gd name="T16" fmla="*/ 0 w 1166"/>
              <a:gd name="T17" fmla="*/ 582 h 1165"/>
              <a:gd name="T18" fmla="*/ 583 w 1166"/>
              <a:gd name="T19" fmla="*/ 0 h 1165"/>
              <a:gd name="T20" fmla="*/ 525 w 1166"/>
              <a:gd name="T21" fmla="*/ 290 h 1165"/>
              <a:gd name="T22" fmla="*/ 640 w 1166"/>
              <a:gd name="T23" fmla="*/ 290 h 1165"/>
              <a:gd name="T24" fmla="*/ 640 w 1166"/>
              <a:gd name="T25" fmla="*/ 640 h 1165"/>
              <a:gd name="T26" fmla="*/ 525 w 1166"/>
              <a:gd name="T27" fmla="*/ 640 h 1165"/>
              <a:gd name="T28" fmla="*/ 525 w 1166"/>
              <a:gd name="T29" fmla="*/ 290 h 1165"/>
              <a:gd name="T30" fmla="*/ 525 w 1166"/>
              <a:gd name="T31" fmla="*/ 757 h 1165"/>
              <a:gd name="T32" fmla="*/ 640 w 1166"/>
              <a:gd name="T33" fmla="*/ 757 h 1165"/>
              <a:gd name="T34" fmla="*/ 640 w 1166"/>
              <a:gd name="T35" fmla="*/ 875 h 1165"/>
              <a:gd name="T36" fmla="*/ 525 w 1166"/>
              <a:gd name="T37" fmla="*/ 875 h 1165"/>
              <a:gd name="T38" fmla="*/ 525 w 1166"/>
              <a:gd name="T39" fmla="*/ 757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66" h="1165">
                <a:moveTo>
                  <a:pt x="583" y="1050"/>
                </a:moveTo>
                <a:cubicBezTo>
                  <a:pt x="840" y="1050"/>
                  <a:pt x="1050" y="839"/>
                  <a:pt x="1050" y="582"/>
                </a:cubicBezTo>
                <a:cubicBezTo>
                  <a:pt x="1050" y="325"/>
                  <a:pt x="840" y="115"/>
                  <a:pt x="583" y="115"/>
                </a:cubicBezTo>
                <a:cubicBezTo>
                  <a:pt x="326" y="115"/>
                  <a:pt x="115" y="325"/>
                  <a:pt x="115" y="582"/>
                </a:cubicBezTo>
                <a:cubicBezTo>
                  <a:pt x="115" y="839"/>
                  <a:pt x="326" y="1050"/>
                  <a:pt x="583" y="1050"/>
                </a:cubicBezTo>
                <a:close/>
                <a:moveTo>
                  <a:pt x="583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5"/>
                  <a:pt x="906" y="1164"/>
                  <a:pt x="583" y="1164"/>
                </a:cubicBezTo>
                <a:cubicBezTo>
                  <a:pt x="261" y="1164"/>
                  <a:pt x="0" y="905"/>
                  <a:pt x="0" y="582"/>
                </a:cubicBezTo>
                <a:cubicBezTo>
                  <a:pt x="0" y="259"/>
                  <a:pt x="260" y="0"/>
                  <a:pt x="583" y="0"/>
                </a:cubicBezTo>
                <a:close/>
                <a:moveTo>
                  <a:pt x="525" y="290"/>
                </a:moveTo>
                <a:lnTo>
                  <a:pt x="640" y="290"/>
                </a:lnTo>
                <a:lnTo>
                  <a:pt x="640" y="640"/>
                </a:lnTo>
                <a:lnTo>
                  <a:pt x="525" y="640"/>
                </a:lnTo>
                <a:lnTo>
                  <a:pt x="525" y="290"/>
                </a:lnTo>
                <a:close/>
                <a:moveTo>
                  <a:pt x="525" y="757"/>
                </a:moveTo>
                <a:lnTo>
                  <a:pt x="640" y="757"/>
                </a:lnTo>
                <a:lnTo>
                  <a:pt x="640" y="875"/>
                </a:lnTo>
                <a:lnTo>
                  <a:pt x="525" y="875"/>
                </a:lnTo>
                <a:lnTo>
                  <a:pt x="525" y="75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1055687" y="2477296"/>
            <a:ext cx="252412" cy="155575"/>
          </a:xfrm>
          <a:custGeom>
            <a:avLst/>
            <a:gdLst>
              <a:gd name="T0" fmla="*/ 350 w 701"/>
              <a:gd name="T1" fmla="*/ 0 h 433"/>
              <a:gd name="T2" fmla="*/ 700 w 701"/>
              <a:gd name="T3" fmla="*/ 350 h 433"/>
              <a:gd name="T4" fmla="*/ 618 w 701"/>
              <a:gd name="T5" fmla="*/ 432 h 433"/>
              <a:gd name="T6" fmla="*/ 350 w 701"/>
              <a:gd name="T7" fmla="*/ 164 h 433"/>
              <a:gd name="T8" fmla="*/ 82 w 701"/>
              <a:gd name="T9" fmla="*/ 432 h 433"/>
              <a:gd name="T10" fmla="*/ 0 w 701"/>
              <a:gd name="T11" fmla="*/ 350 h 433"/>
              <a:gd name="T12" fmla="*/ 350 w 701"/>
              <a:gd name="T13" fmla="*/ 0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1" h="433">
                <a:moveTo>
                  <a:pt x="350" y="0"/>
                </a:moveTo>
                <a:lnTo>
                  <a:pt x="700" y="350"/>
                </a:lnTo>
                <a:lnTo>
                  <a:pt x="618" y="432"/>
                </a:lnTo>
                <a:lnTo>
                  <a:pt x="350" y="164"/>
                </a:lnTo>
                <a:lnTo>
                  <a:pt x="82" y="432"/>
                </a:lnTo>
                <a:lnTo>
                  <a:pt x="0" y="350"/>
                </a:lnTo>
                <a:lnTo>
                  <a:pt x="35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2063749" y="2345531"/>
            <a:ext cx="419100" cy="419100"/>
          </a:xfrm>
          <a:custGeom>
            <a:avLst/>
            <a:gdLst>
              <a:gd name="T0" fmla="*/ 1050 w 1166"/>
              <a:gd name="T1" fmla="*/ 1050 h 1166"/>
              <a:gd name="T2" fmla="*/ 1050 w 1166"/>
              <a:gd name="T3" fmla="*/ 115 h 1166"/>
              <a:gd name="T4" fmla="*/ 115 w 1166"/>
              <a:gd name="T5" fmla="*/ 1050 h 1166"/>
              <a:gd name="T6" fmla="*/ 1050 w 1166"/>
              <a:gd name="T7" fmla="*/ 1050 h 1166"/>
              <a:gd name="T8" fmla="*/ 175 w 1166"/>
              <a:gd name="T9" fmla="*/ 175 h 1166"/>
              <a:gd name="T10" fmla="*/ 175 w 1166"/>
              <a:gd name="T11" fmla="*/ 290 h 1166"/>
              <a:gd name="T12" fmla="*/ 525 w 1166"/>
              <a:gd name="T13" fmla="*/ 290 h 1166"/>
              <a:gd name="T14" fmla="*/ 525 w 1166"/>
              <a:gd name="T15" fmla="*/ 175 h 1166"/>
              <a:gd name="T16" fmla="*/ 175 w 1166"/>
              <a:gd name="T17" fmla="*/ 175 h 1166"/>
              <a:gd name="T18" fmla="*/ 1050 w 1166"/>
              <a:gd name="T19" fmla="*/ 0 h 1166"/>
              <a:gd name="T20" fmla="*/ 1165 w 1166"/>
              <a:gd name="T21" fmla="*/ 115 h 1166"/>
              <a:gd name="T22" fmla="*/ 1165 w 1166"/>
              <a:gd name="T23" fmla="*/ 1050 h 1166"/>
              <a:gd name="T24" fmla="*/ 1050 w 1166"/>
              <a:gd name="T25" fmla="*/ 1165 h 1166"/>
              <a:gd name="T26" fmla="*/ 115 w 1166"/>
              <a:gd name="T27" fmla="*/ 1165 h 1166"/>
              <a:gd name="T28" fmla="*/ 0 w 1166"/>
              <a:gd name="T29" fmla="*/ 1050 h 1166"/>
              <a:gd name="T30" fmla="*/ 0 w 1166"/>
              <a:gd name="T31" fmla="*/ 115 h 1166"/>
              <a:gd name="T32" fmla="*/ 115 w 1166"/>
              <a:gd name="T33" fmla="*/ 0 h 1166"/>
              <a:gd name="T34" fmla="*/ 1050 w 1166"/>
              <a:gd name="T35" fmla="*/ 0 h 1166"/>
              <a:gd name="T36" fmla="*/ 757 w 1166"/>
              <a:gd name="T37" fmla="*/ 875 h 1166"/>
              <a:gd name="T38" fmla="*/ 640 w 1166"/>
              <a:gd name="T39" fmla="*/ 875 h 1166"/>
              <a:gd name="T40" fmla="*/ 640 w 1166"/>
              <a:gd name="T41" fmla="*/ 758 h 1166"/>
              <a:gd name="T42" fmla="*/ 757 w 1166"/>
              <a:gd name="T43" fmla="*/ 758 h 1166"/>
              <a:gd name="T44" fmla="*/ 757 w 1166"/>
              <a:gd name="T45" fmla="*/ 640 h 1166"/>
              <a:gd name="T46" fmla="*/ 875 w 1166"/>
              <a:gd name="T47" fmla="*/ 640 h 1166"/>
              <a:gd name="T48" fmla="*/ 875 w 1166"/>
              <a:gd name="T49" fmla="*/ 758 h 1166"/>
              <a:gd name="T50" fmla="*/ 990 w 1166"/>
              <a:gd name="T51" fmla="*/ 758 h 1166"/>
              <a:gd name="T52" fmla="*/ 990 w 1166"/>
              <a:gd name="T53" fmla="*/ 875 h 1166"/>
              <a:gd name="T54" fmla="*/ 875 w 1166"/>
              <a:gd name="T55" fmla="*/ 875 h 1166"/>
              <a:gd name="T56" fmla="*/ 875 w 1166"/>
              <a:gd name="T57" fmla="*/ 990 h 1166"/>
              <a:gd name="T58" fmla="*/ 757 w 1166"/>
              <a:gd name="T59" fmla="*/ 990 h 1166"/>
              <a:gd name="T60" fmla="*/ 757 w 1166"/>
              <a:gd name="T61" fmla="*/ 87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166" h="1166">
                <a:moveTo>
                  <a:pt x="1050" y="1050"/>
                </a:moveTo>
                <a:lnTo>
                  <a:pt x="1050" y="115"/>
                </a:lnTo>
                <a:lnTo>
                  <a:pt x="115" y="1050"/>
                </a:lnTo>
                <a:lnTo>
                  <a:pt x="1050" y="1050"/>
                </a:lnTo>
                <a:close/>
                <a:moveTo>
                  <a:pt x="175" y="175"/>
                </a:moveTo>
                <a:lnTo>
                  <a:pt x="175" y="290"/>
                </a:lnTo>
                <a:lnTo>
                  <a:pt x="525" y="290"/>
                </a:lnTo>
                <a:lnTo>
                  <a:pt x="525" y="175"/>
                </a:lnTo>
                <a:lnTo>
                  <a:pt x="175" y="175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5"/>
                </a:cubicBezTo>
                <a:lnTo>
                  <a:pt x="1165" y="1050"/>
                </a:lnTo>
                <a:cubicBezTo>
                  <a:pt x="1165" y="1113"/>
                  <a:pt x="1113" y="1165"/>
                  <a:pt x="1050" y="1165"/>
                </a:cubicBezTo>
                <a:lnTo>
                  <a:pt x="115" y="1165"/>
                </a:lnTo>
                <a:cubicBezTo>
                  <a:pt x="52" y="1165"/>
                  <a:pt x="0" y="1113"/>
                  <a:pt x="0" y="1050"/>
                </a:cubicBez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lose/>
                <a:moveTo>
                  <a:pt x="757" y="875"/>
                </a:moveTo>
                <a:lnTo>
                  <a:pt x="640" y="875"/>
                </a:lnTo>
                <a:lnTo>
                  <a:pt x="640" y="758"/>
                </a:lnTo>
                <a:lnTo>
                  <a:pt x="757" y="758"/>
                </a:lnTo>
                <a:lnTo>
                  <a:pt x="757" y="640"/>
                </a:lnTo>
                <a:lnTo>
                  <a:pt x="875" y="640"/>
                </a:lnTo>
                <a:lnTo>
                  <a:pt x="875" y="758"/>
                </a:lnTo>
                <a:lnTo>
                  <a:pt x="990" y="758"/>
                </a:lnTo>
                <a:lnTo>
                  <a:pt x="990" y="875"/>
                </a:lnTo>
                <a:lnTo>
                  <a:pt x="875" y="875"/>
                </a:lnTo>
                <a:lnTo>
                  <a:pt x="875" y="990"/>
                </a:lnTo>
                <a:lnTo>
                  <a:pt x="757" y="990"/>
                </a:lnTo>
                <a:lnTo>
                  <a:pt x="757" y="8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3278189" y="2418556"/>
            <a:ext cx="174625" cy="273050"/>
          </a:xfrm>
          <a:custGeom>
            <a:avLst/>
            <a:gdLst>
              <a:gd name="T0" fmla="*/ 359 w 485"/>
              <a:gd name="T1" fmla="*/ 298 h 758"/>
              <a:gd name="T2" fmla="*/ 329 w 485"/>
              <a:gd name="T3" fmla="*/ 142 h 758"/>
              <a:gd name="T4" fmla="*/ 290 w 485"/>
              <a:gd name="T5" fmla="*/ 109 h 758"/>
              <a:gd name="T6" fmla="*/ 241 w 485"/>
              <a:gd name="T7" fmla="*/ 99 h 758"/>
              <a:gd name="T8" fmla="*/ 192 w 485"/>
              <a:gd name="T9" fmla="*/ 109 h 758"/>
              <a:gd name="T10" fmla="*/ 154 w 485"/>
              <a:gd name="T11" fmla="*/ 142 h 758"/>
              <a:gd name="T12" fmla="*/ 124 w 485"/>
              <a:gd name="T13" fmla="*/ 298 h 758"/>
              <a:gd name="T14" fmla="*/ 124 w 485"/>
              <a:gd name="T15" fmla="*/ 454 h 758"/>
              <a:gd name="T16" fmla="*/ 192 w 485"/>
              <a:gd name="T17" fmla="*/ 648 h 758"/>
              <a:gd name="T18" fmla="*/ 241 w 485"/>
              <a:gd name="T19" fmla="*/ 659 h 758"/>
              <a:gd name="T20" fmla="*/ 329 w 485"/>
              <a:gd name="T21" fmla="*/ 613 h 758"/>
              <a:gd name="T22" fmla="*/ 361 w 485"/>
              <a:gd name="T23" fmla="*/ 454 h 758"/>
              <a:gd name="T24" fmla="*/ 361 w 485"/>
              <a:gd name="T25" fmla="*/ 298 h 758"/>
              <a:gd name="T26" fmla="*/ 359 w 485"/>
              <a:gd name="T27" fmla="*/ 298 h 758"/>
              <a:gd name="T28" fmla="*/ 0 w 485"/>
              <a:gd name="T29" fmla="*/ 317 h 758"/>
              <a:gd name="T30" fmla="*/ 241 w 485"/>
              <a:gd name="T31" fmla="*/ 0 h 758"/>
              <a:gd name="T32" fmla="*/ 465 w 485"/>
              <a:gd name="T33" fmla="*/ 170 h 758"/>
              <a:gd name="T34" fmla="*/ 484 w 485"/>
              <a:gd name="T35" fmla="*/ 317 h 758"/>
              <a:gd name="T36" fmla="*/ 484 w 485"/>
              <a:gd name="T37" fmla="*/ 438 h 758"/>
              <a:gd name="T38" fmla="*/ 482 w 485"/>
              <a:gd name="T39" fmla="*/ 438 h 758"/>
              <a:gd name="T40" fmla="*/ 416 w 485"/>
              <a:gd name="T41" fmla="*/ 684 h 758"/>
              <a:gd name="T42" fmla="*/ 339 w 485"/>
              <a:gd name="T43" fmla="*/ 741 h 758"/>
              <a:gd name="T44" fmla="*/ 241 w 485"/>
              <a:gd name="T45" fmla="*/ 757 h 758"/>
              <a:gd name="T46" fmla="*/ 143 w 485"/>
              <a:gd name="T47" fmla="*/ 741 h 758"/>
              <a:gd name="T48" fmla="*/ 66 w 485"/>
              <a:gd name="T49" fmla="*/ 684 h 758"/>
              <a:gd name="T50" fmla="*/ 0 w 485"/>
              <a:gd name="T51" fmla="*/ 438 h 758"/>
              <a:gd name="T52" fmla="*/ 0 w 485"/>
              <a:gd name="T53" fmla="*/ 31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85" h="758">
                <a:moveTo>
                  <a:pt x="359" y="298"/>
                </a:moveTo>
                <a:cubicBezTo>
                  <a:pt x="359" y="228"/>
                  <a:pt x="355" y="181"/>
                  <a:pt x="329" y="142"/>
                </a:cubicBezTo>
                <a:cubicBezTo>
                  <a:pt x="318" y="126"/>
                  <a:pt x="304" y="118"/>
                  <a:pt x="290" y="109"/>
                </a:cubicBezTo>
                <a:cubicBezTo>
                  <a:pt x="277" y="101"/>
                  <a:pt x="260" y="99"/>
                  <a:pt x="241" y="99"/>
                </a:cubicBezTo>
                <a:cubicBezTo>
                  <a:pt x="222" y="99"/>
                  <a:pt x="206" y="100"/>
                  <a:pt x="192" y="109"/>
                </a:cubicBezTo>
                <a:cubicBezTo>
                  <a:pt x="178" y="117"/>
                  <a:pt x="165" y="126"/>
                  <a:pt x="154" y="142"/>
                </a:cubicBezTo>
                <a:cubicBezTo>
                  <a:pt x="128" y="181"/>
                  <a:pt x="124" y="228"/>
                  <a:pt x="124" y="298"/>
                </a:cubicBezTo>
                <a:lnTo>
                  <a:pt x="124" y="454"/>
                </a:lnTo>
                <a:cubicBezTo>
                  <a:pt x="124" y="548"/>
                  <a:pt x="136" y="615"/>
                  <a:pt x="192" y="648"/>
                </a:cubicBezTo>
                <a:cubicBezTo>
                  <a:pt x="206" y="656"/>
                  <a:pt x="222" y="659"/>
                  <a:pt x="241" y="659"/>
                </a:cubicBezTo>
                <a:cubicBezTo>
                  <a:pt x="287" y="659"/>
                  <a:pt x="309" y="642"/>
                  <a:pt x="329" y="613"/>
                </a:cubicBezTo>
                <a:cubicBezTo>
                  <a:pt x="353" y="576"/>
                  <a:pt x="361" y="518"/>
                  <a:pt x="361" y="454"/>
                </a:cubicBezTo>
                <a:lnTo>
                  <a:pt x="361" y="298"/>
                </a:lnTo>
                <a:lnTo>
                  <a:pt x="359" y="298"/>
                </a:lnTo>
                <a:close/>
                <a:moveTo>
                  <a:pt x="0" y="317"/>
                </a:moveTo>
                <a:cubicBezTo>
                  <a:pt x="0" y="130"/>
                  <a:pt x="59" y="0"/>
                  <a:pt x="241" y="0"/>
                </a:cubicBezTo>
                <a:cubicBezTo>
                  <a:pt x="368" y="0"/>
                  <a:pt x="438" y="66"/>
                  <a:pt x="465" y="170"/>
                </a:cubicBezTo>
                <a:cubicBezTo>
                  <a:pt x="476" y="211"/>
                  <a:pt x="484" y="257"/>
                  <a:pt x="484" y="317"/>
                </a:cubicBezTo>
                <a:lnTo>
                  <a:pt x="484" y="438"/>
                </a:lnTo>
                <a:lnTo>
                  <a:pt x="482" y="438"/>
                </a:lnTo>
                <a:cubicBezTo>
                  <a:pt x="482" y="546"/>
                  <a:pt x="461" y="626"/>
                  <a:pt x="416" y="684"/>
                </a:cubicBezTo>
                <a:cubicBezTo>
                  <a:pt x="394" y="708"/>
                  <a:pt x="369" y="730"/>
                  <a:pt x="339" y="741"/>
                </a:cubicBezTo>
                <a:cubicBezTo>
                  <a:pt x="308" y="752"/>
                  <a:pt x="277" y="757"/>
                  <a:pt x="241" y="757"/>
                </a:cubicBezTo>
                <a:cubicBezTo>
                  <a:pt x="206" y="757"/>
                  <a:pt x="173" y="752"/>
                  <a:pt x="143" y="741"/>
                </a:cubicBezTo>
                <a:cubicBezTo>
                  <a:pt x="113" y="730"/>
                  <a:pt x="88" y="708"/>
                  <a:pt x="66" y="684"/>
                </a:cubicBezTo>
                <a:cubicBezTo>
                  <a:pt x="18" y="630"/>
                  <a:pt x="0" y="544"/>
                  <a:pt x="0" y="438"/>
                </a:cubicBezTo>
                <a:lnTo>
                  <a:pt x="0" y="3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4248149" y="2418556"/>
            <a:ext cx="419100" cy="273050"/>
          </a:xfrm>
          <a:custGeom>
            <a:avLst/>
            <a:gdLst>
              <a:gd name="T0" fmla="*/ 350 w 1166"/>
              <a:gd name="T1" fmla="*/ 115 h 758"/>
              <a:gd name="T2" fmla="*/ 350 w 1166"/>
              <a:gd name="T3" fmla="*/ 350 h 758"/>
              <a:gd name="T4" fmla="*/ 583 w 1166"/>
              <a:gd name="T5" fmla="*/ 350 h 758"/>
              <a:gd name="T6" fmla="*/ 583 w 1166"/>
              <a:gd name="T7" fmla="*/ 465 h 758"/>
              <a:gd name="T8" fmla="*/ 350 w 1166"/>
              <a:gd name="T9" fmla="*/ 465 h 758"/>
              <a:gd name="T10" fmla="*/ 350 w 1166"/>
              <a:gd name="T11" fmla="*/ 700 h 758"/>
              <a:gd name="T12" fmla="*/ 233 w 1166"/>
              <a:gd name="T13" fmla="*/ 700 h 758"/>
              <a:gd name="T14" fmla="*/ 233 w 1166"/>
              <a:gd name="T15" fmla="*/ 465 h 758"/>
              <a:gd name="T16" fmla="*/ 0 w 1166"/>
              <a:gd name="T17" fmla="*/ 465 h 758"/>
              <a:gd name="T18" fmla="*/ 0 w 1166"/>
              <a:gd name="T19" fmla="*/ 350 h 758"/>
              <a:gd name="T20" fmla="*/ 233 w 1166"/>
              <a:gd name="T21" fmla="*/ 350 h 758"/>
              <a:gd name="T22" fmla="*/ 233 w 1166"/>
              <a:gd name="T23" fmla="*/ 115 h 758"/>
              <a:gd name="T24" fmla="*/ 350 w 1166"/>
              <a:gd name="T25" fmla="*/ 115 h 758"/>
              <a:gd name="T26" fmla="*/ 818 w 1166"/>
              <a:gd name="T27" fmla="*/ 659 h 758"/>
              <a:gd name="T28" fmla="*/ 1165 w 1166"/>
              <a:gd name="T29" fmla="*/ 659 h 758"/>
              <a:gd name="T30" fmla="*/ 1165 w 1166"/>
              <a:gd name="T31" fmla="*/ 757 h 758"/>
              <a:gd name="T32" fmla="*/ 662 w 1166"/>
              <a:gd name="T33" fmla="*/ 757 h 758"/>
              <a:gd name="T34" fmla="*/ 662 w 1166"/>
              <a:gd name="T35" fmla="*/ 670 h 758"/>
              <a:gd name="T36" fmla="*/ 905 w 1166"/>
              <a:gd name="T37" fmla="*/ 405 h 758"/>
              <a:gd name="T38" fmla="*/ 990 w 1166"/>
              <a:gd name="T39" fmla="*/ 295 h 758"/>
              <a:gd name="T40" fmla="*/ 1012 w 1166"/>
              <a:gd name="T41" fmla="*/ 219 h 758"/>
              <a:gd name="T42" fmla="*/ 982 w 1166"/>
              <a:gd name="T43" fmla="*/ 134 h 758"/>
              <a:gd name="T44" fmla="*/ 900 w 1166"/>
              <a:gd name="T45" fmla="*/ 99 h 758"/>
              <a:gd name="T46" fmla="*/ 804 w 1166"/>
              <a:gd name="T47" fmla="*/ 137 h 758"/>
              <a:gd name="T48" fmla="*/ 774 w 1166"/>
              <a:gd name="T49" fmla="*/ 233 h 758"/>
              <a:gd name="T50" fmla="*/ 648 w 1166"/>
              <a:gd name="T51" fmla="*/ 233 h 758"/>
              <a:gd name="T52" fmla="*/ 714 w 1166"/>
              <a:gd name="T53" fmla="*/ 69 h 758"/>
              <a:gd name="T54" fmla="*/ 793 w 1166"/>
              <a:gd name="T55" fmla="*/ 17 h 758"/>
              <a:gd name="T56" fmla="*/ 903 w 1166"/>
              <a:gd name="T57" fmla="*/ 0 h 758"/>
              <a:gd name="T58" fmla="*/ 1001 w 1166"/>
              <a:gd name="T59" fmla="*/ 14 h 758"/>
              <a:gd name="T60" fmla="*/ 1075 w 1166"/>
              <a:gd name="T61" fmla="*/ 55 h 758"/>
              <a:gd name="T62" fmla="*/ 1138 w 1166"/>
              <a:gd name="T63" fmla="*/ 205 h 758"/>
              <a:gd name="T64" fmla="*/ 1094 w 1166"/>
              <a:gd name="T65" fmla="*/ 342 h 758"/>
              <a:gd name="T66" fmla="*/ 1048 w 1166"/>
              <a:gd name="T67" fmla="*/ 410 h 758"/>
              <a:gd name="T68" fmla="*/ 985 w 1166"/>
              <a:gd name="T69" fmla="*/ 479 h 758"/>
              <a:gd name="T70" fmla="*/ 818 w 1166"/>
              <a:gd name="T71" fmla="*/ 65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166" h="758">
                <a:moveTo>
                  <a:pt x="350" y="115"/>
                </a:moveTo>
                <a:lnTo>
                  <a:pt x="350" y="350"/>
                </a:lnTo>
                <a:lnTo>
                  <a:pt x="583" y="350"/>
                </a:lnTo>
                <a:lnTo>
                  <a:pt x="583" y="465"/>
                </a:lnTo>
                <a:lnTo>
                  <a:pt x="350" y="465"/>
                </a:lnTo>
                <a:lnTo>
                  <a:pt x="350" y="700"/>
                </a:lnTo>
                <a:lnTo>
                  <a:pt x="233" y="700"/>
                </a:lnTo>
                <a:lnTo>
                  <a:pt x="233" y="465"/>
                </a:lnTo>
                <a:lnTo>
                  <a:pt x="0" y="465"/>
                </a:lnTo>
                <a:lnTo>
                  <a:pt x="0" y="350"/>
                </a:lnTo>
                <a:lnTo>
                  <a:pt x="233" y="350"/>
                </a:lnTo>
                <a:lnTo>
                  <a:pt x="233" y="115"/>
                </a:lnTo>
                <a:lnTo>
                  <a:pt x="350" y="115"/>
                </a:lnTo>
                <a:close/>
                <a:moveTo>
                  <a:pt x="818" y="659"/>
                </a:moveTo>
                <a:lnTo>
                  <a:pt x="1165" y="659"/>
                </a:lnTo>
                <a:lnTo>
                  <a:pt x="1165" y="757"/>
                </a:lnTo>
                <a:lnTo>
                  <a:pt x="662" y="757"/>
                </a:lnTo>
                <a:lnTo>
                  <a:pt x="662" y="670"/>
                </a:lnTo>
                <a:lnTo>
                  <a:pt x="905" y="405"/>
                </a:lnTo>
                <a:cubicBezTo>
                  <a:pt x="942" y="368"/>
                  <a:pt x="966" y="335"/>
                  <a:pt x="990" y="295"/>
                </a:cubicBezTo>
                <a:cubicBezTo>
                  <a:pt x="1003" y="273"/>
                  <a:pt x="1012" y="250"/>
                  <a:pt x="1012" y="219"/>
                </a:cubicBezTo>
                <a:cubicBezTo>
                  <a:pt x="1012" y="181"/>
                  <a:pt x="998" y="156"/>
                  <a:pt x="982" y="134"/>
                </a:cubicBezTo>
                <a:cubicBezTo>
                  <a:pt x="964" y="111"/>
                  <a:pt x="941" y="99"/>
                  <a:pt x="900" y="99"/>
                </a:cubicBezTo>
                <a:cubicBezTo>
                  <a:pt x="858" y="99"/>
                  <a:pt x="825" y="116"/>
                  <a:pt x="804" y="137"/>
                </a:cubicBezTo>
                <a:cubicBezTo>
                  <a:pt x="785" y="156"/>
                  <a:pt x="774" y="196"/>
                  <a:pt x="774" y="233"/>
                </a:cubicBezTo>
                <a:lnTo>
                  <a:pt x="648" y="233"/>
                </a:lnTo>
                <a:cubicBezTo>
                  <a:pt x="648" y="162"/>
                  <a:pt x="677" y="106"/>
                  <a:pt x="714" y="69"/>
                </a:cubicBezTo>
                <a:cubicBezTo>
                  <a:pt x="736" y="47"/>
                  <a:pt x="760" y="27"/>
                  <a:pt x="793" y="17"/>
                </a:cubicBezTo>
                <a:cubicBezTo>
                  <a:pt x="826" y="6"/>
                  <a:pt x="862" y="0"/>
                  <a:pt x="903" y="0"/>
                </a:cubicBezTo>
                <a:cubicBezTo>
                  <a:pt x="941" y="0"/>
                  <a:pt x="971" y="6"/>
                  <a:pt x="1001" y="14"/>
                </a:cubicBezTo>
                <a:cubicBezTo>
                  <a:pt x="1028" y="25"/>
                  <a:pt x="1056" y="36"/>
                  <a:pt x="1075" y="55"/>
                </a:cubicBezTo>
                <a:cubicBezTo>
                  <a:pt x="1111" y="86"/>
                  <a:pt x="1138" y="140"/>
                  <a:pt x="1138" y="205"/>
                </a:cubicBezTo>
                <a:cubicBezTo>
                  <a:pt x="1138" y="260"/>
                  <a:pt x="1118" y="304"/>
                  <a:pt x="1094" y="342"/>
                </a:cubicBezTo>
                <a:cubicBezTo>
                  <a:pt x="1080" y="364"/>
                  <a:pt x="1067" y="388"/>
                  <a:pt x="1048" y="410"/>
                </a:cubicBezTo>
                <a:cubicBezTo>
                  <a:pt x="1028" y="432"/>
                  <a:pt x="1006" y="457"/>
                  <a:pt x="985" y="479"/>
                </a:cubicBezTo>
                <a:lnTo>
                  <a:pt x="818" y="6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7" name="Freeform 26"/>
          <p:cNvSpPr>
            <a:spLocks noChangeArrowheads="1"/>
          </p:cNvSpPr>
          <p:nvPr/>
        </p:nvSpPr>
        <p:spPr bwMode="auto">
          <a:xfrm>
            <a:off x="5381624" y="2418556"/>
            <a:ext cx="336550" cy="273050"/>
          </a:xfrm>
          <a:custGeom>
            <a:avLst/>
            <a:gdLst>
              <a:gd name="T0" fmla="*/ 935 w 936"/>
              <a:gd name="T1" fmla="*/ 757 h 758"/>
              <a:gd name="T2" fmla="*/ 818 w 936"/>
              <a:gd name="T3" fmla="*/ 757 h 758"/>
              <a:gd name="T4" fmla="*/ 818 w 936"/>
              <a:gd name="T5" fmla="*/ 137 h 758"/>
              <a:gd name="T6" fmla="*/ 643 w 936"/>
              <a:gd name="T7" fmla="*/ 197 h 758"/>
              <a:gd name="T8" fmla="*/ 643 w 936"/>
              <a:gd name="T9" fmla="*/ 99 h 758"/>
              <a:gd name="T10" fmla="*/ 916 w 936"/>
              <a:gd name="T11" fmla="*/ 0 h 758"/>
              <a:gd name="T12" fmla="*/ 935 w 936"/>
              <a:gd name="T13" fmla="*/ 0 h 758"/>
              <a:gd name="T14" fmla="*/ 935 w 936"/>
              <a:gd name="T15" fmla="*/ 757 h 758"/>
              <a:gd name="T16" fmla="*/ 350 w 936"/>
              <a:gd name="T17" fmla="*/ 115 h 758"/>
              <a:gd name="T18" fmla="*/ 350 w 936"/>
              <a:gd name="T19" fmla="*/ 350 h 758"/>
              <a:gd name="T20" fmla="*/ 585 w 936"/>
              <a:gd name="T21" fmla="*/ 350 h 758"/>
              <a:gd name="T22" fmla="*/ 585 w 936"/>
              <a:gd name="T23" fmla="*/ 465 h 758"/>
              <a:gd name="T24" fmla="*/ 350 w 936"/>
              <a:gd name="T25" fmla="*/ 465 h 758"/>
              <a:gd name="T26" fmla="*/ 350 w 936"/>
              <a:gd name="T27" fmla="*/ 700 h 758"/>
              <a:gd name="T28" fmla="*/ 235 w 936"/>
              <a:gd name="T29" fmla="*/ 700 h 758"/>
              <a:gd name="T30" fmla="*/ 235 w 936"/>
              <a:gd name="T31" fmla="*/ 465 h 758"/>
              <a:gd name="T32" fmla="*/ 0 w 936"/>
              <a:gd name="T33" fmla="*/ 465 h 758"/>
              <a:gd name="T34" fmla="*/ 0 w 936"/>
              <a:gd name="T35" fmla="*/ 350 h 758"/>
              <a:gd name="T36" fmla="*/ 235 w 936"/>
              <a:gd name="T37" fmla="*/ 350 h 758"/>
              <a:gd name="T38" fmla="*/ 235 w 936"/>
              <a:gd name="T39" fmla="*/ 115 h 758"/>
              <a:gd name="T40" fmla="*/ 350 w 936"/>
              <a:gd name="T41" fmla="*/ 115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6" h="758">
                <a:moveTo>
                  <a:pt x="935" y="757"/>
                </a:moveTo>
                <a:lnTo>
                  <a:pt x="818" y="757"/>
                </a:lnTo>
                <a:lnTo>
                  <a:pt x="818" y="137"/>
                </a:lnTo>
                <a:lnTo>
                  <a:pt x="643" y="197"/>
                </a:lnTo>
                <a:lnTo>
                  <a:pt x="643" y="99"/>
                </a:lnTo>
                <a:lnTo>
                  <a:pt x="916" y="0"/>
                </a:lnTo>
                <a:lnTo>
                  <a:pt x="935" y="0"/>
                </a:lnTo>
                <a:lnTo>
                  <a:pt x="935" y="757"/>
                </a:lnTo>
                <a:close/>
                <a:moveTo>
                  <a:pt x="350" y="115"/>
                </a:moveTo>
                <a:lnTo>
                  <a:pt x="350" y="350"/>
                </a:lnTo>
                <a:lnTo>
                  <a:pt x="585" y="350"/>
                </a:lnTo>
                <a:lnTo>
                  <a:pt x="585" y="465"/>
                </a:lnTo>
                <a:lnTo>
                  <a:pt x="350" y="465"/>
                </a:lnTo>
                <a:lnTo>
                  <a:pt x="350" y="700"/>
                </a:lnTo>
                <a:lnTo>
                  <a:pt x="235" y="700"/>
                </a:lnTo>
                <a:lnTo>
                  <a:pt x="235" y="465"/>
                </a:lnTo>
                <a:lnTo>
                  <a:pt x="0" y="465"/>
                </a:lnTo>
                <a:lnTo>
                  <a:pt x="0" y="350"/>
                </a:lnTo>
                <a:lnTo>
                  <a:pt x="235" y="350"/>
                </a:lnTo>
                <a:lnTo>
                  <a:pt x="235" y="115"/>
                </a:lnTo>
                <a:lnTo>
                  <a:pt x="350" y="1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6442076" y="2418556"/>
            <a:ext cx="398463" cy="273050"/>
          </a:xfrm>
          <a:custGeom>
            <a:avLst/>
            <a:gdLst>
              <a:gd name="T0" fmla="*/ 0 w 1109"/>
              <a:gd name="T1" fmla="*/ 350 h 758"/>
              <a:gd name="T2" fmla="*/ 465 w 1109"/>
              <a:gd name="T3" fmla="*/ 350 h 758"/>
              <a:gd name="T4" fmla="*/ 465 w 1109"/>
              <a:gd name="T5" fmla="*/ 465 h 758"/>
              <a:gd name="T6" fmla="*/ 0 w 1109"/>
              <a:gd name="T7" fmla="*/ 465 h 758"/>
              <a:gd name="T8" fmla="*/ 0 w 1109"/>
              <a:gd name="T9" fmla="*/ 350 h 758"/>
              <a:gd name="T10" fmla="*/ 843 w 1109"/>
              <a:gd name="T11" fmla="*/ 0 h 758"/>
              <a:gd name="T12" fmla="*/ 1078 w 1109"/>
              <a:gd name="T13" fmla="*/ 205 h 758"/>
              <a:gd name="T14" fmla="*/ 1067 w 1109"/>
              <a:gd name="T15" fmla="*/ 274 h 758"/>
              <a:gd name="T16" fmla="*/ 1037 w 1109"/>
              <a:gd name="T17" fmla="*/ 342 h 758"/>
              <a:gd name="T18" fmla="*/ 927 w 1109"/>
              <a:gd name="T19" fmla="*/ 479 h 758"/>
              <a:gd name="T20" fmla="*/ 761 w 1109"/>
              <a:gd name="T21" fmla="*/ 659 h 758"/>
              <a:gd name="T22" fmla="*/ 1108 w 1109"/>
              <a:gd name="T23" fmla="*/ 659 h 758"/>
              <a:gd name="T24" fmla="*/ 1108 w 1109"/>
              <a:gd name="T25" fmla="*/ 757 h 758"/>
              <a:gd name="T26" fmla="*/ 605 w 1109"/>
              <a:gd name="T27" fmla="*/ 757 h 758"/>
              <a:gd name="T28" fmla="*/ 605 w 1109"/>
              <a:gd name="T29" fmla="*/ 670 h 758"/>
              <a:gd name="T30" fmla="*/ 848 w 1109"/>
              <a:gd name="T31" fmla="*/ 405 h 758"/>
              <a:gd name="T32" fmla="*/ 933 w 1109"/>
              <a:gd name="T33" fmla="*/ 295 h 758"/>
              <a:gd name="T34" fmla="*/ 952 w 1109"/>
              <a:gd name="T35" fmla="*/ 219 h 758"/>
              <a:gd name="T36" fmla="*/ 946 w 1109"/>
              <a:gd name="T37" fmla="*/ 170 h 758"/>
              <a:gd name="T38" fmla="*/ 843 w 1109"/>
              <a:gd name="T39" fmla="*/ 99 h 758"/>
              <a:gd name="T40" fmla="*/ 717 w 1109"/>
              <a:gd name="T41" fmla="*/ 233 h 758"/>
              <a:gd name="T42" fmla="*/ 591 w 1109"/>
              <a:gd name="T43" fmla="*/ 233 h 758"/>
              <a:gd name="T44" fmla="*/ 657 w 1109"/>
              <a:gd name="T45" fmla="*/ 69 h 758"/>
              <a:gd name="T46" fmla="*/ 843 w 1109"/>
              <a:gd name="T47" fmla="*/ 0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09" h="758">
                <a:moveTo>
                  <a:pt x="0" y="350"/>
                </a:moveTo>
                <a:lnTo>
                  <a:pt x="465" y="350"/>
                </a:lnTo>
                <a:lnTo>
                  <a:pt x="465" y="465"/>
                </a:lnTo>
                <a:lnTo>
                  <a:pt x="0" y="465"/>
                </a:lnTo>
                <a:lnTo>
                  <a:pt x="0" y="350"/>
                </a:lnTo>
                <a:close/>
                <a:moveTo>
                  <a:pt x="843" y="0"/>
                </a:moveTo>
                <a:cubicBezTo>
                  <a:pt x="984" y="0"/>
                  <a:pt x="1078" y="64"/>
                  <a:pt x="1078" y="205"/>
                </a:cubicBezTo>
                <a:cubicBezTo>
                  <a:pt x="1078" y="227"/>
                  <a:pt x="1075" y="252"/>
                  <a:pt x="1067" y="274"/>
                </a:cubicBezTo>
                <a:cubicBezTo>
                  <a:pt x="1059" y="295"/>
                  <a:pt x="1050" y="320"/>
                  <a:pt x="1037" y="342"/>
                </a:cubicBezTo>
                <a:cubicBezTo>
                  <a:pt x="1007" y="390"/>
                  <a:pt x="968" y="438"/>
                  <a:pt x="927" y="479"/>
                </a:cubicBezTo>
                <a:lnTo>
                  <a:pt x="761" y="659"/>
                </a:lnTo>
                <a:lnTo>
                  <a:pt x="1108" y="659"/>
                </a:lnTo>
                <a:lnTo>
                  <a:pt x="1108" y="757"/>
                </a:lnTo>
                <a:lnTo>
                  <a:pt x="605" y="757"/>
                </a:lnTo>
                <a:lnTo>
                  <a:pt x="605" y="670"/>
                </a:lnTo>
                <a:lnTo>
                  <a:pt x="848" y="405"/>
                </a:lnTo>
                <a:cubicBezTo>
                  <a:pt x="885" y="368"/>
                  <a:pt x="909" y="335"/>
                  <a:pt x="933" y="295"/>
                </a:cubicBezTo>
                <a:cubicBezTo>
                  <a:pt x="947" y="272"/>
                  <a:pt x="952" y="253"/>
                  <a:pt x="952" y="219"/>
                </a:cubicBezTo>
                <a:cubicBezTo>
                  <a:pt x="952" y="202"/>
                  <a:pt x="952" y="183"/>
                  <a:pt x="946" y="170"/>
                </a:cubicBezTo>
                <a:cubicBezTo>
                  <a:pt x="930" y="129"/>
                  <a:pt x="900" y="99"/>
                  <a:pt x="843" y="99"/>
                </a:cubicBezTo>
                <a:cubicBezTo>
                  <a:pt x="759" y="99"/>
                  <a:pt x="717" y="149"/>
                  <a:pt x="717" y="233"/>
                </a:cubicBezTo>
                <a:lnTo>
                  <a:pt x="591" y="233"/>
                </a:lnTo>
                <a:cubicBezTo>
                  <a:pt x="591" y="162"/>
                  <a:pt x="619" y="106"/>
                  <a:pt x="657" y="69"/>
                </a:cubicBezTo>
                <a:cubicBezTo>
                  <a:pt x="700" y="26"/>
                  <a:pt x="757" y="0"/>
                  <a:pt x="8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7575551" y="2418556"/>
            <a:ext cx="315913" cy="273050"/>
          </a:xfrm>
          <a:custGeom>
            <a:avLst/>
            <a:gdLst>
              <a:gd name="T0" fmla="*/ 875 w 876"/>
              <a:gd name="T1" fmla="*/ 757 h 758"/>
              <a:gd name="T2" fmla="*/ 760 w 876"/>
              <a:gd name="T3" fmla="*/ 757 h 758"/>
              <a:gd name="T4" fmla="*/ 760 w 876"/>
              <a:gd name="T5" fmla="*/ 137 h 758"/>
              <a:gd name="T6" fmla="*/ 585 w 876"/>
              <a:gd name="T7" fmla="*/ 197 h 758"/>
              <a:gd name="T8" fmla="*/ 585 w 876"/>
              <a:gd name="T9" fmla="*/ 99 h 758"/>
              <a:gd name="T10" fmla="*/ 858 w 876"/>
              <a:gd name="T11" fmla="*/ 0 h 758"/>
              <a:gd name="T12" fmla="*/ 875 w 876"/>
              <a:gd name="T13" fmla="*/ 0 h 758"/>
              <a:gd name="T14" fmla="*/ 875 w 876"/>
              <a:gd name="T15" fmla="*/ 757 h 758"/>
              <a:gd name="T16" fmla="*/ 0 w 876"/>
              <a:gd name="T17" fmla="*/ 350 h 758"/>
              <a:gd name="T18" fmla="*/ 467 w 876"/>
              <a:gd name="T19" fmla="*/ 350 h 758"/>
              <a:gd name="T20" fmla="*/ 467 w 876"/>
              <a:gd name="T21" fmla="*/ 465 h 758"/>
              <a:gd name="T22" fmla="*/ 0 w 876"/>
              <a:gd name="T23" fmla="*/ 465 h 758"/>
              <a:gd name="T24" fmla="*/ 0 w 876"/>
              <a:gd name="T25" fmla="*/ 350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6" h="758">
                <a:moveTo>
                  <a:pt x="875" y="757"/>
                </a:moveTo>
                <a:lnTo>
                  <a:pt x="760" y="757"/>
                </a:lnTo>
                <a:lnTo>
                  <a:pt x="760" y="137"/>
                </a:lnTo>
                <a:lnTo>
                  <a:pt x="585" y="197"/>
                </a:lnTo>
                <a:lnTo>
                  <a:pt x="585" y="99"/>
                </a:lnTo>
                <a:lnTo>
                  <a:pt x="858" y="0"/>
                </a:lnTo>
                <a:lnTo>
                  <a:pt x="875" y="0"/>
                </a:lnTo>
                <a:lnTo>
                  <a:pt x="875" y="757"/>
                </a:lnTo>
                <a:close/>
                <a:moveTo>
                  <a:pt x="0" y="350"/>
                </a:moveTo>
                <a:lnTo>
                  <a:pt x="467" y="350"/>
                </a:lnTo>
                <a:lnTo>
                  <a:pt x="467" y="465"/>
                </a:lnTo>
                <a:lnTo>
                  <a:pt x="0" y="465"/>
                </a:lnTo>
                <a:lnTo>
                  <a:pt x="0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8615362" y="2345531"/>
            <a:ext cx="419100" cy="419100"/>
          </a:xfrm>
          <a:custGeom>
            <a:avLst/>
            <a:gdLst>
              <a:gd name="T0" fmla="*/ 711 w 1166"/>
              <a:gd name="T1" fmla="*/ 711 h 1166"/>
              <a:gd name="T2" fmla="*/ 933 w 1166"/>
              <a:gd name="T3" fmla="*/ 233 h 1166"/>
              <a:gd name="T4" fmla="*/ 454 w 1166"/>
              <a:gd name="T5" fmla="*/ 454 h 1166"/>
              <a:gd name="T6" fmla="*/ 233 w 1166"/>
              <a:gd name="T7" fmla="*/ 933 h 1166"/>
              <a:gd name="T8" fmla="*/ 711 w 1166"/>
              <a:gd name="T9" fmla="*/ 711 h 1166"/>
              <a:gd name="T10" fmla="*/ 583 w 1166"/>
              <a:gd name="T11" fmla="*/ 0 h 1166"/>
              <a:gd name="T12" fmla="*/ 1165 w 1166"/>
              <a:gd name="T13" fmla="*/ 583 h 1166"/>
              <a:gd name="T14" fmla="*/ 583 w 1166"/>
              <a:gd name="T15" fmla="*/ 1165 h 1166"/>
              <a:gd name="T16" fmla="*/ 0 w 1166"/>
              <a:gd name="T17" fmla="*/ 583 h 1166"/>
              <a:gd name="T18" fmla="*/ 583 w 1166"/>
              <a:gd name="T19" fmla="*/ 0 h 1166"/>
              <a:gd name="T20" fmla="*/ 583 w 1166"/>
              <a:gd name="T21" fmla="*/ 520 h 1166"/>
              <a:gd name="T22" fmla="*/ 645 w 1166"/>
              <a:gd name="T23" fmla="*/ 583 h 1166"/>
              <a:gd name="T24" fmla="*/ 583 w 1166"/>
              <a:gd name="T25" fmla="*/ 646 h 1166"/>
              <a:gd name="T26" fmla="*/ 520 w 1166"/>
              <a:gd name="T27" fmla="*/ 583 h 1166"/>
              <a:gd name="T28" fmla="*/ 583 w 1166"/>
              <a:gd name="T29" fmla="*/ 52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1166">
                <a:moveTo>
                  <a:pt x="711" y="711"/>
                </a:moveTo>
                <a:lnTo>
                  <a:pt x="933" y="233"/>
                </a:lnTo>
                <a:lnTo>
                  <a:pt x="454" y="454"/>
                </a:lnTo>
                <a:lnTo>
                  <a:pt x="233" y="933"/>
                </a:lnTo>
                <a:lnTo>
                  <a:pt x="711" y="711"/>
                </a:lnTo>
                <a:close/>
                <a:moveTo>
                  <a:pt x="583" y="0"/>
                </a:moveTo>
                <a:cubicBezTo>
                  <a:pt x="905" y="0"/>
                  <a:pt x="1165" y="260"/>
                  <a:pt x="1165" y="583"/>
                </a:cubicBezTo>
                <a:cubicBezTo>
                  <a:pt x="1165" y="905"/>
                  <a:pt x="906" y="1165"/>
                  <a:pt x="583" y="1165"/>
                </a:cubicBezTo>
                <a:cubicBezTo>
                  <a:pt x="261" y="1165"/>
                  <a:pt x="0" y="905"/>
                  <a:pt x="0" y="583"/>
                </a:cubicBezTo>
                <a:cubicBezTo>
                  <a:pt x="0" y="260"/>
                  <a:pt x="260" y="0"/>
                  <a:pt x="583" y="0"/>
                </a:cubicBezTo>
                <a:close/>
                <a:moveTo>
                  <a:pt x="583" y="520"/>
                </a:moveTo>
                <a:cubicBezTo>
                  <a:pt x="618" y="520"/>
                  <a:pt x="645" y="547"/>
                  <a:pt x="645" y="583"/>
                </a:cubicBezTo>
                <a:cubicBezTo>
                  <a:pt x="645" y="618"/>
                  <a:pt x="619" y="646"/>
                  <a:pt x="583" y="646"/>
                </a:cubicBezTo>
                <a:cubicBezTo>
                  <a:pt x="548" y="646"/>
                  <a:pt x="520" y="618"/>
                  <a:pt x="520" y="583"/>
                </a:cubicBezTo>
                <a:cubicBezTo>
                  <a:pt x="520" y="547"/>
                  <a:pt x="547" y="520"/>
                  <a:pt x="583" y="5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1" name="Freeform 30"/>
          <p:cNvSpPr>
            <a:spLocks noChangeArrowheads="1"/>
          </p:cNvSpPr>
          <p:nvPr/>
        </p:nvSpPr>
        <p:spPr bwMode="auto">
          <a:xfrm>
            <a:off x="9728201" y="2366171"/>
            <a:ext cx="377825" cy="377825"/>
          </a:xfrm>
          <a:custGeom>
            <a:avLst/>
            <a:gdLst>
              <a:gd name="T0" fmla="*/ 700 w 1051"/>
              <a:gd name="T1" fmla="*/ 232 h 1051"/>
              <a:gd name="T2" fmla="*/ 350 w 1051"/>
              <a:gd name="T3" fmla="*/ 232 h 1051"/>
              <a:gd name="T4" fmla="*/ 350 w 1051"/>
              <a:gd name="T5" fmla="*/ 817 h 1051"/>
              <a:gd name="T6" fmla="*/ 700 w 1051"/>
              <a:gd name="T7" fmla="*/ 817 h 1051"/>
              <a:gd name="T8" fmla="*/ 700 w 1051"/>
              <a:gd name="T9" fmla="*/ 700 h 1051"/>
              <a:gd name="T10" fmla="*/ 467 w 1051"/>
              <a:gd name="T11" fmla="*/ 700 h 1051"/>
              <a:gd name="T12" fmla="*/ 467 w 1051"/>
              <a:gd name="T13" fmla="*/ 582 h 1051"/>
              <a:gd name="T14" fmla="*/ 700 w 1051"/>
              <a:gd name="T15" fmla="*/ 582 h 1051"/>
              <a:gd name="T16" fmla="*/ 700 w 1051"/>
              <a:gd name="T17" fmla="*/ 467 h 1051"/>
              <a:gd name="T18" fmla="*/ 467 w 1051"/>
              <a:gd name="T19" fmla="*/ 467 h 1051"/>
              <a:gd name="T20" fmla="*/ 467 w 1051"/>
              <a:gd name="T21" fmla="*/ 350 h 1051"/>
              <a:gd name="T22" fmla="*/ 700 w 1051"/>
              <a:gd name="T23" fmla="*/ 350 h 1051"/>
              <a:gd name="T24" fmla="*/ 700 w 1051"/>
              <a:gd name="T25" fmla="*/ 232 h 1051"/>
              <a:gd name="T26" fmla="*/ 932 w 1051"/>
              <a:gd name="T27" fmla="*/ 0 h 1051"/>
              <a:gd name="T28" fmla="*/ 1050 w 1051"/>
              <a:gd name="T29" fmla="*/ 117 h 1051"/>
              <a:gd name="T30" fmla="*/ 1050 w 1051"/>
              <a:gd name="T31" fmla="*/ 932 h 1051"/>
              <a:gd name="T32" fmla="*/ 932 w 1051"/>
              <a:gd name="T33" fmla="*/ 1050 h 1051"/>
              <a:gd name="T34" fmla="*/ 117 w 1051"/>
              <a:gd name="T35" fmla="*/ 1050 h 1051"/>
              <a:gd name="T36" fmla="*/ 0 w 1051"/>
              <a:gd name="T37" fmla="*/ 932 h 1051"/>
              <a:gd name="T38" fmla="*/ 0 w 1051"/>
              <a:gd name="T39" fmla="*/ 117 h 1051"/>
              <a:gd name="T40" fmla="*/ 117 w 1051"/>
              <a:gd name="T41" fmla="*/ 0 h 1051"/>
              <a:gd name="T42" fmla="*/ 932 w 1051"/>
              <a:gd name="T43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1" h="1051">
                <a:moveTo>
                  <a:pt x="700" y="232"/>
                </a:moveTo>
                <a:lnTo>
                  <a:pt x="350" y="232"/>
                </a:lnTo>
                <a:lnTo>
                  <a:pt x="350" y="817"/>
                </a:lnTo>
                <a:lnTo>
                  <a:pt x="700" y="817"/>
                </a:lnTo>
                <a:lnTo>
                  <a:pt x="700" y="700"/>
                </a:lnTo>
                <a:lnTo>
                  <a:pt x="467" y="700"/>
                </a:lnTo>
                <a:lnTo>
                  <a:pt x="467" y="582"/>
                </a:lnTo>
                <a:lnTo>
                  <a:pt x="700" y="582"/>
                </a:lnTo>
                <a:lnTo>
                  <a:pt x="700" y="467"/>
                </a:lnTo>
                <a:lnTo>
                  <a:pt x="467" y="467"/>
                </a:lnTo>
                <a:lnTo>
                  <a:pt x="467" y="350"/>
                </a:lnTo>
                <a:lnTo>
                  <a:pt x="700" y="350"/>
                </a:lnTo>
                <a:lnTo>
                  <a:pt x="700" y="232"/>
                </a:lnTo>
                <a:close/>
                <a:moveTo>
                  <a:pt x="932" y="0"/>
                </a:moveTo>
                <a:cubicBezTo>
                  <a:pt x="995" y="0"/>
                  <a:pt x="1050" y="55"/>
                  <a:pt x="1050" y="117"/>
                </a:cubicBezTo>
                <a:lnTo>
                  <a:pt x="1050" y="932"/>
                </a:lnTo>
                <a:cubicBezTo>
                  <a:pt x="1050" y="995"/>
                  <a:pt x="995" y="1050"/>
                  <a:pt x="932" y="1050"/>
                </a:cubicBezTo>
                <a:lnTo>
                  <a:pt x="117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7"/>
                </a:lnTo>
                <a:cubicBezTo>
                  <a:pt x="0" y="55"/>
                  <a:pt x="55" y="0"/>
                  <a:pt x="117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2" name="Freeform 31"/>
          <p:cNvSpPr>
            <a:spLocks noChangeArrowheads="1"/>
          </p:cNvSpPr>
          <p:nvPr/>
        </p:nvSpPr>
        <p:spPr bwMode="auto">
          <a:xfrm>
            <a:off x="10883901" y="2477296"/>
            <a:ext cx="252413" cy="155575"/>
          </a:xfrm>
          <a:custGeom>
            <a:avLst/>
            <a:gdLst>
              <a:gd name="T0" fmla="*/ 618 w 701"/>
              <a:gd name="T1" fmla="*/ 0 h 433"/>
              <a:gd name="T2" fmla="*/ 700 w 701"/>
              <a:gd name="T3" fmla="*/ 82 h 433"/>
              <a:gd name="T4" fmla="*/ 350 w 701"/>
              <a:gd name="T5" fmla="*/ 432 h 433"/>
              <a:gd name="T6" fmla="*/ 0 w 701"/>
              <a:gd name="T7" fmla="*/ 82 h 433"/>
              <a:gd name="T8" fmla="*/ 82 w 701"/>
              <a:gd name="T9" fmla="*/ 0 h 433"/>
              <a:gd name="T10" fmla="*/ 350 w 701"/>
              <a:gd name="T11" fmla="*/ 268 h 433"/>
              <a:gd name="T12" fmla="*/ 618 w 701"/>
              <a:gd name="T13" fmla="*/ 0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1" h="433">
                <a:moveTo>
                  <a:pt x="618" y="0"/>
                </a:moveTo>
                <a:lnTo>
                  <a:pt x="700" y="82"/>
                </a:lnTo>
                <a:lnTo>
                  <a:pt x="350" y="432"/>
                </a:lnTo>
                <a:lnTo>
                  <a:pt x="0" y="82"/>
                </a:lnTo>
                <a:lnTo>
                  <a:pt x="82" y="0"/>
                </a:lnTo>
                <a:lnTo>
                  <a:pt x="350" y="268"/>
                </a:lnTo>
                <a:lnTo>
                  <a:pt x="618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3" name="Freeform 32"/>
          <p:cNvSpPr>
            <a:spLocks noChangeArrowheads="1"/>
          </p:cNvSpPr>
          <p:nvPr/>
        </p:nvSpPr>
        <p:spPr bwMode="auto">
          <a:xfrm>
            <a:off x="1055689" y="3202783"/>
            <a:ext cx="441325" cy="441325"/>
          </a:xfrm>
          <a:custGeom>
            <a:avLst/>
            <a:gdLst>
              <a:gd name="T0" fmla="*/ 1077 w 1226"/>
              <a:gd name="T1" fmla="*/ 585 h 1225"/>
              <a:gd name="T2" fmla="*/ 1225 w 1226"/>
              <a:gd name="T3" fmla="*/ 729 h 1225"/>
              <a:gd name="T4" fmla="*/ 1077 w 1226"/>
              <a:gd name="T5" fmla="*/ 874 h 1225"/>
              <a:gd name="T6" fmla="*/ 990 w 1226"/>
              <a:gd name="T7" fmla="*/ 874 h 1225"/>
              <a:gd name="T8" fmla="*/ 990 w 1226"/>
              <a:gd name="T9" fmla="*/ 1109 h 1225"/>
              <a:gd name="T10" fmla="*/ 875 w 1226"/>
              <a:gd name="T11" fmla="*/ 1224 h 1225"/>
              <a:gd name="T12" fmla="*/ 653 w 1226"/>
              <a:gd name="T13" fmla="*/ 1224 h 1225"/>
              <a:gd name="T14" fmla="*/ 653 w 1226"/>
              <a:gd name="T15" fmla="*/ 1136 h 1225"/>
              <a:gd name="T16" fmla="*/ 495 w 1226"/>
              <a:gd name="T17" fmla="*/ 981 h 1225"/>
              <a:gd name="T18" fmla="*/ 336 w 1226"/>
              <a:gd name="T19" fmla="*/ 1136 h 1225"/>
              <a:gd name="T20" fmla="*/ 336 w 1226"/>
              <a:gd name="T21" fmla="*/ 1224 h 1225"/>
              <a:gd name="T22" fmla="*/ 115 w 1226"/>
              <a:gd name="T23" fmla="*/ 1224 h 1225"/>
              <a:gd name="T24" fmla="*/ 0 w 1226"/>
              <a:gd name="T25" fmla="*/ 1109 h 1225"/>
              <a:gd name="T26" fmla="*/ 0 w 1226"/>
              <a:gd name="T27" fmla="*/ 888 h 1225"/>
              <a:gd name="T28" fmla="*/ 87 w 1226"/>
              <a:gd name="T29" fmla="*/ 888 h 1225"/>
              <a:gd name="T30" fmla="*/ 243 w 1226"/>
              <a:gd name="T31" fmla="*/ 729 h 1225"/>
              <a:gd name="T32" fmla="*/ 87 w 1226"/>
              <a:gd name="T33" fmla="*/ 571 h 1225"/>
              <a:gd name="T34" fmla="*/ 0 w 1226"/>
              <a:gd name="T35" fmla="*/ 571 h 1225"/>
              <a:gd name="T36" fmla="*/ 0 w 1226"/>
              <a:gd name="T37" fmla="*/ 350 h 1225"/>
              <a:gd name="T38" fmla="*/ 115 w 1226"/>
              <a:gd name="T39" fmla="*/ 235 h 1225"/>
              <a:gd name="T40" fmla="*/ 350 w 1226"/>
              <a:gd name="T41" fmla="*/ 235 h 1225"/>
              <a:gd name="T42" fmla="*/ 350 w 1226"/>
              <a:gd name="T43" fmla="*/ 148 h 1225"/>
              <a:gd name="T44" fmla="*/ 495 w 1226"/>
              <a:gd name="T45" fmla="*/ 0 h 1225"/>
              <a:gd name="T46" fmla="*/ 640 w 1226"/>
              <a:gd name="T47" fmla="*/ 148 h 1225"/>
              <a:gd name="T48" fmla="*/ 640 w 1226"/>
              <a:gd name="T49" fmla="*/ 235 h 1225"/>
              <a:gd name="T50" fmla="*/ 875 w 1226"/>
              <a:gd name="T51" fmla="*/ 235 h 1225"/>
              <a:gd name="T52" fmla="*/ 990 w 1226"/>
              <a:gd name="T53" fmla="*/ 350 h 1225"/>
              <a:gd name="T54" fmla="*/ 990 w 1226"/>
              <a:gd name="T55" fmla="*/ 585 h 1225"/>
              <a:gd name="T56" fmla="*/ 1077 w 1226"/>
              <a:gd name="T57" fmla="*/ 585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226" h="1225">
                <a:moveTo>
                  <a:pt x="1077" y="585"/>
                </a:moveTo>
                <a:cubicBezTo>
                  <a:pt x="1157" y="585"/>
                  <a:pt x="1225" y="650"/>
                  <a:pt x="1225" y="729"/>
                </a:cubicBezTo>
                <a:cubicBezTo>
                  <a:pt x="1225" y="808"/>
                  <a:pt x="1157" y="874"/>
                  <a:pt x="1077" y="874"/>
                </a:cubicBezTo>
                <a:lnTo>
                  <a:pt x="990" y="874"/>
                </a:lnTo>
                <a:lnTo>
                  <a:pt x="990" y="1109"/>
                </a:lnTo>
                <a:cubicBezTo>
                  <a:pt x="990" y="1172"/>
                  <a:pt x="938" y="1224"/>
                  <a:pt x="875" y="1224"/>
                </a:cubicBezTo>
                <a:lnTo>
                  <a:pt x="653" y="1224"/>
                </a:lnTo>
                <a:lnTo>
                  <a:pt x="653" y="1136"/>
                </a:lnTo>
                <a:cubicBezTo>
                  <a:pt x="653" y="1049"/>
                  <a:pt x="582" y="981"/>
                  <a:pt x="495" y="981"/>
                </a:cubicBezTo>
                <a:cubicBezTo>
                  <a:pt x="407" y="981"/>
                  <a:pt x="336" y="1049"/>
                  <a:pt x="336" y="1136"/>
                </a:cubicBezTo>
                <a:lnTo>
                  <a:pt x="336" y="1224"/>
                </a:lnTo>
                <a:lnTo>
                  <a:pt x="115" y="1224"/>
                </a:lnTo>
                <a:cubicBezTo>
                  <a:pt x="52" y="1224"/>
                  <a:pt x="0" y="1172"/>
                  <a:pt x="0" y="1109"/>
                </a:cubicBezTo>
                <a:lnTo>
                  <a:pt x="0" y="888"/>
                </a:lnTo>
                <a:lnTo>
                  <a:pt x="87" y="888"/>
                </a:lnTo>
                <a:cubicBezTo>
                  <a:pt x="175" y="888"/>
                  <a:pt x="243" y="817"/>
                  <a:pt x="243" y="729"/>
                </a:cubicBezTo>
                <a:cubicBezTo>
                  <a:pt x="243" y="642"/>
                  <a:pt x="175" y="571"/>
                  <a:pt x="87" y="571"/>
                </a:cubicBezTo>
                <a:lnTo>
                  <a:pt x="0" y="571"/>
                </a:lnTo>
                <a:lnTo>
                  <a:pt x="0" y="350"/>
                </a:lnTo>
                <a:cubicBezTo>
                  <a:pt x="0" y="287"/>
                  <a:pt x="52" y="235"/>
                  <a:pt x="115" y="235"/>
                </a:cubicBezTo>
                <a:lnTo>
                  <a:pt x="350" y="235"/>
                </a:lnTo>
                <a:lnTo>
                  <a:pt x="350" y="148"/>
                </a:lnTo>
                <a:cubicBezTo>
                  <a:pt x="350" y="68"/>
                  <a:pt x="416" y="0"/>
                  <a:pt x="495" y="0"/>
                </a:cubicBezTo>
                <a:cubicBezTo>
                  <a:pt x="574" y="0"/>
                  <a:pt x="640" y="68"/>
                  <a:pt x="640" y="148"/>
                </a:cubicBezTo>
                <a:lnTo>
                  <a:pt x="640" y="235"/>
                </a:lnTo>
                <a:lnTo>
                  <a:pt x="875" y="235"/>
                </a:lnTo>
                <a:cubicBezTo>
                  <a:pt x="938" y="235"/>
                  <a:pt x="990" y="287"/>
                  <a:pt x="990" y="350"/>
                </a:cubicBezTo>
                <a:lnTo>
                  <a:pt x="990" y="585"/>
                </a:lnTo>
                <a:lnTo>
                  <a:pt x="1077" y="5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2179637" y="3255169"/>
            <a:ext cx="336550" cy="336550"/>
          </a:xfrm>
          <a:custGeom>
            <a:avLst/>
            <a:gdLst>
              <a:gd name="T0" fmla="*/ 0 w 936"/>
              <a:gd name="T1" fmla="*/ 467 h 935"/>
              <a:gd name="T2" fmla="*/ 468 w 936"/>
              <a:gd name="T3" fmla="*/ 0 h 935"/>
              <a:gd name="T4" fmla="*/ 935 w 936"/>
              <a:gd name="T5" fmla="*/ 467 h 935"/>
              <a:gd name="T6" fmla="*/ 468 w 936"/>
              <a:gd name="T7" fmla="*/ 934 h 935"/>
              <a:gd name="T8" fmla="*/ 0 w 936"/>
              <a:gd name="T9" fmla="*/ 467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6" h="935">
                <a:moveTo>
                  <a:pt x="0" y="467"/>
                </a:moveTo>
                <a:cubicBezTo>
                  <a:pt x="0" y="210"/>
                  <a:pt x="211" y="0"/>
                  <a:pt x="468" y="0"/>
                </a:cubicBezTo>
                <a:cubicBezTo>
                  <a:pt x="725" y="0"/>
                  <a:pt x="935" y="210"/>
                  <a:pt x="935" y="467"/>
                </a:cubicBezTo>
                <a:cubicBezTo>
                  <a:pt x="935" y="723"/>
                  <a:pt x="725" y="934"/>
                  <a:pt x="468" y="934"/>
                </a:cubicBezTo>
                <a:cubicBezTo>
                  <a:pt x="211" y="934"/>
                  <a:pt x="0" y="723"/>
                  <a:pt x="0" y="46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5" name="Freeform 34"/>
          <p:cNvSpPr>
            <a:spLocks noChangeArrowheads="1"/>
          </p:cNvSpPr>
          <p:nvPr/>
        </p:nvSpPr>
        <p:spPr bwMode="auto">
          <a:xfrm>
            <a:off x="3189287" y="3234533"/>
            <a:ext cx="463550" cy="377825"/>
          </a:xfrm>
          <a:custGeom>
            <a:avLst/>
            <a:gdLst>
              <a:gd name="T0" fmla="*/ 1168 w 1287"/>
              <a:gd name="T1" fmla="*/ 494 h 1049"/>
              <a:gd name="T2" fmla="*/ 1168 w 1287"/>
              <a:gd name="T3" fmla="*/ 437 h 1049"/>
              <a:gd name="T4" fmla="*/ 1080 w 1287"/>
              <a:gd name="T5" fmla="*/ 350 h 1049"/>
              <a:gd name="T6" fmla="*/ 875 w 1287"/>
              <a:gd name="T7" fmla="*/ 350 h 1049"/>
              <a:gd name="T8" fmla="*/ 875 w 1287"/>
              <a:gd name="T9" fmla="*/ 698 h 1049"/>
              <a:gd name="T10" fmla="*/ 963 w 1287"/>
              <a:gd name="T11" fmla="*/ 698 h 1049"/>
              <a:gd name="T12" fmla="*/ 963 w 1287"/>
              <a:gd name="T13" fmla="*/ 581 h 1049"/>
              <a:gd name="T14" fmla="*/ 1031 w 1287"/>
              <a:gd name="T15" fmla="*/ 581 h 1049"/>
              <a:gd name="T16" fmla="*/ 1080 w 1287"/>
              <a:gd name="T17" fmla="*/ 698 h 1049"/>
              <a:gd name="T18" fmla="*/ 1168 w 1287"/>
              <a:gd name="T19" fmla="*/ 698 h 1049"/>
              <a:gd name="T20" fmla="*/ 1116 w 1287"/>
              <a:gd name="T21" fmla="*/ 575 h 1049"/>
              <a:gd name="T22" fmla="*/ 1168 w 1287"/>
              <a:gd name="T23" fmla="*/ 494 h 1049"/>
              <a:gd name="T24" fmla="*/ 678 w 1287"/>
              <a:gd name="T25" fmla="*/ 698 h 1049"/>
              <a:gd name="T26" fmla="*/ 782 w 1287"/>
              <a:gd name="T27" fmla="*/ 350 h 1049"/>
              <a:gd name="T28" fmla="*/ 695 w 1287"/>
              <a:gd name="T29" fmla="*/ 350 h 1049"/>
              <a:gd name="T30" fmla="*/ 635 w 1287"/>
              <a:gd name="T31" fmla="*/ 548 h 1049"/>
              <a:gd name="T32" fmla="*/ 577 w 1287"/>
              <a:gd name="T33" fmla="*/ 350 h 1049"/>
              <a:gd name="T34" fmla="*/ 490 w 1287"/>
              <a:gd name="T35" fmla="*/ 350 h 1049"/>
              <a:gd name="T36" fmla="*/ 591 w 1287"/>
              <a:gd name="T37" fmla="*/ 698 h 1049"/>
              <a:gd name="T38" fmla="*/ 678 w 1287"/>
              <a:gd name="T39" fmla="*/ 698 h 1049"/>
              <a:gd name="T40" fmla="*/ 411 w 1287"/>
              <a:gd name="T41" fmla="*/ 611 h 1049"/>
              <a:gd name="T42" fmla="*/ 411 w 1287"/>
              <a:gd name="T43" fmla="*/ 437 h 1049"/>
              <a:gd name="T44" fmla="*/ 323 w 1287"/>
              <a:gd name="T45" fmla="*/ 350 h 1049"/>
              <a:gd name="T46" fmla="*/ 118 w 1287"/>
              <a:gd name="T47" fmla="*/ 350 h 1049"/>
              <a:gd name="T48" fmla="*/ 118 w 1287"/>
              <a:gd name="T49" fmla="*/ 698 h 1049"/>
              <a:gd name="T50" fmla="*/ 323 w 1287"/>
              <a:gd name="T51" fmla="*/ 698 h 1049"/>
              <a:gd name="T52" fmla="*/ 411 w 1287"/>
              <a:gd name="T53" fmla="*/ 611 h 1049"/>
              <a:gd name="T54" fmla="*/ 1286 w 1287"/>
              <a:gd name="T55" fmla="*/ 117 h 1049"/>
              <a:gd name="T56" fmla="*/ 1286 w 1287"/>
              <a:gd name="T57" fmla="*/ 931 h 1049"/>
              <a:gd name="T58" fmla="*/ 1168 w 1287"/>
              <a:gd name="T59" fmla="*/ 1048 h 1049"/>
              <a:gd name="T60" fmla="*/ 118 w 1287"/>
              <a:gd name="T61" fmla="*/ 1048 h 1049"/>
              <a:gd name="T62" fmla="*/ 0 w 1287"/>
              <a:gd name="T63" fmla="*/ 931 h 1049"/>
              <a:gd name="T64" fmla="*/ 0 w 1287"/>
              <a:gd name="T65" fmla="*/ 117 h 1049"/>
              <a:gd name="T66" fmla="*/ 118 w 1287"/>
              <a:gd name="T67" fmla="*/ 0 h 1049"/>
              <a:gd name="T68" fmla="*/ 1168 w 1287"/>
              <a:gd name="T69" fmla="*/ 0 h 1049"/>
              <a:gd name="T70" fmla="*/ 1286 w 1287"/>
              <a:gd name="T71" fmla="*/ 117 h 1049"/>
              <a:gd name="T72" fmla="*/ 205 w 1287"/>
              <a:gd name="T73" fmla="*/ 437 h 1049"/>
              <a:gd name="T74" fmla="*/ 323 w 1287"/>
              <a:gd name="T75" fmla="*/ 437 h 1049"/>
              <a:gd name="T76" fmla="*/ 323 w 1287"/>
              <a:gd name="T77" fmla="*/ 611 h 1049"/>
              <a:gd name="T78" fmla="*/ 205 w 1287"/>
              <a:gd name="T79" fmla="*/ 611 h 1049"/>
              <a:gd name="T80" fmla="*/ 205 w 1287"/>
              <a:gd name="T81" fmla="*/ 437 h 1049"/>
              <a:gd name="T82" fmla="*/ 963 w 1287"/>
              <a:gd name="T83" fmla="*/ 437 h 1049"/>
              <a:gd name="T84" fmla="*/ 1080 w 1287"/>
              <a:gd name="T85" fmla="*/ 437 h 1049"/>
              <a:gd name="T86" fmla="*/ 1080 w 1287"/>
              <a:gd name="T87" fmla="*/ 494 h 1049"/>
              <a:gd name="T88" fmla="*/ 963 w 1287"/>
              <a:gd name="T89" fmla="*/ 494 h 1049"/>
              <a:gd name="T90" fmla="*/ 963 w 1287"/>
              <a:gd name="T91" fmla="*/ 437 h 1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87" h="1049">
                <a:moveTo>
                  <a:pt x="1168" y="494"/>
                </a:moveTo>
                <a:lnTo>
                  <a:pt x="1168" y="437"/>
                </a:lnTo>
                <a:cubicBezTo>
                  <a:pt x="1168" y="388"/>
                  <a:pt x="1130" y="350"/>
                  <a:pt x="1080" y="350"/>
                </a:cubicBezTo>
                <a:lnTo>
                  <a:pt x="875" y="350"/>
                </a:lnTo>
                <a:lnTo>
                  <a:pt x="875" y="698"/>
                </a:lnTo>
                <a:lnTo>
                  <a:pt x="963" y="698"/>
                </a:lnTo>
                <a:lnTo>
                  <a:pt x="963" y="581"/>
                </a:lnTo>
                <a:lnTo>
                  <a:pt x="1031" y="581"/>
                </a:lnTo>
                <a:lnTo>
                  <a:pt x="1080" y="698"/>
                </a:lnTo>
                <a:lnTo>
                  <a:pt x="1168" y="698"/>
                </a:lnTo>
                <a:lnTo>
                  <a:pt x="1116" y="575"/>
                </a:lnTo>
                <a:cubicBezTo>
                  <a:pt x="1146" y="562"/>
                  <a:pt x="1168" y="530"/>
                  <a:pt x="1168" y="494"/>
                </a:cubicBezTo>
                <a:close/>
                <a:moveTo>
                  <a:pt x="678" y="698"/>
                </a:moveTo>
                <a:lnTo>
                  <a:pt x="782" y="350"/>
                </a:lnTo>
                <a:lnTo>
                  <a:pt x="695" y="350"/>
                </a:lnTo>
                <a:lnTo>
                  <a:pt x="635" y="548"/>
                </a:lnTo>
                <a:lnTo>
                  <a:pt x="577" y="350"/>
                </a:lnTo>
                <a:lnTo>
                  <a:pt x="490" y="350"/>
                </a:lnTo>
                <a:lnTo>
                  <a:pt x="591" y="698"/>
                </a:lnTo>
                <a:lnTo>
                  <a:pt x="678" y="698"/>
                </a:lnTo>
                <a:close/>
                <a:moveTo>
                  <a:pt x="411" y="611"/>
                </a:moveTo>
                <a:lnTo>
                  <a:pt x="411" y="437"/>
                </a:lnTo>
                <a:cubicBezTo>
                  <a:pt x="411" y="388"/>
                  <a:pt x="372" y="350"/>
                  <a:pt x="323" y="350"/>
                </a:cubicBezTo>
                <a:lnTo>
                  <a:pt x="118" y="350"/>
                </a:lnTo>
                <a:lnTo>
                  <a:pt x="118" y="698"/>
                </a:lnTo>
                <a:lnTo>
                  <a:pt x="323" y="698"/>
                </a:lnTo>
                <a:cubicBezTo>
                  <a:pt x="372" y="698"/>
                  <a:pt x="411" y="660"/>
                  <a:pt x="411" y="611"/>
                </a:cubicBezTo>
                <a:close/>
                <a:moveTo>
                  <a:pt x="1286" y="117"/>
                </a:moveTo>
                <a:lnTo>
                  <a:pt x="1286" y="931"/>
                </a:lnTo>
                <a:cubicBezTo>
                  <a:pt x="1286" y="994"/>
                  <a:pt x="1234" y="1048"/>
                  <a:pt x="1168" y="1048"/>
                </a:cubicBezTo>
                <a:lnTo>
                  <a:pt x="118" y="1048"/>
                </a:lnTo>
                <a:cubicBezTo>
                  <a:pt x="52" y="1048"/>
                  <a:pt x="0" y="994"/>
                  <a:pt x="0" y="931"/>
                </a:cubicBezTo>
                <a:lnTo>
                  <a:pt x="0" y="117"/>
                </a:lnTo>
                <a:cubicBezTo>
                  <a:pt x="0" y="52"/>
                  <a:pt x="52" y="0"/>
                  <a:pt x="118" y="0"/>
                </a:cubicBezTo>
                <a:lnTo>
                  <a:pt x="1168" y="0"/>
                </a:lnTo>
                <a:cubicBezTo>
                  <a:pt x="1234" y="0"/>
                  <a:pt x="1286" y="52"/>
                  <a:pt x="1286" y="117"/>
                </a:cubicBezTo>
                <a:close/>
                <a:moveTo>
                  <a:pt x="205" y="437"/>
                </a:moveTo>
                <a:lnTo>
                  <a:pt x="323" y="437"/>
                </a:lnTo>
                <a:lnTo>
                  <a:pt x="323" y="611"/>
                </a:lnTo>
                <a:lnTo>
                  <a:pt x="205" y="611"/>
                </a:lnTo>
                <a:lnTo>
                  <a:pt x="205" y="437"/>
                </a:lnTo>
                <a:close/>
                <a:moveTo>
                  <a:pt x="963" y="437"/>
                </a:moveTo>
                <a:lnTo>
                  <a:pt x="1080" y="437"/>
                </a:lnTo>
                <a:lnTo>
                  <a:pt x="1080" y="494"/>
                </a:lnTo>
                <a:lnTo>
                  <a:pt x="963" y="494"/>
                </a:lnTo>
                <a:lnTo>
                  <a:pt x="963" y="4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4262437" y="3234533"/>
            <a:ext cx="463550" cy="377825"/>
          </a:xfrm>
          <a:custGeom>
            <a:avLst/>
            <a:gdLst>
              <a:gd name="T0" fmla="*/ 642 w 1286"/>
              <a:gd name="T1" fmla="*/ 524 h 1049"/>
              <a:gd name="T2" fmla="*/ 642 w 1286"/>
              <a:gd name="T3" fmla="*/ 117 h 1049"/>
              <a:gd name="T4" fmla="*/ 117 w 1286"/>
              <a:gd name="T5" fmla="*/ 117 h 1049"/>
              <a:gd name="T6" fmla="*/ 117 w 1286"/>
              <a:gd name="T7" fmla="*/ 524 h 1049"/>
              <a:gd name="T8" fmla="*/ 642 w 1286"/>
              <a:gd name="T9" fmla="*/ 524 h 1049"/>
              <a:gd name="T10" fmla="*/ 1285 w 1286"/>
              <a:gd name="T11" fmla="*/ 117 h 1049"/>
              <a:gd name="T12" fmla="*/ 1285 w 1286"/>
              <a:gd name="T13" fmla="*/ 931 h 1049"/>
              <a:gd name="T14" fmla="*/ 1167 w 1286"/>
              <a:gd name="T15" fmla="*/ 1048 h 1049"/>
              <a:gd name="T16" fmla="*/ 117 w 1286"/>
              <a:gd name="T17" fmla="*/ 1048 h 1049"/>
              <a:gd name="T18" fmla="*/ 0 w 1286"/>
              <a:gd name="T19" fmla="*/ 931 h 1049"/>
              <a:gd name="T20" fmla="*/ 0 w 1286"/>
              <a:gd name="T21" fmla="*/ 117 h 1049"/>
              <a:gd name="T22" fmla="*/ 117 w 1286"/>
              <a:gd name="T23" fmla="*/ 0 h 1049"/>
              <a:gd name="T24" fmla="*/ 1167 w 1286"/>
              <a:gd name="T25" fmla="*/ 0 h 1049"/>
              <a:gd name="T26" fmla="*/ 1285 w 1286"/>
              <a:gd name="T27" fmla="*/ 117 h 1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86" h="1049">
                <a:moveTo>
                  <a:pt x="642" y="524"/>
                </a:moveTo>
                <a:lnTo>
                  <a:pt x="642" y="117"/>
                </a:lnTo>
                <a:lnTo>
                  <a:pt x="117" y="117"/>
                </a:lnTo>
                <a:lnTo>
                  <a:pt x="117" y="524"/>
                </a:lnTo>
                <a:lnTo>
                  <a:pt x="642" y="524"/>
                </a:lnTo>
                <a:close/>
                <a:moveTo>
                  <a:pt x="1285" y="117"/>
                </a:moveTo>
                <a:lnTo>
                  <a:pt x="1285" y="931"/>
                </a:lnTo>
                <a:cubicBezTo>
                  <a:pt x="1285" y="994"/>
                  <a:pt x="1230" y="1048"/>
                  <a:pt x="1167" y="1048"/>
                </a:cubicBezTo>
                <a:lnTo>
                  <a:pt x="117" y="1048"/>
                </a:lnTo>
                <a:cubicBezTo>
                  <a:pt x="54" y="1048"/>
                  <a:pt x="0" y="994"/>
                  <a:pt x="0" y="931"/>
                </a:cubicBezTo>
                <a:lnTo>
                  <a:pt x="0" y="117"/>
                </a:lnTo>
                <a:cubicBezTo>
                  <a:pt x="0" y="54"/>
                  <a:pt x="54" y="0"/>
                  <a:pt x="117" y="0"/>
                </a:cubicBezTo>
                <a:lnTo>
                  <a:pt x="1167" y="0"/>
                </a:lnTo>
                <a:cubicBezTo>
                  <a:pt x="1230" y="0"/>
                  <a:pt x="1285" y="54"/>
                  <a:pt x="1285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5333999" y="3234533"/>
            <a:ext cx="463550" cy="377825"/>
          </a:xfrm>
          <a:custGeom>
            <a:avLst/>
            <a:gdLst>
              <a:gd name="T0" fmla="*/ 642 w 1286"/>
              <a:gd name="T1" fmla="*/ 232 h 1049"/>
              <a:gd name="T2" fmla="*/ 642 w 1286"/>
              <a:gd name="T3" fmla="*/ 117 h 1049"/>
              <a:gd name="T4" fmla="*/ 117 w 1286"/>
              <a:gd name="T5" fmla="*/ 117 h 1049"/>
              <a:gd name="T6" fmla="*/ 117 w 1286"/>
              <a:gd name="T7" fmla="*/ 232 h 1049"/>
              <a:gd name="T8" fmla="*/ 642 w 1286"/>
              <a:gd name="T9" fmla="*/ 232 h 1049"/>
              <a:gd name="T10" fmla="*/ 642 w 1286"/>
              <a:gd name="T11" fmla="*/ 467 h 1049"/>
              <a:gd name="T12" fmla="*/ 642 w 1286"/>
              <a:gd name="T13" fmla="*/ 350 h 1049"/>
              <a:gd name="T14" fmla="*/ 117 w 1286"/>
              <a:gd name="T15" fmla="*/ 350 h 1049"/>
              <a:gd name="T16" fmla="*/ 117 w 1286"/>
              <a:gd name="T17" fmla="*/ 467 h 1049"/>
              <a:gd name="T18" fmla="*/ 642 w 1286"/>
              <a:gd name="T19" fmla="*/ 467 h 1049"/>
              <a:gd name="T20" fmla="*/ 1285 w 1286"/>
              <a:gd name="T21" fmla="*/ 117 h 1049"/>
              <a:gd name="T22" fmla="*/ 1285 w 1286"/>
              <a:gd name="T23" fmla="*/ 931 h 1049"/>
              <a:gd name="T24" fmla="*/ 1167 w 1286"/>
              <a:gd name="T25" fmla="*/ 1048 h 1049"/>
              <a:gd name="T26" fmla="*/ 117 w 1286"/>
              <a:gd name="T27" fmla="*/ 1048 h 1049"/>
              <a:gd name="T28" fmla="*/ 0 w 1286"/>
              <a:gd name="T29" fmla="*/ 931 h 1049"/>
              <a:gd name="T30" fmla="*/ 0 w 1286"/>
              <a:gd name="T31" fmla="*/ 117 h 1049"/>
              <a:gd name="T32" fmla="*/ 117 w 1286"/>
              <a:gd name="T33" fmla="*/ 0 h 1049"/>
              <a:gd name="T34" fmla="*/ 1167 w 1286"/>
              <a:gd name="T35" fmla="*/ 0 h 1049"/>
              <a:gd name="T36" fmla="*/ 1285 w 1286"/>
              <a:gd name="T37" fmla="*/ 117 h 1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86" h="1049">
                <a:moveTo>
                  <a:pt x="642" y="232"/>
                </a:moveTo>
                <a:lnTo>
                  <a:pt x="642" y="117"/>
                </a:lnTo>
                <a:lnTo>
                  <a:pt x="117" y="117"/>
                </a:lnTo>
                <a:lnTo>
                  <a:pt x="117" y="232"/>
                </a:lnTo>
                <a:lnTo>
                  <a:pt x="642" y="232"/>
                </a:lnTo>
                <a:close/>
                <a:moveTo>
                  <a:pt x="642" y="467"/>
                </a:moveTo>
                <a:lnTo>
                  <a:pt x="642" y="350"/>
                </a:lnTo>
                <a:lnTo>
                  <a:pt x="117" y="350"/>
                </a:lnTo>
                <a:lnTo>
                  <a:pt x="117" y="467"/>
                </a:lnTo>
                <a:lnTo>
                  <a:pt x="642" y="467"/>
                </a:lnTo>
                <a:close/>
                <a:moveTo>
                  <a:pt x="1285" y="117"/>
                </a:moveTo>
                <a:lnTo>
                  <a:pt x="1285" y="931"/>
                </a:lnTo>
                <a:cubicBezTo>
                  <a:pt x="1285" y="994"/>
                  <a:pt x="1230" y="1048"/>
                  <a:pt x="1167" y="1048"/>
                </a:cubicBezTo>
                <a:lnTo>
                  <a:pt x="117" y="1048"/>
                </a:lnTo>
                <a:cubicBezTo>
                  <a:pt x="55" y="1048"/>
                  <a:pt x="0" y="994"/>
                  <a:pt x="0" y="931"/>
                </a:cubicBezTo>
                <a:lnTo>
                  <a:pt x="0" y="117"/>
                </a:lnTo>
                <a:cubicBezTo>
                  <a:pt x="0" y="54"/>
                  <a:pt x="55" y="0"/>
                  <a:pt x="117" y="0"/>
                </a:cubicBezTo>
                <a:lnTo>
                  <a:pt x="1167" y="0"/>
                </a:lnTo>
                <a:cubicBezTo>
                  <a:pt x="1230" y="0"/>
                  <a:pt x="1285" y="54"/>
                  <a:pt x="1285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8" name="Freeform 37"/>
          <p:cNvSpPr>
            <a:spLocks noChangeArrowheads="1"/>
          </p:cNvSpPr>
          <p:nvPr/>
        </p:nvSpPr>
        <p:spPr bwMode="auto">
          <a:xfrm>
            <a:off x="6427787" y="3231358"/>
            <a:ext cx="419100" cy="384175"/>
          </a:xfrm>
          <a:custGeom>
            <a:avLst/>
            <a:gdLst>
              <a:gd name="T0" fmla="*/ 583 w 1166"/>
              <a:gd name="T1" fmla="*/ 1068 h 1069"/>
              <a:gd name="T2" fmla="*/ 498 w 1166"/>
              <a:gd name="T3" fmla="*/ 991 h 1069"/>
              <a:gd name="T4" fmla="*/ 0 w 1166"/>
              <a:gd name="T5" fmla="*/ 320 h 1069"/>
              <a:gd name="T6" fmla="*/ 320 w 1166"/>
              <a:gd name="T7" fmla="*/ 0 h 1069"/>
              <a:gd name="T8" fmla="*/ 583 w 1166"/>
              <a:gd name="T9" fmla="*/ 123 h 1069"/>
              <a:gd name="T10" fmla="*/ 845 w 1166"/>
              <a:gd name="T11" fmla="*/ 0 h 1069"/>
              <a:gd name="T12" fmla="*/ 1165 w 1166"/>
              <a:gd name="T13" fmla="*/ 320 h 1069"/>
              <a:gd name="T14" fmla="*/ 667 w 1166"/>
              <a:gd name="T15" fmla="*/ 994 h 1069"/>
              <a:gd name="T16" fmla="*/ 583 w 1166"/>
              <a:gd name="T17" fmla="*/ 1068 h 1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6" h="1069">
                <a:moveTo>
                  <a:pt x="583" y="1068"/>
                </a:moveTo>
                <a:lnTo>
                  <a:pt x="498" y="991"/>
                </a:lnTo>
                <a:cubicBezTo>
                  <a:pt x="197" y="718"/>
                  <a:pt x="0" y="541"/>
                  <a:pt x="0" y="320"/>
                </a:cubicBezTo>
                <a:cubicBezTo>
                  <a:pt x="0" y="139"/>
                  <a:pt x="140" y="0"/>
                  <a:pt x="320" y="0"/>
                </a:cubicBezTo>
                <a:cubicBezTo>
                  <a:pt x="421" y="0"/>
                  <a:pt x="520" y="49"/>
                  <a:pt x="583" y="123"/>
                </a:cubicBezTo>
                <a:cubicBezTo>
                  <a:pt x="646" y="49"/>
                  <a:pt x="744" y="0"/>
                  <a:pt x="845" y="0"/>
                </a:cubicBezTo>
                <a:cubicBezTo>
                  <a:pt x="1026" y="0"/>
                  <a:pt x="1165" y="139"/>
                  <a:pt x="1165" y="320"/>
                </a:cubicBezTo>
                <a:cubicBezTo>
                  <a:pt x="1165" y="541"/>
                  <a:pt x="968" y="721"/>
                  <a:pt x="667" y="994"/>
                </a:cubicBezTo>
                <a:lnTo>
                  <a:pt x="583" y="106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9" name="Freeform 38"/>
          <p:cNvSpPr>
            <a:spLocks noChangeArrowheads="1"/>
          </p:cNvSpPr>
          <p:nvPr/>
        </p:nvSpPr>
        <p:spPr bwMode="auto">
          <a:xfrm>
            <a:off x="7499349" y="3231358"/>
            <a:ext cx="419100" cy="384175"/>
          </a:xfrm>
          <a:custGeom>
            <a:avLst/>
            <a:gdLst>
              <a:gd name="T0" fmla="*/ 587 w 1165"/>
              <a:gd name="T1" fmla="*/ 907 h 1069"/>
              <a:gd name="T2" fmla="*/ 1049 w 1165"/>
              <a:gd name="T3" fmla="*/ 320 h 1069"/>
              <a:gd name="T4" fmla="*/ 844 w 1165"/>
              <a:gd name="T5" fmla="*/ 118 h 1069"/>
              <a:gd name="T6" fmla="*/ 637 w 1165"/>
              <a:gd name="T7" fmla="*/ 254 h 1069"/>
              <a:gd name="T8" fmla="*/ 527 w 1165"/>
              <a:gd name="T9" fmla="*/ 254 h 1069"/>
              <a:gd name="T10" fmla="*/ 319 w 1165"/>
              <a:gd name="T11" fmla="*/ 118 h 1069"/>
              <a:gd name="T12" fmla="*/ 114 w 1165"/>
              <a:gd name="T13" fmla="*/ 320 h 1069"/>
              <a:gd name="T14" fmla="*/ 576 w 1165"/>
              <a:gd name="T15" fmla="*/ 907 h 1069"/>
              <a:gd name="T16" fmla="*/ 582 w 1165"/>
              <a:gd name="T17" fmla="*/ 912 h 1069"/>
              <a:gd name="T18" fmla="*/ 587 w 1165"/>
              <a:gd name="T19" fmla="*/ 907 h 1069"/>
              <a:gd name="T20" fmla="*/ 844 w 1165"/>
              <a:gd name="T21" fmla="*/ 0 h 1069"/>
              <a:gd name="T22" fmla="*/ 1164 w 1165"/>
              <a:gd name="T23" fmla="*/ 320 h 1069"/>
              <a:gd name="T24" fmla="*/ 667 w 1165"/>
              <a:gd name="T25" fmla="*/ 991 h 1069"/>
              <a:gd name="T26" fmla="*/ 582 w 1165"/>
              <a:gd name="T27" fmla="*/ 1068 h 1069"/>
              <a:gd name="T28" fmla="*/ 497 w 1165"/>
              <a:gd name="T29" fmla="*/ 994 h 1069"/>
              <a:gd name="T30" fmla="*/ 0 w 1165"/>
              <a:gd name="T31" fmla="*/ 320 h 1069"/>
              <a:gd name="T32" fmla="*/ 319 w 1165"/>
              <a:gd name="T33" fmla="*/ 0 h 1069"/>
              <a:gd name="T34" fmla="*/ 582 w 1165"/>
              <a:gd name="T35" fmla="*/ 123 h 1069"/>
              <a:gd name="T36" fmla="*/ 844 w 1165"/>
              <a:gd name="T37" fmla="*/ 0 h 1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5" h="1069">
                <a:moveTo>
                  <a:pt x="587" y="907"/>
                </a:moveTo>
                <a:cubicBezTo>
                  <a:pt x="866" y="655"/>
                  <a:pt x="1049" y="489"/>
                  <a:pt x="1049" y="320"/>
                </a:cubicBezTo>
                <a:cubicBezTo>
                  <a:pt x="1049" y="202"/>
                  <a:pt x="962" y="118"/>
                  <a:pt x="844" y="118"/>
                </a:cubicBezTo>
                <a:cubicBezTo>
                  <a:pt x="754" y="118"/>
                  <a:pt x="667" y="175"/>
                  <a:pt x="637" y="254"/>
                </a:cubicBezTo>
                <a:lnTo>
                  <a:pt x="527" y="254"/>
                </a:lnTo>
                <a:cubicBezTo>
                  <a:pt x="497" y="175"/>
                  <a:pt x="410" y="118"/>
                  <a:pt x="319" y="118"/>
                </a:cubicBezTo>
                <a:cubicBezTo>
                  <a:pt x="202" y="118"/>
                  <a:pt x="114" y="202"/>
                  <a:pt x="114" y="320"/>
                </a:cubicBezTo>
                <a:cubicBezTo>
                  <a:pt x="114" y="489"/>
                  <a:pt x="298" y="655"/>
                  <a:pt x="576" y="907"/>
                </a:cubicBezTo>
                <a:lnTo>
                  <a:pt x="582" y="912"/>
                </a:lnTo>
                <a:lnTo>
                  <a:pt x="587" y="907"/>
                </a:lnTo>
                <a:close/>
                <a:moveTo>
                  <a:pt x="844" y="0"/>
                </a:moveTo>
                <a:cubicBezTo>
                  <a:pt x="1025" y="0"/>
                  <a:pt x="1164" y="139"/>
                  <a:pt x="1164" y="320"/>
                </a:cubicBezTo>
                <a:cubicBezTo>
                  <a:pt x="1164" y="541"/>
                  <a:pt x="967" y="718"/>
                  <a:pt x="667" y="991"/>
                </a:cubicBezTo>
                <a:lnTo>
                  <a:pt x="582" y="1068"/>
                </a:lnTo>
                <a:lnTo>
                  <a:pt x="497" y="994"/>
                </a:lnTo>
                <a:cubicBezTo>
                  <a:pt x="196" y="721"/>
                  <a:pt x="0" y="541"/>
                  <a:pt x="0" y="320"/>
                </a:cubicBezTo>
                <a:cubicBezTo>
                  <a:pt x="0" y="139"/>
                  <a:pt x="139" y="0"/>
                  <a:pt x="319" y="0"/>
                </a:cubicBezTo>
                <a:cubicBezTo>
                  <a:pt x="421" y="0"/>
                  <a:pt x="519" y="49"/>
                  <a:pt x="582" y="123"/>
                </a:cubicBezTo>
                <a:cubicBezTo>
                  <a:pt x="645" y="49"/>
                  <a:pt x="743" y="0"/>
                  <a:pt x="84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8597899" y="3298032"/>
            <a:ext cx="368300" cy="252412"/>
          </a:xfrm>
          <a:custGeom>
            <a:avLst/>
            <a:gdLst>
              <a:gd name="T0" fmla="*/ 525 w 1023"/>
              <a:gd name="T1" fmla="*/ 349 h 699"/>
              <a:gd name="T2" fmla="*/ 1022 w 1023"/>
              <a:gd name="T3" fmla="*/ 0 h 699"/>
              <a:gd name="T4" fmla="*/ 1022 w 1023"/>
              <a:gd name="T5" fmla="*/ 698 h 699"/>
              <a:gd name="T6" fmla="*/ 525 w 1023"/>
              <a:gd name="T7" fmla="*/ 349 h 699"/>
              <a:gd name="T8" fmla="*/ 497 w 1023"/>
              <a:gd name="T9" fmla="*/ 698 h 699"/>
              <a:gd name="T10" fmla="*/ 0 w 1023"/>
              <a:gd name="T11" fmla="*/ 349 h 699"/>
              <a:gd name="T12" fmla="*/ 497 w 1023"/>
              <a:gd name="T13" fmla="*/ 0 h 699"/>
              <a:gd name="T14" fmla="*/ 497 w 1023"/>
              <a:gd name="T15" fmla="*/ 698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23" h="699">
                <a:moveTo>
                  <a:pt x="525" y="349"/>
                </a:moveTo>
                <a:lnTo>
                  <a:pt x="1022" y="0"/>
                </a:lnTo>
                <a:lnTo>
                  <a:pt x="1022" y="698"/>
                </a:lnTo>
                <a:lnTo>
                  <a:pt x="525" y="349"/>
                </a:lnTo>
                <a:close/>
                <a:moveTo>
                  <a:pt x="497" y="698"/>
                </a:moveTo>
                <a:lnTo>
                  <a:pt x="0" y="349"/>
                </a:lnTo>
                <a:lnTo>
                  <a:pt x="497" y="0"/>
                </a:lnTo>
                <a:lnTo>
                  <a:pt x="497" y="6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1" name="Freeform 40"/>
          <p:cNvSpPr>
            <a:spLocks noChangeArrowheads="1"/>
          </p:cNvSpPr>
          <p:nvPr/>
        </p:nvSpPr>
        <p:spPr bwMode="auto">
          <a:xfrm>
            <a:off x="9669462" y="3298032"/>
            <a:ext cx="368300" cy="252412"/>
          </a:xfrm>
          <a:custGeom>
            <a:avLst/>
            <a:gdLst>
              <a:gd name="T0" fmla="*/ 525 w 1024"/>
              <a:gd name="T1" fmla="*/ 0 h 699"/>
              <a:gd name="T2" fmla="*/ 1023 w 1024"/>
              <a:gd name="T3" fmla="*/ 349 h 699"/>
              <a:gd name="T4" fmla="*/ 525 w 1024"/>
              <a:gd name="T5" fmla="*/ 698 h 699"/>
              <a:gd name="T6" fmla="*/ 525 w 1024"/>
              <a:gd name="T7" fmla="*/ 0 h 699"/>
              <a:gd name="T8" fmla="*/ 0 w 1024"/>
              <a:gd name="T9" fmla="*/ 698 h 699"/>
              <a:gd name="T10" fmla="*/ 0 w 1024"/>
              <a:gd name="T11" fmla="*/ 0 h 699"/>
              <a:gd name="T12" fmla="*/ 498 w 1024"/>
              <a:gd name="T13" fmla="*/ 349 h 699"/>
              <a:gd name="T14" fmla="*/ 0 w 1024"/>
              <a:gd name="T15" fmla="*/ 698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24" h="699">
                <a:moveTo>
                  <a:pt x="525" y="0"/>
                </a:moveTo>
                <a:lnTo>
                  <a:pt x="1023" y="349"/>
                </a:lnTo>
                <a:lnTo>
                  <a:pt x="525" y="698"/>
                </a:lnTo>
                <a:lnTo>
                  <a:pt x="525" y="0"/>
                </a:lnTo>
                <a:close/>
                <a:moveTo>
                  <a:pt x="0" y="698"/>
                </a:moveTo>
                <a:lnTo>
                  <a:pt x="0" y="0"/>
                </a:lnTo>
                <a:lnTo>
                  <a:pt x="498" y="349"/>
                </a:lnTo>
                <a:lnTo>
                  <a:pt x="0" y="6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10715624" y="3213894"/>
            <a:ext cx="419100" cy="419100"/>
          </a:xfrm>
          <a:custGeom>
            <a:avLst/>
            <a:gdLst>
              <a:gd name="T0" fmla="*/ 583 w 1166"/>
              <a:gd name="T1" fmla="*/ 1049 h 1165"/>
              <a:gd name="T2" fmla="*/ 1050 w 1166"/>
              <a:gd name="T3" fmla="*/ 582 h 1165"/>
              <a:gd name="T4" fmla="*/ 1031 w 1166"/>
              <a:gd name="T5" fmla="*/ 451 h 1165"/>
              <a:gd name="T6" fmla="*/ 900 w 1166"/>
              <a:gd name="T7" fmla="*/ 465 h 1165"/>
              <a:gd name="T8" fmla="*/ 424 w 1166"/>
              <a:gd name="T9" fmla="*/ 219 h 1165"/>
              <a:gd name="T10" fmla="*/ 118 w 1166"/>
              <a:gd name="T11" fmla="*/ 533 h 1165"/>
              <a:gd name="T12" fmla="*/ 115 w 1166"/>
              <a:gd name="T13" fmla="*/ 582 h 1165"/>
              <a:gd name="T14" fmla="*/ 583 w 1166"/>
              <a:gd name="T15" fmla="*/ 1049 h 1165"/>
              <a:gd name="T16" fmla="*/ 583 w 1166"/>
              <a:gd name="T17" fmla="*/ 0 h 1165"/>
              <a:gd name="T18" fmla="*/ 1165 w 1166"/>
              <a:gd name="T19" fmla="*/ 582 h 1165"/>
              <a:gd name="T20" fmla="*/ 583 w 1166"/>
              <a:gd name="T21" fmla="*/ 1164 h 1165"/>
              <a:gd name="T22" fmla="*/ 0 w 1166"/>
              <a:gd name="T23" fmla="*/ 582 h 1165"/>
              <a:gd name="T24" fmla="*/ 583 w 1166"/>
              <a:gd name="T25" fmla="*/ 0 h 1165"/>
              <a:gd name="T26" fmla="*/ 758 w 1166"/>
              <a:gd name="T27" fmla="*/ 569 h 1165"/>
              <a:gd name="T28" fmla="*/ 831 w 1166"/>
              <a:gd name="T29" fmla="*/ 639 h 1165"/>
              <a:gd name="T30" fmla="*/ 758 w 1166"/>
              <a:gd name="T31" fmla="*/ 713 h 1165"/>
              <a:gd name="T32" fmla="*/ 684 w 1166"/>
              <a:gd name="T33" fmla="*/ 639 h 1165"/>
              <a:gd name="T34" fmla="*/ 758 w 1166"/>
              <a:gd name="T35" fmla="*/ 569 h 1165"/>
              <a:gd name="T36" fmla="*/ 408 w 1166"/>
              <a:gd name="T37" fmla="*/ 569 h 1165"/>
              <a:gd name="T38" fmla="*/ 481 w 1166"/>
              <a:gd name="T39" fmla="*/ 639 h 1165"/>
              <a:gd name="T40" fmla="*/ 408 w 1166"/>
              <a:gd name="T41" fmla="*/ 713 h 1165"/>
              <a:gd name="T42" fmla="*/ 334 w 1166"/>
              <a:gd name="T43" fmla="*/ 639 h 1165"/>
              <a:gd name="T44" fmla="*/ 408 w 1166"/>
              <a:gd name="T45" fmla="*/ 569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66" h="1165">
                <a:moveTo>
                  <a:pt x="583" y="1049"/>
                </a:moveTo>
                <a:cubicBezTo>
                  <a:pt x="840" y="1049"/>
                  <a:pt x="1050" y="838"/>
                  <a:pt x="1050" y="582"/>
                </a:cubicBezTo>
                <a:cubicBezTo>
                  <a:pt x="1050" y="536"/>
                  <a:pt x="1042" y="492"/>
                  <a:pt x="1031" y="451"/>
                </a:cubicBezTo>
                <a:cubicBezTo>
                  <a:pt x="990" y="462"/>
                  <a:pt x="946" y="465"/>
                  <a:pt x="900" y="465"/>
                </a:cubicBezTo>
                <a:cubicBezTo>
                  <a:pt x="703" y="465"/>
                  <a:pt x="531" y="369"/>
                  <a:pt x="424" y="219"/>
                </a:cubicBezTo>
                <a:cubicBezTo>
                  <a:pt x="367" y="358"/>
                  <a:pt x="254" y="473"/>
                  <a:pt x="118" y="533"/>
                </a:cubicBezTo>
                <a:cubicBezTo>
                  <a:pt x="115" y="550"/>
                  <a:pt x="115" y="566"/>
                  <a:pt x="115" y="582"/>
                </a:cubicBezTo>
                <a:cubicBezTo>
                  <a:pt x="115" y="838"/>
                  <a:pt x="326" y="1049"/>
                  <a:pt x="583" y="1049"/>
                </a:cubicBezTo>
                <a:close/>
                <a:moveTo>
                  <a:pt x="583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4"/>
                  <a:pt x="906" y="1164"/>
                  <a:pt x="583" y="1164"/>
                </a:cubicBezTo>
                <a:cubicBezTo>
                  <a:pt x="261" y="1164"/>
                  <a:pt x="0" y="904"/>
                  <a:pt x="0" y="582"/>
                </a:cubicBezTo>
                <a:cubicBezTo>
                  <a:pt x="0" y="259"/>
                  <a:pt x="260" y="0"/>
                  <a:pt x="583" y="0"/>
                </a:cubicBezTo>
                <a:close/>
                <a:moveTo>
                  <a:pt x="758" y="569"/>
                </a:moveTo>
                <a:cubicBezTo>
                  <a:pt x="799" y="569"/>
                  <a:pt x="831" y="599"/>
                  <a:pt x="831" y="639"/>
                </a:cubicBezTo>
                <a:cubicBezTo>
                  <a:pt x="831" y="680"/>
                  <a:pt x="799" y="713"/>
                  <a:pt x="758" y="713"/>
                </a:cubicBezTo>
                <a:cubicBezTo>
                  <a:pt x="717" y="713"/>
                  <a:pt x="684" y="680"/>
                  <a:pt x="684" y="639"/>
                </a:cubicBezTo>
                <a:cubicBezTo>
                  <a:pt x="684" y="599"/>
                  <a:pt x="717" y="569"/>
                  <a:pt x="758" y="569"/>
                </a:cubicBezTo>
                <a:close/>
                <a:moveTo>
                  <a:pt x="408" y="569"/>
                </a:moveTo>
                <a:cubicBezTo>
                  <a:pt x="449" y="569"/>
                  <a:pt x="481" y="599"/>
                  <a:pt x="481" y="639"/>
                </a:cubicBezTo>
                <a:cubicBezTo>
                  <a:pt x="481" y="680"/>
                  <a:pt x="449" y="713"/>
                  <a:pt x="408" y="713"/>
                </a:cubicBezTo>
                <a:cubicBezTo>
                  <a:pt x="367" y="713"/>
                  <a:pt x="334" y="680"/>
                  <a:pt x="334" y="639"/>
                </a:cubicBezTo>
                <a:cubicBezTo>
                  <a:pt x="334" y="599"/>
                  <a:pt x="367" y="569"/>
                  <a:pt x="408" y="5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1055687" y="4993481"/>
            <a:ext cx="419100" cy="336550"/>
          </a:xfrm>
          <a:custGeom>
            <a:avLst/>
            <a:gdLst>
              <a:gd name="T0" fmla="*/ 1077 w 1166"/>
              <a:gd name="T1" fmla="*/ 585 h 936"/>
              <a:gd name="T2" fmla="*/ 1077 w 1166"/>
              <a:gd name="T3" fmla="*/ 293 h 936"/>
              <a:gd name="T4" fmla="*/ 1006 w 1166"/>
              <a:gd name="T5" fmla="*/ 293 h 936"/>
              <a:gd name="T6" fmla="*/ 1006 w 1166"/>
              <a:gd name="T7" fmla="*/ 555 h 936"/>
              <a:gd name="T8" fmla="*/ 941 w 1166"/>
              <a:gd name="T9" fmla="*/ 555 h 936"/>
              <a:gd name="T10" fmla="*/ 941 w 1166"/>
              <a:gd name="T11" fmla="*/ 350 h 936"/>
              <a:gd name="T12" fmla="*/ 867 w 1166"/>
              <a:gd name="T13" fmla="*/ 350 h 936"/>
              <a:gd name="T14" fmla="*/ 867 w 1166"/>
              <a:gd name="T15" fmla="*/ 555 h 936"/>
              <a:gd name="T16" fmla="*/ 801 w 1166"/>
              <a:gd name="T17" fmla="*/ 555 h 936"/>
              <a:gd name="T18" fmla="*/ 801 w 1166"/>
              <a:gd name="T19" fmla="*/ 293 h 936"/>
              <a:gd name="T20" fmla="*/ 727 w 1166"/>
              <a:gd name="T21" fmla="*/ 293 h 936"/>
              <a:gd name="T22" fmla="*/ 727 w 1166"/>
              <a:gd name="T23" fmla="*/ 585 h 936"/>
              <a:gd name="T24" fmla="*/ 787 w 1166"/>
              <a:gd name="T25" fmla="*/ 643 h 936"/>
              <a:gd name="T26" fmla="*/ 1020 w 1166"/>
              <a:gd name="T27" fmla="*/ 643 h 936"/>
              <a:gd name="T28" fmla="*/ 1077 w 1166"/>
              <a:gd name="T29" fmla="*/ 585 h 936"/>
              <a:gd name="T30" fmla="*/ 670 w 1166"/>
              <a:gd name="T31" fmla="*/ 367 h 936"/>
              <a:gd name="T32" fmla="*/ 670 w 1166"/>
              <a:gd name="T33" fmla="*/ 293 h 936"/>
              <a:gd name="T34" fmla="*/ 437 w 1166"/>
              <a:gd name="T35" fmla="*/ 293 h 936"/>
              <a:gd name="T36" fmla="*/ 437 w 1166"/>
              <a:gd name="T37" fmla="*/ 643 h 936"/>
              <a:gd name="T38" fmla="*/ 670 w 1166"/>
              <a:gd name="T39" fmla="*/ 643 h 936"/>
              <a:gd name="T40" fmla="*/ 670 w 1166"/>
              <a:gd name="T41" fmla="*/ 569 h 936"/>
              <a:gd name="T42" fmla="*/ 525 w 1166"/>
              <a:gd name="T43" fmla="*/ 569 h 936"/>
              <a:gd name="T44" fmla="*/ 525 w 1166"/>
              <a:gd name="T45" fmla="*/ 506 h 936"/>
              <a:gd name="T46" fmla="*/ 670 w 1166"/>
              <a:gd name="T47" fmla="*/ 506 h 936"/>
              <a:gd name="T48" fmla="*/ 670 w 1166"/>
              <a:gd name="T49" fmla="*/ 432 h 936"/>
              <a:gd name="T50" fmla="*/ 525 w 1166"/>
              <a:gd name="T51" fmla="*/ 432 h 936"/>
              <a:gd name="T52" fmla="*/ 525 w 1166"/>
              <a:gd name="T53" fmla="*/ 367 h 936"/>
              <a:gd name="T54" fmla="*/ 670 w 1166"/>
              <a:gd name="T55" fmla="*/ 367 h 936"/>
              <a:gd name="T56" fmla="*/ 377 w 1166"/>
              <a:gd name="T57" fmla="*/ 643 h 936"/>
              <a:gd name="T58" fmla="*/ 377 w 1166"/>
              <a:gd name="T59" fmla="*/ 293 h 936"/>
              <a:gd name="T60" fmla="*/ 306 w 1166"/>
              <a:gd name="T61" fmla="*/ 293 h 936"/>
              <a:gd name="T62" fmla="*/ 306 w 1166"/>
              <a:gd name="T63" fmla="*/ 498 h 936"/>
              <a:gd name="T64" fmla="*/ 159 w 1166"/>
              <a:gd name="T65" fmla="*/ 293 h 936"/>
              <a:gd name="T66" fmla="*/ 87 w 1166"/>
              <a:gd name="T67" fmla="*/ 293 h 936"/>
              <a:gd name="T68" fmla="*/ 87 w 1166"/>
              <a:gd name="T69" fmla="*/ 643 h 936"/>
              <a:gd name="T70" fmla="*/ 159 w 1166"/>
              <a:gd name="T71" fmla="*/ 643 h 936"/>
              <a:gd name="T72" fmla="*/ 159 w 1166"/>
              <a:gd name="T73" fmla="*/ 438 h 936"/>
              <a:gd name="T74" fmla="*/ 309 w 1166"/>
              <a:gd name="T75" fmla="*/ 643 h 936"/>
              <a:gd name="T76" fmla="*/ 377 w 1166"/>
              <a:gd name="T77" fmla="*/ 643 h 936"/>
              <a:gd name="T78" fmla="*/ 1050 w 1166"/>
              <a:gd name="T79" fmla="*/ 0 h 936"/>
              <a:gd name="T80" fmla="*/ 1165 w 1166"/>
              <a:gd name="T81" fmla="*/ 118 h 936"/>
              <a:gd name="T82" fmla="*/ 1165 w 1166"/>
              <a:gd name="T83" fmla="*/ 818 h 936"/>
              <a:gd name="T84" fmla="*/ 1050 w 1166"/>
              <a:gd name="T85" fmla="*/ 935 h 936"/>
              <a:gd name="T86" fmla="*/ 115 w 1166"/>
              <a:gd name="T87" fmla="*/ 935 h 936"/>
              <a:gd name="T88" fmla="*/ 0 w 1166"/>
              <a:gd name="T89" fmla="*/ 818 h 936"/>
              <a:gd name="T90" fmla="*/ 0 w 1166"/>
              <a:gd name="T91" fmla="*/ 118 h 936"/>
              <a:gd name="T92" fmla="*/ 115 w 1166"/>
              <a:gd name="T93" fmla="*/ 0 h 936"/>
              <a:gd name="T94" fmla="*/ 1050 w 1166"/>
              <a:gd name="T95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66" h="936">
                <a:moveTo>
                  <a:pt x="1077" y="585"/>
                </a:moveTo>
                <a:lnTo>
                  <a:pt x="1077" y="293"/>
                </a:lnTo>
                <a:lnTo>
                  <a:pt x="1006" y="293"/>
                </a:lnTo>
                <a:lnTo>
                  <a:pt x="1006" y="555"/>
                </a:lnTo>
                <a:lnTo>
                  <a:pt x="941" y="555"/>
                </a:lnTo>
                <a:lnTo>
                  <a:pt x="941" y="350"/>
                </a:lnTo>
                <a:lnTo>
                  <a:pt x="867" y="350"/>
                </a:lnTo>
                <a:lnTo>
                  <a:pt x="867" y="555"/>
                </a:lnTo>
                <a:lnTo>
                  <a:pt x="801" y="555"/>
                </a:lnTo>
                <a:lnTo>
                  <a:pt x="801" y="293"/>
                </a:lnTo>
                <a:lnTo>
                  <a:pt x="727" y="293"/>
                </a:lnTo>
                <a:lnTo>
                  <a:pt x="727" y="585"/>
                </a:lnTo>
                <a:cubicBezTo>
                  <a:pt x="727" y="618"/>
                  <a:pt x="755" y="643"/>
                  <a:pt x="787" y="643"/>
                </a:cubicBezTo>
                <a:lnTo>
                  <a:pt x="1020" y="643"/>
                </a:lnTo>
                <a:cubicBezTo>
                  <a:pt x="1053" y="643"/>
                  <a:pt x="1077" y="618"/>
                  <a:pt x="1077" y="585"/>
                </a:cubicBezTo>
                <a:close/>
                <a:moveTo>
                  <a:pt x="670" y="367"/>
                </a:moveTo>
                <a:lnTo>
                  <a:pt x="670" y="293"/>
                </a:lnTo>
                <a:lnTo>
                  <a:pt x="437" y="293"/>
                </a:lnTo>
                <a:lnTo>
                  <a:pt x="437" y="643"/>
                </a:lnTo>
                <a:lnTo>
                  <a:pt x="670" y="643"/>
                </a:lnTo>
                <a:lnTo>
                  <a:pt x="670" y="569"/>
                </a:lnTo>
                <a:lnTo>
                  <a:pt x="525" y="569"/>
                </a:lnTo>
                <a:lnTo>
                  <a:pt x="525" y="506"/>
                </a:lnTo>
                <a:lnTo>
                  <a:pt x="670" y="506"/>
                </a:lnTo>
                <a:lnTo>
                  <a:pt x="670" y="432"/>
                </a:lnTo>
                <a:lnTo>
                  <a:pt x="525" y="432"/>
                </a:lnTo>
                <a:lnTo>
                  <a:pt x="525" y="367"/>
                </a:lnTo>
                <a:lnTo>
                  <a:pt x="670" y="367"/>
                </a:lnTo>
                <a:close/>
                <a:moveTo>
                  <a:pt x="377" y="643"/>
                </a:moveTo>
                <a:lnTo>
                  <a:pt x="377" y="293"/>
                </a:lnTo>
                <a:lnTo>
                  <a:pt x="306" y="293"/>
                </a:lnTo>
                <a:lnTo>
                  <a:pt x="306" y="498"/>
                </a:lnTo>
                <a:lnTo>
                  <a:pt x="159" y="293"/>
                </a:lnTo>
                <a:lnTo>
                  <a:pt x="87" y="293"/>
                </a:lnTo>
                <a:lnTo>
                  <a:pt x="87" y="643"/>
                </a:lnTo>
                <a:lnTo>
                  <a:pt x="159" y="643"/>
                </a:lnTo>
                <a:lnTo>
                  <a:pt x="159" y="438"/>
                </a:lnTo>
                <a:lnTo>
                  <a:pt x="309" y="643"/>
                </a:lnTo>
                <a:lnTo>
                  <a:pt x="377" y="643"/>
                </a:lnTo>
                <a:close/>
                <a:moveTo>
                  <a:pt x="1050" y="0"/>
                </a:moveTo>
                <a:cubicBezTo>
                  <a:pt x="1116" y="0"/>
                  <a:pt x="1165" y="52"/>
                  <a:pt x="1165" y="118"/>
                </a:cubicBezTo>
                <a:lnTo>
                  <a:pt x="1165" y="818"/>
                </a:lnTo>
                <a:cubicBezTo>
                  <a:pt x="1165" y="883"/>
                  <a:pt x="1116" y="935"/>
                  <a:pt x="1050" y="935"/>
                </a:cubicBezTo>
                <a:lnTo>
                  <a:pt x="115" y="935"/>
                </a:lnTo>
                <a:cubicBezTo>
                  <a:pt x="49" y="935"/>
                  <a:pt x="0" y="883"/>
                  <a:pt x="0" y="818"/>
                </a:cubicBezTo>
                <a:lnTo>
                  <a:pt x="0" y="118"/>
                </a:lnTo>
                <a:cubicBezTo>
                  <a:pt x="0" y="52"/>
                  <a:pt x="49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4" name="Freeform 43"/>
          <p:cNvSpPr>
            <a:spLocks noChangeArrowheads="1"/>
          </p:cNvSpPr>
          <p:nvPr/>
        </p:nvSpPr>
        <p:spPr bwMode="auto">
          <a:xfrm>
            <a:off x="2108199" y="4929981"/>
            <a:ext cx="463550" cy="463550"/>
          </a:xfrm>
          <a:custGeom>
            <a:avLst/>
            <a:gdLst>
              <a:gd name="T0" fmla="*/ 700 w 1287"/>
              <a:gd name="T1" fmla="*/ 585 h 1286"/>
              <a:gd name="T2" fmla="*/ 700 w 1287"/>
              <a:gd name="T3" fmla="*/ 700 h 1286"/>
              <a:gd name="T4" fmla="*/ 818 w 1287"/>
              <a:gd name="T5" fmla="*/ 700 h 1286"/>
              <a:gd name="T6" fmla="*/ 818 w 1287"/>
              <a:gd name="T7" fmla="*/ 585 h 1286"/>
              <a:gd name="T8" fmla="*/ 700 w 1287"/>
              <a:gd name="T9" fmla="*/ 585 h 1286"/>
              <a:gd name="T10" fmla="*/ 700 w 1287"/>
              <a:gd name="T11" fmla="*/ 818 h 1286"/>
              <a:gd name="T12" fmla="*/ 586 w 1287"/>
              <a:gd name="T13" fmla="*/ 700 h 1286"/>
              <a:gd name="T14" fmla="*/ 586 w 1287"/>
              <a:gd name="T15" fmla="*/ 350 h 1286"/>
              <a:gd name="T16" fmla="*/ 700 w 1287"/>
              <a:gd name="T17" fmla="*/ 235 h 1286"/>
              <a:gd name="T18" fmla="*/ 936 w 1287"/>
              <a:gd name="T19" fmla="*/ 235 h 1286"/>
              <a:gd name="T20" fmla="*/ 936 w 1287"/>
              <a:gd name="T21" fmla="*/ 350 h 1286"/>
              <a:gd name="T22" fmla="*/ 700 w 1287"/>
              <a:gd name="T23" fmla="*/ 350 h 1286"/>
              <a:gd name="T24" fmla="*/ 700 w 1287"/>
              <a:gd name="T25" fmla="*/ 468 h 1286"/>
              <a:gd name="T26" fmla="*/ 818 w 1287"/>
              <a:gd name="T27" fmla="*/ 468 h 1286"/>
              <a:gd name="T28" fmla="*/ 936 w 1287"/>
              <a:gd name="T29" fmla="*/ 585 h 1286"/>
              <a:gd name="T30" fmla="*/ 936 w 1287"/>
              <a:gd name="T31" fmla="*/ 700 h 1286"/>
              <a:gd name="T32" fmla="*/ 818 w 1287"/>
              <a:gd name="T33" fmla="*/ 818 h 1286"/>
              <a:gd name="T34" fmla="*/ 700 w 1287"/>
              <a:gd name="T35" fmla="*/ 818 h 1286"/>
              <a:gd name="T36" fmla="*/ 1168 w 1287"/>
              <a:gd name="T37" fmla="*/ 935 h 1286"/>
              <a:gd name="T38" fmla="*/ 1168 w 1287"/>
              <a:gd name="T39" fmla="*/ 118 h 1286"/>
              <a:gd name="T40" fmla="*/ 350 w 1287"/>
              <a:gd name="T41" fmla="*/ 118 h 1286"/>
              <a:gd name="T42" fmla="*/ 350 w 1287"/>
              <a:gd name="T43" fmla="*/ 935 h 1286"/>
              <a:gd name="T44" fmla="*/ 1168 w 1287"/>
              <a:gd name="T45" fmla="*/ 935 h 1286"/>
              <a:gd name="T46" fmla="*/ 1168 w 1287"/>
              <a:gd name="T47" fmla="*/ 0 h 1286"/>
              <a:gd name="T48" fmla="*/ 1286 w 1287"/>
              <a:gd name="T49" fmla="*/ 118 h 1286"/>
              <a:gd name="T50" fmla="*/ 1286 w 1287"/>
              <a:gd name="T51" fmla="*/ 935 h 1286"/>
              <a:gd name="T52" fmla="*/ 1168 w 1287"/>
              <a:gd name="T53" fmla="*/ 1050 h 1286"/>
              <a:gd name="T54" fmla="*/ 350 w 1287"/>
              <a:gd name="T55" fmla="*/ 1050 h 1286"/>
              <a:gd name="T56" fmla="*/ 236 w 1287"/>
              <a:gd name="T57" fmla="*/ 935 h 1286"/>
              <a:gd name="T58" fmla="*/ 236 w 1287"/>
              <a:gd name="T59" fmla="*/ 118 h 1286"/>
              <a:gd name="T60" fmla="*/ 350 w 1287"/>
              <a:gd name="T61" fmla="*/ 0 h 1286"/>
              <a:gd name="T62" fmla="*/ 1168 w 1287"/>
              <a:gd name="T63" fmla="*/ 0 h 1286"/>
              <a:gd name="T64" fmla="*/ 118 w 1287"/>
              <a:gd name="T65" fmla="*/ 235 h 1286"/>
              <a:gd name="T66" fmla="*/ 118 w 1287"/>
              <a:gd name="T67" fmla="*/ 1168 h 1286"/>
              <a:gd name="T68" fmla="*/ 1050 w 1287"/>
              <a:gd name="T69" fmla="*/ 1168 h 1286"/>
              <a:gd name="T70" fmla="*/ 1050 w 1287"/>
              <a:gd name="T71" fmla="*/ 1285 h 1286"/>
              <a:gd name="T72" fmla="*/ 118 w 1287"/>
              <a:gd name="T73" fmla="*/ 1285 h 1286"/>
              <a:gd name="T74" fmla="*/ 0 w 1287"/>
              <a:gd name="T75" fmla="*/ 1168 h 1286"/>
              <a:gd name="T76" fmla="*/ 0 w 1287"/>
              <a:gd name="T77" fmla="*/ 235 h 1286"/>
              <a:gd name="T78" fmla="*/ 118 w 1287"/>
              <a:gd name="T79" fmla="*/ 23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87" h="1286">
                <a:moveTo>
                  <a:pt x="700" y="585"/>
                </a:moveTo>
                <a:lnTo>
                  <a:pt x="700" y="700"/>
                </a:lnTo>
                <a:lnTo>
                  <a:pt x="818" y="700"/>
                </a:lnTo>
                <a:lnTo>
                  <a:pt x="818" y="585"/>
                </a:lnTo>
                <a:lnTo>
                  <a:pt x="700" y="585"/>
                </a:lnTo>
                <a:close/>
                <a:moveTo>
                  <a:pt x="700" y="818"/>
                </a:moveTo>
                <a:cubicBezTo>
                  <a:pt x="638" y="818"/>
                  <a:pt x="586" y="766"/>
                  <a:pt x="586" y="700"/>
                </a:cubicBezTo>
                <a:lnTo>
                  <a:pt x="586" y="350"/>
                </a:lnTo>
                <a:cubicBezTo>
                  <a:pt x="586" y="285"/>
                  <a:pt x="638" y="235"/>
                  <a:pt x="700" y="235"/>
                </a:cubicBezTo>
                <a:lnTo>
                  <a:pt x="936" y="235"/>
                </a:lnTo>
                <a:lnTo>
                  <a:pt x="936" y="350"/>
                </a:lnTo>
                <a:lnTo>
                  <a:pt x="700" y="350"/>
                </a:lnTo>
                <a:lnTo>
                  <a:pt x="700" y="468"/>
                </a:lnTo>
                <a:lnTo>
                  <a:pt x="818" y="468"/>
                </a:lnTo>
                <a:cubicBezTo>
                  <a:pt x="881" y="468"/>
                  <a:pt x="936" y="520"/>
                  <a:pt x="936" y="585"/>
                </a:cubicBezTo>
                <a:lnTo>
                  <a:pt x="936" y="700"/>
                </a:lnTo>
                <a:cubicBezTo>
                  <a:pt x="936" y="766"/>
                  <a:pt x="881" y="818"/>
                  <a:pt x="818" y="818"/>
                </a:cubicBezTo>
                <a:lnTo>
                  <a:pt x="700" y="818"/>
                </a:lnTo>
                <a:close/>
                <a:moveTo>
                  <a:pt x="1168" y="935"/>
                </a:moveTo>
                <a:lnTo>
                  <a:pt x="1168" y="118"/>
                </a:lnTo>
                <a:lnTo>
                  <a:pt x="350" y="118"/>
                </a:lnTo>
                <a:lnTo>
                  <a:pt x="350" y="935"/>
                </a:lnTo>
                <a:lnTo>
                  <a:pt x="1168" y="935"/>
                </a:lnTo>
                <a:close/>
                <a:moveTo>
                  <a:pt x="1168" y="0"/>
                </a:moveTo>
                <a:cubicBezTo>
                  <a:pt x="1231" y="0"/>
                  <a:pt x="1286" y="55"/>
                  <a:pt x="1286" y="118"/>
                </a:cubicBezTo>
                <a:lnTo>
                  <a:pt x="1286" y="935"/>
                </a:lnTo>
                <a:cubicBezTo>
                  <a:pt x="1286" y="998"/>
                  <a:pt x="1231" y="1050"/>
                  <a:pt x="1168" y="1050"/>
                </a:cubicBezTo>
                <a:lnTo>
                  <a:pt x="350" y="1050"/>
                </a:lnTo>
                <a:cubicBezTo>
                  <a:pt x="288" y="1050"/>
                  <a:pt x="236" y="998"/>
                  <a:pt x="236" y="935"/>
                </a:cubicBezTo>
                <a:lnTo>
                  <a:pt x="236" y="118"/>
                </a:lnTo>
                <a:cubicBezTo>
                  <a:pt x="236" y="55"/>
                  <a:pt x="288" y="0"/>
                  <a:pt x="350" y="0"/>
                </a:cubicBezTo>
                <a:lnTo>
                  <a:pt x="1168" y="0"/>
                </a:lnTo>
                <a:close/>
                <a:moveTo>
                  <a:pt x="118" y="235"/>
                </a:moveTo>
                <a:lnTo>
                  <a:pt x="118" y="1168"/>
                </a:lnTo>
                <a:lnTo>
                  <a:pt x="1050" y="1168"/>
                </a:lnTo>
                <a:lnTo>
                  <a:pt x="1050" y="1285"/>
                </a:lnTo>
                <a:lnTo>
                  <a:pt x="118" y="1285"/>
                </a:lnTo>
                <a:cubicBezTo>
                  <a:pt x="55" y="1285"/>
                  <a:pt x="0" y="1231"/>
                  <a:pt x="0" y="1168"/>
                </a:cubicBezTo>
                <a:lnTo>
                  <a:pt x="0" y="235"/>
                </a:lnTo>
                <a:lnTo>
                  <a:pt x="118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3181349" y="4929981"/>
            <a:ext cx="463550" cy="463550"/>
          </a:xfrm>
          <a:custGeom>
            <a:avLst/>
            <a:gdLst>
              <a:gd name="T0" fmla="*/ 935 w 1286"/>
              <a:gd name="T1" fmla="*/ 700 h 1286"/>
              <a:gd name="T2" fmla="*/ 818 w 1286"/>
              <a:gd name="T3" fmla="*/ 818 h 1286"/>
              <a:gd name="T4" fmla="*/ 585 w 1286"/>
              <a:gd name="T5" fmla="*/ 818 h 1286"/>
              <a:gd name="T6" fmla="*/ 585 w 1286"/>
              <a:gd name="T7" fmla="*/ 700 h 1286"/>
              <a:gd name="T8" fmla="*/ 818 w 1286"/>
              <a:gd name="T9" fmla="*/ 700 h 1286"/>
              <a:gd name="T10" fmla="*/ 818 w 1286"/>
              <a:gd name="T11" fmla="*/ 585 h 1286"/>
              <a:gd name="T12" fmla="*/ 585 w 1286"/>
              <a:gd name="T13" fmla="*/ 585 h 1286"/>
              <a:gd name="T14" fmla="*/ 585 w 1286"/>
              <a:gd name="T15" fmla="*/ 235 h 1286"/>
              <a:gd name="T16" fmla="*/ 935 w 1286"/>
              <a:gd name="T17" fmla="*/ 235 h 1286"/>
              <a:gd name="T18" fmla="*/ 935 w 1286"/>
              <a:gd name="T19" fmla="*/ 350 h 1286"/>
              <a:gd name="T20" fmla="*/ 700 w 1286"/>
              <a:gd name="T21" fmla="*/ 350 h 1286"/>
              <a:gd name="T22" fmla="*/ 700 w 1286"/>
              <a:gd name="T23" fmla="*/ 468 h 1286"/>
              <a:gd name="T24" fmla="*/ 818 w 1286"/>
              <a:gd name="T25" fmla="*/ 468 h 1286"/>
              <a:gd name="T26" fmla="*/ 935 w 1286"/>
              <a:gd name="T27" fmla="*/ 585 h 1286"/>
              <a:gd name="T28" fmla="*/ 935 w 1286"/>
              <a:gd name="T29" fmla="*/ 700 h 1286"/>
              <a:gd name="T30" fmla="*/ 118 w 1286"/>
              <a:gd name="T31" fmla="*/ 235 h 1286"/>
              <a:gd name="T32" fmla="*/ 118 w 1286"/>
              <a:gd name="T33" fmla="*/ 1168 h 1286"/>
              <a:gd name="T34" fmla="*/ 1050 w 1286"/>
              <a:gd name="T35" fmla="*/ 1168 h 1286"/>
              <a:gd name="T36" fmla="*/ 1050 w 1286"/>
              <a:gd name="T37" fmla="*/ 1285 h 1286"/>
              <a:gd name="T38" fmla="*/ 118 w 1286"/>
              <a:gd name="T39" fmla="*/ 1285 h 1286"/>
              <a:gd name="T40" fmla="*/ 0 w 1286"/>
              <a:gd name="T41" fmla="*/ 1168 h 1286"/>
              <a:gd name="T42" fmla="*/ 0 w 1286"/>
              <a:gd name="T43" fmla="*/ 235 h 1286"/>
              <a:gd name="T44" fmla="*/ 118 w 1286"/>
              <a:gd name="T45" fmla="*/ 235 h 1286"/>
              <a:gd name="T46" fmla="*/ 1168 w 1286"/>
              <a:gd name="T47" fmla="*/ 935 h 1286"/>
              <a:gd name="T48" fmla="*/ 1168 w 1286"/>
              <a:gd name="T49" fmla="*/ 118 h 1286"/>
              <a:gd name="T50" fmla="*/ 350 w 1286"/>
              <a:gd name="T51" fmla="*/ 118 h 1286"/>
              <a:gd name="T52" fmla="*/ 350 w 1286"/>
              <a:gd name="T53" fmla="*/ 935 h 1286"/>
              <a:gd name="T54" fmla="*/ 1168 w 1286"/>
              <a:gd name="T55" fmla="*/ 935 h 1286"/>
              <a:gd name="T56" fmla="*/ 1168 w 1286"/>
              <a:gd name="T57" fmla="*/ 0 h 1286"/>
              <a:gd name="T58" fmla="*/ 1285 w 1286"/>
              <a:gd name="T59" fmla="*/ 118 h 1286"/>
              <a:gd name="T60" fmla="*/ 1285 w 1286"/>
              <a:gd name="T61" fmla="*/ 935 h 1286"/>
              <a:gd name="T62" fmla="*/ 1168 w 1286"/>
              <a:gd name="T63" fmla="*/ 1050 h 1286"/>
              <a:gd name="T64" fmla="*/ 350 w 1286"/>
              <a:gd name="T65" fmla="*/ 1050 h 1286"/>
              <a:gd name="T66" fmla="*/ 235 w 1286"/>
              <a:gd name="T67" fmla="*/ 935 h 1286"/>
              <a:gd name="T68" fmla="*/ 235 w 1286"/>
              <a:gd name="T69" fmla="*/ 118 h 1286"/>
              <a:gd name="T70" fmla="*/ 350 w 1286"/>
              <a:gd name="T71" fmla="*/ 0 h 1286"/>
              <a:gd name="T72" fmla="*/ 1168 w 1286"/>
              <a:gd name="T73" fmla="*/ 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86" h="1286">
                <a:moveTo>
                  <a:pt x="935" y="700"/>
                </a:moveTo>
                <a:cubicBezTo>
                  <a:pt x="935" y="766"/>
                  <a:pt x="880" y="818"/>
                  <a:pt x="818" y="818"/>
                </a:cubicBezTo>
                <a:lnTo>
                  <a:pt x="585" y="818"/>
                </a:lnTo>
                <a:lnTo>
                  <a:pt x="585" y="700"/>
                </a:lnTo>
                <a:lnTo>
                  <a:pt x="818" y="700"/>
                </a:lnTo>
                <a:lnTo>
                  <a:pt x="818" y="585"/>
                </a:lnTo>
                <a:lnTo>
                  <a:pt x="585" y="585"/>
                </a:lnTo>
                <a:lnTo>
                  <a:pt x="585" y="235"/>
                </a:lnTo>
                <a:lnTo>
                  <a:pt x="935" y="235"/>
                </a:lnTo>
                <a:lnTo>
                  <a:pt x="935" y="350"/>
                </a:lnTo>
                <a:lnTo>
                  <a:pt x="700" y="350"/>
                </a:lnTo>
                <a:lnTo>
                  <a:pt x="700" y="468"/>
                </a:lnTo>
                <a:lnTo>
                  <a:pt x="818" y="468"/>
                </a:lnTo>
                <a:cubicBezTo>
                  <a:pt x="880" y="468"/>
                  <a:pt x="935" y="520"/>
                  <a:pt x="935" y="585"/>
                </a:cubicBezTo>
                <a:lnTo>
                  <a:pt x="935" y="700"/>
                </a:lnTo>
                <a:close/>
                <a:moveTo>
                  <a:pt x="118" y="235"/>
                </a:moveTo>
                <a:lnTo>
                  <a:pt x="118" y="1168"/>
                </a:lnTo>
                <a:lnTo>
                  <a:pt x="1050" y="1168"/>
                </a:lnTo>
                <a:lnTo>
                  <a:pt x="1050" y="1285"/>
                </a:lnTo>
                <a:lnTo>
                  <a:pt x="118" y="1285"/>
                </a:lnTo>
                <a:cubicBezTo>
                  <a:pt x="55" y="1285"/>
                  <a:pt x="0" y="1231"/>
                  <a:pt x="0" y="1168"/>
                </a:cubicBezTo>
                <a:lnTo>
                  <a:pt x="0" y="235"/>
                </a:lnTo>
                <a:lnTo>
                  <a:pt x="118" y="235"/>
                </a:lnTo>
                <a:close/>
                <a:moveTo>
                  <a:pt x="1168" y="935"/>
                </a:moveTo>
                <a:lnTo>
                  <a:pt x="1168" y="118"/>
                </a:lnTo>
                <a:lnTo>
                  <a:pt x="350" y="118"/>
                </a:lnTo>
                <a:lnTo>
                  <a:pt x="350" y="935"/>
                </a:lnTo>
                <a:lnTo>
                  <a:pt x="1168" y="935"/>
                </a:lnTo>
                <a:close/>
                <a:moveTo>
                  <a:pt x="1168" y="0"/>
                </a:moveTo>
                <a:cubicBezTo>
                  <a:pt x="1230" y="0"/>
                  <a:pt x="1285" y="55"/>
                  <a:pt x="1285" y="118"/>
                </a:cubicBezTo>
                <a:lnTo>
                  <a:pt x="1285" y="935"/>
                </a:lnTo>
                <a:cubicBezTo>
                  <a:pt x="1285" y="998"/>
                  <a:pt x="1230" y="1050"/>
                  <a:pt x="1168" y="1050"/>
                </a:cubicBezTo>
                <a:lnTo>
                  <a:pt x="350" y="1050"/>
                </a:lnTo>
                <a:cubicBezTo>
                  <a:pt x="287" y="1050"/>
                  <a:pt x="235" y="998"/>
                  <a:pt x="235" y="935"/>
                </a:cubicBezTo>
                <a:lnTo>
                  <a:pt x="235" y="118"/>
                </a:lnTo>
                <a:cubicBezTo>
                  <a:pt x="235" y="55"/>
                  <a:pt x="287" y="0"/>
                  <a:pt x="350" y="0"/>
                </a:cubicBezTo>
                <a:lnTo>
                  <a:pt x="116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4254499" y="4929981"/>
            <a:ext cx="463550" cy="463550"/>
          </a:xfrm>
          <a:custGeom>
            <a:avLst/>
            <a:gdLst>
              <a:gd name="T0" fmla="*/ 1167 w 1286"/>
              <a:gd name="T1" fmla="*/ 935 h 1286"/>
              <a:gd name="T2" fmla="*/ 1167 w 1286"/>
              <a:gd name="T3" fmla="*/ 118 h 1286"/>
              <a:gd name="T4" fmla="*/ 350 w 1286"/>
              <a:gd name="T5" fmla="*/ 118 h 1286"/>
              <a:gd name="T6" fmla="*/ 350 w 1286"/>
              <a:gd name="T7" fmla="*/ 935 h 1286"/>
              <a:gd name="T8" fmla="*/ 1167 w 1286"/>
              <a:gd name="T9" fmla="*/ 935 h 1286"/>
              <a:gd name="T10" fmla="*/ 1167 w 1286"/>
              <a:gd name="T11" fmla="*/ 0 h 1286"/>
              <a:gd name="T12" fmla="*/ 1285 w 1286"/>
              <a:gd name="T13" fmla="*/ 118 h 1286"/>
              <a:gd name="T14" fmla="*/ 1285 w 1286"/>
              <a:gd name="T15" fmla="*/ 935 h 1286"/>
              <a:gd name="T16" fmla="*/ 1167 w 1286"/>
              <a:gd name="T17" fmla="*/ 1050 h 1286"/>
              <a:gd name="T18" fmla="*/ 350 w 1286"/>
              <a:gd name="T19" fmla="*/ 1050 h 1286"/>
              <a:gd name="T20" fmla="*/ 235 w 1286"/>
              <a:gd name="T21" fmla="*/ 935 h 1286"/>
              <a:gd name="T22" fmla="*/ 235 w 1286"/>
              <a:gd name="T23" fmla="*/ 118 h 1286"/>
              <a:gd name="T24" fmla="*/ 350 w 1286"/>
              <a:gd name="T25" fmla="*/ 0 h 1286"/>
              <a:gd name="T26" fmla="*/ 1167 w 1286"/>
              <a:gd name="T27" fmla="*/ 0 h 1286"/>
              <a:gd name="T28" fmla="*/ 817 w 1286"/>
              <a:gd name="T29" fmla="*/ 818 h 1286"/>
              <a:gd name="T30" fmla="*/ 817 w 1286"/>
              <a:gd name="T31" fmla="*/ 585 h 1286"/>
              <a:gd name="T32" fmla="*/ 585 w 1286"/>
              <a:gd name="T33" fmla="*/ 585 h 1286"/>
              <a:gd name="T34" fmla="*/ 585 w 1286"/>
              <a:gd name="T35" fmla="*/ 235 h 1286"/>
              <a:gd name="T36" fmla="*/ 700 w 1286"/>
              <a:gd name="T37" fmla="*/ 235 h 1286"/>
              <a:gd name="T38" fmla="*/ 700 w 1286"/>
              <a:gd name="T39" fmla="*/ 468 h 1286"/>
              <a:gd name="T40" fmla="*/ 817 w 1286"/>
              <a:gd name="T41" fmla="*/ 468 h 1286"/>
              <a:gd name="T42" fmla="*/ 817 w 1286"/>
              <a:gd name="T43" fmla="*/ 235 h 1286"/>
              <a:gd name="T44" fmla="*/ 935 w 1286"/>
              <a:gd name="T45" fmla="*/ 235 h 1286"/>
              <a:gd name="T46" fmla="*/ 935 w 1286"/>
              <a:gd name="T47" fmla="*/ 818 h 1286"/>
              <a:gd name="T48" fmla="*/ 817 w 1286"/>
              <a:gd name="T49" fmla="*/ 818 h 1286"/>
              <a:gd name="T50" fmla="*/ 117 w 1286"/>
              <a:gd name="T51" fmla="*/ 235 h 1286"/>
              <a:gd name="T52" fmla="*/ 117 w 1286"/>
              <a:gd name="T53" fmla="*/ 1168 h 1286"/>
              <a:gd name="T54" fmla="*/ 1050 w 1286"/>
              <a:gd name="T55" fmla="*/ 1168 h 1286"/>
              <a:gd name="T56" fmla="*/ 1050 w 1286"/>
              <a:gd name="T57" fmla="*/ 1285 h 1286"/>
              <a:gd name="T58" fmla="*/ 117 w 1286"/>
              <a:gd name="T59" fmla="*/ 1285 h 1286"/>
              <a:gd name="T60" fmla="*/ 0 w 1286"/>
              <a:gd name="T61" fmla="*/ 1168 h 1286"/>
              <a:gd name="T62" fmla="*/ 0 w 1286"/>
              <a:gd name="T63" fmla="*/ 235 h 1286"/>
              <a:gd name="T64" fmla="*/ 117 w 1286"/>
              <a:gd name="T65" fmla="*/ 23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86" h="1286">
                <a:moveTo>
                  <a:pt x="1167" y="935"/>
                </a:moveTo>
                <a:lnTo>
                  <a:pt x="1167" y="118"/>
                </a:lnTo>
                <a:lnTo>
                  <a:pt x="350" y="118"/>
                </a:lnTo>
                <a:lnTo>
                  <a:pt x="350" y="935"/>
                </a:lnTo>
                <a:lnTo>
                  <a:pt x="1167" y="935"/>
                </a:lnTo>
                <a:close/>
                <a:moveTo>
                  <a:pt x="1167" y="0"/>
                </a:moveTo>
                <a:cubicBezTo>
                  <a:pt x="1230" y="0"/>
                  <a:pt x="1285" y="55"/>
                  <a:pt x="1285" y="118"/>
                </a:cubicBezTo>
                <a:lnTo>
                  <a:pt x="1285" y="935"/>
                </a:lnTo>
                <a:cubicBezTo>
                  <a:pt x="1285" y="998"/>
                  <a:pt x="1230" y="1050"/>
                  <a:pt x="1167" y="1050"/>
                </a:cubicBezTo>
                <a:lnTo>
                  <a:pt x="350" y="1050"/>
                </a:lnTo>
                <a:cubicBezTo>
                  <a:pt x="287" y="1050"/>
                  <a:pt x="235" y="998"/>
                  <a:pt x="235" y="935"/>
                </a:cubicBezTo>
                <a:lnTo>
                  <a:pt x="235" y="118"/>
                </a:lnTo>
                <a:cubicBezTo>
                  <a:pt x="235" y="55"/>
                  <a:pt x="287" y="0"/>
                  <a:pt x="350" y="0"/>
                </a:cubicBezTo>
                <a:lnTo>
                  <a:pt x="1167" y="0"/>
                </a:lnTo>
                <a:close/>
                <a:moveTo>
                  <a:pt x="817" y="818"/>
                </a:moveTo>
                <a:lnTo>
                  <a:pt x="817" y="585"/>
                </a:lnTo>
                <a:lnTo>
                  <a:pt x="585" y="585"/>
                </a:lnTo>
                <a:lnTo>
                  <a:pt x="585" y="235"/>
                </a:lnTo>
                <a:lnTo>
                  <a:pt x="700" y="235"/>
                </a:lnTo>
                <a:lnTo>
                  <a:pt x="700" y="468"/>
                </a:lnTo>
                <a:lnTo>
                  <a:pt x="817" y="468"/>
                </a:lnTo>
                <a:lnTo>
                  <a:pt x="817" y="235"/>
                </a:lnTo>
                <a:lnTo>
                  <a:pt x="935" y="235"/>
                </a:lnTo>
                <a:lnTo>
                  <a:pt x="935" y="818"/>
                </a:lnTo>
                <a:lnTo>
                  <a:pt x="817" y="818"/>
                </a:lnTo>
                <a:close/>
                <a:moveTo>
                  <a:pt x="117" y="235"/>
                </a:moveTo>
                <a:lnTo>
                  <a:pt x="117" y="1168"/>
                </a:lnTo>
                <a:lnTo>
                  <a:pt x="1050" y="1168"/>
                </a:lnTo>
                <a:lnTo>
                  <a:pt x="1050" y="1285"/>
                </a:lnTo>
                <a:lnTo>
                  <a:pt x="117" y="1285"/>
                </a:lnTo>
                <a:cubicBezTo>
                  <a:pt x="54" y="1285"/>
                  <a:pt x="0" y="1231"/>
                  <a:pt x="0" y="1168"/>
                </a:cubicBezTo>
                <a:lnTo>
                  <a:pt x="0" y="235"/>
                </a:lnTo>
                <a:lnTo>
                  <a:pt x="117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7" name="Freeform 46"/>
          <p:cNvSpPr>
            <a:spLocks noChangeArrowheads="1"/>
          </p:cNvSpPr>
          <p:nvPr/>
        </p:nvSpPr>
        <p:spPr bwMode="auto">
          <a:xfrm>
            <a:off x="5327649" y="4929981"/>
            <a:ext cx="463550" cy="463550"/>
          </a:xfrm>
          <a:custGeom>
            <a:avLst/>
            <a:gdLst>
              <a:gd name="T0" fmla="*/ 935 w 1286"/>
              <a:gd name="T1" fmla="*/ 700 h 1286"/>
              <a:gd name="T2" fmla="*/ 818 w 1286"/>
              <a:gd name="T3" fmla="*/ 818 h 1286"/>
              <a:gd name="T4" fmla="*/ 585 w 1286"/>
              <a:gd name="T5" fmla="*/ 818 h 1286"/>
              <a:gd name="T6" fmla="*/ 585 w 1286"/>
              <a:gd name="T7" fmla="*/ 700 h 1286"/>
              <a:gd name="T8" fmla="*/ 818 w 1286"/>
              <a:gd name="T9" fmla="*/ 700 h 1286"/>
              <a:gd name="T10" fmla="*/ 818 w 1286"/>
              <a:gd name="T11" fmla="*/ 585 h 1286"/>
              <a:gd name="T12" fmla="*/ 700 w 1286"/>
              <a:gd name="T13" fmla="*/ 585 h 1286"/>
              <a:gd name="T14" fmla="*/ 700 w 1286"/>
              <a:gd name="T15" fmla="*/ 468 h 1286"/>
              <a:gd name="T16" fmla="*/ 818 w 1286"/>
              <a:gd name="T17" fmla="*/ 468 h 1286"/>
              <a:gd name="T18" fmla="*/ 818 w 1286"/>
              <a:gd name="T19" fmla="*/ 350 h 1286"/>
              <a:gd name="T20" fmla="*/ 585 w 1286"/>
              <a:gd name="T21" fmla="*/ 350 h 1286"/>
              <a:gd name="T22" fmla="*/ 585 w 1286"/>
              <a:gd name="T23" fmla="*/ 236 h 1286"/>
              <a:gd name="T24" fmla="*/ 818 w 1286"/>
              <a:gd name="T25" fmla="*/ 236 h 1286"/>
              <a:gd name="T26" fmla="*/ 935 w 1286"/>
              <a:gd name="T27" fmla="*/ 350 h 1286"/>
              <a:gd name="T28" fmla="*/ 935 w 1286"/>
              <a:gd name="T29" fmla="*/ 438 h 1286"/>
              <a:gd name="T30" fmla="*/ 848 w 1286"/>
              <a:gd name="T31" fmla="*/ 525 h 1286"/>
              <a:gd name="T32" fmla="*/ 935 w 1286"/>
              <a:gd name="T33" fmla="*/ 613 h 1286"/>
              <a:gd name="T34" fmla="*/ 935 w 1286"/>
              <a:gd name="T35" fmla="*/ 700 h 1286"/>
              <a:gd name="T36" fmla="*/ 118 w 1286"/>
              <a:gd name="T37" fmla="*/ 235 h 1286"/>
              <a:gd name="T38" fmla="*/ 118 w 1286"/>
              <a:gd name="T39" fmla="*/ 1168 h 1286"/>
              <a:gd name="T40" fmla="*/ 1050 w 1286"/>
              <a:gd name="T41" fmla="*/ 1168 h 1286"/>
              <a:gd name="T42" fmla="*/ 1050 w 1286"/>
              <a:gd name="T43" fmla="*/ 1285 h 1286"/>
              <a:gd name="T44" fmla="*/ 118 w 1286"/>
              <a:gd name="T45" fmla="*/ 1285 h 1286"/>
              <a:gd name="T46" fmla="*/ 0 w 1286"/>
              <a:gd name="T47" fmla="*/ 1168 h 1286"/>
              <a:gd name="T48" fmla="*/ 0 w 1286"/>
              <a:gd name="T49" fmla="*/ 235 h 1286"/>
              <a:gd name="T50" fmla="*/ 118 w 1286"/>
              <a:gd name="T51" fmla="*/ 235 h 1286"/>
              <a:gd name="T52" fmla="*/ 1168 w 1286"/>
              <a:gd name="T53" fmla="*/ 935 h 1286"/>
              <a:gd name="T54" fmla="*/ 1168 w 1286"/>
              <a:gd name="T55" fmla="*/ 118 h 1286"/>
              <a:gd name="T56" fmla="*/ 350 w 1286"/>
              <a:gd name="T57" fmla="*/ 118 h 1286"/>
              <a:gd name="T58" fmla="*/ 350 w 1286"/>
              <a:gd name="T59" fmla="*/ 935 h 1286"/>
              <a:gd name="T60" fmla="*/ 1168 w 1286"/>
              <a:gd name="T61" fmla="*/ 935 h 1286"/>
              <a:gd name="T62" fmla="*/ 1168 w 1286"/>
              <a:gd name="T63" fmla="*/ 0 h 1286"/>
              <a:gd name="T64" fmla="*/ 1285 w 1286"/>
              <a:gd name="T65" fmla="*/ 118 h 1286"/>
              <a:gd name="T66" fmla="*/ 1285 w 1286"/>
              <a:gd name="T67" fmla="*/ 935 h 1286"/>
              <a:gd name="T68" fmla="*/ 1168 w 1286"/>
              <a:gd name="T69" fmla="*/ 1050 h 1286"/>
              <a:gd name="T70" fmla="*/ 350 w 1286"/>
              <a:gd name="T71" fmla="*/ 1050 h 1286"/>
              <a:gd name="T72" fmla="*/ 235 w 1286"/>
              <a:gd name="T73" fmla="*/ 935 h 1286"/>
              <a:gd name="T74" fmla="*/ 235 w 1286"/>
              <a:gd name="T75" fmla="*/ 118 h 1286"/>
              <a:gd name="T76" fmla="*/ 350 w 1286"/>
              <a:gd name="T77" fmla="*/ 0 h 1286"/>
              <a:gd name="T78" fmla="*/ 1168 w 1286"/>
              <a:gd name="T79" fmla="*/ 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86" h="1286">
                <a:moveTo>
                  <a:pt x="935" y="700"/>
                </a:moveTo>
                <a:cubicBezTo>
                  <a:pt x="935" y="766"/>
                  <a:pt x="881" y="818"/>
                  <a:pt x="818" y="818"/>
                </a:cubicBezTo>
                <a:lnTo>
                  <a:pt x="585" y="818"/>
                </a:lnTo>
                <a:lnTo>
                  <a:pt x="585" y="700"/>
                </a:lnTo>
                <a:lnTo>
                  <a:pt x="818" y="700"/>
                </a:lnTo>
                <a:lnTo>
                  <a:pt x="818" y="585"/>
                </a:lnTo>
                <a:lnTo>
                  <a:pt x="700" y="585"/>
                </a:lnTo>
                <a:lnTo>
                  <a:pt x="700" y="468"/>
                </a:lnTo>
                <a:lnTo>
                  <a:pt x="818" y="468"/>
                </a:lnTo>
                <a:lnTo>
                  <a:pt x="818" y="350"/>
                </a:lnTo>
                <a:lnTo>
                  <a:pt x="585" y="350"/>
                </a:lnTo>
                <a:lnTo>
                  <a:pt x="585" y="236"/>
                </a:lnTo>
                <a:lnTo>
                  <a:pt x="818" y="236"/>
                </a:lnTo>
                <a:cubicBezTo>
                  <a:pt x="881" y="236"/>
                  <a:pt x="935" y="285"/>
                  <a:pt x="935" y="350"/>
                </a:cubicBezTo>
                <a:lnTo>
                  <a:pt x="935" y="438"/>
                </a:lnTo>
                <a:cubicBezTo>
                  <a:pt x="935" y="487"/>
                  <a:pt x="897" y="525"/>
                  <a:pt x="848" y="525"/>
                </a:cubicBezTo>
                <a:cubicBezTo>
                  <a:pt x="897" y="525"/>
                  <a:pt x="935" y="564"/>
                  <a:pt x="935" y="613"/>
                </a:cubicBezTo>
                <a:lnTo>
                  <a:pt x="935" y="700"/>
                </a:lnTo>
                <a:close/>
                <a:moveTo>
                  <a:pt x="118" y="235"/>
                </a:moveTo>
                <a:lnTo>
                  <a:pt x="118" y="1168"/>
                </a:lnTo>
                <a:lnTo>
                  <a:pt x="1050" y="1168"/>
                </a:lnTo>
                <a:lnTo>
                  <a:pt x="1050" y="1285"/>
                </a:lnTo>
                <a:lnTo>
                  <a:pt x="118" y="1285"/>
                </a:lnTo>
                <a:cubicBezTo>
                  <a:pt x="55" y="1285"/>
                  <a:pt x="0" y="1231"/>
                  <a:pt x="0" y="1168"/>
                </a:cubicBezTo>
                <a:lnTo>
                  <a:pt x="0" y="235"/>
                </a:lnTo>
                <a:lnTo>
                  <a:pt x="118" y="235"/>
                </a:lnTo>
                <a:close/>
                <a:moveTo>
                  <a:pt x="1168" y="935"/>
                </a:moveTo>
                <a:lnTo>
                  <a:pt x="1168" y="118"/>
                </a:lnTo>
                <a:lnTo>
                  <a:pt x="350" y="118"/>
                </a:lnTo>
                <a:lnTo>
                  <a:pt x="350" y="935"/>
                </a:lnTo>
                <a:lnTo>
                  <a:pt x="1168" y="935"/>
                </a:lnTo>
                <a:close/>
                <a:moveTo>
                  <a:pt x="1168" y="0"/>
                </a:moveTo>
                <a:cubicBezTo>
                  <a:pt x="1231" y="0"/>
                  <a:pt x="1285" y="55"/>
                  <a:pt x="1285" y="118"/>
                </a:cubicBezTo>
                <a:lnTo>
                  <a:pt x="1285" y="935"/>
                </a:lnTo>
                <a:cubicBezTo>
                  <a:pt x="1285" y="998"/>
                  <a:pt x="1231" y="1050"/>
                  <a:pt x="1168" y="1050"/>
                </a:cubicBezTo>
                <a:lnTo>
                  <a:pt x="350" y="1050"/>
                </a:lnTo>
                <a:cubicBezTo>
                  <a:pt x="287" y="1050"/>
                  <a:pt x="235" y="998"/>
                  <a:pt x="235" y="935"/>
                </a:cubicBezTo>
                <a:lnTo>
                  <a:pt x="235" y="118"/>
                </a:lnTo>
                <a:cubicBezTo>
                  <a:pt x="235" y="55"/>
                  <a:pt x="287" y="0"/>
                  <a:pt x="350" y="0"/>
                </a:cubicBezTo>
                <a:lnTo>
                  <a:pt x="116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8" name="Freeform 47"/>
          <p:cNvSpPr>
            <a:spLocks noChangeArrowheads="1"/>
          </p:cNvSpPr>
          <p:nvPr/>
        </p:nvSpPr>
        <p:spPr bwMode="auto">
          <a:xfrm>
            <a:off x="6400799" y="4929981"/>
            <a:ext cx="463550" cy="463550"/>
          </a:xfrm>
          <a:custGeom>
            <a:avLst/>
            <a:gdLst>
              <a:gd name="T0" fmla="*/ 935 w 1286"/>
              <a:gd name="T1" fmla="*/ 700 h 1286"/>
              <a:gd name="T2" fmla="*/ 935 w 1286"/>
              <a:gd name="T3" fmla="*/ 818 h 1286"/>
              <a:gd name="T4" fmla="*/ 585 w 1286"/>
              <a:gd name="T5" fmla="*/ 818 h 1286"/>
              <a:gd name="T6" fmla="*/ 585 w 1286"/>
              <a:gd name="T7" fmla="*/ 585 h 1286"/>
              <a:gd name="T8" fmla="*/ 700 w 1286"/>
              <a:gd name="T9" fmla="*/ 468 h 1286"/>
              <a:gd name="T10" fmla="*/ 817 w 1286"/>
              <a:gd name="T11" fmla="*/ 468 h 1286"/>
              <a:gd name="T12" fmla="*/ 817 w 1286"/>
              <a:gd name="T13" fmla="*/ 350 h 1286"/>
              <a:gd name="T14" fmla="*/ 585 w 1286"/>
              <a:gd name="T15" fmla="*/ 350 h 1286"/>
              <a:gd name="T16" fmla="*/ 585 w 1286"/>
              <a:gd name="T17" fmla="*/ 236 h 1286"/>
              <a:gd name="T18" fmla="*/ 817 w 1286"/>
              <a:gd name="T19" fmla="*/ 236 h 1286"/>
              <a:gd name="T20" fmla="*/ 935 w 1286"/>
              <a:gd name="T21" fmla="*/ 350 h 1286"/>
              <a:gd name="T22" fmla="*/ 935 w 1286"/>
              <a:gd name="T23" fmla="*/ 468 h 1286"/>
              <a:gd name="T24" fmla="*/ 817 w 1286"/>
              <a:gd name="T25" fmla="*/ 585 h 1286"/>
              <a:gd name="T26" fmla="*/ 700 w 1286"/>
              <a:gd name="T27" fmla="*/ 585 h 1286"/>
              <a:gd name="T28" fmla="*/ 700 w 1286"/>
              <a:gd name="T29" fmla="*/ 700 h 1286"/>
              <a:gd name="T30" fmla="*/ 935 w 1286"/>
              <a:gd name="T31" fmla="*/ 700 h 1286"/>
              <a:gd name="T32" fmla="*/ 1167 w 1286"/>
              <a:gd name="T33" fmla="*/ 935 h 1286"/>
              <a:gd name="T34" fmla="*/ 1167 w 1286"/>
              <a:gd name="T35" fmla="*/ 118 h 1286"/>
              <a:gd name="T36" fmla="*/ 350 w 1286"/>
              <a:gd name="T37" fmla="*/ 118 h 1286"/>
              <a:gd name="T38" fmla="*/ 350 w 1286"/>
              <a:gd name="T39" fmla="*/ 935 h 1286"/>
              <a:gd name="T40" fmla="*/ 1167 w 1286"/>
              <a:gd name="T41" fmla="*/ 935 h 1286"/>
              <a:gd name="T42" fmla="*/ 1167 w 1286"/>
              <a:gd name="T43" fmla="*/ 0 h 1286"/>
              <a:gd name="T44" fmla="*/ 1285 w 1286"/>
              <a:gd name="T45" fmla="*/ 118 h 1286"/>
              <a:gd name="T46" fmla="*/ 1285 w 1286"/>
              <a:gd name="T47" fmla="*/ 935 h 1286"/>
              <a:gd name="T48" fmla="*/ 1167 w 1286"/>
              <a:gd name="T49" fmla="*/ 1050 h 1286"/>
              <a:gd name="T50" fmla="*/ 350 w 1286"/>
              <a:gd name="T51" fmla="*/ 1050 h 1286"/>
              <a:gd name="T52" fmla="*/ 235 w 1286"/>
              <a:gd name="T53" fmla="*/ 935 h 1286"/>
              <a:gd name="T54" fmla="*/ 235 w 1286"/>
              <a:gd name="T55" fmla="*/ 118 h 1286"/>
              <a:gd name="T56" fmla="*/ 350 w 1286"/>
              <a:gd name="T57" fmla="*/ 0 h 1286"/>
              <a:gd name="T58" fmla="*/ 1167 w 1286"/>
              <a:gd name="T59" fmla="*/ 0 h 1286"/>
              <a:gd name="T60" fmla="*/ 117 w 1286"/>
              <a:gd name="T61" fmla="*/ 235 h 1286"/>
              <a:gd name="T62" fmla="*/ 117 w 1286"/>
              <a:gd name="T63" fmla="*/ 1168 h 1286"/>
              <a:gd name="T64" fmla="*/ 1050 w 1286"/>
              <a:gd name="T65" fmla="*/ 1168 h 1286"/>
              <a:gd name="T66" fmla="*/ 1050 w 1286"/>
              <a:gd name="T67" fmla="*/ 1285 h 1286"/>
              <a:gd name="T68" fmla="*/ 117 w 1286"/>
              <a:gd name="T69" fmla="*/ 1285 h 1286"/>
              <a:gd name="T70" fmla="*/ 0 w 1286"/>
              <a:gd name="T71" fmla="*/ 1168 h 1286"/>
              <a:gd name="T72" fmla="*/ 0 w 1286"/>
              <a:gd name="T73" fmla="*/ 235 h 1286"/>
              <a:gd name="T74" fmla="*/ 117 w 1286"/>
              <a:gd name="T75" fmla="*/ 23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86" h="1286">
                <a:moveTo>
                  <a:pt x="935" y="700"/>
                </a:moveTo>
                <a:lnTo>
                  <a:pt x="935" y="818"/>
                </a:lnTo>
                <a:lnTo>
                  <a:pt x="585" y="818"/>
                </a:lnTo>
                <a:lnTo>
                  <a:pt x="585" y="585"/>
                </a:lnTo>
                <a:cubicBezTo>
                  <a:pt x="585" y="520"/>
                  <a:pt x="637" y="468"/>
                  <a:pt x="700" y="468"/>
                </a:cubicBezTo>
                <a:lnTo>
                  <a:pt x="817" y="468"/>
                </a:lnTo>
                <a:lnTo>
                  <a:pt x="817" y="350"/>
                </a:lnTo>
                <a:lnTo>
                  <a:pt x="585" y="350"/>
                </a:lnTo>
                <a:lnTo>
                  <a:pt x="585" y="236"/>
                </a:lnTo>
                <a:lnTo>
                  <a:pt x="817" y="236"/>
                </a:lnTo>
                <a:cubicBezTo>
                  <a:pt x="880" y="236"/>
                  <a:pt x="935" y="285"/>
                  <a:pt x="935" y="350"/>
                </a:cubicBezTo>
                <a:lnTo>
                  <a:pt x="935" y="468"/>
                </a:lnTo>
                <a:cubicBezTo>
                  <a:pt x="935" y="534"/>
                  <a:pt x="880" y="585"/>
                  <a:pt x="817" y="585"/>
                </a:cubicBezTo>
                <a:lnTo>
                  <a:pt x="700" y="585"/>
                </a:lnTo>
                <a:lnTo>
                  <a:pt x="700" y="700"/>
                </a:lnTo>
                <a:lnTo>
                  <a:pt x="935" y="700"/>
                </a:lnTo>
                <a:close/>
                <a:moveTo>
                  <a:pt x="1167" y="935"/>
                </a:moveTo>
                <a:lnTo>
                  <a:pt x="1167" y="118"/>
                </a:lnTo>
                <a:lnTo>
                  <a:pt x="350" y="118"/>
                </a:lnTo>
                <a:lnTo>
                  <a:pt x="350" y="935"/>
                </a:lnTo>
                <a:lnTo>
                  <a:pt x="1167" y="935"/>
                </a:lnTo>
                <a:close/>
                <a:moveTo>
                  <a:pt x="1167" y="0"/>
                </a:moveTo>
                <a:cubicBezTo>
                  <a:pt x="1230" y="0"/>
                  <a:pt x="1285" y="55"/>
                  <a:pt x="1285" y="118"/>
                </a:cubicBezTo>
                <a:lnTo>
                  <a:pt x="1285" y="935"/>
                </a:lnTo>
                <a:cubicBezTo>
                  <a:pt x="1285" y="998"/>
                  <a:pt x="1230" y="1050"/>
                  <a:pt x="1167" y="1050"/>
                </a:cubicBezTo>
                <a:lnTo>
                  <a:pt x="350" y="1050"/>
                </a:lnTo>
                <a:cubicBezTo>
                  <a:pt x="287" y="1050"/>
                  <a:pt x="235" y="998"/>
                  <a:pt x="235" y="935"/>
                </a:cubicBezTo>
                <a:lnTo>
                  <a:pt x="235" y="118"/>
                </a:lnTo>
                <a:cubicBezTo>
                  <a:pt x="235" y="55"/>
                  <a:pt x="287" y="0"/>
                  <a:pt x="350" y="0"/>
                </a:cubicBezTo>
                <a:lnTo>
                  <a:pt x="1167" y="0"/>
                </a:lnTo>
                <a:close/>
                <a:moveTo>
                  <a:pt x="117" y="235"/>
                </a:moveTo>
                <a:lnTo>
                  <a:pt x="117" y="1168"/>
                </a:lnTo>
                <a:lnTo>
                  <a:pt x="1050" y="1168"/>
                </a:lnTo>
                <a:lnTo>
                  <a:pt x="1050" y="1285"/>
                </a:lnTo>
                <a:lnTo>
                  <a:pt x="117" y="1285"/>
                </a:lnTo>
                <a:cubicBezTo>
                  <a:pt x="54" y="1285"/>
                  <a:pt x="0" y="1231"/>
                  <a:pt x="0" y="1168"/>
                </a:cubicBezTo>
                <a:lnTo>
                  <a:pt x="0" y="235"/>
                </a:lnTo>
                <a:lnTo>
                  <a:pt x="117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9" name="Freeform 48"/>
          <p:cNvSpPr>
            <a:spLocks noChangeArrowheads="1"/>
          </p:cNvSpPr>
          <p:nvPr/>
        </p:nvSpPr>
        <p:spPr bwMode="auto">
          <a:xfrm>
            <a:off x="7473949" y="4929981"/>
            <a:ext cx="463550" cy="463550"/>
          </a:xfrm>
          <a:custGeom>
            <a:avLst/>
            <a:gdLst>
              <a:gd name="T0" fmla="*/ 1168 w 1286"/>
              <a:gd name="T1" fmla="*/ 935 h 1286"/>
              <a:gd name="T2" fmla="*/ 1168 w 1286"/>
              <a:gd name="T3" fmla="*/ 118 h 1286"/>
              <a:gd name="T4" fmla="*/ 350 w 1286"/>
              <a:gd name="T5" fmla="*/ 118 h 1286"/>
              <a:gd name="T6" fmla="*/ 350 w 1286"/>
              <a:gd name="T7" fmla="*/ 935 h 1286"/>
              <a:gd name="T8" fmla="*/ 1168 w 1286"/>
              <a:gd name="T9" fmla="*/ 935 h 1286"/>
              <a:gd name="T10" fmla="*/ 1168 w 1286"/>
              <a:gd name="T11" fmla="*/ 0 h 1286"/>
              <a:gd name="T12" fmla="*/ 1285 w 1286"/>
              <a:gd name="T13" fmla="*/ 118 h 1286"/>
              <a:gd name="T14" fmla="*/ 1285 w 1286"/>
              <a:gd name="T15" fmla="*/ 935 h 1286"/>
              <a:gd name="T16" fmla="*/ 1168 w 1286"/>
              <a:gd name="T17" fmla="*/ 1050 h 1286"/>
              <a:gd name="T18" fmla="*/ 350 w 1286"/>
              <a:gd name="T19" fmla="*/ 1050 h 1286"/>
              <a:gd name="T20" fmla="*/ 235 w 1286"/>
              <a:gd name="T21" fmla="*/ 935 h 1286"/>
              <a:gd name="T22" fmla="*/ 235 w 1286"/>
              <a:gd name="T23" fmla="*/ 118 h 1286"/>
              <a:gd name="T24" fmla="*/ 350 w 1286"/>
              <a:gd name="T25" fmla="*/ 0 h 1286"/>
              <a:gd name="T26" fmla="*/ 1168 w 1286"/>
              <a:gd name="T27" fmla="*/ 0 h 1286"/>
              <a:gd name="T28" fmla="*/ 760 w 1286"/>
              <a:gd name="T29" fmla="*/ 818 h 1286"/>
              <a:gd name="T30" fmla="*/ 760 w 1286"/>
              <a:gd name="T31" fmla="*/ 350 h 1286"/>
              <a:gd name="T32" fmla="*/ 643 w 1286"/>
              <a:gd name="T33" fmla="*/ 350 h 1286"/>
              <a:gd name="T34" fmla="*/ 643 w 1286"/>
              <a:gd name="T35" fmla="*/ 235 h 1286"/>
              <a:gd name="T36" fmla="*/ 875 w 1286"/>
              <a:gd name="T37" fmla="*/ 235 h 1286"/>
              <a:gd name="T38" fmla="*/ 875 w 1286"/>
              <a:gd name="T39" fmla="*/ 818 h 1286"/>
              <a:gd name="T40" fmla="*/ 760 w 1286"/>
              <a:gd name="T41" fmla="*/ 818 h 1286"/>
              <a:gd name="T42" fmla="*/ 118 w 1286"/>
              <a:gd name="T43" fmla="*/ 235 h 1286"/>
              <a:gd name="T44" fmla="*/ 118 w 1286"/>
              <a:gd name="T45" fmla="*/ 1168 h 1286"/>
              <a:gd name="T46" fmla="*/ 1050 w 1286"/>
              <a:gd name="T47" fmla="*/ 1168 h 1286"/>
              <a:gd name="T48" fmla="*/ 1050 w 1286"/>
              <a:gd name="T49" fmla="*/ 1285 h 1286"/>
              <a:gd name="T50" fmla="*/ 118 w 1286"/>
              <a:gd name="T51" fmla="*/ 1285 h 1286"/>
              <a:gd name="T52" fmla="*/ 0 w 1286"/>
              <a:gd name="T53" fmla="*/ 1168 h 1286"/>
              <a:gd name="T54" fmla="*/ 0 w 1286"/>
              <a:gd name="T55" fmla="*/ 235 h 1286"/>
              <a:gd name="T56" fmla="*/ 118 w 1286"/>
              <a:gd name="T57" fmla="*/ 23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286" h="1286">
                <a:moveTo>
                  <a:pt x="1168" y="935"/>
                </a:moveTo>
                <a:lnTo>
                  <a:pt x="1168" y="118"/>
                </a:lnTo>
                <a:lnTo>
                  <a:pt x="350" y="118"/>
                </a:lnTo>
                <a:lnTo>
                  <a:pt x="350" y="935"/>
                </a:lnTo>
                <a:lnTo>
                  <a:pt x="1168" y="935"/>
                </a:lnTo>
                <a:close/>
                <a:moveTo>
                  <a:pt x="1168" y="0"/>
                </a:moveTo>
                <a:cubicBezTo>
                  <a:pt x="1231" y="0"/>
                  <a:pt x="1285" y="55"/>
                  <a:pt x="1285" y="118"/>
                </a:cubicBezTo>
                <a:lnTo>
                  <a:pt x="1285" y="935"/>
                </a:lnTo>
                <a:cubicBezTo>
                  <a:pt x="1285" y="998"/>
                  <a:pt x="1231" y="1050"/>
                  <a:pt x="1168" y="1050"/>
                </a:cubicBezTo>
                <a:lnTo>
                  <a:pt x="350" y="1050"/>
                </a:lnTo>
                <a:cubicBezTo>
                  <a:pt x="287" y="1050"/>
                  <a:pt x="235" y="998"/>
                  <a:pt x="235" y="935"/>
                </a:cubicBezTo>
                <a:lnTo>
                  <a:pt x="235" y="118"/>
                </a:lnTo>
                <a:cubicBezTo>
                  <a:pt x="235" y="55"/>
                  <a:pt x="287" y="0"/>
                  <a:pt x="350" y="0"/>
                </a:cubicBezTo>
                <a:lnTo>
                  <a:pt x="1168" y="0"/>
                </a:lnTo>
                <a:close/>
                <a:moveTo>
                  <a:pt x="760" y="818"/>
                </a:moveTo>
                <a:lnTo>
                  <a:pt x="760" y="350"/>
                </a:lnTo>
                <a:lnTo>
                  <a:pt x="643" y="350"/>
                </a:lnTo>
                <a:lnTo>
                  <a:pt x="643" y="235"/>
                </a:lnTo>
                <a:lnTo>
                  <a:pt x="875" y="235"/>
                </a:lnTo>
                <a:lnTo>
                  <a:pt x="875" y="818"/>
                </a:lnTo>
                <a:lnTo>
                  <a:pt x="760" y="818"/>
                </a:lnTo>
                <a:close/>
                <a:moveTo>
                  <a:pt x="118" y="235"/>
                </a:moveTo>
                <a:lnTo>
                  <a:pt x="118" y="1168"/>
                </a:lnTo>
                <a:lnTo>
                  <a:pt x="1050" y="1168"/>
                </a:lnTo>
                <a:lnTo>
                  <a:pt x="1050" y="1285"/>
                </a:lnTo>
                <a:lnTo>
                  <a:pt x="118" y="1285"/>
                </a:lnTo>
                <a:cubicBezTo>
                  <a:pt x="55" y="1285"/>
                  <a:pt x="0" y="1231"/>
                  <a:pt x="0" y="1168"/>
                </a:cubicBezTo>
                <a:lnTo>
                  <a:pt x="0" y="235"/>
                </a:lnTo>
                <a:lnTo>
                  <a:pt x="118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0" name="Freeform 49"/>
          <p:cNvSpPr>
            <a:spLocks noChangeArrowheads="1"/>
          </p:cNvSpPr>
          <p:nvPr/>
        </p:nvSpPr>
        <p:spPr bwMode="auto">
          <a:xfrm>
            <a:off x="8632824" y="4982371"/>
            <a:ext cx="293688" cy="357187"/>
          </a:xfrm>
          <a:custGeom>
            <a:avLst/>
            <a:gdLst>
              <a:gd name="T0" fmla="*/ 0 w 816"/>
              <a:gd name="T1" fmla="*/ 875 h 993"/>
              <a:gd name="T2" fmla="*/ 815 w 816"/>
              <a:gd name="T3" fmla="*/ 875 h 993"/>
              <a:gd name="T4" fmla="*/ 815 w 816"/>
              <a:gd name="T5" fmla="*/ 992 h 993"/>
              <a:gd name="T6" fmla="*/ 0 w 816"/>
              <a:gd name="T7" fmla="*/ 992 h 993"/>
              <a:gd name="T8" fmla="*/ 0 w 816"/>
              <a:gd name="T9" fmla="*/ 875 h 993"/>
              <a:gd name="T10" fmla="*/ 232 w 816"/>
              <a:gd name="T11" fmla="*/ 757 h 993"/>
              <a:gd name="T12" fmla="*/ 232 w 816"/>
              <a:gd name="T13" fmla="*/ 407 h 993"/>
              <a:gd name="T14" fmla="*/ 0 w 816"/>
              <a:gd name="T15" fmla="*/ 407 h 993"/>
              <a:gd name="T16" fmla="*/ 407 w 816"/>
              <a:gd name="T17" fmla="*/ 0 h 993"/>
              <a:gd name="T18" fmla="*/ 815 w 816"/>
              <a:gd name="T19" fmla="*/ 407 h 993"/>
              <a:gd name="T20" fmla="*/ 582 w 816"/>
              <a:gd name="T21" fmla="*/ 407 h 993"/>
              <a:gd name="T22" fmla="*/ 582 w 816"/>
              <a:gd name="T23" fmla="*/ 757 h 993"/>
              <a:gd name="T24" fmla="*/ 232 w 816"/>
              <a:gd name="T25" fmla="*/ 757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16" h="993">
                <a:moveTo>
                  <a:pt x="0" y="875"/>
                </a:moveTo>
                <a:lnTo>
                  <a:pt x="815" y="875"/>
                </a:lnTo>
                <a:lnTo>
                  <a:pt x="815" y="992"/>
                </a:lnTo>
                <a:lnTo>
                  <a:pt x="0" y="992"/>
                </a:lnTo>
                <a:lnTo>
                  <a:pt x="0" y="875"/>
                </a:lnTo>
                <a:close/>
                <a:moveTo>
                  <a:pt x="232" y="757"/>
                </a:moveTo>
                <a:lnTo>
                  <a:pt x="232" y="407"/>
                </a:lnTo>
                <a:lnTo>
                  <a:pt x="0" y="407"/>
                </a:lnTo>
                <a:lnTo>
                  <a:pt x="407" y="0"/>
                </a:lnTo>
                <a:lnTo>
                  <a:pt x="815" y="407"/>
                </a:lnTo>
                <a:lnTo>
                  <a:pt x="582" y="407"/>
                </a:lnTo>
                <a:lnTo>
                  <a:pt x="582" y="757"/>
                </a:lnTo>
                <a:lnTo>
                  <a:pt x="232" y="75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1" name="Freeform 50"/>
          <p:cNvSpPr>
            <a:spLocks noChangeArrowheads="1"/>
          </p:cNvSpPr>
          <p:nvPr/>
        </p:nvSpPr>
        <p:spPr bwMode="auto">
          <a:xfrm>
            <a:off x="9620249" y="4993481"/>
            <a:ext cx="463550" cy="336550"/>
          </a:xfrm>
          <a:custGeom>
            <a:avLst/>
            <a:gdLst>
              <a:gd name="T0" fmla="*/ 936 w 1287"/>
              <a:gd name="T1" fmla="*/ 17 h 936"/>
              <a:gd name="T2" fmla="*/ 1286 w 1287"/>
              <a:gd name="T3" fmla="*/ 468 h 936"/>
              <a:gd name="T4" fmla="*/ 936 w 1287"/>
              <a:gd name="T5" fmla="*/ 919 h 936"/>
              <a:gd name="T6" fmla="*/ 936 w 1287"/>
              <a:gd name="T7" fmla="*/ 799 h 936"/>
              <a:gd name="T8" fmla="*/ 1168 w 1287"/>
              <a:gd name="T9" fmla="*/ 468 h 936"/>
              <a:gd name="T10" fmla="*/ 936 w 1287"/>
              <a:gd name="T11" fmla="*/ 137 h 936"/>
              <a:gd name="T12" fmla="*/ 936 w 1287"/>
              <a:gd name="T13" fmla="*/ 17 h 936"/>
              <a:gd name="T14" fmla="*/ 0 w 1287"/>
              <a:gd name="T15" fmla="*/ 468 h 936"/>
              <a:gd name="T16" fmla="*/ 468 w 1287"/>
              <a:gd name="T17" fmla="*/ 0 h 936"/>
              <a:gd name="T18" fmla="*/ 936 w 1287"/>
              <a:gd name="T19" fmla="*/ 468 h 936"/>
              <a:gd name="T20" fmla="*/ 468 w 1287"/>
              <a:gd name="T21" fmla="*/ 935 h 936"/>
              <a:gd name="T22" fmla="*/ 0 w 1287"/>
              <a:gd name="T23" fmla="*/ 468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87" h="936">
                <a:moveTo>
                  <a:pt x="936" y="17"/>
                </a:moveTo>
                <a:cubicBezTo>
                  <a:pt x="1138" y="69"/>
                  <a:pt x="1286" y="249"/>
                  <a:pt x="1286" y="468"/>
                </a:cubicBezTo>
                <a:cubicBezTo>
                  <a:pt x="1286" y="687"/>
                  <a:pt x="1138" y="867"/>
                  <a:pt x="936" y="919"/>
                </a:cubicBezTo>
                <a:lnTo>
                  <a:pt x="936" y="799"/>
                </a:lnTo>
                <a:cubicBezTo>
                  <a:pt x="1072" y="752"/>
                  <a:pt x="1168" y="621"/>
                  <a:pt x="1168" y="468"/>
                </a:cubicBezTo>
                <a:cubicBezTo>
                  <a:pt x="1168" y="315"/>
                  <a:pt x="1072" y="184"/>
                  <a:pt x="936" y="137"/>
                </a:cubicBezTo>
                <a:lnTo>
                  <a:pt x="936" y="17"/>
                </a:lnTo>
                <a:close/>
                <a:moveTo>
                  <a:pt x="0" y="468"/>
                </a:moveTo>
                <a:cubicBezTo>
                  <a:pt x="0" y="211"/>
                  <a:pt x="211" y="0"/>
                  <a:pt x="468" y="0"/>
                </a:cubicBezTo>
                <a:cubicBezTo>
                  <a:pt x="725" y="0"/>
                  <a:pt x="936" y="211"/>
                  <a:pt x="936" y="468"/>
                </a:cubicBezTo>
                <a:cubicBezTo>
                  <a:pt x="936" y="725"/>
                  <a:pt x="725" y="935"/>
                  <a:pt x="468" y="935"/>
                </a:cubicBezTo>
                <a:cubicBezTo>
                  <a:pt x="211" y="935"/>
                  <a:pt x="0" y="725"/>
                  <a:pt x="0" y="4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2" name="Freeform 51"/>
          <p:cNvSpPr>
            <a:spLocks noChangeArrowheads="1"/>
          </p:cNvSpPr>
          <p:nvPr/>
        </p:nvSpPr>
        <p:spPr bwMode="auto">
          <a:xfrm>
            <a:off x="10715624" y="4993481"/>
            <a:ext cx="419100" cy="336550"/>
          </a:xfrm>
          <a:custGeom>
            <a:avLst/>
            <a:gdLst>
              <a:gd name="T0" fmla="*/ 1050 w 1166"/>
              <a:gd name="T1" fmla="*/ 643 h 936"/>
              <a:gd name="T2" fmla="*/ 1050 w 1166"/>
              <a:gd name="T3" fmla="*/ 293 h 936"/>
              <a:gd name="T4" fmla="*/ 976 w 1166"/>
              <a:gd name="T5" fmla="*/ 293 h 936"/>
              <a:gd name="T6" fmla="*/ 976 w 1166"/>
              <a:gd name="T7" fmla="*/ 498 h 936"/>
              <a:gd name="T8" fmla="*/ 831 w 1166"/>
              <a:gd name="T9" fmla="*/ 293 h 936"/>
              <a:gd name="T10" fmla="*/ 758 w 1166"/>
              <a:gd name="T11" fmla="*/ 293 h 936"/>
              <a:gd name="T12" fmla="*/ 758 w 1166"/>
              <a:gd name="T13" fmla="*/ 643 h 936"/>
              <a:gd name="T14" fmla="*/ 831 w 1166"/>
              <a:gd name="T15" fmla="*/ 643 h 936"/>
              <a:gd name="T16" fmla="*/ 831 w 1166"/>
              <a:gd name="T17" fmla="*/ 438 h 936"/>
              <a:gd name="T18" fmla="*/ 979 w 1166"/>
              <a:gd name="T19" fmla="*/ 643 h 936"/>
              <a:gd name="T20" fmla="*/ 1050 w 1166"/>
              <a:gd name="T21" fmla="*/ 643 h 936"/>
              <a:gd name="T22" fmla="*/ 613 w 1166"/>
              <a:gd name="T23" fmla="*/ 643 h 936"/>
              <a:gd name="T24" fmla="*/ 613 w 1166"/>
              <a:gd name="T25" fmla="*/ 293 h 936"/>
              <a:gd name="T26" fmla="*/ 525 w 1166"/>
              <a:gd name="T27" fmla="*/ 293 h 936"/>
              <a:gd name="T28" fmla="*/ 525 w 1166"/>
              <a:gd name="T29" fmla="*/ 643 h 936"/>
              <a:gd name="T30" fmla="*/ 613 w 1166"/>
              <a:gd name="T31" fmla="*/ 643 h 936"/>
              <a:gd name="T32" fmla="*/ 408 w 1166"/>
              <a:gd name="T33" fmla="*/ 438 h 936"/>
              <a:gd name="T34" fmla="*/ 408 w 1166"/>
              <a:gd name="T35" fmla="*/ 380 h 936"/>
              <a:gd name="T36" fmla="*/ 320 w 1166"/>
              <a:gd name="T37" fmla="*/ 293 h 936"/>
              <a:gd name="T38" fmla="*/ 115 w 1166"/>
              <a:gd name="T39" fmla="*/ 293 h 936"/>
              <a:gd name="T40" fmla="*/ 115 w 1166"/>
              <a:gd name="T41" fmla="*/ 643 h 936"/>
              <a:gd name="T42" fmla="*/ 203 w 1166"/>
              <a:gd name="T43" fmla="*/ 643 h 936"/>
              <a:gd name="T44" fmla="*/ 203 w 1166"/>
              <a:gd name="T45" fmla="*/ 525 h 936"/>
              <a:gd name="T46" fmla="*/ 320 w 1166"/>
              <a:gd name="T47" fmla="*/ 525 h 936"/>
              <a:gd name="T48" fmla="*/ 408 w 1166"/>
              <a:gd name="T49" fmla="*/ 438 h 936"/>
              <a:gd name="T50" fmla="*/ 1050 w 1166"/>
              <a:gd name="T51" fmla="*/ 0 h 936"/>
              <a:gd name="T52" fmla="*/ 1165 w 1166"/>
              <a:gd name="T53" fmla="*/ 118 h 936"/>
              <a:gd name="T54" fmla="*/ 1165 w 1166"/>
              <a:gd name="T55" fmla="*/ 818 h 936"/>
              <a:gd name="T56" fmla="*/ 1050 w 1166"/>
              <a:gd name="T57" fmla="*/ 935 h 936"/>
              <a:gd name="T58" fmla="*/ 115 w 1166"/>
              <a:gd name="T59" fmla="*/ 935 h 936"/>
              <a:gd name="T60" fmla="*/ 0 w 1166"/>
              <a:gd name="T61" fmla="*/ 818 h 936"/>
              <a:gd name="T62" fmla="*/ 0 w 1166"/>
              <a:gd name="T63" fmla="*/ 118 h 936"/>
              <a:gd name="T64" fmla="*/ 115 w 1166"/>
              <a:gd name="T65" fmla="*/ 0 h 936"/>
              <a:gd name="T66" fmla="*/ 1050 w 1166"/>
              <a:gd name="T67" fmla="*/ 0 h 936"/>
              <a:gd name="T68" fmla="*/ 203 w 1166"/>
              <a:gd name="T69" fmla="*/ 380 h 936"/>
              <a:gd name="T70" fmla="*/ 320 w 1166"/>
              <a:gd name="T71" fmla="*/ 380 h 936"/>
              <a:gd name="T72" fmla="*/ 320 w 1166"/>
              <a:gd name="T73" fmla="*/ 438 h 936"/>
              <a:gd name="T74" fmla="*/ 203 w 1166"/>
              <a:gd name="T75" fmla="*/ 438 h 936"/>
              <a:gd name="T76" fmla="*/ 203 w 1166"/>
              <a:gd name="T77" fmla="*/ 38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66" h="936">
                <a:moveTo>
                  <a:pt x="1050" y="643"/>
                </a:moveTo>
                <a:lnTo>
                  <a:pt x="1050" y="293"/>
                </a:lnTo>
                <a:lnTo>
                  <a:pt x="976" y="293"/>
                </a:lnTo>
                <a:lnTo>
                  <a:pt x="976" y="498"/>
                </a:lnTo>
                <a:lnTo>
                  <a:pt x="831" y="293"/>
                </a:lnTo>
                <a:lnTo>
                  <a:pt x="758" y="293"/>
                </a:lnTo>
                <a:lnTo>
                  <a:pt x="758" y="643"/>
                </a:lnTo>
                <a:lnTo>
                  <a:pt x="831" y="643"/>
                </a:lnTo>
                <a:lnTo>
                  <a:pt x="831" y="438"/>
                </a:lnTo>
                <a:lnTo>
                  <a:pt x="979" y="643"/>
                </a:lnTo>
                <a:lnTo>
                  <a:pt x="1050" y="643"/>
                </a:lnTo>
                <a:close/>
                <a:moveTo>
                  <a:pt x="613" y="643"/>
                </a:moveTo>
                <a:lnTo>
                  <a:pt x="613" y="293"/>
                </a:lnTo>
                <a:lnTo>
                  <a:pt x="525" y="293"/>
                </a:lnTo>
                <a:lnTo>
                  <a:pt x="525" y="643"/>
                </a:lnTo>
                <a:lnTo>
                  <a:pt x="613" y="643"/>
                </a:lnTo>
                <a:close/>
                <a:moveTo>
                  <a:pt x="408" y="438"/>
                </a:moveTo>
                <a:lnTo>
                  <a:pt x="408" y="380"/>
                </a:lnTo>
                <a:cubicBezTo>
                  <a:pt x="408" y="331"/>
                  <a:pt x="369" y="293"/>
                  <a:pt x="320" y="293"/>
                </a:cubicBezTo>
                <a:lnTo>
                  <a:pt x="115" y="293"/>
                </a:lnTo>
                <a:lnTo>
                  <a:pt x="115" y="643"/>
                </a:lnTo>
                <a:lnTo>
                  <a:pt x="203" y="643"/>
                </a:lnTo>
                <a:lnTo>
                  <a:pt x="203" y="525"/>
                </a:lnTo>
                <a:lnTo>
                  <a:pt x="320" y="525"/>
                </a:lnTo>
                <a:cubicBezTo>
                  <a:pt x="369" y="525"/>
                  <a:pt x="408" y="487"/>
                  <a:pt x="408" y="438"/>
                </a:cubicBezTo>
                <a:close/>
                <a:moveTo>
                  <a:pt x="1050" y="0"/>
                </a:moveTo>
                <a:cubicBezTo>
                  <a:pt x="1116" y="0"/>
                  <a:pt x="1165" y="52"/>
                  <a:pt x="1165" y="118"/>
                </a:cubicBezTo>
                <a:lnTo>
                  <a:pt x="1165" y="818"/>
                </a:lnTo>
                <a:cubicBezTo>
                  <a:pt x="1165" y="883"/>
                  <a:pt x="1116" y="935"/>
                  <a:pt x="1050" y="935"/>
                </a:cubicBezTo>
                <a:lnTo>
                  <a:pt x="115" y="935"/>
                </a:lnTo>
                <a:cubicBezTo>
                  <a:pt x="49" y="935"/>
                  <a:pt x="0" y="883"/>
                  <a:pt x="0" y="818"/>
                </a:cubicBezTo>
                <a:lnTo>
                  <a:pt x="0" y="118"/>
                </a:lnTo>
                <a:cubicBezTo>
                  <a:pt x="0" y="52"/>
                  <a:pt x="49" y="0"/>
                  <a:pt x="115" y="0"/>
                </a:cubicBezTo>
                <a:lnTo>
                  <a:pt x="1050" y="0"/>
                </a:lnTo>
                <a:close/>
                <a:moveTo>
                  <a:pt x="203" y="380"/>
                </a:moveTo>
                <a:lnTo>
                  <a:pt x="320" y="380"/>
                </a:lnTo>
                <a:lnTo>
                  <a:pt x="320" y="438"/>
                </a:lnTo>
                <a:lnTo>
                  <a:pt x="203" y="438"/>
                </a:lnTo>
                <a:lnTo>
                  <a:pt x="203" y="3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3" name="Freeform 52"/>
          <p:cNvSpPr>
            <a:spLocks noChangeArrowheads="1"/>
          </p:cNvSpPr>
          <p:nvPr/>
        </p:nvSpPr>
        <p:spPr bwMode="auto">
          <a:xfrm>
            <a:off x="1055687" y="4061619"/>
            <a:ext cx="463550" cy="463550"/>
          </a:xfrm>
          <a:custGeom>
            <a:avLst/>
            <a:gdLst>
              <a:gd name="T0" fmla="*/ 700 w 1286"/>
              <a:gd name="T1" fmla="*/ 817 h 1286"/>
              <a:gd name="T2" fmla="*/ 585 w 1286"/>
              <a:gd name="T3" fmla="*/ 817 h 1286"/>
              <a:gd name="T4" fmla="*/ 818 w 1286"/>
              <a:gd name="T5" fmla="*/ 350 h 1286"/>
              <a:gd name="T6" fmla="*/ 585 w 1286"/>
              <a:gd name="T7" fmla="*/ 350 h 1286"/>
              <a:gd name="T8" fmla="*/ 585 w 1286"/>
              <a:gd name="T9" fmla="*/ 235 h 1286"/>
              <a:gd name="T10" fmla="*/ 935 w 1286"/>
              <a:gd name="T11" fmla="*/ 235 h 1286"/>
              <a:gd name="T12" fmla="*/ 935 w 1286"/>
              <a:gd name="T13" fmla="*/ 350 h 1286"/>
              <a:gd name="T14" fmla="*/ 700 w 1286"/>
              <a:gd name="T15" fmla="*/ 817 h 1286"/>
              <a:gd name="T16" fmla="*/ 1168 w 1286"/>
              <a:gd name="T17" fmla="*/ 935 h 1286"/>
              <a:gd name="T18" fmla="*/ 1168 w 1286"/>
              <a:gd name="T19" fmla="*/ 117 h 1286"/>
              <a:gd name="T20" fmla="*/ 350 w 1286"/>
              <a:gd name="T21" fmla="*/ 117 h 1286"/>
              <a:gd name="T22" fmla="*/ 350 w 1286"/>
              <a:gd name="T23" fmla="*/ 935 h 1286"/>
              <a:gd name="T24" fmla="*/ 1168 w 1286"/>
              <a:gd name="T25" fmla="*/ 935 h 1286"/>
              <a:gd name="T26" fmla="*/ 1168 w 1286"/>
              <a:gd name="T27" fmla="*/ 0 h 1286"/>
              <a:gd name="T28" fmla="*/ 1285 w 1286"/>
              <a:gd name="T29" fmla="*/ 117 h 1286"/>
              <a:gd name="T30" fmla="*/ 1285 w 1286"/>
              <a:gd name="T31" fmla="*/ 935 h 1286"/>
              <a:gd name="T32" fmla="*/ 1168 w 1286"/>
              <a:gd name="T33" fmla="*/ 1050 h 1286"/>
              <a:gd name="T34" fmla="*/ 350 w 1286"/>
              <a:gd name="T35" fmla="*/ 1050 h 1286"/>
              <a:gd name="T36" fmla="*/ 235 w 1286"/>
              <a:gd name="T37" fmla="*/ 935 h 1286"/>
              <a:gd name="T38" fmla="*/ 235 w 1286"/>
              <a:gd name="T39" fmla="*/ 117 h 1286"/>
              <a:gd name="T40" fmla="*/ 350 w 1286"/>
              <a:gd name="T41" fmla="*/ 0 h 1286"/>
              <a:gd name="T42" fmla="*/ 1168 w 1286"/>
              <a:gd name="T43" fmla="*/ 0 h 1286"/>
              <a:gd name="T44" fmla="*/ 118 w 1286"/>
              <a:gd name="T45" fmla="*/ 235 h 1286"/>
              <a:gd name="T46" fmla="*/ 118 w 1286"/>
              <a:gd name="T47" fmla="*/ 1167 h 1286"/>
              <a:gd name="T48" fmla="*/ 1050 w 1286"/>
              <a:gd name="T49" fmla="*/ 1167 h 1286"/>
              <a:gd name="T50" fmla="*/ 1050 w 1286"/>
              <a:gd name="T51" fmla="*/ 1285 h 1286"/>
              <a:gd name="T52" fmla="*/ 118 w 1286"/>
              <a:gd name="T53" fmla="*/ 1285 h 1286"/>
              <a:gd name="T54" fmla="*/ 0 w 1286"/>
              <a:gd name="T55" fmla="*/ 1167 h 1286"/>
              <a:gd name="T56" fmla="*/ 0 w 1286"/>
              <a:gd name="T57" fmla="*/ 235 h 1286"/>
              <a:gd name="T58" fmla="*/ 118 w 1286"/>
              <a:gd name="T59" fmla="*/ 23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86" h="1286">
                <a:moveTo>
                  <a:pt x="700" y="817"/>
                </a:moveTo>
                <a:lnTo>
                  <a:pt x="585" y="817"/>
                </a:lnTo>
                <a:lnTo>
                  <a:pt x="818" y="350"/>
                </a:lnTo>
                <a:lnTo>
                  <a:pt x="585" y="350"/>
                </a:lnTo>
                <a:lnTo>
                  <a:pt x="585" y="235"/>
                </a:lnTo>
                <a:lnTo>
                  <a:pt x="935" y="235"/>
                </a:lnTo>
                <a:lnTo>
                  <a:pt x="935" y="350"/>
                </a:lnTo>
                <a:lnTo>
                  <a:pt x="700" y="817"/>
                </a:lnTo>
                <a:close/>
                <a:moveTo>
                  <a:pt x="1168" y="935"/>
                </a:moveTo>
                <a:lnTo>
                  <a:pt x="1168" y="117"/>
                </a:lnTo>
                <a:lnTo>
                  <a:pt x="350" y="117"/>
                </a:lnTo>
                <a:lnTo>
                  <a:pt x="350" y="935"/>
                </a:lnTo>
                <a:lnTo>
                  <a:pt x="1168" y="935"/>
                </a:lnTo>
                <a:close/>
                <a:moveTo>
                  <a:pt x="1168" y="0"/>
                </a:moveTo>
                <a:cubicBezTo>
                  <a:pt x="1230" y="0"/>
                  <a:pt x="1285" y="54"/>
                  <a:pt x="1285" y="117"/>
                </a:cubicBezTo>
                <a:lnTo>
                  <a:pt x="1285" y="935"/>
                </a:lnTo>
                <a:cubicBezTo>
                  <a:pt x="1285" y="998"/>
                  <a:pt x="1230" y="1050"/>
                  <a:pt x="1168" y="1050"/>
                </a:cubicBezTo>
                <a:lnTo>
                  <a:pt x="350" y="1050"/>
                </a:lnTo>
                <a:cubicBezTo>
                  <a:pt x="287" y="1050"/>
                  <a:pt x="235" y="998"/>
                  <a:pt x="235" y="935"/>
                </a:cubicBezTo>
                <a:lnTo>
                  <a:pt x="235" y="117"/>
                </a:lnTo>
                <a:cubicBezTo>
                  <a:pt x="235" y="54"/>
                  <a:pt x="287" y="0"/>
                  <a:pt x="350" y="0"/>
                </a:cubicBezTo>
                <a:lnTo>
                  <a:pt x="1168" y="0"/>
                </a:lnTo>
                <a:close/>
                <a:moveTo>
                  <a:pt x="118" y="235"/>
                </a:moveTo>
                <a:lnTo>
                  <a:pt x="118" y="1167"/>
                </a:lnTo>
                <a:lnTo>
                  <a:pt x="1050" y="1167"/>
                </a:lnTo>
                <a:lnTo>
                  <a:pt x="1050" y="1285"/>
                </a:lnTo>
                <a:lnTo>
                  <a:pt x="118" y="1285"/>
                </a:lnTo>
                <a:cubicBezTo>
                  <a:pt x="55" y="1285"/>
                  <a:pt x="0" y="1230"/>
                  <a:pt x="0" y="1167"/>
                </a:cubicBezTo>
                <a:lnTo>
                  <a:pt x="0" y="235"/>
                </a:lnTo>
                <a:lnTo>
                  <a:pt x="118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4" name="Freeform 53"/>
          <p:cNvSpPr>
            <a:spLocks noChangeArrowheads="1"/>
          </p:cNvSpPr>
          <p:nvPr/>
        </p:nvSpPr>
        <p:spPr bwMode="auto">
          <a:xfrm>
            <a:off x="2124074" y="4061619"/>
            <a:ext cx="463550" cy="463550"/>
          </a:xfrm>
          <a:custGeom>
            <a:avLst/>
            <a:gdLst>
              <a:gd name="T0" fmla="*/ 1168 w 1286"/>
              <a:gd name="T1" fmla="*/ 935 h 1286"/>
              <a:gd name="T2" fmla="*/ 1168 w 1286"/>
              <a:gd name="T3" fmla="*/ 117 h 1286"/>
              <a:gd name="T4" fmla="*/ 350 w 1286"/>
              <a:gd name="T5" fmla="*/ 117 h 1286"/>
              <a:gd name="T6" fmla="*/ 350 w 1286"/>
              <a:gd name="T7" fmla="*/ 935 h 1286"/>
              <a:gd name="T8" fmla="*/ 1168 w 1286"/>
              <a:gd name="T9" fmla="*/ 935 h 1286"/>
              <a:gd name="T10" fmla="*/ 1168 w 1286"/>
              <a:gd name="T11" fmla="*/ 0 h 1286"/>
              <a:gd name="T12" fmla="*/ 1285 w 1286"/>
              <a:gd name="T13" fmla="*/ 117 h 1286"/>
              <a:gd name="T14" fmla="*/ 1285 w 1286"/>
              <a:gd name="T15" fmla="*/ 935 h 1286"/>
              <a:gd name="T16" fmla="*/ 1168 w 1286"/>
              <a:gd name="T17" fmla="*/ 1050 h 1286"/>
              <a:gd name="T18" fmla="*/ 350 w 1286"/>
              <a:gd name="T19" fmla="*/ 1050 h 1286"/>
              <a:gd name="T20" fmla="*/ 235 w 1286"/>
              <a:gd name="T21" fmla="*/ 935 h 1286"/>
              <a:gd name="T22" fmla="*/ 235 w 1286"/>
              <a:gd name="T23" fmla="*/ 117 h 1286"/>
              <a:gd name="T24" fmla="*/ 350 w 1286"/>
              <a:gd name="T25" fmla="*/ 0 h 1286"/>
              <a:gd name="T26" fmla="*/ 1168 w 1286"/>
              <a:gd name="T27" fmla="*/ 0 h 1286"/>
              <a:gd name="T28" fmla="*/ 118 w 1286"/>
              <a:gd name="T29" fmla="*/ 235 h 1286"/>
              <a:gd name="T30" fmla="*/ 118 w 1286"/>
              <a:gd name="T31" fmla="*/ 1167 h 1286"/>
              <a:gd name="T32" fmla="*/ 1050 w 1286"/>
              <a:gd name="T33" fmla="*/ 1167 h 1286"/>
              <a:gd name="T34" fmla="*/ 1050 w 1286"/>
              <a:gd name="T35" fmla="*/ 1285 h 1286"/>
              <a:gd name="T36" fmla="*/ 118 w 1286"/>
              <a:gd name="T37" fmla="*/ 1285 h 1286"/>
              <a:gd name="T38" fmla="*/ 0 w 1286"/>
              <a:gd name="T39" fmla="*/ 1167 h 1286"/>
              <a:gd name="T40" fmla="*/ 0 w 1286"/>
              <a:gd name="T41" fmla="*/ 235 h 1286"/>
              <a:gd name="T42" fmla="*/ 118 w 1286"/>
              <a:gd name="T43" fmla="*/ 23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86" h="1286">
                <a:moveTo>
                  <a:pt x="1168" y="935"/>
                </a:moveTo>
                <a:lnTo>
                  <a:pt x="1168" y="117"/>
                </a:lnTo>
                <a:lnTo>
                  <a:pt x="350" y="117"/>
                </a:lnTo>
                <a:lnTo>
                  <a:pt x="350" y="935"/>
                </a:lnTo>
                <a:lnTo>
                  <a:pt x="1168" y="935"/>
                </a:lnTo>
                <a:close/>
                <a:moveTo>
                  <a:pt x="1168" y="0"/>
                </a:moveTo>
                <a:cubicBezTo>
                  <a:pt x="1231" y="0"/>
                  <a:pt x="1285" y="54"/>
                  <a:pt x="1285" y="117"/>
                </a:cubicBezTo>
                <a:lnTo>
                  <a:pt x="1285" y="935"/>
                </a:lnTo>
                <a:cubicBezTo>
                  <a:pt x="1285" y="998"/>
                  <a:pt x="1231" y="1050"/>
                  <a:pt x="1168" y="1050"/>
                </a:cubicBezTo>
                <a:lnTo>
                  <a:pt x="350" y="1050"/>
                </a:lnTo>
                <a:cubicBezTo>
                  <a:pt x="287" y="1050"/>
                  <a:pt x="235" y="998"/>
                  <a:pt x="235" y="935"/>
                </a:cubicBezTo>
                <a:lnTo>
                  <a:pt x="235" y="117"/>
                </a:lnTo>
                <a:cubicBezTo>
                  <a:pt x="235" y="54"/>
                  <a:pt x="287" y="0"/>
                  <a:pt x="350" y="0"/>
                </a:cubicBezTo>
                <a:lnTo>
                  <a:pt x="1168" y="0"/>
                </a:lnTo>
                <a:close/>
                <a:moveTo>
                  <a:pt x="118" y="235"/>
                </a:moveTo>
                <a:lnTo>
                  <a:pt x="118" y="1167"/>
                </a:lnTo>
                <a:lnTo>
                  <a:pt x="1050" y="1167"/>
                </a:lnTo>
                <a:lnTo>
                  <a:pt x="1050" y="1285"/>
                </a:lnTo>
                <a:lnTo>
                  <a:pt x="118" y="1285"/>
                </a:lnTo>
                <a:cubicBezTo>
                  <a:pt x="55" y="1285"/>
                  <a:pt x="0" y="1230"/>
                  <a:pt x="0" y="1167"/>
                </a:cubicBezTo>
                <a:lnTo>
                  <a:pt x="0" y="235"/>
                </a:lnTo>
                <a:lnTo>
                  <a:pt x="118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5" name="Freeform 54"/>
          <p:cNvSpPr>
            <a:spLocks noChangeArrowheads="1"/>
          </p:cNvSpPr>
          <p:nvPr/>
        </p:nvSpPr>
        <p:spPr bwMode="auto">
          <a:xfrm>
            <a:off x="3235326" y="4166394"/>
            <a:ext cx="377825" cy="252412"/>
          </a:xfrm>
          <a:custGeom>
            <a:avLst/>
            <a:gdLst>
              <a:gd name="T0" fmla="*/ 175 w 1051"/>
              <a:gd name="T1" fmla="*/ 408 h 701"/>
              <a:gd name="T2" fmla="*/ 175 w 1051"/>
              <a:gd name="T3" fmla="*/ 293 h 701"/>
              <a:gd name="T4" fmla="*/ 875 w 1051"/>
              <a:gd name="T5" fmla="*/ 293 h 701"/>
              <a:gd name="T6" fmla="*/ 875 w 1051"/>
              <a:gd name="T7" fmla="*/ 408 h 701"/>
              <a:gd name="T8" fmla="*/ 175 w 1051"/>
              <a:gd name="T9" fmla="*/ 408 h 701"/>
              <a:gd name="T10" fmla="*/ 0 w 1051"/>
              <a:gd name="T11" fmla="*/ 0 h 701"/>
              <a:gd name="T12" fmla="*/ 1050 w 1051"/>
              <a:gd name="T13" fmla="*/ 0 h 701"/>
              <a:gd name="T14" fmla="*/ 1050 w 1051"/>
              <a:gd name="T15" fmla="*/ 118 h 701"/>
              <a:gd name="T16" fmla="*/ 0 w 1051"/>
              <a:gd name="T17" fmla="*/ 118 h 701"/>
              <a:gd name="T18" fmla="*/ 0 w 1051"/>
              <a:gd name="T19" fmla="*/ 0 h 701"/>
              <a:gd name="T20" fmla="*/ 407 w 1051"/>
              <a:gd name="T21" fmla="*/ 700 h 701"/>
              <a:gd name="T22" fmla="*/ 407 w 1051"/>
              <a:gd name="T23" fmla="*/ 583 h 701"/>
              <a:gd name="T24" fmla="*/ 643 w 1051"/>
              <a:gd name="T25" fmla="*/ 583 h 701"/>
              <a:gd name="T26" fmla="*/ 643 w 1051"/>
              <a:gd name="T27" fmla="*/ 700 h 701"/>
              <a:gd name="T28" fmla="*/ 407 w 1051"/>
              <a:gd name="T29" fmla="*/ 700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51" h="701">
                <a:moveTo>
                  <a:pt x="175" y="408"/>
                </a:moveTo>
                <a:lnTo>
                  <a:pt x="175" y="293"/>
                </a:lnTo>
                <a:lnTo>
                  <a:pt x="875" y="293"/>
                </a:lnTo>
                <a:lnTo>
                  <a:pt x="875" y="408"/>
                </a:lnTo>
                <a:lnTo>
                  <a:pt x="175" y="408"/>
                </a:lnTo>
                <a:close/>
                <a:moveTo>
                  <a:pt x="0" y="0"/>
                </a:moveTo>
                <a:lnTo>
                  <a:pt x="1050" y="0"/>
                </a:lnTo>
                <a:lnTo>
                  <a:pt x="1050" y="118"/>
                </a:lnTo>
                <a:lnTo>
                  <a:pt x="0" y="118"/>
                </a:lnTo>
                <a:lnTo>
                  <a:pt x="0" y="0"/>
                </a:lnTo>
                <a:close/>
                <a:moveTo>
                  <a:pt x="407" y="700"/>
                </a:moveTo>
                <a:lnTo>
                  <a:pt x="407" y="583"/>
                </a:lnTo>
                <a:lnTo>
                  <a:pt x="643" y="583"/>
                </a:lnTo>
                <a:lnTo>
                  <a:pt x="643" y="700"/>
                </a:lnTo>
                <a:lnTo>
                  <a:pt x="407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6" name="Freeform 55"/>
          <p:cNvSpPr>
            <a:spLocks noChangeArrowheads="1"/>
          </p:cNvSpPr>
          <p:nvPr/>
        </p:nvSpPr>
        <p:spPr bwMode="auto">
          <a:xfrm>
            <a:off x="4283074" y="4061619"/>
            <a:ext cx="419100" cy="461963"/>
          </a:xfrm>
          <a:custGeom>
            <a:avLst/>
            <a:gdLst>
              <a:gd name="T0" fmla="*/ 932 w 1166"/>
              <a:gd name="T1" fmla="*/ 468 h 1283"/>
              <a:gd name="T2" fmla="*/ 932 w 1166"/>
              <a:gd name="T3" fmla="*/ 1050 h 1283"/>
              <a:gd name="T4" fmla="*/ 232 w 1166"/>
              <a:gd name="T5" fmla="*/ 1050 h 1283"/>
              <a:gd name="T6" fmla="*/ 232 w 1166"/>
              <a:gd name="T7" fmla="*/ 468 h 1283"/>
              <a:gd name="T8" fmla="*/ 932 w 1166"/>
              <a:gd name="T9" fmla="*/ 468 h 1283"/>
              <a:gd name="T10" fmla="*/ 1050 w 1166"/>
              <a:gd name="T11" fmla="*/ 1167 h 1283"/>
              <a:gd name="T12" fmla="*/ 1050 w 1166"/>
              <a:gd name="T13" fmla="*/ 350 h 1283"/>
              <a:gd name="T14" fmla="*/ 787 w 1166"/>
              <a:gd name="T15" fmla="*/ 350 h 1283"/>
              <a:gd name="T16" fmla="*/ 585 w 1166"/>
              <a:gd name="T17" fmla="*/ 145 h 1283"/>
              <a:gd name="T18" fmla="*/ 380 w 1166"/>
              <a:gd name="T19" fmla="*/ 350 h 1283"/>
              <a:gd name="T20" fmla="*/ 115 w 1166"/>
              <a:gd name="T21" fmla="*/ 350 h 1283"/>
              <a:gd name="T22" fmla="*/ 115 w 1166"/>
              <a:gd name="T23" fmla="*/ 1167 h 1283"/>
              <a:gd name="T24" fmla="*/ 1050 w 1166"/>
              <a:gd name="T25" fmla="*/ 1167 h 1283"/>
              <a:gd name="T26" fmla="*/ 1165 w 1166"/>
              <a:gd name="T27" fmla="*/ 350 h 1283"/>
              <a:gd name="T28" fmla="*/ 1165 w 1166"/>
              <a:gd name="T29" fmla="*/ 1167 h 1283"/>
              <a:gd name="T30" fmla="*/ 1050 w 1166"/>
              <a:gd name="T31" fmla="*/ 1282 h 1283"/>
              <a:gd name="T32" fmla="*/ 115 w 1166"/>
              <a:gd name="T33" fmla="*/ 1282 h 1283"/>
              <a:gd name="T34" fmla="*/ 0 w 1166"/>
              <a:gd name="T35" fmla="*/ 1167 h 1283"/>
              <a:gd name="T36" fmla="*/ 0 w 1166"/>
              <a:gd name="T37" fmla="*/ 350 h 1283"/>
              <a:gd name="T38" fmla="*/ 115 w 1166"/>
              <a:gd name="T39" fmla="*/ 232 h 1283"/>
              <a:gd name="T40" fmla="*/ 350 w 1166"/>
              <a:gd name="T41" fmla="*/ 232 h 1283"/>
              <a:gd name="T42" fmla="*/ 582 w 1166"/>
              <a:gd name="T43" fmla="*/ 0 h 1283"/>
              <a:gd name="T44" fmla="*/ 815 w 1166"/>
              <a:gd name="T45" fmla="*/ 232 h 1283"/>
              <a:gd name="T46" fmla="*/ 1050 w 1166"/>
              <a:gd name="T47" fmla="*/ 232 h 1283"/>
              <a:gd name="T48" fmla="*/ 1165 w 1166"/>
              <a:gd name="T49" fmla="*/ 350 h 1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66" h="1283">
                <a:moveTo>
                  <a:pt x="932" y="468"/>
                </a:moveTo>
                <a:lnTo>
                  <a:pt x="932" y="1050"/>
                </a:lnTo>
                <a:lnTo>
                  <a:pt x="232" y="1050"/>
                </a:lnTo>
                <a:lnTo>
                  <a:pt x="232" y="468"/>
                </a:lnTo>
                <a:lnTo>
                  <a:pt x="932" y="468"/>
                </a:lnTo>
                <a:close/>
                <a:moveTo>
                  <a:pt x="1050" y="1167"/>
                </a:moveTo>
                <a:lnTo>
                  <a:pt x="1050" y="350"/>
                </a:lnTo>
                <a:lnTo>
                  <a:pt x="787" y="350"/>
                </a:lnTo>
                <a:lnTo>
                  <a:pt x="585" y="145"/>
                </a:lnTo>
                <a:lnTo>
                  <a:pt x="380" y="350"/>
                </a:lnTo>
                <a:lnTo>
                  <a:pt x="115" y="350"/>
                </a:lnTo>
                <a:lnTo>
                  <a:pt x="115" y="1167"/>
                </a:lnTo>
                <a:lnTo>
                  <a:pt x="1050" y="1167"/>
                </a:lnTo>
                <a:close/>
                <a:moveTo>
                  <a:pt x="1165" y="350"/>
                </a:moveTo>
                <a:lnTo>
                  <a:pt x="1165" y="1167"/>
                </a:lnTo>
                <a:cubicBezTo>
                  <a:pt x="1165" y="1230"/>
                  <a:pt x="1113" y="1282"/>
                  <a:pt x="1050" y="1282"/>
                </a:cubicBezTo>
                <a:lnTo>
                  <a:pt x="115" y="1282"/>
                </a:lnTo>
                <a:cubicBezTo>
                  <a:pt x="52" y="1282"/>
                  <a:pt x="0" y="1230"/>
                  <a:pt x="0" y="1167"/>
                </a:cubicBezTo>
                <a:lnTo>
                  <a:pt x="0" y="350"/>
                </a:lnTo>
                <a:cubicBezTo>
                  <a:pt x="0" y="287"/>
                  <a:pt x="52" y="232"/>
                  <a:pt x="115" y="232"/>
                </a:cubicBezTo>
                <a:lnTo>
                  <a:pt x="350" y="232"/>
                </a:lnTo>
                <a:lnTo>
                  <a:pt x="582" y="0"/>
                </a:lnTo>
                <a:lnTo>
                  <a:pt x="815" y="232"/>
                </a:lnTo>
                <a:lnTo>
                  <a:pt x="1050" y="232"/>
                </a:lnTo>
                <a:cubicBezTo>
                  <a:pt x="1113" y="232"/>
                  <a:pt x="1165" y="287"/>
                  <a:pt x="1165" y="3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7" name="Freeform 56"/>
          <p:cNvSpPr>
            <a:spLocks noChangeArrowheads="1"/>
          </p:cNvSpPr>
          <p:nvPr/>
        </p:nvSpPr>
        <p:spPr bwMode="auto">
          <a:xfrm>
            <a:off x="5308601" y="4125119"/>
            <a:ext cx="504825" cy="336550"/>
          </a:xfrm>
          <a:custGeom>
            <a:avLst/>
            <a:gdLst>
              <a:gd name="T0" fmla="*/ 1108 w 1401"/>
              <a:gd name="T1" fmla="*/ 817 h 936"/>
              <a:gd name="T2" fmla="*/ 1283 w 1401"/>
              <a:gd name="T3" fmla="*/ 642 h 936"/>
              <a:gd name="T4" fmla="*/ 1108 w 1401"/>
              <a:gd name="T5" fmla="*/ 467 h 936"/>
              <a:gd name="T6" fmla="*/ 1020 w 1401"/>
              <a:gd name="T7" fmla="*/ 467 h 936"/>
              <a:gd name="T8" fmla="*/ 1020 w 1401"/>
              <a:gd name="T9" fmla="*/ 437 h 936"/>
              <a:gd name="T10" fmla="*/ 700 w 1401"/>
              <a:gd name="T11" fmla="*/ 117 h 936"/>
              <a:gd name="T12" fmla="*/ 443 w 1401"/>
              <a:gd name="T13" fmla="*/ 246 h 936"/>
              <a:gd name="T14" fmla="*/ 700 w 1401"/>
              <a:gd name="T15" fmla="*/ 585 h 936"/>
              <a:gd name="T16" fmla="*/ 583 w 1401"/>
              <a:gd name="T17" fmla="*/ 585 h 936"/>
              <a:gd name="T18" fmla="*/ 350 w 1401"/>
              <a:gd name="T19" fmla="*/ 350 h 936"/>
              <a:gd name="T20" fmla="*/ 118 w 1401"/>
              <a:gd name="T21" fmla="*/ 585 h 936"/>
              <a:gd name="T22" fmla="*/ 350 w 1401"/>
              <a:gd name="T23" fmla="*/ 817 h 936"/>
              <a:gd name="T24" fmla="*/ 1108 w 1401"/>
              <a:gd name="T25" fmla="*/ 817 h 936"/>
              <a:gd name="T26" fmla="*/ 1130 w 1401"/>
              <a:gd name="T27" fmla="*/ 352 h 936"/>
              <a:gd name="T28" fmla="*/ 1400 w 1401"/>
              <a:gd name="T29" fmla="*/ 642 h 936"/>
              <a:gd name="T30" fmla="*/ 1108 w 1401"/>
              <a:gd name="T31" fmla="*/ 935 h 936"/>
              <a:gd name="T32" fmla="*/ 350 w 1401"/>
              <a:gd name="T33" fmla="*/ 935 h 936"/>
              <a:gd name="T34" fmla="*/ 0 w 1401"/>
              <a:gd name="T35" fmla="*/ 585 h 936"/>
              <a:gd name="T36" fmla="*/ 312 w 1401"/>
              <a:gd name="T37" fmla="*/ 238 h 936"/>
              <a:gd name="T38" fmla="*/ 700 w 1401"/>
              <a:gd name="T39" fmla="*/ 0 h 936"/>
              <a:gd name="T40" fmla="*/ 1130 w 1401"/>
              <a:gd name="T41" fmla="*/ 352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01" h="936">
                <a:moveTo>
                  <a:pt x="1108" y="817"/>
                </a:moveTo>
                <a:cubicBezTo>
                  <a:pt x="1204" y="817"/>
                  <a:pt x="1283" y="738"/>
                  <a:pt x="1283" y="642"/>
                </a:cubicBezTo>
                <a:cubicBezTo>
                  <a:pt x="1283" y="546"/>
                  <a:pt x="1203" y="467"/>
                  <a:pt x="1108" y="467"/>
                </a:cubicBezTo>
                <a:lnTo>
                  <a:pt x="1020" y="467"/>
                </a:lnTo>
                <a:lnTo>
                  <a:pt x="1020" y="437"/>
                </a:lnTo>
                <a:cubicBezTo>
                  <a:pt x="1020" y="259"/>
                  <a:pt x="878" y="117"/>
                  <a:pt x="700" y="117"/>
                </a:cubicBezTo>
                <a:cubicBezTo>
                  <a:pt x="596" y="117"/>
                  <a:pt x="504" y="166"/>
                  <a:pt x="443" y="246"/>
                </a:cubicBezTo>
                <a:cubicBezTo>
                  <a:pt x="591" y="287"/>
                  <a:pt x="700" y="423"/>
                  <a:pt x="700" y="585"/>
                </a:cubicBezTo>
                <a:lnTo>
                  <a:pt x="583" y="585"/>
                </a:lnTo>
                <a:cubicBezTo>
                  <a:pt x="583" y="456"/>
                  <a:pt x="478" y="350"/>
                  <a:pt x="350" y="350"/>
                </a:cubicBezTo>
                <a:cubicBezTo>
                  <a:pt x="221" y="350"/>
                  <a:pt x="118" y="456"/>
                  <a:pt x="118" y="585"/>
                </a:cubicBezTo>
                <a:cubicBezTo>
                  <a:pt x="118" y="713"/>
                  <a:pt x="222" y="817"/>
                  <a:pt x="350" y="817"/>
                </a:cubicBezTo>
                <a:lnTo>
                  <a:pt x="1108" y="817"/>
                </a:lnTo>
                <a:close/>
                <a:moveTo>
                  <a:pt x="1130" y="352"/>
                </a:moveTo>
                <a:cubicBezTo>
                  <a:pt x="1280" y="363"/>
                  <a:pt x="1400" y="489"/>
                  <a:pt x="1400" y="642"/>
                </a:cubicBezTo>
                <a:cubicBezTo>
                  <a:pt x="1400" y="803"/>
                  <a:pt x="1269" y="935"/>
                  <a:pt x="1108" y="935"/>
                </a:cubicBezTo>
                <a:lnTo>
                  <a:pt x="350" y="935"/>
                </a:lnTo>
                <a:cubicBezTo>
                  <a:pt x="156" y="935"/>
                  <a:pt x="0" y="779"/>
                  <a:pt x="0" y="585"/>
                </a:cubicBezTo>
                <a:cubicBezTo>
                  <a:pt x="0" y="404"/>
                  <a:pt x="137" y="257"/>
                  <a:pt x="312" y="238"/>
                </a:cubicBezTo>
                <a:cubicBezTo>
                  <a:pt x="386" y="98"/>
                  <a:pt x="531" y="0"/>
                  <a:pt x="700" y="0"/>
                </a:cubicBezTo>
                <a:cubicBezTo>
                  <a:pt x="914" y="0"/>
                  <a:pt x="1089" y="150"/>
                  <a:pt x="1130" y="3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8" name="Freeform 57"/>
          <p:cNvSpPr>
            <a:spLocks noChangeArrowheads="1"/>
          </p:cNvSpPr>
          <p:nvPr/>
        </p:nvSpPr>
        <p:spPr bwMode="auto">
          <a:xfrm>
            <a:off x="6440489" y="4102895"/>
            <a:ext cx="377825" cy="377825"/>
          </a:xfrm>
          <a:custGeom>
            <a:avLst/>
            <a:gdLst>
              <a:gd name="T0" fmla="*/ 525 w 1051"/>
              <a:gd name="T1" fmla="*/ 350 h 1051"/>
              <a:gd name="T2" fmla="*/ 700 w 1051"/>
              <a:gd name="T3" fmla="*/ 525 h 1051"/>
              <a:gd name="T4" fmla="*/ 525 w 1051"/>
              <a:gd name="T5" fmla="*/ 700 h 1051"/>
              <a:gd name="T6" fmla="*/ 350 w 1051"/>
              <a:gd name="T7" fmla="*/ 525 h 1051"/>
              <a:gd name="T8" fmla="*/ 525 w 1051"/>
              <a:gd name="T9" fmla="*/ 350 h 1051"/>
              <a:gd name="T10" fmla="*/ 932 w 1051"/>
              <a:gd name="T11" fmla="*/ 933 h 1051"/>
              <a:gd name="T12" fmla="*/ 932 w 1051"/>
              <a:gd name="T13" fmla="*/ 700 h 1051"/>
              <a:gd name="T14" fmla="*/ 1050 w 1051"/>
              <a:gd name="T15" fmla="*/ 700 h 1051"/>
              <a:gd name="T16" fmla="*/ 1050 w 1051"/>
              <a:gd name="T17" fmla="*/ 933 h 1051"/>
              <a:gd name="T18" fmla="*/ 932 w 1051"/>
              <a:gd name="T19" fmla="*/ 1050 h 1051"/>
              <a:gd name="T20" fmla="*/ 700 w 1051"/>
              <a:gd name="T21" fmla="*/ 1050 h 1051"/>
              <a:gd name="T22" fmla="*/ 700 w 1051"/>
              <a:gd name="T23" fmla="*/ 933 h 1051"/>
              <a:gd name="T24" fmla="*/ 932 w 1051"/>
              <a:gd name="T25" fmla="*/ 933 h 1051"/>
              <a:gd name="T26" fmla="*/ 932 w 1051"/>
              <a:gd name="T27" fmla="*/ 0 h 1051"/>
              <a:gd name="T28" fmla="*/ 1050 w 1051"/>
              <a:gd name="T29" fmla="*/ 118 h 1051"/>
              <a:gd name="T30" fmla="*/ 1050 w 1051"/>
              <a:gd name="T31" fmla="*/ 350 h 1051"/>
              <a:gd name="T32" fmla="*/ 932 w 1051"/>
              <a:gd name="T33" fmla="*/ 350 h 1051"/>
              <a:gd name="T34" fmla="*/ 932 w 1051"/>
              <a:gd name="T35" fmla="*/ 118 h 1051"/>
              <a:gd name="T36" fmla="*/ 700 w 1051"/>
              <a:gd name="T37" fmla="*/ 118 h 1051"/>
              <a:gd name="T38" fmla="*/ 700 w 1051"/>
              <a:gd name="T39" fmla="*/ 0 h 1051"/>
              <a:gd name="T40" fmla="*/ 932 w 1051"/>
              <a:gd name="T41" fmla="*/ 0 h 1051"/>
              <a:gd name="T42" fmla="*/ 117 w 1051"/>
              <a:gd name="T43" fmla="*/ 118 h 1051"/>
              <a:gd name="T44" fmla="*/ 117 w 1051"/>
              <a:gd name="T45" fmla="*/ 350 h 1051"/>
              <a:gd name="T46" fmla="*/ 0 w 1051"/>
              <a:gd name="T47" fmla="*/ 350 h 1051"/>
              <a:gd name="T48" fmla="*/ 0 w 1051"/>
              <a:gd name="T49" fmla="*/ 118 h 1051"/>
              <a:gd name="T50" fmla="*/ 117 w 1051"/>
              <a:gd name="T51" fmla="*/ 0 h 1051"/>
              <a:gd name="T52" fmla="*/ 350 w 1051"/>
              <a:gd name="T53" fmla="*/ 0 h 1051"/>
              <a:gd name="T54" fmla="*/ 350 w 1051"/>
              <a:gd name="T55" fmla="*/ 118 h 1051"/>
              <a:gd name="T56" fmla="*/ 117 w 1051"/>
              <a:gd name="T57" fmla="*/ 118 h 1051"/>
              <a:gd name="T58" fmla="*/ 117 w 1051"/>
              <a:gd name="T59" fmla="*/ 700 h 1051"/>
              <a:gd name="T60" fmla="*/ 117 w 1051"/>
              <a:gd name="T61" fmla="*/ 933 h 1051"/>
              <a:gd name="T62" fmla="*/ 350 w 1051"/>
              <a:gd name="T63" fmla="*/ 933 h 1051"/>
              <a:gd name="T64" fmla="*/ 350 w 1051"/>
              <a:gd name="T65" fmla="*/ 1050 h 1051"/>
              <a:gd name="T66" fmla="*/ 117 w 1051"/>
              <a:gd name="T67" fmla="*/ 1050 h 1051"/>
              <a:gd name="T68" fmla="*/ 0 w 1051"/>
              <a:gd name="T69" fmla="*/ 933 h 1051"/>
              <a:gd name="T70" fmla="*/ 0 w 1051"/>
              <a:gd name="T71" fmla="*/ 700 h 1051"/>
              <a:gd name="T72" fmla="*/ 117 w 1051"/>
              <a:gd name="T73" fmla="*/ 70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051" h="1051">
                <a:moveTo>
                  <a:pt x="525" y="350"/>
                </a:moveTo>
                <a:cubicBezTo>
                  <a:pt x="620" y="350"/>
                  <a:pt x="700" y="430"/>
                  <a:pt x="700" y="525"/>
                </a:cubicBezTo>
                <a:cubicBezTo>
                  <a:pt x="700" y="621"/>
                  <a:pt x="621" y="700"/>
                  <a:pt x="525" y="700"/>
                </a:cubicBezTo>
                <a:cubicBezTo>
                  <a:pt x="430" y="700"/>
                  <a:pt x="350" y="621"/>
                  <a:pt x="350" y="525"/>
                </a:cubicBezTo>
                <a:cubicBezTo>
                  <a:pt x="350" y="430"/>
                  <a:pt x="429" y="350"/>
                  <a:pt x="525" y="350"/>
                </a:cubicBezTo>
                <a:close/>
                <a:moveTo>
                  <a:pt x="932" y="933"/>
                </a:moveTo>
                <a:lnTo>
                  <a:pt x="932" y="700"/>
                </a:lnTo>
                <a:lnTo>
                  <a:pt x="1050" y="700"/>
                </a:lnTo>
                <a:lnTo>
                  <a:pt x="1050" y="933"/>
                </a:lnTo>
                <a:cubicBezTo>
                  <a:pt x="1050" y="995"/>
                  <a:pt x="995" y="1050"/>
                  <a:pt x="932" y="1050"/>
                </a:cubicBezTo>
                <a:lnTo>
                  <a:pt x="700" y="1050"/>
                </a:lnTo>
                <a:lnTo>
                  <a:pt x="700" y="933"/>
                </a:lnTo>
                <a:lnTo>
                  <a:pt x="932" y="933"/>
                </a:lnTo>
                <a:close/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350"/>
                </a:lnTo>
                <a:lnTo>
                  <a:pt x="932" y="350"/>
                </a:lnTo>
                <a:lnTo>
                  <a:pt x="932" y="118"/>
                </a:lnTo>
                <a:lnTo>
                  <a:pt x="700" y="118"/>
                </a:lnTo>
                <a:lnTo>
                  <a:pt x="700" y="0"/>
                </a:lnTo>
                <a:lnTo>
                  <a:pt x="932" y="0"/>
                </a:lnTo>
                <a:close/>
                <a:moveTo>
                  <a:pt x="117" y="118"/>
                </a:moveTo>
                <a:lnTo>
                  <a:pt x="117" y="350"/>
                </a:lnTo>
                <a:lnTo>
                  <a:pt x="0" y="350"/>
                </a:lnTo>
                <a:lnTo>
                  <a:pt x="0" y="118"/>
                </a:lnTo>
                <a:cubicBezTo>
                  <a:pt x="0" y="55"/>
                  <a:pt x="54" y="0"/>
                  <a:pt x="117" y="0"/>
                </a:cubicBezTo>
                <a:lnTo>
                  <a:pt x="350" y="0"/>
                </a:lnTo>
                <a:lnTo>
                  <a:pt x="350" y="118"/>
                </a:lnTo>
                <a:lnTo>
                  <a:pt x="117" y="118"/>
                </a:lnTo>
                <a:close/>
                <a:moveTo>
                  <a:pt x="117" y="700"/>
                </a:moveTo>
                <a:lnTo>
                  <a:pt x="117" y="933"/>
                </a:lnTo>
                <a:lnTo>
                  <a:pt x="350" y="933"/>
                </a:lnTo>
                <a:lnTo>
                  <a:pt x="350" y="1050"/>
                </a:lnTo>
                <a:lnTo>
                  <a:pt x="117" y="1050"/>
                </a:lnTo>
                <a:cubicBezTo>
                  <a:pt x="54" y="1050"/>
                  <a:pt x="0" y="995"/>
                  <a:pt x="0" y="933"/>
                </a:cubicBezTo>
                <a:lnTo>
                  <a:pt x="0" y="700"/>
                </a:lnTo>
                <a:lnTo>
                  <a:pt x="117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7508876" y="4102895"/>
            <a:ext cx="377825" cy="377825"/>
          </a:xfrm>
          <a:custGeom>
            <a:avLst/>
            <a:gdLst>
              <a:gd name="T0" fmla="*/ 932 w 1051"/>
              <a:gd name="T1" fmla="*/ 933 h 1051"/>
              <a:gd name="T2" fmla="*/ 932 w 1051"/>
              <a:gd name="T3" fmla="*/ 118 h 1051"/>
              <a:gd name="T4" fmla="*/ 525 w 1051"/>
              <a:gd name="T5" fmla="*/ 118 h 1051"/>
              <a:gd name="T6" fmla="*/ 525 w 1051"/>
              <a:gd name="T7" fmla="*/ 468 h 1051"/>
              <a:gd name="T8" fmla="*/ 932 w 1051"/>
              <a:gd name="T9" fmla="*/ 933 h 1051"/>
              <a:gd name="T10" fmla="*/ 932 w 1051"/>
              <a:gd name="T11" fmla="*/ 0 h 1051"/>
              <a:gd name="T12" fmla="*/ 1050 w 1051"/>
              <a:gd name="T13" fmla="*/ 118 h 1051"/>
              <a:gd name="T14" fmla="*/ 1050 w 1051"/>
              <a:gd name="T15" fmla="*/ 933 h 1051"/>
              <a:gd name="T16" fmla="*/ 932 w 1051"/>
              <a:gd name="T17" fmla="*/ 1050 h 1051"/>
              <a:gd name="T18" fmla="*/ 117 w 1051"/>
              <a:gd name="T19" fmla="*/ 1050 h 1051"/>
              <a:gd name="T20" fmla="*/ 0 w 1051"/>
              <a:gd name="T21" fmla="*/ 933 h 1051"/>
              <a:gd name="T22" fmla="*/ 0 w 1051"/>
              <a:gd name="T23" fmla="*/ 118 h 1051"/>
              <a:gd name="T24" fmla="*/ 117 w 1051"/>
              <a:gd name="T25" fmla="*/ 0 h 1051"/>
              <a:gd name="T26" fmla="*/ 932 w 1051"/>
              <a:gd name="T27" fmla="*/ 0 h 1051"/>
              <a:gd name="T28" fmla="*/ 525 w 1051"/>
              <a:gd name="T29" fmla="*/ 468 h 1051"/>
              <a:gd name="T30" fmla="*/ 117 w 1051"/>
              <a:gd name="T31" fmla="*/ 933 h 1051"/>
              <a:gd name="T32" fmla="*/ 525 w 1051"/>
              <a:gd name="T33" fmla="*/ 933 h 1051"/>
              <a:gd name="T34" fmla="*/ 525 w 1051"/>
              <a:gd name="T35" fmla="*/ 46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51" h="1051">
                <a:moveTo>
                  <a:pt x="932" y="933"/>
                </a:moveTo>
                <a:lnTo>
                  <a:pt x="932" y="118"/>
                </a:lnTo>
                <a:lnTo>
                  <a:pt x="525" y="118"/>
                </a:lnTo>
                <a:lnTo>
                  <a:pt x="525" y="468"/>
                </a:lnTo>
                <a:lnTo>
                  <a:pt x="932" y="933"/>
                </a:lnTo>
                <a:close/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933"/>
                </a:lnTo>
                <a:cubicBezTo>
                  <a:pt x="1050" y="995"/>
                  <a:pt x="995" y="1050"/>
                  <a:pt x="932" y="1050"/>
                </a:cubicBezTo>
                <a:lnTo>
                  <a:pt x="117" y="1050"/>
                </a:lnTo>
                <a:cubicBezTo>
                  <a:pt x="55" y="1050"/>
                  <a:pt x="0" y="995"/>
                  <a:pt x="0" y="933"/>
                </a:cubicBezTo>
                <a:lnTo>
                  <a:pt x="0" y="118"/>
                </a:lnTo>
                <a:cubicBezTo>
                  <a:pt x="0" y="55"/>
                  <a:pt x="55" y="0"/>
                  <a:pt x="117" y="0"/>
                </a:cubicBezTo>
                <a:lnTo>
                  <a:pt x="932" y="0"/>
                </a:lnTo>
                <a:close/>
                <a:moveTo>
                  <a:pt x="525" y="468"/>
                </a:moveTo>
                <a:lnTo>
                  <a:pt x="117" y="933"/>
                </a:lnTo>
                <a:lnTo>
                  <a:pt x="525" y="933"/>
                </a:lnTo>
                <a:lnTo>
                  <a:pt x="525" y="4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0" name="Freeform 59"/>
          <p:cNvSpPr>
            <a:spLocks noChangeArrowheads="1"/>
          </p:cNvSpPr>
          <p:nvPr/>
        </p:nvSpPr>
        <p:spPr bwMode="auto">
          <a:xfrm>
            <a:off x="8535987" y="4061619"/>
            <a:ext cx="463550" cy="463550"/>
          </a:xfrm>
          <a:custGeom>
            <a:avLst/>
            <a:gdLst>
              <a:gd name="T0" fmla="*/ 818 w 1287"/>
              <a:gd name="T1" fmla="*/ 467 h 1286"/>
              <a:gd name="T2" fmla="*/ 818 w 1287"/>
              <a:gd name="T3" fmla="*/ 350 h 1286"/>
              <a:gd name="T4" fmla="*/ 700 w 1287"/>
              <a:gd name="T5" fmla="*/ 350 h 1286"/>
              <a:gd name="T6" fmla="*/ 700 w 1287"/>
              <a:gd name="T7" fmla="*/ 467 h 1286"/>
              <a:gd name="T8" fmla="*/ 818 w 1287"/>
              <a:gd name="T9" fmla="*/ 467 h 1286"/>
              <a:gd name="T10" fmla="*/ 818 w 1287"/>
              <a:gd name="T11" fmla="*/ 235 h 1286"/>
              <a:gd name="T12" fmla="*/ 936 w 1287"/>
              <a:gd name="T13" fmla="*/ 350 h 1286"/>
              <a:gd name="T14" fmla="*/ 936 w 1287"/>
              <a:gd name="T15" fmla="*/ 700 h 1286"/>
              <a:gd name="T16" fmla="*/ 818 w 1287"/>
              <a:gd name="T17" fmla="*/ 817 h 1286"/>
              <a:gd name="T18" fmla="*/ 586 w 1287"/>
              <a:gd name="T19" fmla="*/ 817 h 1286"/>
              <a:gd name="T20" fmla="*/ 586 w 1287"/>
              <a:gd name="T21" fmla="*/ 700 h 1286"/>
              <a:gd name="T22" fmla="*/ 818 w 1287"/>
              <a:gd name="T23" fmla="*/ 700 h 1286"/>
              <a:gd name="T24" fmla="*/ 818 w 1287"/>
              <a:gd name="T25" fmla="*/ 585 h 1286"/>
              <a:gd name="T26" fmla="*/ 700 w 1287"/>
              <a:gd name="T27" fmla="*/ 585 h 1286"/>
              <a:gd name="T28" fmla="*/ 586 w 1287"/>
              <a:gd name="T29" fmla="*/ 467 h 1286"/>
              <a:gd name="T30" fmla="*/ 586 w 1287"/>
              <a:gd name="T31" fmla="*/ 350 h 1286"/>
              <a:gd name="T32" fmla="*/ 700 w 1287"/>
              <a:gd name="T33" fmla="*/ 235 h 1286"/>
              <a:gd name="T34" fmla="*/ 818 w 1287"/>
              <a:gd name="T35" fmla="*/ 235 h 1286"/>
              <a:gd name="T36" fmla="*/ 1168 w 1287"/>
              <a:gd name="T37" fmla="*/ 935 h 1286"/>
              <a:gd name="T38" fmla="*/ 1168 w 1287"/>
              <a:gd name="T39" fmla="*/ 117 h 1286"/>
              <a:gd name="T40" fmla="*/ 350 w 1287"/>
              <a:gd name="T41" fmla="*/ 117 h 1286"/>
              <a:gd name="T42" fmla="*/ 350 w 1287"/>
              <a:gd name="T43" fmla="*/ 935 h 1286"/>
              <a:gd name="T44" fmla="*/ 1168 w 1287"/>
              <a:gd name="T45" fmla="*/ 935 h 1286"/>
              <a:gd name="T46" fmla="*/ 1168 w 1287"/>
              <a:gd name="T47" fmla="*/ 0 h 1286"/>
              <a:gd name="T48" fmla="*/ 1286 w 1287"/>
              <a:gd name="T49" fmla="*/ 117 h 1286"/>
              <a:gd name="T50" fmla="*/ 1286 w 1287"/>
              <a:gd name="T51" fmla="*/ 935 h 1286"/>
              <a:gd name="T52" fmla="*/ 1168 w 1287"/>
              <a:gd name="T53" fmla="*/ 1050 h 1286"/>
              <a:gd name="T54" fmla="*/ 350 w 1287"/>
              <a:gd name="T55" fmla="*/ 1050 h 1286"/>
              <a:gd name="T56" fmla="*/ 236 w 1287"/>
              <a:gd name="T57" fmla="*/ 935 h 1286"/>
              <a:gd name="T58" fmla="*/ 236 w 1287"/>
              <a:gd name="T59" fmla="*/ 117 h 1286"/>
              <a:gd name="T60" fmla="*/ 350 w 1287"/>
              <a:gd name="T61" fmla="*/ 0 h 1286"/>
              <a:gd name="T62" fmla="*/ 1168 w 1287"/>
              <a:gd name="T63" fmla="*/ 0 h 1286"/>
              <a:gd name="T64" fmla="*/ 118 w 1287"/>
              <a:gd name="T65" fmla="*/ 235 h 1286"/>
              <a:gd name="T66" fmla="*/ 118 w 1287"/>
              <a:gd name="T67" fmla="*/ 1167 h 1286"/>
              <a:gd name="T68" fmla="*/ 1050 w 1287"/>
              <a:gd name="T69" fmla="*/ 1167 h 1286"/>
              <a:gd name="T70" fmla="*/ 1050 w 1287"/>
              <a:gd name="T71" fmla="*/ 1285 h 1286"/>
              <a:gd name="T72" fmla="*/ 118 w 1287"/>
              <a:gd name="T73" fmla="*/ 1285 h 1286"/>
              <a:gd name="T74" fmla="*/ 0 w 1287"/>
              <a:gd name="T75" fmla="*/ 1167 h 1286"/>
              <a:gd name="T76" fmla="*/ 0 w 1287"/>
              <a:gd name="T77" fmla="*/ 235 h 1286"/>
              <a:gd name="T78" fmla="*/ 118 w 1287"/>
              <a:gd name="T79" fmla="*/ 23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87" h="1286">
                <a:moveTo>
                  <a:pt x="818" y="467"/>
                </a:moveTo>
                <a:lnTo>
                  <a:pt x="818" y="350"/>
                </a:lnTo>
                <a:lnTo>
                  <a:pt x="700" y="350"/>
                </a:lnTo>
                <a:lnTo>
                  <a:pt x="700" y="467"/>
                </a:lnTo>
                <a:lnTo>
                  <a:pt x="818" y="467"/>
                </a:lnTo>
                <a:close/>
                <a:moveTo>
                  <a:pt x="818" y="235"/>
                </a:moveTo>
                <a:cubicBezTo>
                  <a:pt x="881" y="235"/>
                  <a:pt x="936" y="284"/>
                  <a:pt x="936" y="350"/>
                </a:cubicBezTo>
                <a:lnTo>
                  <a:pt x="936" y="700"/>
                </a:lnTo>
                <a:cubicBezTo>
                  <a:pt x="936" y="765"/>
                  <a:pt x="881" y="817"/>
                  <a:pt x="818" y="817"/>
                </a:cubicBezTo>
                <a:lnTo>
                  <a:pt x="586" y="817"/>
                </a:lnTo>
                <a:lnTo>
                  <a:pt x="586" y="700"/>
                </a:lnTo>
                <a:lnTo>
                  <a:pt x="818" y="700"/>
                </a:lnTo>
                <a:lnTo>
                  <a:pt x="818" y="585"/>
                </a:lnTo>
                <a:lnTo>
                  <a:pt x="700" y="585"/>
                </a:lnTo>
                <a:cubicBezTo>
                  <a:pt x="638" y="585"/>
                  <a:pt x="586" y="533"/>
                  <a:pt x="586" y="467"/>
                </a:cubicBezTo>
                <a:lnTo>
                  <a:pt x="586" y="350"/>
                </a:lnTo>
                <a:cubicBezTo>
                  <a:pt x="586" y="284"/>
                  <a:pt x="638" y="235"/>
                  <a:pt x="700" y="235"/>
                </a:cubicBezTo>
                <a:lnTo>
                  <a:pt x="818" y="235"/>
                </a:lnTo>
                <a:close/>
                <a:moveTo>
                  <a:pt x="1168" y="935"/>
                </a:moveTo>
                <a:lnTo>
                  <a:pt x="1168" y="117"/>
                </a:lnTo>
                <a:lnTo>
                  <a:pt x="350" y="117"/>
                </a:lnTo>
                <a:lnTo>
                  <a:pt x="350" y="935"/>
                </a:lnTo>
                <a:lnTo>
                  <a:pt x="1168" y="935"/>
                </a:lnTo>
                <a:close/>
                <a:moveTo>
                  <a:pt x="1168" y="0"/>
                </a:moveTo>
                <a:cubicBezTo>
                  <a:pt x="1231" y="0"/>
                  <a:pt x="1286" y="54"/>
                  <a:pt x="1286" y="117"/>
                </a:cubicBezTo>
                <a:lnTo>
                  <a:pt x="1286" y="935"/>
                </a:lnTo>
                <a:cubicBezTo>
                  <a:pt x="1286" y="998"/>
                  <a:pt x="1231" y="1050"/>
                  <a:pt x="1168" y="1050"/>
                </a:cubicBezTo>
                <a:lnTo>
                  <a:pt x="350" y="1050"/>
                </a:lnTo>
                <a:cubicBezTo>
                  <a:pt x="288" y="1050"/>
                  <a:pt x="236" y="998"/>
                  <a:pt x="236" y="935"/>
                </a:cubicBezTo>
                <a:lnTo>
                  <a:pt x="236" y="117"/>
                </a:lnTo>
                <a:cubicBezTo>
                  <a:pt x="236" y="54"/>
                  <a:pt x="288" y="0"/>
                  <a:pt x="350" y="0"/>
                </a:cubicBezTo>
                <a:lnTo>
                  <a:pt x="1168" y="0"/>
                </a:lnTo>
                <a:close/>
                <a:moveTo>
                  <a:pt x="118" y="235"/>
                </a:moveTo>
                <a:lnTo>
                  <a:pt x="118" y="1167"/>
                </a:lnTo>
                <a:lnTo>
                  <a:pt x="1050" y="1167"/>
                </a:lnTo>
                <a:lnTo>
                  <a:pt x="1050" y="1285"/>
                </a:lnTo>
                <a:lnTo>
                  <a:pt x="118" y="1285"/>
                </a:lnTo>
                <a:cubicBezTo>
                  <a:pt x="55" y="1285"/>
                  <a:pt x="0" y="1230"/>
                  <a:pt x="0" y="1167"/>
                </a:cubicBezTo>
                <a:lnTo>
                  <a:pt x="0" y="235"/>
                </a:lnTo>
                <a:lnTo>
                  <a:pt x="118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1" name="Freeform 60"/>
          <p:cNvSpPr>
            <a:spLocks noChangeArrowheads="1"/>
          </p:cNvSpPr>
          <p:nvPr/>
        </p:nvSpPr>
        <p:spPr bwMode="auto">
          <a:xfrm>
            <a:off x="9604374" y="4061619"/>
            <a:ext cx="463550" cy="463550"/>
          </a:xfrm>
          <a:custGeom>
            <a:avLst/>
            <a:gdLst>
              <a:gd name="T0" fmla="*/ 1167 w 1286"/>
              <a:gd name="T1" fmla="*/ 467 h 1286"/>
              <a:gd name="T2" fmla="*/ 1167 w 1286"/>
              <a:gd name="T3" fmla="*/ 117 h 1286"/>
              <a:gd name="T4" fmla="*/ 350 w 1286"/>
              <a:gd name="T5" fmla="*/ 117 h 1286"/>
              <a:gd name="T6" fmla="*/ 350 w 1286"/>
              <a:gd name="T7" fmla="*/ 935 h 1286"/>
              <a:gd name="T8" fmla="*/ 1167 w 1286"/>
              <a:gd name="T9" fmla="*/ 935 h 1286"/>
              <a:gd name="T10" fmla="*/ 1167 w 1286"/>
              <a:gd name="T11" fmla="*/ 585 h 1286"/>
              <a:gd name="T12" fmla="*/ 1050 w 1286"/>
              <a:gd name="T13" fmla="*/ 585 h 1286"/>
              <a:gd name="T14" fmla="*/ 1050 w 1286"/>
              <a:gd name="T15" fmla="*/ 700 h 1286"/>
              <a:gd name="T16" fmla="*/ 935 w 1286"/>
              <a:gd name="T17" fmla="*/ 700 h 1286"/>
              <a:gd name="T18" fmla="*/ 935 w 1286"/>
              <a:gd name="T19" fmla="*/ 585 h 1286"/>
              <a:gd name="T20" fmla="*/ 817 w 1286"/>
              <a:gd name="T21" fmla="*/ 585 h 1286"/>
              <a:gd name="T22" fmla="*/ 817 w 1286"/>
              <a:gd name="T23" fmla="*/ 467 h 1286"/>
              <a:gd name="T24" fmla="*/ 935 w 1286"/>
              <a:gd name="T25" fmla="*/ 467 h 1286"/>
              <a:gd name="T26" fmla="*/ 935 w 1286"/>
              <a:gd name="T27" fmla="*/ 350 h 1286"/>
              <a:gd name="T28" fmla="*/ 1050 w 1286"/>
              <a:gd name="T29" fmla="*/ 350 h 1286"/>
              <a:gd name="T30" fmla="*/ 1050 w 1286"/>
              <a:gd name="T31" fmla="*/ 467 h 1286"/>
              <a:gd name="T32" fmla="*/ 1167 w 1286"/>
              <a:gd name="T33" fmla="*/ 467 h 1286"/>
              <a:gd name="T34" fmla="*/ 1167 w 1286"/>
              <a:gd name="T35" fmla="*/ 0 h 1286"/>
              <a:gd name="T36" fmla="*/ 1285 w 1286"/>
              <a:gd name="T37" fmla="*/ 117 h 1286"/>
              <a:gd name="T38" fmla="*/ 1285 w 1286"/>
              <a:gd name="T39" fmla="*/ 935 h 1286"/>
              <a:gd name="T40" fmla="*/ 1167 w 1286"/>
              <a:gd name="T41" fmla="*/ 1050 h 1286"/>
              <a:gd name="T42" fmla="*/ 350 w 1286"/>
              <a:gd name="T43" fmla="*/ 1050 h 1286"/>
              <a:gd name="T44" fmla="*/ 235 w 1286"/>
              <a:gd name="T45" fmla="*/ 935 h 1286"/>
              <a:gd name="T46" fmla="*/ 235 w 1286"/>
              <a:gd name="T47" fmla="*/ 117 h 1286"/>
              <a:gd name="T48" fmla="*/ 350 w 1286"/>
              <a:gd name="T49" fmla="*/ 0 h 1286"/>
              <a:gd name="T50" fmla="*/ 1167 w 1286"/>
              <a:gd name="T51" fmla="*/ 0 h 1286"/>
              <a:gd name="T52" fmla="*/ 585 w 1286"/>
              <a:gd name="T53" fmla="*/ 467 h 1286"/>
              <a:gd name="T54" fmla="*/ 642 w 1286"/>
              <a:gd name="T55" fmla="*/ 467 h 1286"/>
              <a:gd name="T56" fmla="*/ 642 w 1286"/>
              <a:gd name="T57" fmla="*/ 410 h 1286"/>
              <a:gd name="T58" fmla="*/ 585 w 1286"/>
              <a:gd name="T59" fmla="*/ 410 h 1286"/>
              <a:gd name="T60" fmla="*/ 585 w 1286"/>
              <a:gd name="T61" fmla="*/ 467 h 1286"/>
              <a:gd name="T62" fmla="*/ 760 w 1286"/>
              <a:gd name="T63" fmla="*/ 642 h 1286"/>
              <a:gd name="T64" fmla="*/ 642 w 1286"/>
              <a:gd name="T65" fmla="*/ 760 h 1286"/>
              <a:gd name="T66" fmla="*/ 467 w 1286"/>
              <a:gd name="T67" fmla="*/ 760 h 1286"/>
              <a:gd name="T68" fmla="*/ 467 w 1286"/>
              <a:gd name="T69" fmla="*/ 642 h 1286"/>
              <a:gd name="T70" fmla="*/ 642 w 1286"/>
              <a:gd name="T71" fmla="*/ 642 h 1286"/>
              <a:gd name="T72" fmla="*/ 642 w 1286"/>
              <a:gd name="T73" fmla="*/ 585 h 1286"/>
              <a:gd name="T74" fmla="*/ 585 w 1286"/>
              <a:gd name="T75" fmla="*/ 585 h 1286"/>
              <a:gd name="T76" fmla="*/ 467 w 1286"/>
              <a:gd name="T77" fmla="*/ 467 h 1286"/>
              <a:gd name="T78" fmla="*/ 467 w 1286"/>
              <a:gd name="T79" fmla="*/ 410 h 1286"/>
              <a:gd name="T80" fmla="*/ 585 w 1286"/>
              <a:gd name="T81" fmla="*/ 292 h 1286"/>
              <a:gd name="T82" fmla="*/ 642 w 1286"/>
              <a:gd name="T83" fmla="*/ 292 h 1286"/>
              <a:gd name="T84" fmla="*/ 760 w 1286"/>
              <a:gd name="T85" fmla="*/ 410 h 1286"/>
              <a:gd name="T86" fmla="*/ 760 w 1286"/>
              <a:gd name="T87" fmla="*/ 642 h 1286"/>
              <a:gd name="T88" fmla="*/ 117 w 1286"/>
              <a:gd name="T89" fmla="*/ 235 h 1286"/>
              <a:gd name="T90" fmla="*/ 117 w 1286"/>
              <a:gd name="T91" fmla="*/ 1167 h 1286"/>
              <a:gd name="T92" fmla="*/ 1050 w 1286"/>
              <a:gd name="T93" fmla="*/ 1167 h 1286"/>
              <a:gd name="T94" fmla="*/ 1050 w 1286"/>
              <a:gd name="T95" fmla="*/ 1285 h 1286"/>
              <a:gd name="T96" fmla="*/ 117 w 1286"/>
              <a:gd name="T97" fmla="*/ 1285 h 1286"/>
              <a:gd name="T98" fmla="*/ 0 w 1286"/>
              <a:gd name="T99" fmla="*/ 1167 h 1286"/>
              <a:gd name="T100" fmla="*/ 0 w 1286"/>
              <a:gd name="T101" fmla="*/ 235 h 1286"/>
              <a:gd name="T102" fmla="*/ 117 w 1286"/>
              <a:gd name="T103" fmla="*/ 23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286" h="1286">
                <a:moveTo>
                  <a:pt x="1167" y="467"/>
                </a:moveTo>
                <a:lnTo>
                  <a:pt x="1167" y="117"/>
                </a:lnTo>
                <a:lnTo>
                  <a:pt x="350" y="117"/>
                </a:lnTo>
                <a:lnTo>
                  <a:pt x="350" y="935"/>
                </a:lnTo>
                <a:lnTo>
                  <a:pt x="1167" y="935"/>
                </a:lnTo>
                <a:lnTo>
                  <a:pt x="1167" y="585"/>
                </a:lnTo>
                <a:lnTo>
                  <a:pt x="1050" y="585"/>
                </a:lnTo>
                <a:lnTo>
                  <a:pt x="1050" y="700"/>
                </a:lnTo>
                <a:lnTo>
                  <a:pt x="935" y="700"/>
                </a:lnTo>
                <a:lnTo>
                  <a:pt x="935" y="585"/>
                </a:lnTo>
                <a:lnTo>
                  <a:pt x="817" y="585"/>
                </a:lnTo>
                <a:lnTo>
                  <a:pt x="817" y="467"/>
                </a:lnTo>
                <a:lnTo>
                  <a:pt x="935" y="467"/>
                </a:lnTo>
                <a:lnTo>
                  <a:pt x="935" y="350"/>
                </a:lnTo>
                <a:lnTo>
                  <a:pt x="1050" y="350"/>
                </a:lnTo>
                <a:lnTo>
                  <a:pt x="1050" y="467"/>
                </a:lnTo>
                <a:lnTo>
                  <a:pt x="1167" y="467"/>
                </a:lnTo>
                <a:close/>
                <a:moveTo>
                  <a:pt x="1167" y="0"/>
                </a:moveTo>
                <a:cubicBezTo>
                  <a:pt x="1230" y="0"/>
                  <a:pt x="1285" y="54"/>
                  <a:pt x="1285" y="117"/>
                </a:cubicBezTo>
                <a:lnTo>
                  <a:pt x="1285" y="935"/>
                </a:lnTo>
                <a:cubicBezTo>
                  <a:pt x="1285" y="998"/>
                  <a:pt x="1230" y="1050"/>
                  <a:pt x="1167" y="1050"/>
                </a:cubicBezTo>
                <a:lnTo>
                  <a:pt x="350" y="1050"/>
                </a:lnTo>
                <a:cubicBezTo>
                  <a:pt x="287" y="1050"/>
                  <a:pt x="235" y="998"/>
                  <a:pt x="235" y="935"/>
                </a:cubicBezTo>
                <a:lnTo>
                  <a:pt x="235" y="117"/>
                </a:lnTo>
                <a:cubicBezTo>
                  <a:pt x="235" y="54"/>
                  <a:pt x="287" y="0"/>
                  <a:pt x="350" y="0"/>
                </a:cubicBezTo>
                <a:lnTo>
                  <a:pt x="1167" y="0"/>
                </a:lnTo>
                <a:close/>
                <a:moveTo>
                  <a:pt x="585" y="467"/>
                </a:moveTo>
                <a:lnTo>
                  <a:pt x="642" y="467"/>
                </a:lnTo>
                <a:lnTo>
                  <a:pt x="642" y="410"/>
                </a:lnTo>
                <a:lnTo>
                  <a:pt x="585" y="410"/>
                </a:lnTo>
                <a:lnTo>
                  <a:pt x="585" y="467"/>
                </a:lnTo>
                <a:close/>
                <a:moveTo>
                  <a:pt x="760" y="642"/>
                </a:moveTo>
                <a:cubicBezTo>
                  <a:pt x="760" y="708"/>
                  <a:pt x="705" y="760"/>
                  <a:pt x="642" y="760"/>
                </a:cubicBezTo>
                <a:lnTo>
                  <a:pt x="467" y="760"/>
                </a:lnTo>
                <a:lnTo>
                  <a:pt x="467" y="642"/>
                </a:lnTo>
                <a:lnTo>
                  <a:pt x="642" y="642"/>
                </a:lnTo>
                <a:lnTo>
                  <a:pt x="642" y="585"/>
                </a:lnTo>
                <a:lnTo>
                  <a:pt x="585" y="585"/>
                </a:lnTo>
                <a:cubicBezTo>
                  <a:pt x="522" y="585"/>
                  <a:pt x="467" y="533"/>
                  <a:pt x="467" y="467"/>
                </a:cubicBezTo>
                <a:lnTo>
                  <a:pt x="467" y="410"/>
                </a:lnTo>
                <a:cubicBezTo>
                  <a:pt x="467" y="344"/>
                  <a:pt x="522" y="292"/>
                  <a:pt x="585" y="292"/>
                </a:cubicBezTo>
                <a:lnTo>
                  <a:pt x="642" y="292"/>
                </a:lnTo>
                <a:cubicBezTo>
                  <a:pt x="705" y="292"/>
                  <a:pt x="760" y="344"/>
                  <a:pt x="760" y="410"/>
                </a:cubicBezTo>
                <a:lnTo>
                  <a:pt x="760" y="642"/>
                </a:lnTo>
                <a:close/>
                <a:moveTo>
                  <a:pt x="117" y="235"/>
                </a:moveTo>
                <a:lnTo>
                  <a:pt x="117" y="1167"/>
                </a:lnTo>
                <a:lnTo>
                  <a:pt x="1050" y="1167"/>
                </a:lnTo>
                <a:lnTo>
                  <a:pt x="1050" y="1285"/>
                </a:lnTo>
                <a:lnTo>
                  <a:pt x="117" y="1285"/>
                </a:lnTo>
                <a:cubicBezTo>
                  <a:pt x="54" y="1285"/>
                  <a:pt x="0" y="1230"/>
                  <a:pt x="0" y="1167"/>
                </a:cubicBezTo>
                <a:lnTo>
                  <a:pt x="0" y="235"/>
                </a:lnTo>
                <a:lnTo>
                  <a:pt x="117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10672762" y="4061619"/>
            <a:ext cx="463550" cy="463550"/>
          </a:xfrm>
          <a:custGeom>
            <a:avLst/>
            <a:gdLst>
              <a:gd name="T0" fmla="*/ 700 w 1286"/>
              <a:gd name="T1" fmla="*/ 585 h 1286"/>
              <a:gd name="T2" fmla="*/ 700 w 1286"/>
              <a:gd name="T3" fmla="*/ 700 h 1286"/>
              <a:gd name="T4" fmla="*/ 817 w 1286"/>
              <a:gd name="T5" fmla="*/ 700 h 1286"/>
              <a:gd name="T6" fmla="*/ 817 w 1286"/>
              <a:gd name="T7" fmla="*/ 585 h 1286"/>
              <a:gd name="T8" fmla="*/ 700 w 1286"/>
              <a:gd name="T9" fmla="*/ 585 h 1286"/>
              <a:gd name="T10" fmla="*/ 700 w 1286"/>
              <a:gd name="T11" fmla="*/ 350 h 1286"/>
              <a:gd name="T12" fmla="*/ 700 w 1286"/>
              <a:gd name="T13" fmla="*/ 467 h 1286"/>
              <a:gd name="T14" fmla="*/ 817 w 1286"/>
              <a:gd name="T15" fmla="*/ 467 h 1286"/>
              <a:gd name="T16" fmla="*/ 817 w 1286"/>
              <a:gd name="T17" fmla="*/ 350 h 1286"/>
              <a:gd name="T18" fmla="*/ 700 w 1286"/>
              <a:gd name="T19" fmla="*/ 350 h 1286"/>
              <a:gd name="T20" fmla="*/ 700 w 1286"/>
              <a:gd name="T21" fmla="*/ 817 h 1286"/>
              <a:gd name="T22" fmla="*/ 585 w 1286"/>
              <a:gd name="T23" fmla="*/ 700 h 1286"/>
              <a:gd name="T24" fmla="*/ 585 w 1286"/>
              <a:gd name="T25" fmla="*/ 612 h 1286"/>
              <a:gd name="T26" fmla="*/ 673 w 1286"/>
              <a:gd name="T27" fmla="*/ 525 h 1286"/>
              <a:gd name="T28" fmla="*/ 585 w 1286"/>
              <a:gd name="T29" fmla="*/ 437 h 1286"/>
              <a:gd name="T30" fmla="*/ 585 w 1286"/>
              <a:gd name="T31" fmla="*/ 350 h 1286"/>
              <a:gd name="T32" fmla="*/ 700 w 1286"/>
              <a:gd name="T33" fmla="*/ 235 h 1286"/>
              <a:gd name="T34" fmla="*/ 817 w 1286"/>
              <a:gd name="T35" fmla="*/ 235 h 1286"/>
              <a:gd name="T36" fmla="*/ 935 w 1286"/>
              <a:gd name="T37" fmla="*/ 350 h 1286"/>
              <a:gd name="T38" fmla="*/ 935 w 1286"/>
              <a:gd name="T39" fmla="*/ 437 h 1286"/>
              <a:gd name="T40" fmla="*/ 848 w 1286"/>
              <a:gd name="T41" fmla="*/ 525 h 1286"/>
              <a:gd name="T42" fmla="*/ 935 w 1286"/>
              <a:gd name="T43" fmla="*/ 612 h 1286"/>
              <a:gd name="T44" fmla="*/ 935 w 1286"/>
              <a:gd name="T45" fmla="*/ 700 h 1286"/>
              <a:gd name="T46" fmla="*/ 817 w 1286"/>
              <a:gd name="T47" fmla="*/ 817 h 1286"/>
              <a:gd name="T48" fmla="*/ 700 w 1286"/>
              <a:gd name="T49" fmla="*/ 817 h 1286"/>
              <a:gd name="T50" fmla="*/ 1167 w 1286"/>
              <a:gd name="T51" fmla="*/ 935 h 1286"/>
              <a:gd name="T52" fmla="*/ 1167 w 1286"/>
              <a:gd name="T53" fmla="*/ 117 h 1286"/>
              <a:gd name="T54" fmla="*/ 350 w 1286"/>
              <a:gd name="T55" fmla="*/ 117 h 1286"/>
              <a:gd name="T56" fmla="*/ 350 w 1286"/>
              <a:gd name="T57" fmla="*/ 935 h 1286"/>
              <a:gd name="T58" fmla="*/ 1167 w 1286"/>
              <a:gd name="T59" fmla="*/ 935 h 1286"/>
              <a:gd name="T60" fmla="*/ 1167 w 1286"/>
              <a:gd name="T61" fmla="*/ 0 h 1286"/>
              <a:gd name="T62" fmla="*/ 1285 w 1286"/>
              <a:gd name="T63" fmla="*/ 117 h 1286"/>
              <a:gd name="T64" fmla="*/ 1285 w 1286"/>
              <a:gd name="T65" fmla="*/ 935 h 1286"/>
              <a:gd name="T66" fmla="*/ 1167 w 1286"/>
              <a:gd name="T67" fmla="*/ 1050 h 1286"/>
              <a:gd name="T68" fmla="*/ 350 w 1286"/>
              <a:gd name="T69" fmla="*/ 1050 h 1286"/>
              <a:gd name="T70" fmla="*/ 235 w 1286"/>
              <a:gd name="T71" fmla="*/ 935 h 1286"/>
              <a:gd name="T72" fmla="*/ 235 w 1286"/>
              <a:gd name="T73" fmla="*/ 117 h 1286"/>
              <a:gd name="T74" fmla="*/ 350 w 1286"/>
              <a:gd name="T75" fmla="*/ 0 h 1286"/>
              <a:gd name="T76" fmla="*/ 1167 w 1286"/>
              <a:gd name="T77" fmla="*/ 0 h 1286"/>
              <a:gd name="T78" fmla="*/ 117 w 1286"/>
              <a:gd name="T79" fmla="*/ 235 h 1286"/>
              <a:gd name="T80" fmla="*/ 117 w 1286"/>
              <a:gd name="T81" fmla="*/ 1167 h 1286"/>
              <a:gd name="T82" fmla="*/ 1050 w 1286"/>
              <a:gd name="T83" fmla="*/ 1167 h 1286"/>
              <a:gd name="T84" fmla="*/ 1050 w 1286"/>
              <a:gd name="T85" fmla="*/ 1285 h 1286"/>
              <a:gd name="T86" fmla="*/ 117 w 1286"/>
              <a:gd name="T87" fmla="*/ 1285 h 1286"/>
              <a:gd name="T88" fmla="*/ 0 w 1286"/>
              <a:gd name="T89" fmla="*/ 1167 h 1286"/>
              <a:gd name="T90" fmla="*/ 0 w 1286"/>
              <a:gd name="T91" fmla="*/ 235 h 1286"/>
              <a:gd name="T92" fmla="*/ 117 w 1286"/>
              <a:gd name="T93" fmla="*/ 23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286" h="1286">
                <a:moveTo>
                  <a:pt x="700" y="585"/>
                </a:moveTo>
                <a:lnTo>
                  <a:pt x="700" y="700"/>
                </a:lnTo>
                <a:lnTo>
                  <a:pt x="817" y="700"/>
                </a:lnTo>
                <a:lnTo>
                  <a:pt x="817" y="585"/>
                </a:lnTo>
                <a:lnTo>
                  <a:pt x="700" y="585"/>
                </a:lnTo>
                <a:close/>
                <a:moveTo>
                  <a:pt x="700" y="350"/>
                </a:moveTo>
                <a:lnTo>
                  <a:pt x="700" y="467"/>
                </a:lnTo>
                <a:lnTo>
                  <a:pt x="817" y="467"/>
                </a:lnTo>
                <a:lnTo>
                  <a:pt x="817" y="350"/>
                </a:lnTo>
                <a:lnTo>
                  <a:pt x="700" y="350"/>
                </a:lnTo>
                <a:close/>
                <a:moveTo>
                  <a:pt x="700" y="817"/>
                </a:moveTo>
                <a:cubicBezTo>
                  <a:pt x="637" y="817"/>
                  <a:pt x="585" y="765"/>
                  <a:pt x="585" y="700"/>
                </a:cubicBezTo>
                <a:lnTo>
                  <a:pt x="585" y="612"/>
                </a:lnTo>
                <a:cubicBezTo>
                  <a:pt x="585" y="563"/>
                  <a:pt x="623" y="525"/>
                  <a:pt x="673" y="525"/>
                </a:cubicBezTo>
                <a:cubicBezTo>
                  <a:pt x="623" y="525"/>
                  <a:pt x="585" y="486"/>
                  <a:pt x="585" y="437"/>
                </a:cubicBezTo>
                <a:lnTo>
                  <a:pt x="585" y="350"/>
                </a:lnTo>
                <a:cubicBezTo>
                  <a:pt x="585" y="284"/>
                  <a:pt x="637" y="235"/>
                  <a:pt x="700" y="235"/>
                </a:cubicBezTo>
                <a:lnTo>
                  <a:pt x="817" y="235"/>
                </a:lnTo>
                <a:cubicBezTo>
                  <a:pt x="880" y="235"/>
                  <a:pt x="935" y="284"/>
                  <a:pt x="935" y="350"/>
                </a:cubicBezTo>
                <a:lnTo>
                  <a:pt x="935" y="437"/>
                </a:lnTo>
                <a:cubicBezTo>
                  <a:pt x="935" y="486"/>
                  <a:pt x="897" y="525"/>
                  <a:pt x="848" y="525"/>
                </a:cubicBezTo>
                <a:cubicBezTo>
                  <a:pt x="897" y="525"/>
                  <a:pt x="935" y="563"/>
                  <a:pt x="935" y="612"/>
                </a:cubicBezTo>
                <a:lnTo>
                  <a:pt x="935" y="700"/>
                </a:lnTo>
                <a:cubicBezTo>
                  <a:pt x="935" y="765"/>
                  <a:pt x="880" y="817"/>
                  <a:pt x="817" y="817"/>
                </a:cubicBezTo>
                <a:lnTo>
                  <a:pt x="700" y="817"/>
                </a:lnTo>
                <a:close/>
                <a:moveTo>
                  <a:pt x="1167" y="935"/>
                </a:moveTo>
                <a:lnTo>
                  <a:pt x="1167" y="117"/>
                </a:lnTo>
                <a:lnTo>
                  <a:pt x="350" y="117"/>
                </a:lnTo>
                <a:lnTo>
                  <a:pt x="350" y="935"/>
                </a:lnTo>
                <a:lnTo>
                  <a:pt x="1167" y="935"/>
                </a:lnTo>
                <a:close/>
                <a:moveTo>
                  <a:pt x="1167" y="0"/>
                </a:moveTo>
                <a:cubicBezTo>
                  <a:pt x="1230" y="0"/>
                  <a:pt x="1285" y="54"/>
                  <a:pt x="1285" y="117"/>
                </a:cubicBezTo>
                <a:lnTo>
                  <a:pt x="1285" y="935"/>
                </a:lnTo>
                <a:cubicBezTo>
                  <a:pt x="1285" y="998"/>
                  <a:pt x="1230" y="1050"/>
                  <a:pt x="1167" y="1050"/>
                </a:cubicBezTo>
                <a:lnTo>
                  <a:pt x="350" y="1050"/>
                </a:lnTo>
                <a:cubicBezTo>
                  <a:pt x="287" y="1050"/>
                  <a:pt x="235" y="998"/>
                  <a:pt x="235" y="935"/>
                </a:cubicBezTo>
                <a:lnTo>
                  <a:pt x="235" y="117"/>
                </a:lnTo>
                <a:cubicBezTo>
                  <a:pt x="235" y="54"/>
                  <a:pt x="287" y="0"/>
                  <a:pt x="350" y="0"/>
                </a:cubicBezTo>
                <a:lnTo>
                  <a:pt x="1167" y="0"/>
                </a:lnTo>
                <a:close/>
                <a:moveTo>
                  <a:pt x="117" y="235"/>
                </a:moveTo>
                <a:lnTo>
                  <a:pt x="117" y="1167"/>
                </a:lnTo>
                <a:lnTo>
                  <a:pt x="1050" y="1167"/>
                </a:lnTo>
                <a:lnTo>
                  <a:pt x="1050" y="1285"/>
                </a:lnTo>
                <a:lnTo>
                  <a:pt x="117" y="1285"/>
                </a:lnTo>
                <a:cubicBezTo>
                  <a:pt x="55" y="1285"/>
                  <a:pt x="0" y="1230"/>
                  <a:pt x="0" y="1167"/>
                </a:cubicBezTo>
                <a:lnTo>
                  <a:pt x="0" y="235"/>
                </a:lnTo>
                <a:lnTo>
                  <a:pt x="117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3" name="Freeform 62"/>
          <p:cNvSpPr>
            <a:spLocks noChangeArrowheads="1"/>
          </p:cNvSpPr>
          <p:nvPr/>
        </p:nvSpPr>
        <p:spPr bwMode="auto">
          <a:xfrm>
            <a:off x="1055687" y="5822157"/>
            <a:ext cx="417512" cy="417513"/>
          </a:xfrm>
          <a:custGeom>
            <a:avLst/>
            <a:gdLst>
              <a:gd name="T0" fmla="*/ 211 w 1160"/>
              <a:gd name="T1" fmla="*/ 1031 h 1160"/>
              <a:gd name="T2" fmla="*/ 293 w 1160"/>
              <a:gd name="T3" fmla="*/ 949 h 1160"/>
              <a:gd name="T4" fmla="*/ 522 w 1160"/>
              <a:gd name="T5" fmla="*/ 1042 h 1160"/>
              <a:gd name="T6" fmla="*/ 522 w 1160"/>
              <a:gd name="T7" fmla="*/ 1159 h 1160"/>
              <a:gd name="T8" fmla="*/ 211 w 1160"/>
              <a:gd name="T9" fmla="*/ 1031 h 1160"/>
              <a:gd name="T10" fmla="*/ 637 w 1160"/>
              <a:gd name="T11" fmla="*/ 1042 h 1160"/>
              <a:gd name="T12" fmla="*/ 864 w 1160"/>
              <a:gd name="T13" fmla="*/ 949 h 1160"/>
              <a:gd name="T14" fmla="*/ 949 w 1160"/>
              <a:gd name="T15" fmla="*/ 1031 h 1160"/>
              <a:gd name="T16" fmla="*/ 637 w 1160"/>
              <a:gd name="T17" fmla="*/ 1159 h 1160"/>
              <a:gd name="T18" fmla="*/ 637 w 1160"/>
              <a:gd name="T19" fmla="*/ 1042 h 1160"/>
              <a:gd name="T20" fmla="*/ 949 w 1160"/>
              <a:gd name="T21" fmla="*/ 867 h 1160"/>
              <a:gd name="T22" fmla="*/ 1042 w 1160"/>
              <a:gd name="T23" fmla="*/ 640 h 1160"/>
              <a:gd name="T24" fmla="*/ 1159 w 1160"/>
              <a:gd name="T25" fmla="*/ 640 h 1160"/>
              <a:gd name="T26" fmla="*/ 1031 w 1160"/>
              <a:gd name="T27" fmla="*/ 949 h 1160"/>
              <a:gd name="T28" fmla="*/ 949 w 1160"/>
              <a:gd name="T29" fmla="*/ 867 h 1160"/>
              <a:gd name="T30" fmla="*/ 755 w 1160"/>
              <a:gd name="T31" fmla="*/ 580 h 1160"/>
              <a:gd name="T32" fmla="*/ 580 w 1160"/>
              <a:gd name="T33" fmla="*/ 755 h 1160"/>
              <a:gd name="T34" fmla="*/ 405 w 1160"/>
              <a:gd name="T35" fmla="*/ 580 h 1160"/>
              <a:gd name="T36" fmla="*/ 580 w 1160"/>
              <a:gd name="T37" fmla="*/ 405 h 1160"/>
              <a:gd name="T38" fmla="*/ 755 w 1160"/>
              <a:gd name="T39" fmla="*/ 580 h 1160"/>
              <a:gd name="T40" fmla="*/ 118 w 1160"/>
              <a:gd name="T41" fmla="*/ 637 h 1160"/>
              <a:gd name="T42" fmla="*/ 211 w 1160"/>
              <a:gd name="T43" fmla="*/ 864 h 1160"/>
              <a:gd name="T44" fmla="*/ 129 w 1160"/>
              <a:gd name="T45" fmla="*/ 949 h 1160"/>
              <a:gd name="T46" fmla="*/ 0 w 1160"/>
              <a:gd name="T47" fmla="*/ 637 h 1160"/>
              <a:gd name="T48" fmla="*/ 118 w 1160"/>
              <a:gd name="T49" fmla="*/ 637 h 1160"/>
              <a:gd name="T50" fmla="*/ 211 w 1160"/>
              <a:gd name="T51" fmla="*/ 292 h 1160"/>
              <a:gd name="T52" fmla="*/ 118 w 1160"/>
              <a:gd name="T53" fmla="*/ 522 h 1160"/>
              <a:gd name="T54" fmla="*/ 0 w 1160"/>
              <a:gd name="T55" fmla="*/ 522 h 1160"/>
              <a:gd name="T56" fmla="*/ 129 w 1160"/>
              <a:gd name="T57" fmla="*/ 210 h 1160"/>
              <a:gd name="T58" fmla="*/ 211 w 1160"/>
              <a:gd name="T59" fmla="*/ 292 h 1160"/>
              <a:gd name="T60" fmla="*/ 1042 w 1160"/>
              <a:gd name="T61" fmla="*/ 522 h 1160"/>
              <a:gd name="T62" fmla="*/ 949 w 1160"/>
              <a:gd name="T63" fmla="*/ 292 h 1160"/>
              <a:gd name="T64" fmla="*/ 1031 w 1160"/>
              <a:gd name="T65" fmla="*/ 210 h 1160"/>
              <a:gd name="T66" fmla="*/ 1159 w 1160"/>
              <a:gd name="T67" fmla="*/ 522 h 1160"/>
              <a:gd name="T68" fmla="*/ 1042 w 1160"/>
              <a:gd name="T69" fmla="*/ 522 h 1160"/>
              <a:gd name="T70" fmla="*/ 949 w 1160"/>
              <a:gd name="T71" fmla="*/ 128 h 1160"/>
              <a:gd name="T72" fmla="*/ 867 w 1160"/>
              <a:gd name="T73" fmla="*/ 210 h 1160"/>
              <a:gd name="T74" fmla="*/ 637 w 1160"/>
              <a:gd name="T75" fmla="*/ 118 h 1160"/>
              <a:gd name="T76" fmla="*/ 637 w 1160"/>
              <a:gd name="T77" fmla="*/ 0 h 1160"/>
              <a:gd name="T78" fmla="*/ 949 w 1160"/>
              <a:gd name="T79" fmla="*/ 128 h 1160"/>
              <a:gd name="T80" fmla="*/ 522 w 1160"/>
              <a:gd name="T81" fmla="*/ 118 h 1160"/>
              <a:gd name="T82" fmla="*/ 293 w 1160"/>
              <a:gd name="T83" fmla="*/ 210 h 1160"/>
              <a:gd name="T84" fmla="*/ 211 w 1160"/>
              <a:gd name="T85" fmla="*/ 128 h 1160"/>
              <a:gd name="T86" fmla="*/ 522 w 1160"/>
              <a:gd name="T87" fmla="*/ 0 h 1160"/>
              <a:gd name="T88" fmla="*/ 522 w 1160"/>
              <a:gd name="T89" fmla="*/ 118 h 1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60" h="1160">
                <a:moveTo>
                  <a:pt x="211" y="1031"/>
                </a:moveTo>
                <a:lnTo>
                  <a:pt x="293" y="949"/>
                </a:lnTo>
                <a:cubicBezTo>
                  <a:pt x="358" y="998"/>
                  <a:pt x="437" y="1031"/>
                  <a:pt x="522" y="1042"/>
                </a:cubicBezTo>
                <a:lnTo>
                  <a:pt x="522" y="1159"/>
                </a:lnTo>
                <a:cubicBezTo>
                  <a:pt x="405" y="1148"/>
                  <a:pt x="298" y="1102"/>
                  <a:pt x="211" y="1031"/>
                </a:cubicBezTo>
                <a:close/>
                <a:moveTo>
                  <a:pt x="637" y="1042"/>
                </a:moveTo>
                <a:cubicBezTo>
                  <a:pt x="722" y="1031"/>
                  <a:pt x="801" y="998"/>
                  <a:pt x="864" y="949"/>
                </a:cubicBezTo>
                <a:lnTo>
                  <a:pt x="949" y="1031"/>
                </a:lnTo>
                <a:cubicBezTo>
                  <a:pt x="861" y="1102"/>
                  <a:pt x="755" y="1148"/>
                  <a:pt x="637" y="1159"/>
                </a:cubicBezTo>
                <a:lnTo>
                  <a:pt x="637" y="1042"/>
                </a:lnTo>
                <a:close/>
                <a:moveTo>
                  <a:pt x="949" y="867"/>
                </a:moveTo>
                <a:cubicBezTo>
                  <a:pt x="998" y="801"/>
                  <a:pt x="1031" y="724"/>
                  <a:pt x="1042" y="640"/>
                </a:cubicBezTo>
                <a:lnTo>
                  <a:pt x="1159" y="640"/>
                </a:lnTo>
                <a:cubicBezTo>
                  <a:pt x="1148" y="757"/>
                  <a:pt x="1102" y="861"/>
                  <a:pt x="1031" y="949"/>
                </a:cubicBezTo>
                <a:lnTo>
                  <a:pt x="949" y="867"/>
                </a:lnTo>
                <a:close/>
                <a:moveTo>
                  <a:pt x="755" y="580"/>
                </a:moveTo>
                <a:cubicBezTo>
                  <a:pt x="755" y="675"/>
                  <a:pt x="675" y="755"/>
                  <a:pt x="580" y="755"/>
                </a:cubicBezTo>
                <a:cubicBezTo>
                  <a:pt x="484" y="755"/>
                  <a:pt x="405" y="675"/>
                  <a:pt x="405" y="580"/>
                </a:cubicBezTo>
                <a:cubicBezTo>
                  <a:pt x="405" y="484"/>
                  <a:pt x="484" y="405"/>
                  <a:pt x="580" y="405"/>
                </a:cubicBezTo>
                <a:cubicBezTo>
                  <a:pt x="675" y="405"/>
                  <a:pt x="755" y="484"/>
                  <a:pt x="755" y="580"/>
                </a:cubicBezTo>
                <a:close/>
                <a:moveTo>
                  <a:pt x="118" y="637"/>
                </a:moveTo>
                <a:cubicBezTo>
                  <a:pt x="129" y="722"/>
                  <a:pt x="161" y="801"/>
                  <a:pt x="211" y="864"/>
                </a:cubicBezTo>
                <a:lnTo>
                  <a:pt x="129" y="949"/>
                </a:lnTo>
                <a:cubicBezTo>
                  <a:pt x="57" y="861"/>
                  <a:pt x="11" y="755"/>
                  <a:pt x="0" y="637"/>
                </a:cubicBezTo>
                <a:lnTo>
                  <a:pt x="118" y="637"/>
                </a:lnTo>
                <a:close/>
                <a:moveTo>
                  <a:pt x="211" y="292"/>
                </a:moveTo>
                <a:cubicBezTo>
                  <a:pt x="161" y="358"/>
                  <a:pt x="129" y="437"/>
                  <a:pt x="118" y="522"/>
                </a:cubicBezTo>
                <a:lnTo>
                  <a:pt x="0" y="522"/>
                </a:lnTo>
                <a:cubicBezTo>
                  <a:pt x="11" y="405"/>
                  <a:pt x="57" y="298"/>
                  <a:pt x="129" y="210"/>
                </a:cubicBezTo>
                <a:lnTo>
                  <a:pt x="211" y="292"/>
                </a:lnTo>
                <a:close/>
                <a:moveTo>
                  <a:pt x="1042" y="522"/>
                </a:moveTo>
                <a:cubicBezTo>
                  <a:pt x="1031" y="437"/>
                  <a:pt x="998" y="358"/>
                  <a:pt x="949" y="292"/>
                </a:cubicBezTo>
                <a:lnTo>
                  <a:pt x="1031" y="210"/>
                </a:lnTo>
                <a:cubicBezTo>
                  <a:pt x="1102" y="298"/>
                  <a:pt x="1148" y="405"/>
                  <a:pt x="1159" y="522"/>
                </a:cubicBezTo>
                <a:lnTo>
                  <a:pt x="1042" y="522"/>
                </a:lnTo>
                <a:close/>
                <a:moveTo>
                  <a:pt x="949" y="128"/>
                </a:moveTo>
                <a:lnTo>
                  <a:pt x="867" y="210"/>
                </a:lnTo>
                <a:cubicBezTo>
                  <a:pt x="801" y="161"/>
                  <a:pt x="722" y="128"/>
                  <a:pt x="637" y="118"/>
                </a:cubicBezTo>
                <a:lnTo>
                  <a:pt x="637" y="0"/>
                </a:lnTo>
                <a:cubicBezTo>
                  <a:pt x="755" y="11"/>
                  <a:pt x="861" y="57"/>
                  <a:pt x="949" y="128"/>
                </a:cubicBezTo>
                <a:close/>
                <a:moveTo>
                  <a:pt x="522" y="118"/>
                </a:moveTo>
                <a:cubicBezTo>
                  <a:pt x="437" y="128"/>
                  <a:pt x="358" y="161"/>
                  <a:pt x="293" y="210"/>
                </a:cubicBezTo>
                <a:lnTo>
                  <a:pt x="211" y="128"/>
                </a:lnTo>
                <a:cubicBezTo>
                  <a:pt x="298" y="57"/>
                  <a:pt x="405" y="11"/>
                  <a:pt x="522" y="0"/>
                </a:cubicBezTo>
                <a:lnTo>
                  <a:pt x="522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4" name="Freeform 63"/>
          <p:cNvSpPr>
            <a:spLocks noChangeArrowheads="1"/>
          </p:cNvSpPr>
          <p:nvPr/>
        </p:nvSpPr>
        <p:spPr bwMode="auto">
          <a:xfrm>
            <a:off x="2108199" y="5798344"/>
            <a:ext cx="463550" cy="463550"/>
          </a:xfrm>
          <a:custGeom>
            <a:avLst/>
            <a:gdLst>
              <a:gd name="T0" fmla="*/ 585 w 1286"/>
              <a:gd name="T1" fmla="*/ 1285 h 1286"/>
              <a:gd name="T2" fmla="*/ 585 w 1286"/>
              <a:gd name="T3" fmla="*/ 935 h 1286"/>
              <a:gd name="T4" fmla="*/ 700 w 1286"/>
              <a:gd name="T5" fmla="*/ 935 h 1286"/>
              <a:gd name="T6" fmla="*/ 700 w 1286"/>
              <a:gd name="T7" fmla="*/ 1285 h 1286"/>
              <a:gd name="T8" fmla="*/ 585 w 1286"/>
              <a:gd name="T9" fmla="*/ 1285 h 1286"/>
              <a:gd name="T10" fmla="*/ 271 w 1286"/>
              <a:gd name="T11" fmla="*/ 932 h 1286"/>
              <a:gd name="T12" fmla="*/ 396 w 1286"/>
              <a:gd name="T13" fmla="*/ 807 h 1286"/>
              <a:gd name="T14" fmla="*/ 478 w 1286"/>
              <a:gd name="T15" fmla="*/ 889 h 1286"/>
              <a:gd name="T16" fmla="*/ 353 w 1286"/>
              <a:gd name="T17" fmla="*/ 1014 h 1286"/>
              <a:gd name="T18" fmla="*/ 271 w 1286"/>
              <a:gd name="T19" fmla="*/ 932 h 1286"/>
              <a:gd name="T20" fmla="*/ 806 w 1286"/>
              <a:gd name="T21" fmla="*/ 889 h 1286"/>
              <a:gd name="T22" fmla="*/ 888 w 1286"/>
              <a:gd name="T23" fmla="*/ 807 h 1286"/>
              <a:gd name="T24" fmla="*/ 1014 w 1286"/>
              <a:gd name="T25" fmla="*/ 932 h 1286"/>
              <a:gd name="T26" fmla="*/ 932 w 1286"/>
              <a:gd name="T27" fmla="*/ 1014 h 1286"/>
              <a:gd name="T28" fmla="*/ 806 w 1286"/>
              <a:gd name="T29" fmla="*/ 889 h 1286"/>
              <a:gd name="T30" fmla="*/ 642 w 1286"/>
              <a:gd name="T31" fmla="*/ 468 h 1286"/>
              <a:gd name="T32" fmla="*/ 817 w 1286"/>
              <a:gd name="T33" fmla="*/ 643 h 1286"/>
              <a:gd name="T34" fmla="*/ 642 w 1286"/>
              <a:gd name="T35" fmla="*/ 818 h 1286"/>
              <a:gd name="T36" fmla="*/ 467 w 1286"/>
              <a:gd name="T37" fmla="*/ 643 h 1286"/>
              <a:gd name="T38" fmla="*/ 642 w 1286"/>
              <a:gd name="T39" fmla="*/ 468 h 1286"/>
              <a:gd name="T40" fmla="*/ 935 w 1286"/>
              <a:gd name="T41" fmla="*/ 585 h 1286"/>
              <a:gd name="T42" fmla="*/ 1285 w 1286"/>
              <a:gd name="T43" fmla="*/ 585 h 1286"/>
              <a:gd name="T44" fmla="*/ 1285 w 1286"/>
              <a:gd name="T45" fmla="*/ 700 h 1286"/>
              <a:gd name="T46" fmla="*/ 935 w 1286"/>
              <a:gd name="T47" fmla="*/ 700 h 1286"/>
              <a:gd name="T48" fmla="*/ 935 w 1286"/>
              <a:gd name="T49" fmla="*/ 585 h 1286"/>
              <a:gd name="T50" fmla="*/ 1014 w 1286"/>
              <a:gd name="T51" fmla="*/ 353 h 1286"/>
              <a:gd name="T52" fmla="*/ 888 w 1286"/>
              <a:gd name="T53" fmla="*/ 479 h 1286"/>
              <a:gd name="T54" fmla="*/ 806 w 1286"/>
              <a:gd name="T55" fmla="*/ 396 h 1286"/>
              <a:gd name="T56" fmla="*/ 932 w 1286"/>
              <a:gd name="T57" fmla="*/ 271 h 1286"/>
              <a:gd name="T58" fmla="*/ 1014 w 1286"/>
              <a:gd name="T59" fmla="*/ 353 h 1286"/>
              <a:gd name="T60" fmla="*/ 700 w 1286"/>
              <a:gd name="T61" fmla="*/ 0 h 1286"/>
              <a:gd name="T62" fmla="*/ 700 w 1286"/>
              <a:gd name="T63" fmla="*/ 350 h 1286"/>
              <a:gd name="T64" fmla="*/ 585 w 1286"/>
              <a:gd name="T65" fmla="*/ 350 h 1286"/>
              <a:gd name="T66" fmla="*/ 585 w 1286"/>
              <a:gd name="T67" fmla="*/ 0 h 1286"/>
              <a:gd name="T68" fmla="*/ 700 w 1286"/>
              <a:gd name="T69" fmla="*/ 0 h 1286"/>
              <a:gd name="T70" fmla="*/ 478 w 1286"/>
              <a:gd name="T71" fmla="*/ 396 h 1286"/>
              <a:gd name="T72" fmla="*/ 396 w 1286"/>
              <a:gd name="T73" fmla="*/ 479 h 1286"/>
              <a:gd name="T74" fmla="*/ 271 w 1286"/>
              <a:gd name="T75" fmla="*/ 353 h 1286"/>
              <a:gd name="T76" fmla="*/ 353 w 1286"/>
              <a:gd name="T77" fmla="*/ 271 h 1286"/>
              <a:gd name="T78" fmla="*/ 478 w 1286"/>
              <a:gd name="T79" fmla="*/ 396 h 1286"/>
              <a:gd name="T80" fmla="*/ 350 w 1286"/>
              <a:gd name="T81" fmla="*/ 585 h 1286"/>
              <a:gd name="T82" fmla="*/ 350 w 1286"/>
              <a:gd name="T83" fmla="*/ 700 h 1286"/>
              <a:gd name="T84" fmla="*/ 0 w 1286"/>
              <a:gd name="T85" fmla="*/ 700 h 1286"/>
              <a:gd name="T86" fmla="*/ 0 w 1286"/>
              <a:gd name="T87" fmla="*/ 585 h 1286"/>
              <a:gd name="T88" fmla="*/ 350 w 1286"/>
              <a:gd name="T89" fmla="*/ 58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286" h="1286">
                <a:moveTo>
                  <a:pt x="585" y="1285"/>
                </a:moveTo>
                <a:lnTo>
                  <a:pt x="585" y="935"/>
                </a:lnTo>
                <a:lnTo>
                  <a:pt x="700" y="935"/>
                </a:lnTo>
                <a:lnTo>
                  <a:pt x="700" y="1285"/>
                </a:lnTo>
                <a:lnTo>
                  <a:pt x="585" y="1285"/>
                </a:lnTo>
                <a:close/>
                <a:moveTo>
                  <a:pt x="271" y="932"/>
                </a:moveTo>
                <a:lnTo>
                  <a:pt x="396" y="807"/>
                </a:lnTo>
                <a:lnTo>
                  <a:pt x="478" y="889"/>
                </a:lnTo>
                <a:lnTo>
                  <a:pt x="353" y="1014"/>
                </a:lnTo>
                <a:lnTo>
                  <a:pt x="271" y="932"/>
                </a:lnTo>
                <a:close/>
                <a:moveTo>
                  <a:pt x="806" y="889"/>
                </a:moveTo>
                <a:lnTo>
                  <a:pt x="888" y="807"/>
                </a:lnTo>
                <a:lnTo>
                  <a:pt x="1014" y="932"/>
                </a:lnTo>
                <a:lnTo>
                  <a:pt x="932" y="1014"/>
                </a:lnTo>
                <a:lnTo>
                  <a:pt x="806" y="889"/>
                </a:lnTo>
                <a:close/>
                <a:moveTo>
                  <a:pt x="642" y="468"/>
                </a:moveTo>
                <a:cubicBezTo>
                  <a:pt x="738" y="468"/>
                  <a:pt x="817" y="548"/>
                  <a:pt x="817" y="643"/>
                </a:cubicBezTo>
                <a:cubicBezTo>
                  <a:pt x="817" y="739"/>
                  <a:pt x="737" y="818"/>
                  <a:pt x="642" y="818"/>
                </a:cubicBezTo>
                <a:cubicBezTo>
                  <a:pt x="546" y="818"/>
                  <a:pt x="467" y="739"/>
                  <a:pt x="467" y="643"/>
                </a:cubicBezTo>
                <a:cubicBezTo>
                  <a:pt x="467" y="548"/>
                  <a:pt x="547" y="468"/>
                  <a:pt x="642" y="468"/>
                </a:cubicBezTo>
                <a:close/>
                <a:moveTo>
                  <a:pt x="935" y="585"/>
                </a:moveTo>
                <a:lnTo>
                  <a:pt x="1285" y="585"/>
                </a:lnTo>
                <a:lnTo>
                  <a:pt x="1285" y="700"/>
                </a:lnTo>
                <a:lnTo>
                  <a:pt x="935" y="700"/>
                </a:lnTo>
                <a:lnTo>
                  <a:pt x="935" y="585"/>
                </a:lnTo>
                <a:close/>
                <a:moveTo>
                  <a:pt x="1014" y="353"/>
                </a:moveTo>
                <a:lnTo>
                  <a:pt x="888" y="479"/>
                </a:lnTo>
                <a:lnTo>
                  <a:pt x="806" y="396"/>
                </a:lnTo>
                <a:lnTo>
                  <a:pt x="932" y="271"/>
                </a:lnTo>
                <a:lnTo>
                  <a:pt x="1014" y="353"/>
                </a:lnTo>
                <a:close/>
                <a:moveTo>
                  <a:pt x="700" y="0"/>
                </a:moveTo>
                <a:lnTo>
                  <a:pt x="700" y="350"/>
                </a:lnTo>
                <a:lnTo>
                  <a:pt x="585" y="350"/>
                </a:lnTo>
                <a:lnTo>
                  <a:pt x="585" y="0"/>
                </a:lnTo>
                <a:lnTo>
                  <a:pt x="700" y="0"/>
                </a:lnTo>
                <a:close/>
                <a:moveTo>
                  <a:pt x="478" y="396"/>
                </a:moveTo>
                <a:lnTo>
                  <a:pt x="396" y="479"/>
                </a:lnTo>
                <a:lnTo>
                  <a:pt x="271" y="353"/>
                </a:lnTo>
                <a:lnTo>
                  <a:pt x="353" y="271"/>
                </a:lnTo>
                <a:lnTo>
                  <a:pt x="478" y="396"/>
                </a:lnTo>
                <a:close/>
                <a:moveTo>
                  <a:pt x="350" y="585"/>
                </a:moveTo>
                <a:lnTo>
                  <a:pt x="350" y="700"/>
                </a:lnTo>
                <a:lnTo>
                  <a:pt x="0" y="700"/>
                </a:lnTo>
                <a:lnTo>
                  <a:pt x="0" y="585"/>
                </a:lnTo>
                <a:lnTo>
                  <a:pt x="350" y="5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5" name="Freeform 64"/>
          <p:cNvSpPr>
            <a:spLocks noChangeArrowheads="1"/>
          </p:cNvSpPr>
          <p:nvPr/>
        </p:nvSpPr>
        <p:spPr bwMode="auto">
          <a:xfrm>
            <a:off x="3255962" y="5852320"/>
            <a:ext cx="315912" cy="357187"/>
          </a:xfrm>
          <a:custGeom>
            <a:avLst/>
            <a:gdLst>
              <a:gd name="T0" fmla="*/ 546 w 876"/>
              <a:gd name="T1" fmla="*/ 118 h 994"/>
              <a:gd name="T2" fmla="*/ 875 w 876"/>
              <a:gd name="T3" fmla="*/ 118 h 994"/>
              <a:gd name="T4" fmla="*/ 875 w 876"/>
              <a:gd name="T5" fmla="*/ 700 h 994"/>
              <a:gd name="T6" fmla="*/ 464 w 876"/>
              <a:gd name="T7" fmla="*/ 700 h 994"/>
              <a:gd name="T8" fmla="*/ 443 w 876"/>
              <a:gd name="T9" fmla="*/ 585 h 994"/>
              <a:gd name="T10" fmla="*/ 114 w 876"/>
              <a:gd name="T11" fmla="*/ 585 h 994"/>
              <a:gd name="T12" fmla="*/ 114 w 876"/>
              <a:gd name="T13" fmla="*/ 993 h 994"/>
              <a:gd name="T14" fmla="*/ 0 w 876"/>
              <a:gd name="T15" fmla="*/ 993 h 994"/>
              <a:gd name="T16" fmla="*/ 0 w 876"/>
              <a:gd name="T17" fmla="*/ 0 h 994"/>
              <a:gd name="T18" fmla="*/ 525 w 876"/>
              <a:gd name="T19" fmla="*/ 0 h 994"/>
              <a:gd name="T20" fmla="*/ 546 w 876"/>
              <a:gd name="T21" fmla="*/ 118 h 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76" h="994">
                <a:moveTo>
                  <a:pt x="546" y="118"/>
                </a:moveTo>
                <a:lnTo>
                  <a:pt x="875" y="118"/>
                </a:lnTo>
                <a:lnTo>
                  <a:pt x="875" y="700"/>
                </a:lnTo>
                <a:lnTo>
                  <a:pt x="464" y="700"/>
                </a:lnTo>
                <a:lnTo>
                  <a:pt x="443" y="585"/>
                </a:lnTo>
                <a:lnTo>
                  <a:pt x="114" y="585"/>
                </a:lnTo>
                <a:lnTo>
                  <a:pt x="114" y="993"/>
                </a:lnTo>
                <a:lnTo>
                  <a:pt x="0" y="993"/>
                </a:lnTo>
                <a:lnTo>
                  <a:pt x="0" y="0"/>
                </a:lnTo>
                <a:lnTo>
                  <a:pt x="525" y="0"/>
                </a:lnTo>
                <a:lnTo>
                  <a:pt x="546" y="11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6" name="Freeform 65"/>
          <p:cNvSpPr>
            <a:spLocks noChangeArrowheads="1"/>
          </p:cNvSpPr>
          <p:nvPr/>
        </p:nvSpPr>
        <p:spPr bwMode="auto">
          <a:xfrm>
            <a:off x="4276724" y="5820569"/>
            <a:ext cx="419100" cy="419100"/>
          </a:xfrm>
          <a:custGeom>
            <a:avLst/>
            <a:gdLst>
              <a:gd name="T0" fmla="*/ 1083 w 1166"/>
              <a:gd name="T1" fmla="*/ 749 h 1166"/>
              <a:gd name="T2" fmla="*/ 1165 w 1166"/>
              <a:gd name="T3" fmla="*/ 834 h 1166"/>
              <a:gd name="T4" fmla="*/ 1042 w 1166"/>
              <a:gd name="T5" fmla="*/ 957 h 1166"/>
              <a:gd name="T6" fmla="*/ 1124 w 1166"/>
              <a:gd name="T7" fmla="*/ 1042 h 1166"/>
              <a:gd name="T8" fmla="*/ 1042 w 1166"/>
              <a:gd name="T9" fmla="*/ 1124 h 1166"/>
              <a:gd name="T10" fmla="*/ 957 w 1166"/>
              <a:gd name="T11" fmla="*/ 1042 h 1166"/>
              <a:gd name="T12" fmla="*/ 834 w 1166"/>
              <a:gd name="T13" fmla="*/ 1165 h 1166"/>
              <a:gd name="T14" fmla="*/ 750 w 1166"/>
              <a:gd name="T15" fmla="*/ 1083 h 1166"/>
              <a:gd name="T16" fmla="*/ 668 w 1166"/>
              <a:gd name="T17" fmla="*/ 1165 h 1166"/>
              <a:gd name="T18" fmla="*/ 583 w 1166"/>
              <a:gd name="T19" fmla="*/ 1083 h 1166"/>
              <a:gd name="T20" fmla="*/ 791 w 1166"/>
              <a:gd name="T21" fmla="*/ 875 h 1166"/>
              <a:gd name="T22" fmla="*/ 290 w 1166"/>
              <a:gd name="T23" fmla="*/ 375 h 1166"/>
              <a:gd name="T24" fmla="*/ 82 w 1166"/>
              <a:gd name="T25" fmla="*/ 583 h 1166"/>
              <a:gd name="T26" fmla="*/ 0 w 1166"/>
              <a:gd name="T27" fmla="*/ 498 h 1166"/>
              <a:gd name="T28" fmla="*/ 82 w 1166"/>
              <a:gd name="T29" fmla="*/ 416 h 1166"/>
              <a:gd name="T30" fmla="*/ 0 w 1166"/>
              <a:gd name="T31" fmla="*/ 331 h 1166"/>
              <a:gd name="T32" fmla="*/ 123 w 1166"/>
              <a:gd name="T33" fmla="*/ 208 h 1166"/>
              <a:gd name="T34" fmla="*/ 41 w 1166"/>
              <a:gd name="T35" fmla="*/ 123 h 1166"/>
              <a:gd name="T36" fmla="*/ 123 w 1166"/>
              <a:gd name="T37" fmla="*/ 41 h 1166"/>
              <a:gd name="T38" fmla="*/ 208 w 1166"/>
              <a:gd name="T39" fmla="*/ 123 h 1166"/>
              <a:gd name="T40" fmla="*/ 331 w 1166"/>
              <a:gd name="T41" fmla="*/ 0 h 1166"/>
              <a:gd name="T42" fmla="*/ 416 w 1166"/>
              <a:gd name="T43" fmla="*/ 82 h 1166"/>
              <a:gd name="T44" fmla="*/ 498 w 1166"/>
              <a:gd name="T45" fmla="*/ 0 h 1166"/>
              <a:gd name="T46" fmla="*/ 583 w 1166"/>
              <a:gd name="T47" fmla="*/ 82 h 1166"/>
              <a:gd name="T48" fmla="*/ 375 w 1166"/>
              <a:gd name="T49" fmla="*/ 290 h 1166"/>
              <a:gd name="T50" fmla="*/ 875 w 1166"/>
              <a:gd name="T51" fmla="*/ 790 h 1166"/>
              <a:gd name="T52" fmla="*/ 1083 w 1166"/>
              <a:gd name="T53" fmla="*/ 583 h 1166"/>
              <a:gd name="T54" fmla="*/ 1165 w 1166"/>
              <a:gd name="T55" fmla="*/ 667 h 1166"/>
              <a:gd name="T56" fmla="*/ 1083 w 1166"/>
              <a:gd name="T57" fmla="*/ 749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166" h="1166">
                <a:moveTo>
                  <a:pt x="1083" y="749"/>
                </a:moveTo>
                <a:lnTo>
                  <a:pt x="1165" y="834"/>
                </a:lnTo>
                <a:lnTo>
                  <a:pt x="1042" y="957"/>
                </a:lnTo>
                <a:lnTo>
                  <a:pt x="1124" y="1042"/>
                </a:lnTo>
                <a:lnTo>
                  <a:pt x="1042" y="1124"/>
                </a:lnTo>
                <a:lnTo>
                  <a:pt x="957" y="1042"/>
                </a:lnTo>
                <a:lnTo>
                  <a:pt x="834" y="1165"/>
                </a:lnTo>
                <a:lnTo>
                  <a:pt x="750" y="1083"/>
                </a:lnTo>
                <a:lnTo>
                  <a:pt x="668" y="1165"/>
                </a:lnTo>
                <a:lnTo>
                  <a:pt x="583" y="1083"/>
                </a:lnTo>
                <a:lnTo>
                  <a:pt x="791" y="875"/>
                </a:lnTo>
                <a:lnTo>
                  <a:pt x="290" y="375"/>
                </a:lnTo>
                <a:lnTo>
                  <a:pt x="82" y="583"/>
                </a:lnTo>
                <a:lnTo>
                  <a:pt x="0" y="498"/>
                </a:lnTo>
                <a:lnTo>
                  <a:pt x="82" y="416"/>
                </a:lnTo>
                <a:lnTo>
                  <a:pt x="0" y="331"/>
                </a:lnTo>
                <a:lnTo>
                  <a:pt x="123" y="208"/>
                </a:lnTo>
                <a:lnTo>
                  <a:pt x="41" y="123"/>
                </a:lnTo>
                <a:lnTo>
                  <a:pt x="123" y="41"/>
                </a:lnTo>
                <a:lnTo>
                  <a:pt x="208" y="123"/>
                </a:lnTo>
                <a:lnTo>
                  <a:pt x="331" y="0"/>
                </a:lnTo>
                <a:lnTo>
                  <a:pt x="416" y="82"/>
                </a:lnTo>
                <a:lnTo>
                  <a:pt x="498" y="0"/>
                </a:lnTo>
                <a:lnTo>
                  <a:pt x="583" y="82"/>
                </a:lnTo>
                <a:lnTo>
                  <a:pt x="375" y="290"/>
                </a:lnTo>
                <a:lnTo>
                  <a:pt x="875" y="790"/>
                </a:lnTo>
                <a:lnTo>
                  <a:pt x="1083" y="583"/>
                </a:lnTo>
                <a:lnTo>
                  <a:pt x="1165" y="667"/>
                </a:lnTo>
                <a:lnTo>
                  <a:pt x="1083" y="74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7" name="Freeform 66"/>
          <p:cNvSpPr>
            <a:spLocks noChangeArrowheads="1"/>
          </p:cNvSpPr>
          <p:nvPr/>
        </p:nvSpPr>
        <p:spPr bwMode="auto">
          <a:xfrm>
            <a:off x="5430839" y="5904707"/>
            <a:ext cx="261937" cy="252412"/>
          </a:xfrm>
          <a:custGeom>
            <a:avLst/>
            <a:gdLst>
              <a:gd name="T0" fmla="*/ 0 w 726"/>
              <a:gd name="T1" fmla="*/ 0 h 701"/>
              <a:gd name="T2" fmla="*/ 118 w 726"/>
              <a:gd name="T3" fmla="*/ 0 h 701"/>
              <a:gd name="T4" fmla="*/ 118 w 726"/>
              <a:gd name="T5" fmla="*/ 700 h 701"/>
              <a:gd name="T6" fmla="*/ 0 w 726"/>
              <a:gd name="T7" fmla="*/ 700 h 701"/>
              <a:gd name="T8" fmla="*/ 0 w 726"/>
              <a:gd name="T9" fmla="*/ 0 h 701"/>
              <a:gd name="T10" fmla="*/ 725 w 726"/>
              <a:gd name="T11" fmla="*/ 617 h 701"/>
              <a:gd name="T12" fmla="*/ 643 w 726"/>
              <a:gd name="T13" fmla="*/ 700 h 701"/>
              <a:gd name="T14" fmla="*/ 293 w 726"/>
              <a:gd name="T15" fmla="*/ 350 h 701"/>
              <a:gd name="T16" fmla="*/ 643 w 726"/>
              <a:gd name="T17" fmla="*/ 0 h 701"/>
              <a:gd name="T18" fmla="*/ 725 w 726"/>
              <a:gd name="T19" fmla="*/ 82 h 701"/>
              <a:gd name="T20" fmla="*/ 457 w 726"/>
              <a:gd name="T21" fmla="*/ 350 h 701"/>
              <a:gd name="T22" fmla="*/ 725 w 726"/>
              <a:gd name="T23" fmla="*/ 617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26" h="701">
                <a:moveTo>
                  <a:pt x="0" y="0"/>
                </a:moveTo>
                <a:lnTo>
                  <a:pt x="118" y="0"/>
                </a:lnTo>
                <a:lnTo>
                  <a:pt x="118" y="700"/>
                </a:lnTo>
                <a:lnTo>
                  <a:pt x="0" y="700"/>
                </a:lnTo>
                <a:lnTo>
                  <a:pt x="0" y="0"/>
                </a:lnTo>
                <a:close/>
                <a:moveTo>
                  <a:pt x="725" y="617"/>
                </a:moveTo>
                <a:lnTo>
                  <a:pt x="643" y="700"/>
                </a:lnTo>
                <a:lnTo>
                  <a:pt x="293" y="350"/>
                </a:lnTo>
                <a:lnTo>
                  <a:pt x="643" y="0"/>
                </a:lnTo>
                <a:lnTo>
                  <a:pt x="725" y="82"/>
                </a:lnTo>
                <a:lnTo>
                  <a:pt x="457" y="350"/>
                </a:lnTo>
                <a:lnTo>
                  <a:pt x="725" y="6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8" name="Freeform 67"/>
          <p:cNvSpPr>
            <a:spLocks noChangeArrowheads="1"/>
          </p:cNvSpPr>
          <p:nvPr/>
        </p:nvSpPr>
        <p:spPr bwMode="auto">
          <a:xfrm>
            <a:off x="6443664" y="5820569"/>
            <a:ext cx="382587" cy="419100"/>
          </a:xfrm>
          <a:custGeom>
            <a:avLst/>
            <a:gdLst>
              <a:gd name="T0" fmla="*/ 694 w 1061"/>
              <a:gd name="T1" fmla="*/ 1165 h 1166"/>
              <a:gd name="T2" fmla="*/ 352 w 1061"/>
              <a:gd name="T3" fmla="*/ 738 h 1166"/>
              <a:gd name="T4" fmla="*/ 710 w 1061"/>
              <a:gd name="T5" fmla="*/ 738 h 1166"/>
              <a:gd name="T6" fmla="*/ 954 w 1061"/>
              <a:gd name="T7" fmla="*/ 738 h 1166"/>
              <a:gd name="T8" fmla="*/ 144 w 1061"/>
              <a:gd name="T9" fmla="*/ 574 h 1166"/>
              <a:gd name="T10" fmla="*/ 150 w 1061"/>
              <a:gd name="T11" fmla="*/ 949 h 1166"/>
              <a:gd name="T12" fmla="*/ 51 w 1061"/>
              <a:gd name="T13" fmla="*/ 738 h 1166"/>
              <a:gd name="T14" fmla="*/ 530 w 1061"/>
              <a:gd name="T15" fmla="*/ 279 h 1166"/>
              <a:gd name="T16" fmla="*/ 831 w 1061"/>
              <a:gd name="T17" fmla="*/ 908 h 1166"/>
              <a:gd name="T18" fmla="*/ 530 w 1061"/>
              <a:gd name="T19" fmla="*/ 624 h 1166"/>
              <a:gd name="T20" fmla="*/ 519 w 1061"/>
              <a:gd name="T21" fmla="*/ 1001 h 1166"/>
              <a:gd name="T22" fmla="*/ 729 w 1061"/>
              <a:gd name="T23" fmla="*/ 1143 h 1166"/>
              <a:gd name="T24" fmla="*/ 557 w 1061"/>
              <a:gd name="T25" fmla="*/ 738 h 1166"/>
              <a:gd name="T26" fmla="*/ 915 w 1061"/>
              <a:gd name="T27" fmla="*/ 1004 h 1166"/>
              <a:gd name="T28" fmla="*/ 820 w 1061"/>
              <a:gd name="T29" fmla="*/ 1045 h 1166"/>
              <a:gd name="T30" fmla="*/ 500 w 1061"/>
              <a:gd name="T31" fmla="*/ 738 h 1166"/>
              <a:gd name="T32" fmla="*/ 557 w 1061"/>
              <a:gd name="T33" fmla="*/ 738 h 1166"/>
              <a:gd name="T34" fmla="*/ 382 w 1061"/>
              <a:gd name="T35" fmla="*/ 1146 h 1166"/>
              <a:gd name="T36" fmla="*/ 202 w 1061"/>
              <a:gd name="T37" fmla="*/ 738 h 1166"/>
              <a:gd name="T38" fmla="*/ 863 w 1061"/>
              <a:gd name="T39" fmla="*/ 738 h 1166"/>
              <a:gd name="T40" fmla="*/ 803 w 1061"/>
              <a:gd name="T41" fmla="*/ 738 h 1166"/>
              <a:gd name="T42" fmla="*/ 262 w 1061"/>
              <a:gd name="T43" fmla="*/ 738 h 1166"/>
              <a:gd name="T44" fmla="*/ 423 w 1061"/>
              <a:gd name="T45" fmla="*/ 1105 h 1166"/>
              <a:gd name="T46" fmla="*/ 401 w 1061"/>
              <a:gd name="T47" fmla="*/ 1154 h 1166"/>
              <a:gd name="T48" fmla="*/ 13 w 1061"/>
              <a:gd name="T49" fmla="*/ 405 h 1166"/>
              <a:gd name="T50" fmla="*/ 833 w 1061"/>
              <a:gd name="T51" fmla="*/ 213 h 1166"/>
              <a:gd name="T52" fmla="*/ 1044 w 1061"/>
              <a:gd name="T53" fmla="*/ 443 h 1166"/>
              <a:gd name="T54" fmla="*/ 806 w 1061"/>
              <a:gd name="T55" fmla="*/ 265 h 1166"/>
              <a:gd name="T56" fmla="*/ 59 w 1061"/>
              <a:gd name="T57" fmla="*/ 438 h 1166"/>
              <a:gd name="T58" fmla="*/ 872 w 1061"/>
              <a:gd name="T59" fmla="*/ 142 h 1166"/>
              <a:gd name="T60" fmla="*/ 532 w 1061"/>
              <a:gd name="T61" fmla="*/ 58 h 1166"/>
              <a:gd name="T62" fmla="*/ 180 w 1061"/>
              <a:gd name="T63" fmla="*/ 88 h 1166"/>
              <a:gd name="T64" fmla="*/ 885 w 1061"/>
              <a:gd name="T65" fmla="*/ 88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061" h="1166">
                <a:moveTo>
                  <a:pt x="702" y="1165"/>
                </a:moveTo>
                <a:lnTo>
                  <a:pt x="694" y="1165"/>
                </a:lnTo>
                <a:cubicBezTo>
                  <a:pt x="601" y="1140"/>
                  <a:pt x="541" y="1105"/>
                  <a:pt x="478" y="1042"/>
                </a:cubicBezTo>
                <a:cubicBezTo>
                  <a:pt x="396" y="960"/>
                  <a:pt x="352" y="853"/>
                  <a:pt x="352" y="738"/>
                </a:cubicBezTo>
                <a:cubicBezTo>
                  <a:pt x="352" y="643"/>
                  <a:pt x="432" y="566"/>
                  <a:pt x="530" y="566"/>
                </a:cubicBezTo>
                <a:cubicBezTo>
                  <a:pt x="629" y="566"/>
                  <a:pt x="710" y="643"/>
                  <a:pt x="710" y="738"/>
                </a:cubicBezTo>
                <a:cubicBezTo>
                  <a:pt x="710" y="801"/>
                  <a:pt x="762" y="851"/>
                  <a:pt x="831" y="851"/>
                </a:cubicBezTo>
                <a:cubicBezTo>
                  <a:pt x="899" y="851"/>
                  <a:pt x="954" y="801"/>
                  <a:pt x="954" y="738"/>
                </a:cubicBezTo>
                <a:cubicBezTo>
                  <a:pt x="954" y="520"/>
                  <a:pt x="762" y="339"/>
                  <a:pt x="530" y="339"/>
                </a:cubicBezTo>
                <a:cubicBezTo>
                  <a:pt x="363" y="339"/>
                  <a:pt x="213" y="432"/>
                  <a:pt x="144" y="574"/>
                </a:cubicBezTo>
                <a:cubicBezTo>
                  <a:pt x="122" y="621"/>
                  <a:pt x="111" y="678"/>
                  <a:pt x="111" y="738"/>
                </a:cubicBezTo>
                <a:cubicBezTo>
                  <a:pt x="111" y="785"/>
                  <a:pt x="114" y="856"/>
                  <a:pt x="150" y="949"/>
                </a:cubicBezTo>
                <a:cubicBezTo>
                  <a:pt x="162" y="986"/>
                  <a:pt x="107" y="999"/>
                  <a:pt x="95" y="968"/>
                </a:cubicBezTo>
                <a:cubicBezTo>
                  <a:pt x="68" y="892"/>
                  <a:pt x="51" y="818"/>
                  <a:pt x="51" y="738"/>
                </a:cubicBezTo>
                <a:cubicBezTo>
                  <a:pt x="51" y="667"/>
                  <a:pt x="65" y="604"/>
                  <a:pt x="92" y="550"/>
                </a:cubicBezTo>
                <a:cubicBezTo>
                  <a:pt x="169" y="386"/>
                  <a:pt x="341" y="279"/>
                  <a:pt x="530" y="279"/>
                </a:cubicBezTo>
                <a:cubicBezTo>
                  <a:pt x="795" y="279"/>
                  <a:pt x="1011" y="487"/>
                  <a:pt x="1011" y="738"/>
                </a:cubicBezTo>
                <a:cubicBezTo>
                  <a:pt x="1011" y="834"/>
                  <a:pt x="930" y="908"/>
                  <a:pt x="831" y="908"/>
                </a:cubicBezTo>
                <a:cubicBezTo>
                  <a:pt x="733" y="908"/>
                  <a:pt x="653" y="834"/>
                  <a:pt x="653" y="738"/>
                </a:cubicBezTo>
                <a:cubicBezTo>
                  <a:pt x="653" y="676"/>
                  <a:pt x="599" y="624"/>
                  <a:pt x="530" y="624"/>
                </a:cubicBezTo>
                <a:cubicBezTo>
                  <a:pt x="462" y="624"/>
                  <a:pt x="409" y="676"/>
                  <a:pt x="409" y="738"/>
                </a:cubicBezTo>
                <a:cubicBezTo>
                  <a:pt x="409" y="837"/>
                  <a:pt x="448" y="930"/>
                  <a:pt x="519" y="1001"/>
                </a:cubicBezTo>
                <a:cubicBezTo>
                  <a:pt x="574" y="1056"/>
                  <a:pt x="628" y="1086"/>
                  <a:pt x="710" y="1107"/>
                </a:cubicBezTo>
                <a:cubicBezTo>
                  <a:pt x="727" y="1110"/>
                  <a:pt x="732" y="1127"/>
                  <a:pt x="729" y="1143"/>
                </a:cubicBezTo>
                <a:cubicBezTo>
                  <a:pt x="727" y="1157"/>
                  <a:pt x="713" y="1165"/>
                  <a:pt x="702" y="1165"/>
                </a:cubicBezTo>
                <a:close/>
                <a:moveTo>
                  <a:pt x="557" y="738"/>
                </a:moveTo>
                <a:cubicBezTo>
                  <a:pt x="557" y="872"/>
                  <a:pt x="667" y="987"/>
                  <a:pt x="820" y="987"/>
                </a:cubicBezTo>
                <a:cubicBezTo>
                  <a:pt x="847" y="987"/>
                  <a:pt x="909" y="967"/>
                  <a:pt x="915" y="1004"/>
                </a:cubicBezTo>
                <a:cubicBezTo>
                  <a:pt x="918" y="1020"/>
                  <a:pt x="907" y="1036"/>
                  <a:pt x="891" y="1039"/>
                </a:cubicBezTo>
                <a:cubicBezTo>
                  <a:pt x="858" y="1045"/>
                  <a:pt x="828" y="1045"/>
                  <a:pt x="820" y="1045"/>
                </a:cubicBezTo>
                <a:cubicBezTo>
                  <a:pt x="751" y="1045"/>
                  <a:pt x="688" y="1028"/>
                  <a:pt x="639" y="993"/>
                </a:cubicBezTo>
                <a:cubicBezTo>
                  <a:pt x="552" y="933"/>
                  <a:pt x="500" y="840"/>
                  <a:pt x="500" y="738"/>
                </a:cubicBezTo>
                <a:cubicBezTo>
                  <a:pt x="500" y="722"/>
                  <a:pt x="514" y="708"/>
                  <a:pt x="530" y="708"/>
                </a:cubicBezTo>
                <a:cubicBezTo>
                  <a:pt x="547" y="708"/>
                  <a:pt x="557" y="722"/>
                  <a:pt x="557" y="738"/>
                </a:cubicBezTo>
                <a:close/>
                <a:moveTo>
                  <a:pt x="401" y="1154"/>
                </a:moveTo>
                <a:cubicBezTo>
                  <a:pt x="393" y="1154"/>
                  <a:pt x="388" y="1151"/>
                  <a:pt x="382" y="1146"/>
                </a:cubicBezTo>
                <a:cubicBezTo>
                  <a:pt x="330" y="1094"/>
                  <a:pt x="303" y="1061"/>
                  <a:pt x="265" y="990"/>
                </a:cubicBezTo>
                <a:cubicBezTo>
                  <a:pt x="224" y="919"/>
                  <a:pt x="202" y="831"/>
                  <a:pt x="202" y="738"/>
                </a:cubicBezTo>
                <a:cubicBezTo>
                  <a:pt x="202" y="566"/>
                  <a:pt x="349" y="424"/>
                  <a:pt x="532" y="424"/>
                </a:cubicBezTo>
                <a:cubicBezTo>
                  <a:pt x="716" y="424"/>
                  <a:pt x="863" y="566"/>
                  <a:pt x="863" y="738"/>
                </a:cubicBezTo>
                <a:cubicBezTo>
                  <a:pt x="863" y="755"/>
                  <a:pt x="850" y="766"/>
                  <a:pt x="833" y="766"/>
                </a:cubicBezTo>
                <a:cubicBezTo>
                  <a:pt x="817" y="766"/>
                  <a:pt x="803" y="755"/>
                  <a:pt x="803" y="738"/>
                </a:cubicBezTo>
                <a:cubicBezTo>
                  <a:pt x="803" y="596"/>
                  <a:pt x="683" y="481"/>
                  <a:pt x="532" y="481"/>
                </a:cubicBezTo>
                <a:cubicBezTo>
                  <a:pt x="382" y="481"/>
                  <a:pt x="262" y="596"/>
                  <a:pt x="262" y="738"/>
                </a:cubicBezTo>
                <a:cubicBezTo>
                  <a:pt x="262" y="823"/>
                  <a:pt x="278" y="900"/>
                  <a:pt x="314" y="963"/>
                </a:cubicBezTo>
                <a:cubicBezTo>
                  <a:pt x="352" y="1031"/>
                  <a:pt x="379" y="1058"/>
                  <a:pt x="423" y="1105"/>
                </a:cubicBezTo>
                <a:cubicBezTo>
                  <a:pt x="434" y="1116"/>
                  <a:pt x="434" y="1135"/>
                  <a:pt x="423" y="1146"/>
                </a:cubicBezTo>
                <a:cubicBezTo>
                  <a:pt x="418" y="1151"/>
                  <a:pt x="409" y="1154"/>
                  <a:pt x="401" y="1154"/>
                </a:cubicBezTo>
                <a:close/>
                <a:moveTo>
                  <a:pt x="38" y="449"/>
                </a:moveTo>
                <a:cubicBezTo>
                  <a:pt x="14" y="449"/>
                  <a:pt x="0" y="427"/>
                  <a:pt x="13" y="405"/>
                </a:cubicBezTo>
                <a:cubicBezTo>
                  <a:pt x="70" y="323"/>
                  <a:pt x="144" y="257"/>
                  <a:pt x="232" y="213"/>
                </a:cubicBezTo>
                <a:cubicBezTo>
                  <a:pt x="415" y="118"/>
                  <a:pt x="650" y="118"/>
                  <a:pt x="833" y="213"/>
                </a:cubicBezTo>
                <a:cubicBezTo>
                  <a:pt x="921" y="257"/>
                  <a:pt x="995" y="320"/>
                  <a:pt x="1052" y="402"/>
                </a:cubicBezTo>
                <a:cubicBezTo>
                  <a:pt x="1060" y="416"/>
                  <a:pt x="1057" y="435"/>
                  <a:pt x="1044" y="443"/>
                </a:cubicBezTo>
                <a:cubicBezTo>
                  <a:pt x="1030" y="451"/>
                  <a:pt x="1011" y="449"/>
                  <a:pt x="1003" y="435"/>
                </a:cubicBezTo>
                <a:cubicBezTo>
                  <a:pt x="951" y="361"/>
                  <a:pt x="885" y="306"/>
                  <a:pt x="806" y="265"/>
                </a:cubicBezTo>
                <a:cubicBezTo>
                  <a:pt x="639" y="181"/>
                  <a:pt x="426" y="178"/>
                  <a:pt x="259" y="265"/>
                </a:cubicBezTo>
                <a:cubicBezTo>
                  <a:pt x="180" y="306"/>
                  <a:pt x="111" y="364"/>
                  <a:pt x="59" y="438"/>
                </a:cubicBezTo>
                <a:cubicBezTo>
                  <a:pt x="54" y="446"/>
                  <a:pt x="46" y="449"/>
                  <a:pt x="38" y="449"/>
                </a:cubicBezTo>
                <a:close/>
                <a:moveTo>
                  <a:pt x="872" y="142"/>
                </a:moveTo>
                <a:cubicBezTo>
                  <a:pt x="866" y="142"/>
                  <a:pt x="861" y="142"/>
                  <a:pt x="858" y="140"/>
                </a:cubicBezTo>
                <a:cubicBezTo>
                  <a:pt x="746" y="82"/>
                  <a:pt x="647" y="58"/>
                  <a:pt x="532" y="58"/>
                </a:cubicBezTo>
                <a:cubicBezTo>
                  <a:pt x="418" y="58"/>
                  <a:pt x="306" y="85"/>
                  <a:pt x="207" y="140"/>
                </a:cubicBezTo>
                <a:cubicBezTo>
                  <a:pt x="175" y="159"/>
                  <a:pt x="148" y="107"/>
                  <a:pt x="180" y="88"/>
                </a:cubicBezTo>
                <a:cubicBezTo>
                  <a:pt x="289" y="28"/>
                  <a:pt x="407" y="0"/>
                  <a:pt x="532" y="0"/>
                </a:cubicBezTo>
                <a:cubicBezTo>
                  <a:pt x="656" y="0"/>
                  <a:pt x="765" y="28"/>
                  <a:pt x="885" y="88"/>
                </a:cubicBezTo>
                <a:cubicBezTo>
                  <a:pt x="910" y="103"/>
                  <a:pt x="899" y="142"/>
                  <a:pt x="872" y="14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9" name="Freeform 68"/>
          <p:cNvSpPr>
            <a:spLocks noChangeArrowheads="1"/>
          </p:cNvSpPr>
          <p:nvPr/>
        </p:nvSpPr>
        <p:spPr bwMode="auto">
          <a:xfrm>
            <a:off x="7524749" y="5847558"/>
            <a:ext cx="368300" cy="366713"/>
          </a:xfrm>
          <a:custGeom>
            <a:avLst/>
            <a:gdLst>
              <a:gd name="T0" fmla="*/ 1020 w 1021"/>
              <a:gd name="T1" fmla="*/ 935 h 1020"/>
              <a:gd name="T2" fmla="*/ 935 w 1021"/>
              <a:gd name="T3" fmla="*/ 1019 h 1020"/>
              <a:gd name="T4" fmla="*/ 651 w 1021"/>
              <a:gd name="T5" fmla="*/ 738 h 1020"/>
              <a:gd name="T6" fmla="*/ 410 w 1021"/>
              <a:gd name="T7" fmla="*/ 817 h 1020"/>
              <a:gd name="T8" fmla="*/ 120 w 1021"/>
              <a:gd name="T9" fmla="*/ 697 h 1020"/>
              <a:gd name="T10" fmla="*/ 0 w 1021"/>
              <a:gd name="T11" fmla="*/ 817 h 1020"/>
              <a:gd name="T12" fmla="*/ 0 w 1021"/>
              <a:gd name="T13" fmla="*/ 467 h 1020"/>
              <a:gd name="T14" fmla="*/ 350 w 1021"/>
              <a:gd name="T15" fmla="*/ 467 h 1020"/>
              <a:gd name="T16" fmla="*/ 202 w 1021"/>
              <a:gd name="T17" fmla="*/ 615 h 1020"/>
              <a:gd name="T18" fmla="*/ 410 w 1021"/>
              <a:gd name="T19" fmla="*/ 700 h 1020"/>
              <a:gd name="T20" fmla="*/ 694 w 1021"/>
              <a:gd name="T21" fmla="*/ 467 h 1020"/>
              <a:gd name="T22" fmla="*/ 812 w 1021"/>
              <a:gd name="T23" fmla="*/ 467 h 1020"/>
              <a:gd name="T24" fmla="*/ 738 w 1021"/>
              <a:gd name="T25" fmla="*/ 650 h 1020"/>
              <a:gd name="T26" fmla="*/ 1020 w 1021"/>
              <a:gd name="T27" fmla="*/ 935 h 1020"/>
              <a:gd name="T28" fmla="*/ 410 w 1021"/>
              <a:gd name="T29" fmla="*/ 117 h 1020"/>
              <a:gd name="T30" fmla="*/ 123 w 1021"/>
              <a:gd name="T31" fmla="*/ 350 h 1020"/>
              <a:gd name="T32" fmla="*/ 5 w 1021"/>
              <a:gd name="T33" fmla="*/ 350 h 1020"/>
              <a:gd name="T34" fmla="*/ 410 w 1021"/>
              <a:gd name="T35" fmla="*/ 0 h 1020"/>
              <a:gd name="T36" fmla="*/ 697 w 1021"/>
              <a:gd name="T37" fmla="*/ 120 h 1020"/>
              <a:gd name="T38" fmla="*/ 817 w 1021"/>
              <a:gd name="T39" fmla="*/ 0 h 1020"/>
              <a:gd name="T40" fmla="*/ 817 w 1021"/>
              <a:gd name="T41" fmla="*/ 350 h 1020"/>
              <a:gd name="T42" fmla="*/ 467 w 1021"/>
              <a:gd name="T43" fmla="*/ 350 h 1020"/>
              <a:gd name="T44" fmla="*/ 615 w 1021"/>
              <a:gd name="T45" fmla="*/ 202 h 1020"/>
              <a:gd name="T46" fmla="*/ 410 w 1021"/>
              <a:gd name="T47" fmla="*/ 117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21" h="1020">
                <a:moveTo>
                  <a:pt x="1020" y="935"/>
                </a:moveTo>
                <a:lnTo>
                  <a:pt x="935" y="1019"/>
                </a:lnTo>
                <a:lnTo>
                  <a:pt x="651" y="738"/>
                </a:lnTo>
                <a:cubicBezTo>
                  <a:pt x="582" y="787"/>
                  <a:pt x="500" y="817"/>
                  <a:pt x="410" y="817"/>
                </a:cubicBezTo>
                <a:cubicBezTo>
                  <a:pt x="298" y="817"/>
                  <a:pt x="194" y="771"/>
                  <a:pt x="120" y="697"/>
                </a:cubicBezTo>
                <a:lnTo>
                  <a:pt x="0" y="817"/>
                </a:lnTo>
                <a:lnTo>
                  <a:pt x="0" y="467"/>
                </a:lnTo>
                <a:lnTo>
                  <a:pt x="350" y="467"/>
                </a:lnTo>
                <a:lnTo>
                  <a:pt x="202" y="615"/>
                </a:lnTo>
                <a:cubicBezTo>
                  <a:pt x="254" y="667"/>
                  <a:pt x="331" y="700"/>
                  <a:pt x="410" y="700"/>
                </a:cubicBezTo>
                <a:cubicBezTo>
                  <a:pt x="552" y="700"/>
                  <a:pt x="667" y="601"/>
                  <a:pt x="694" y="467"/>
                </a:cubicBezTo>
                <a:lnTo>
                  <a:pt x="812" y="467"/>
                </a:lnTo>
                <a:cubicBezTo>
                  <a:pt x="804" y="536"/>
                  <a:pt x="776" y="598"/>
                  <a:pt x="738" y="650"/>
                </a:cubicBezTo>
                <a:lnTo>
                  <a:pt x="1020" y="935"/>
                </a:lnTo>
                <a:close/>
                <a:moveTo>
                  <a:pt x="410" y="117"/>
                </a:moveTo>
                <a:cubicBezTo>
                  <a:pt x="268" y="117"/>
                  <a:pt x="150" y="216"/>
                  <a:pt x="123" y="350"/>
                </a:cubicBezTo>
                <a:lnTo>
                  <a:pt x="5" y="350"/>
                </a:lnTo>
                <a:cubicBezTo>
                  <a:pt x="33" y="153"/>
                  <a:pt x="205" y="0"/>
                  <a:pt x="410" y="0"/>
                </a:cubicBezTo>
                <a:cubicBezTo>
                  <a:pt x="522" y="0"/>
                  <a:pt x="623" y="46"/>
                  <a:pt x="697" y="120"/>
                </a:cubicBezTo>
                <a:lnTo>
                  <a:pt x="817" y="0"/>
                </a:lnTo>
                <a:lnTo>
                  <a:pt x="817" y="350"/>
                </a:lnTo>
                <a:lnTo>
                  <a:pt x="467" y="350"/>
                </a:lnTo>
                <a:lnTo>
                  <a:pt x="615" y="202"/>
                </a:lnTo>
                <a:cubicBezTo>
                  <a:pt x="563" y="150"/>
                  <a:pt x="489" y="117"/>
                  <a:pt x="410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0" name="Freeform 69"/>
          <p:cNvSpPr>
            <a:spLocks noChangeArrowheads="1"/>
          </p:cNvSpPr>
          <p:nvPr/>
        </p:nvSpPr>
        <p:spPr bwMode="auto">
          <a:xfrm>
            <a:off x="8615362" y="5820569"/>
            <a:ext cx="336550" cy="419100"/>
          </a:xfrm>
          <a:custGeom>
            <a:avLst/>
            <a:gdLst>
              <a:gd name="T0" fmla="*/ 293 w 936"/>
              <a:gd name="T1" fmla="*/ 640 h 1166"/>
              <a:gd name="T2" fmla="*/ 468 w 936"/>
              <a:gd name="T3" fmla="*/ 465 h 1166"/>
              <a:gd name="T4" fmla="*/ 643 w 936"/>
              <a:gd name="T5" fmla="*/ 640 h 1166"/>
              <a:gd name="T6" fmla="*/ 468 w 936"/>
              <a:gd name="T7" fmla="*/ 815 h 1166"/>
              <a:gd name="T8" fmla="*/ 293 w 936"/>
              <a:gd name="T9" fmla="*/ 640 h 1166"/>
              <a:gd name="T10" fmla="*/ 935 w 936"/>
              <a:gd name="T11" fmla="*/ 1025 h 1166"/>
              <a:gd name="T12" fmla="*/ 711 w 936"/>
              <a:gd name="T13" fmla="*/ 801 h 1166"/>
              <a:gd name="T14" fmla="*/ 760 w 936"/>
              <a:gd name="T15" fmla="*/ 640 h 1166"/>
              <a:gd name="T16" fmla="*/ 468 w 936"/>
              <a:gd name="T17" fmla="*/ 350 h 1166"/>
              <a:gd name="T18" fmla="*/ 175 w 936"/>
              <a:gd name="T19" fmla="*/ 640 h 1166"/>
              <a:gd name="T20" fmla="*/ 468 w 936"/>
              <a:gd name="T21" fmla="*/ 933 h 1166"/>
              <a:gd name="T22" fmla="*/ 629 w 936"/>
              <a:gd name="T23" fmla="*/ 883 h 1166"/>
              <a:gd name="T24" fmla="*/ 886 w 936"/>
              <a:gd name="T25" fmla="*/ 1143 h 1166"/>
              <a:gd name="T26" fmla="*/ 818 w 936"/>
              <a:gd name="T27" fmla="*/ 1165 h 1166"/>
              <a:gd name="T28" fmla="*/ 118 w 936"/>
              <a:gd name="T29" fmla="*/ 1165 h 1166"/>
              <a:gd name="T30" fmla="*/ 0 w 936"/>
              <a:gd name="T31" fmla="*/ 1050 h 1166"/>
              <a:gd name="T32" fmla="*/ 3 w 936"/>
              <a:gd name="T33" fmla="*/ 115 h 1166"/>
              <a:gd name="T34" fmla="*/ 118 w 936"/>
              <a:gd name="T35" fmla="*/ 0 h 1166"/>
              <a:gd name="T36" fmla="*/ 585 w 936"/>
              <a:gd name="T37" fmla="*/ 0 h 1166"/>
              <a:gd name="T38" fmla="*/ 935 w 936"/>
              <a:gd name="T39" fmla="*/ 350 h 1166"/>
              <a:gd name="T40" fmla="*/ 935 w 936"/>
              <a:gd name="T41" fmla="*/ 102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6" h="1166">
                <a:moveTo>
                  <a:pt x="293" y="640"/>
                </a:moveTo>
                <a:cubicBezTo>
                  <a:pt x="293" y="544"/>
                  <a:pt x="373" y="465"/>
                  <a:pt x="468" y="465"/>
                </a:cubicBezTo>
                <a:cubicBezTo>
                  <a:pt x="564" y="465"/>
                  <a:pt x="643" y="544"/>
                  <a:pt x="643" y="640"/>
                </a:cubicBezTo>
                <a:cubicBezTo>
                  <a:pt x="643" y="736"/>
                  <a:pt x="564" y="815"/>
                  <a:pt x="468" y="815"/>
                </a:cubicBezTo>
                <a:cubicBezTo>
                  <a:pt x="373" y="815"/>
                  <a:pt x="293" y="736"/>
                  <a:pt x="293" y="640"/>
                </a:cubicBezTo>
                <a:close/>
                <a:moveTo>
                  <a:pt x="935" y="1025"/>
                </a:moveTo>
                <a:lnTo>
                  <a:pt x="711" y="801"/>
                </a:lnTo>
                <a:cubicBezTo>
                  <a:pt x="741" y="755"/>
                  <a:pt x="760" y="700"/>
                  <a:pt x="760" y="640"/>
                </a:cubicBezTo>
                <a:cubicBezTo>
                  <a:pt x="760" y="479"/>
                  <a:pt x="630" y="350"/>
                  <a:pt x="468" y="350"/>
                </a:cubicBezTo>
                <a:cubicBezTo>
                  <a:pt x="307" y="350"/>
                  <a:pt x="175" y="479"/>
                  <a:pt x="175" y="640"/>
                </a:cubicBezTo>
                <a:cubicBezTo>
                  <a:pt x="175" y="801"/>
                  <a:pt x="306" y="933"/>
                  <a:pt x="468" y="933"/>
                </a:cubicBezTo>
                <a:cubicBezTo>
                  <a:pt x="528" y="933"/>
                  <a:pt x="582" y="913"/>
                  <a:pt x="629" y="883"/>
                </a:cubicBezTo>
                <a:lnTo>
                  <a:pt x="886" y="1143"/>
                </a:lnTo>
                <a:cubicBezTo>
                  <a:pt x="867" y="1157"/>
                  <a:pt x="845" y="1165"/>
                  <a:pt x="818" y="1165"/>
                </a:cubicBezTo>
                <a:lnTo>
                  <a:pt x="118" y="1165"/>
                </a:lnTo>
                <a:cubicBezTo>
                  <a:pt x="55" y="1165"/>
                  <a:pt x="0" y="1113"/>
                  <a:pt x="0" y="1050"/>
                </a:cubicBezTo>
                <a:lnTo>
                  <a:pt x="3" y="115"/>
                </a:lnTo>
                <a:cubicBezTo>
                  <a:pt x="3" y="52"/>
                  <a:pt x="55" y="0"/>
                  <a:pt x="118" y="0"/>
                </a:cubicBezTo>
                <a:lnTo>
                  <a:pt x="585" y="0"/>
                </a:lnTo>
                <a:lnTo>
                  <a:pt x="935" y="350"/>
                </a:lnTo>
                <a:lnTo>
                  <a:pt x="935" y="10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9626599" y="5798344"/>
            <a:ext cx="463550" cy="463550"/>
          </a:xfrm>
          <a:custGeom>
            <a:avLst/>
            <a:gdLst>
              <a:gd name="T0" fmla="*/ 1167 w 1286"/>
              <a:gd name="T1" fmla="*/ 935 h 1286"/>
              <a:gd name="T2" fmla="*/ 1167 w 1286"/>
              <a:gd name="T3" fmla="*/ 118 h 1286"/>
              <a:gd name="T4" fmla="*/ 350 w 1286"/>
              <a:gd name="T5" fmla="*/ 118 h 1286"/>
              <a:gd name="T6" fmla="*/ 350 w 1286"/>
              <a:gd name="T7" fmla="*/ 935 h 1286"/>
              <a:gd name="T8" fmla="*/ 1167 w 1286"/>
              <a:gd name="T9" fmla="*/ 935 h 1286"/>
              <a:gd name="T10" fmla="*/ 1167 w 1286"/>
              <a:gd name="T11" fmla="*/ 0 h 1286"/>
              <a:gd name="T12" fmla="*/ 1285 w 1286"/>
              <a:gd name="T13" fmla="*/ 118 h 1286"/>
              <a:gd name="T14" fmla="*/ 1285 w 1286"/>
              <a:gd name="T15" fmla="*/ 935 h 1286"/>
              <a:gd name="T16" fmla="*/ 1167 w 1286"/>
              <a:gd name="T17" fmla="*/ 1050 h 1286"/>
              <a:gd name="T18" fmla="*/ 350 w 1286"/>
              <a:gd name="T19" fmla="*/ 1050 h 1286"/>
              <a:gd name="T20" fmla="*/ 235 w 1286"/>
              <a:gd name="T21" fmla="*/ 935 h 1286"/>
              <a:gd name="T22" fmla="*/ 235 w 1286"/>
              <a:gd name="T23" fmla="*/ 118 h 1286"/>
              <a:gd name="T24" fmla="*/ 350 w 1286"/>
              <a:gd name="T25" fmla="*/ 0 h 1286"/>
              <a:gd name="T26" fmla="*/ 1167 w 1286"/>
              <a:gd name="T27" fmla="*/ 0 h 1286"/>
              <a:gd name="T28" fmla="*/ 117 w 1286"/>
              <a:gd name="T29" fmla="*/ 1167 h 1286"/>
              <a:gd name="T30" fmla="*/ 1050 w 1286"/>
              <a:gd name="T31" fmla="*/ 1167 h 1286"/>
              <a:gd name="T32" fmla="*/ 1050 w 1286"/>
              <a:gd name="T33" fmla="*/ 1285 h 1286"/>
              <a:gd name="T34" fmla="*/ 117 w 1286"/>
              <a:gd name="T35" fmla="*/ 1285 h 1286"/>
              <a:gd name="T36" fmla="*/ 0 w 1286"/>
              <a:gd name="T37" fmla="*/ 1167 h 1286"/>
              <a:gd name="T38" fmla="*/ 0 w 1286"/>
              <a:gd name="T39" fmla="*/ 235 h 1286"/>
              <a:gd name="T40" fmla="*/ 117 w 1286"/>
              <a:gd name="T41" fmla="*/ 235 h 1286"/>
              <a:gd name="T42" fmla="*/ 117 w 1286"/>
              <a:gd name="T43" fmla="*/ 1167 h 1286"/>
              <a:gd name="T44" fmla="*/ 872 w 1286"/>
              <a:gd name="T45" fmla="*/ 544 h 1286"/>
              <a:gd name="T46" fmla="*/ 1080 w 1286"/>
              <a:gd name="T47" fmla="*/ 818 h 1286"/>
              <a:gd name="T48" fmla="*/ 437 w 1286"/>
              <a:gd name="T49" fmla="*/ 818 h 1286"/>
              <a:gd name="T50" fmla="*/ 599 w 1286"/>
              <a:gd name="T51" fmla="*/ 612 h 1286"/>
              <a:gd name="T52" fmla="*/ 713 w 1286"/>
              <a:gd name="T53" fmla="*/ 749 h 1286"/>
              <a:gd name="T54" fmla="*/ 872 w 1286"/>
              <a:gd name="T55" fmla="*/ 544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286" h="1286">
                <a:moveTo>
                  <a:pt x="1167" y="935"/>
                </a:moveTo>
                <a:lnTo>
                  <a:pt x="1167" y="118"/>
                </a:lnTo>
                <a:lnTo>
                  <a:pt x="350" y="118"/>
                </a:lnTo>
                <a:lnTo>
                  <a:pt x="350" y="935"/>
                </a:lnTo>
                <a:lnTo>
                  <a:pt x="1167" y="935"/>
                </a:lnTo>
                <a:close/>
                <a:moveTo>
                  <a:pt x="1167" y="0"/>
                </a:moveTo>
                <a:cubicBezTo>
                  <a:pt x="1230" y="0"/>
                  <a:pt x="1285" y="55"/>
                  <a:pt x="1285" y="118"/>
                </a:cubicBezTo>
                <a:lnTo>
                  <a:pt x="1285" y="935"/>
                </a:lnTo>
                <a:cubicBezTo>
                  <a:pt x="1285" y="998"/>
                  <a:pt x="1230" y="1050"/>
                  <a:pt x="1167" y="1050"/>
                </a:cubicBezTo>
                <a:lnTo>
                  <a:pt x="350" y="1050"/>
                </a:lnTo>
                <a:cubicBezTo>
                  <a:pt x="287" y="1050"/>
                  <a:pt x="235" y="998"/>
                  <a:pt x="235" y="935"/>
                </a:cubicBezTo>
                <a:lnTo>
                  <a:pt x="235" y="118"/>
                </a:lnTo>
                <a:cubicBezTo>
                  <a:pt x="235" y="55"/>
                  <a:pt x="287" y="0"/>
                  <a:pt x="350" y="0"/>
                </a:cubicBezTo>
                <a:lnTo>
                  <a:pt x="1167" y="0"/>
                </a:lnTo>
                <a:close/>
                <a:moveTo>
                  <a:pt x="117" y="1167"/>
                </a:moveTo>
                <a:lnTo>
                  <a:pt x="1050" y="1167"/>
                </a:lnTo>
                <a:lnTo>
                  <a:pt x="1050" y="1285"/>
                </a:lnTo>
                <a:lnTo>
                  <a:pt x="117" y="1285"/>
                </a:lnTo>
                <a:cubicBezTo>
                  <a:pt x="54" y="1285"/>
                  <a:pt x="0" y="1230"/>
                  <a:pt x="0" y="1167"/>
                </a:cubicBezTo>
                <a:lnTo>
                  <a:pt x="0" y="235"/>
                </a:lnTo>
                <a:lnTo>
                  <a:pt x="117" y="235"/>
                </a:lnTo>
                <a:lnTo>
                  <a:pt x="117" y="1167"/>
                </a:lnTo>
                <a:close/>
                <a:moveTo>
                  <a:pt x="872" y="544"/>
                </a:moveTo>
                <a:lnTo>
                  <a:pt x="1080" y="818"/>
                </a:lnTo>
                <a:lnTo>
                  <a:pt x="437" y="818"/>
                </a:lnTo>
                <a:lnTo>
                  <a:pt x="599" y="612"/>
                </a:lnTo>
                <a:lnTo>
                  <a:pt x="713" y="749"/>
                </a:lnTo>
                <a:lnTo>
                  <a:pt x="872" y="5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2" name="Freeform 71"/>
          <p:cNvSpPr>
            <a:spLocks noChangeArrowheads="1"/>
          </p:cNvSpPr>
          <p:nvPr/>
        </p:nvSpPr>
        <p:spPr bwMode="auto">
          <a:xfrm>
            <a:off x="10847389" y="5945982"/>
            <a:ext cx="166687" cy="168275"/>
          </a:xfrm>
          <a:custGeom>
            <a:avLst/>
            <a:gdLst>
              <a:gd name="T0" fmla="*/ 232 w 465"/>
              <a:gd name="T1" fmla="*/ 465 h 466"/>
              <a:gd name="T2" fmla="*/ 464 w 465"/>
              <a:gd name="T3" fmla="*/ 233 h 466"/>
              <a:gd name="T4" fmla="*/ 232 w 465"/>
              <a:gd name="T5" fmla="*/ 0 h 466"/>
              <a:gd name="T6" fmla="*/ 0 w 465"/>
              <a:gd name="T7" fmla="*/ 233 h 466"/>
              <a:gd name="T8" fmla="*/ 232 w 465"/>
              <a:gd name="T9" fmla="*/ 465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5" h="466">
                <a:moveTo>
                  <a:pt x="232" y="465"/>
                </a:moveTo>
                <a:cubicBezTo>
                  <a:pt x="360" y="465"/>
                  <a:pt x="464" y="362"/>
                  <a:pt x="464" y="233"/>
                </a:cubicBezTo>
                <a:cubicBezTo>
                  <a:pt x="464" y="105"/>
                  <a:pt x="361" y="0"/>
                  <a:pt x="232" y="0"/>
                </a:cubicBezTo>
                <a:cubicBezTo>
                  <a:pt x="103" y="0"/>
                  <a:pt x="0" y="105"/>
                  <a:pt x="0" y="233"/>
                </a:cubicBezTo>
                <a:cubicBezTo>
                  <a:pt x="0" y="362"/>
                  <a:pt x="103" y="465"/>
                  <a:pt x="232" y="46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222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 73"/>
          <p:cNvSpPr>
            <a:spLocks noChangeArrowheads="1"/>
          </p:cNvSpPr>
          <p:nvPr/>
        </p:nvSpPr>
        <p:spPr bwMode="auto">
          <a:xfrm>
            <a:off x="1058864" y="606426"/>
            <a:ext cx="403225" cy="441325"/>
          </a:xfrm>
          <a:custGeom>
            <a:avLst/>
            <a:gdLst>
              <a:gd name="T0" fmla="*/ 806 w 1122"/>
              <a:gd name="T1" fmla="*/ 328 h 1226"/>
              <a:gd name="T2" fmla="*/ 943 w 1122"/>
              <a:gd name="T3" fmla="*/ 328 h 1226"/>
              <a:gd name="T4" fmla="*/ 875 w 1122"/>
              <a:gd name="T5" fmla="*/ 115 h 1226"/>
              <a:gd name="T6" fmla="*/ 806 w 1122"/>
              <a:gd name="T7" fmla="*/ 328 h 1226"/>
              <a:gd name="T8" fmla="*/ 1121 w 1122"/>
              <a:gd name="T9" fmla="*/ 525 h 1226"/>
              <a:gd name="T10" fmla="*/ 1009 w 1122"/>
              <a:gd name="T11" fmla="*/ 525 h 1226"/>
              <a:gd name="T12" fmla="*/ 968 w 1122"/>
              <a:gd name="T13" fmla="*/ 408 h 1226"/>
              <a:gd name="T14" fmla="*/ 782 w 1122"/>
              <a:gd name="T15" fmla="*/ 408 h 1226"/>
              <a:gd name="T16" fmla="*/ 741 w 1122"/>
              <a:gd name="T17" fmla="*/ 525 h 1226"/>
              <a:gd name="T18" fmla="*/ 629 w 1122"/>
              <a:gd name="T19" fmla="*/ 525 h 1226"/>
              <a:gd name="T20" fmla="*/ 817 w 1122"/>
              <a:gd name="T21" fmla="*/ 0 h 1226"/>
              <a:gd name="T22" fmla="*/ 932 w 1122"/>
              <a:gd name="T23" fmla="*/ 0 h 1226"/>
              <a:gd name="T24" fmla="*/ 1121 w 1122"/>
              <a:gd name="T25" fmla="*/ 525 h 1226"/>
              <a:gd name="T26" fmla="*/ 0 w 1122"/>
              <a:gd name="T27" fmla="*/ 0 h 1226"/>
              <a:gd name="T28" fmla="*/ 582 w 1122"/>
              <a:gd name="T29" fmla="*/ 0 h 1226"/>
              <a:gd name="T30" fmla="*/ 350 w 1122"/>
              <a:gd name="T31" fmla="*/ 525 h 1226"/>
              <a:gd name="T32" fmla="*/ 582 w 1122"/>
              <a:gd name="T33" fmla="*/ 525 h 1226"/>
              <a:gd name="T34" fmla="*/ 175 w 1122"/>
              <a:gd name="T35" fmla="*/ 1225 h 1226"/>
              <a:gd name="T36" fmla="*/ 175 w 1122"/>
              <a:gd name="T37" fmla="*/ 700 h 1226"/>
              <a:gd name="T38" fmla="*/ 0 w 1122"/>
              <a:gd name="T39" fmla="*/ 700 h 1226"/>
              <a:gd name="T40" fmla="*/ 0 w 1122"/>
              <a:gd name="T41" fmla="*/ 0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22" h="1226">
                <a:moveTo>
                  <a:pt x="806" y="328"/>
                </a:moveTo>
                <a:lnTo>
                  <a:pt x="943" y="328"/>
                </a:lnTo>
                <a:lnTo>
                  <a:pt x="875" y="115"/>
                </a:lnTo>
                <a:lnTo>
                  <a:pt x="806" y="328"/>
                </a:lnTo>
                <a:close/>
                <a:moveTo>
                  <a:pt x="1121" y="525"/>
                </a:moveTo>
                <a:lnTo>
                  <a:pt x="1009" y="525"/>
                </a:lnTo>
                <a:lnTo>
                  <a:pt x="968" y="408"/>
                </a:lnTo>
                <a:lnTo>
                  <a:pt x="782" y="408"/>
                </a:lnTo>
                <a:lnTo>
                  <a:pt x="741" y="525"/>
                </a:lnTo>
                <a:lnTo>
                  <a:pt x="629" y="525"/>
                </a:lnTo>
                <a:lnTo>
                  <a:pt x="817" y="0"/>
                </a:lnTo>
                <a:lnTo>
                  <a:pt x="932" y="0"/>
                </a:lnTo>
                <a:lnTo>
                  <a:pt x="1121" y="525"/>
                </a:lnTo>
                <a:close/>
                <a:moveTo>
                  <a:pt x="0" y="0"/>
                </a:moveTo>
                <a:lnTo>
                  <a:pt x="582" y="0"/>
                </a:lnTo>
                <a:lnTo>
                  <a:pt x="350" y="525"/>
                </a:lnTo>
                <a:lnTo>
                  <a:pt x="582" y="525"/>
                </a:lnTo>
                <a:lnTo>
                  <a:pt x="175" y="1225"/>
                </a:lnTo>
                <a:lnTo>
                  <a:pt x="175" y="700"/>
                </a:lnTo>
                <a:lnTo>
                  <a:pt x="0" y="7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5" name="Freeform 74"/>
          <p:cNvSpPr>
            <a:spLocks noChangeArrowheads="1"/>
          </p:cNvSpPr>
          <p:nvPr/>
        </p:nvSpPr>
        <p:spPr bwMode="auto">
          <a:xfrm>
            <a:off x="2127250" y="658813"/>
            <a:ext cx="419100" cy="336550"/>
          </a:xfrm>
          <a:custGeom>
            <a:avLst/>
            <a:gdLst>
              <a:gd name="T0" fmla="*/ 1049 w 1165"/>
              <a:gd name="T1" fmla="*/ 235 h 936"/>
              <a:gd name="T2" fmla="*/ 114 w 1165"/>
              <a:gd name="T3" fmla="*/ 235 h 936"/>
              <a:gd name="T4" fmla="*/ 114 w 1165"/>
              <a:gd name="T5" fmla="*/ 817 h 936"/>
              <a:gd name="T6" fmla="*/ 1049 w 1165"/>
              <a:gd name="T7" fmla="*/ 817 h 936"/>
              <a:gd name="T8" fmla="*/ 1049 w 1165"/>
              <a:gd name="T9" fmla="*/ 235 h 936"/>
              <a:gd name="T10" fmla="*/ 1164 w 1165"/>
              <a:gd name="T11" fmla="*/ 235 h 936"/>
              <a:gd name="T12" fmla="*/ 1164 w 1165"/>
              <a:gd name="T13" fmla="*/ 817 h 936"/>
              <a:gd name="T14" fmla="*/ 1049 w 1165"/>
              <a:gd name="T15" fmla="*/ 935 h 936"/>
              <a:gd name="T16" fmla="*/ 114 w 1165"/>
              <a:gd name="T17" fmla="*/ 935 h 936"/>
              <a:gd name="T18" fmla="*/ 0 w 1165"/>
              <a:gd name="T19" fmla="*/ 817 h 936"/>
              <a:gd name="T20" fmla="*/ 0 w 1165"/>
              <a:gd name="T21" fmla="*/ 118 h 936"/>
              <a:gd name="T22" fmla="*/ 114 w 1165"/>
              <a:gd name="T23" fmla="*/ 0 h 936"/>
              <a:gd name="T24" fmla="*/ 464 w 1165"/>
              <a:gd name="T25" fmla="*/ 0 h 936"/>
              <a:gd name="T26" fmla="*/ 582 w 1165"/>
              <a:gd name="T27" fmla="*/ 118 h 936"/>
              <a:gd name="T28" fmla="*/ 1049 w 1165"/>
              <a:gd name="T29" fmla="*/ 118 h 936"/>
              <a:gd name="T30" fmla="*/ 1164 w 1165"/>
              <a:gd name="T31" fmla="*/ 235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65" h="936">
                <a:moveTo>
                  <a:pt x="1049" y="235"/>
                </a:moveTo>
                <a:lnTo>
                  <a:pt x="114" y="235"/>
                </a:lnTo>
                <a:lnTo>
                  <a:pt x="114" y="817"/>
                </a:lnTo>
                <a:lnTo>
                  <a:pt x="1049" y="817"/>
                </a:lnTo>
                <a:lnTo>
                  <a:pt x="1049" y="235"/>
                </a:lnTo>
                <a:close/>
                <a:moveTo>
                  <a:pt x="1164" y="235"/>
                </a:moveTo>
                <a:lnTo>
                  <a:pt x="1164" y="817"/>
                </a:lnTo>
                <a:cubicBezTo>
                  <a:pt x="1164" y="880"/>
                  <a:pt x="1112" y="935"/>
                  <a:pt x="1049" y="935"/>
                </a:cubicBezTo>
                <a:lnTo>
                  <a:pt x="114" y="935"/>
                </a:lnTo>
                <a:cubicBezTo>
                  <a:pt x="52" y="935"/>
                  <a:pt x="0" y="880"/>
                  <a:pt x="0" y="817"/>
                </a:cubicBezTo>
                <a:lnTo>
                  <a:pt x="0" y="118"/>
                </a:lnTo>
                <a:cubicBezTo>
                  <a:pt x="0" y="55"/>
                  <a:pt x="52" y="0"/>
                  <a:pt x="114" y="0"/>
                </a:cubicBezTo>
                <a:lnTo>
                  <a:pt x="464" y="0"/>
                </a:lnTo>
                <a:lnTo>
                  <a:pt x="582" y="118"/>
                </a:lnTo>
                <a:lnTo>
                  <a:pt x="1049" y="118"/>
                </a:lnTo>
                <a:cubicBezTo>
                  <a:pt x="1112" y="118"/>
                  <a:pt x="1164" y="172"/>
                  <a:pt x="1164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6" name="Freeform 75"/>
          <p:cNvSpPr>
            <a:spLocks noChangeArrowheads="1"/>
          </p:cNvSpPr>
          <p:nvPr/>
        </p:nvSpPr>
        <p:spPr bwMode="auto">
          <a:xfrm>
            <a:off x="3225801" y="595313"/>
            <a:ext cx="377825" cy="463550"/>
          </a:xfrm>
          <a:custGeom>
            <a:avLst/>
            <a:gdLst>
              <a:gd name="T0" fmla="*/ 932 w 1051"/>
              <a:gd name="T1" fmla="*/ 1167 h 1286"/>
              <a:gd name="T2" fmla="*/ 932 w 1051"/>
              <a:gd name="T3" fmla="*/ 1050 h 1286"/>
              <a:gd name="T4" fmla="*/ 1050 w 1051"/>
              <a:gd name="T5" fmla="*/ 1050 h 1286"/>
              <a:gd name="T6" fmla="*/ 932 w 1051"/>
              <a:gd name="T7" fmla="*/ 1167 h 1286"/>
              <a:gd name="T8" fmla="*/ 932 w 1051"/>
              <a:gd name="T9" fmla="*/ 700 h 1286"/>
              <a:gd name="T10" fmla="*/ 932 w 1051"/>
              <a:gd name="T11" fmla="*/ 585 h 1286"/>
              <a:gd name="T12" fmla="*/ 1050 w 1051"/>
              <a:gd name="T13" fmla="*/ 585 h 1286"/>
              <a:gd name="T14" fmla="*/ 1050 w 1051"/>
              <a:gd name="T15" fmla="*/ 700 h 1286"/>
              <a:gd name="T16" fmla="*/ 932 w 1051"/>
              <a:gd name="T17" fmla="*/ 700 h 1286"/>
              <a:gd name="T18" fmla="*/ 700 w 1051"/>
              <a:gd name="T19" fmla="*/ 118 h 1286"/>
              <a:gd name="T20" fmla="*/ 817 w 1051"/>
              <a:gd name="T21" fmla="*/ 118 h 1286"/>
              <a:gd name="T22" fmla="*/ 817 w 1051"/>
              <a:gd name="T23" fmla="*/ 235 h 1286"/>
              <a:gd name="T24" fmla="*/ 700 w 1051"/>
              <a:gd name="T25" fmla="*/ 235 h 1286"/>
              <a:gd name="T26" fmla="*/ 700 w 1051"/>
              <a:gd name="T27" fmla="*/ 118 h 1286"/>
              <a:gd name="T28" fmla="*/ 932 w 1051"/>
              <a:gd name="T29" fmla="*/ 935 h 1286"/>
              <a:gd name="T30" fmla="*/ 932 w 1051"/>
              <a:gd name="T31" fmla="*/ 817 h 1286"/>
              <a:gd name="T32" fmla="*/ 1050 w 1051"/>
              <a:gd name="T33" fmla="*/ 817 h 1286"/>
              <a:gd name="T34" fmla="*/ 1050 w 1051"/>
              <a:gd name="T35" fmla="*/ 935 h 1286"/>
              <a:gd name="T36" fmla="*/ 932 w 1051"/>
              <a:gd name="T37" fmla="*/ 935 h 1286"/>
              <a:gd name="T38" fmla="*/ 467 w 1051"/>
              <a:gd name="T39" fmla="*/ 1285 h 1286"/>
              <a:gd name="T40" fmla="*/ 467 w 1051"/>
              <a:gd name="T41" fmla="*/ 0 h 1286"/>
              <a:gd name="T42" fmla="*/ 582 w 1051"/>
              <a:gd name="T43" fmla="*/ 0 h 1286"/>
              <a:gd name="T44" fmla="*/ 582 w 1051"/>
              <a:gd name="T45" fmla="*/ 1285 h 1286"/>
              <a:gd name="T46" fmla="*/ 467 w 1051"/>
              <a:gd name="T47" fmla="*/ 1285 h 1286"/>
              <a:gd name="T48" fmla="*/ 932 w 1051"/>
              <a:gd name="T49" fmla="*/ 118 h 1286"/>
              <a:gd name="T50" fmla="*/ 1050 w 1051"/>
              <a:gd name="T51" fmla="*/ 235 h 1286"/>
              <a:gd name="T52" fmla="*/ 932 w 1051"/>
              <a:gd name="T53" fmla="*/ 235 h 1286"/>
              <a:gd name="T54" fmla="*/ 932 w 1051"/>
              <a:gd name="T55" fmla="*/ 118 h 1286"/>
              <a:gd name="T56" fmla="*/ 0 w 1051"/>
              <a:gd name="T57" fmla="*/ 235 h 1286"/>
              <a:gd name="T58" fmla="*/ 118 w 1051"/>
              <a:gd name="T59" fmla="*/ 118 h 1286"/>
              <a:gd name="T60" fmla="*/ 350 w 1051"/>
              <a:gd name="T61" fmla="*/ 118 h 1286"/>
              <a:gd name="T62" fmla="*/ 350 w 1051"/>
              <a:gd name="T63" fmla="*/ 235 h 1286"/>
              <a:gd name="T64" fmla="*/ 118 w 1051"/>
              <a:gd name="T65" fmla="*/ 235 h 1286"/>
              <a:gd name="T66" fmla="*/ 118 w 1051"/>
              <a:gd name="T67" fmla="*/ 1050 h 1286"/>
              <a:gd name="T68" fmla="*/ 350 w 1051"/>
              <a:gd name="T69" fmla="*/ 1050 h 1286"/>
              <a:gd name="T70" fmla="*/ 350 w 1051"/>
              <a:gd name="T71" fmla="*/ 1167 h 1286"/>
              <a:gd name="T72" fmla="*/ 118 w 1051"/>
              <a:gd name="T73" fmla="*/ 1167 h 1286"/>
              <a:gd name="T74" fmla="*/ 0 w 1051"/>
              <a:gd name="T75" fmla="*/ 1050 h 1286"/>
              <a:gd name="T76" fmla="*/ 0 w 1051"/>
              <a:gd name="T77" fmla="*/ 235 h 1286"/>
              <a:gd name="T78" fmla="*/ 932 w 1051"/>
              <a:gd name="T79" fmla="*/ 468 h 1286"/>
              <a:gd name="T80" fmla="*/ 932 w 1051"/>
              <a:gd name="T81" fmla="*/ 350 h 1286"/>
              <a:gd name="T82" fmla="*/ 1050 w 1051"/>
              <a:gd name="T83" fmla="*/ 350 h 1286"/>
              <a:gd name="T84" fmla="*/ 1050 w 1051"/>
              <a:gd name="T85" fmla="*/ 468 h 1286"/>
              <a:gd name="T86" fmla="*/ 932 w 1051"/>
              <a:gd name="T87" fmla="*/ 468 h 1286"/>
              <a:gd name="T88" fmla="*/ 700 w 1051"/>
              <a:gd name="T89" fmla="*/ 1167 h 1286"/>
              <a:gd name="T90" fmla="*/ 700 w 1051"/>
              <a:gd name="T91" fmla="*/ 1050 h 1286"/>
              <a:gd name="T92" fmla="*/ 817 w 1051"/>
              <a:gd name="T93" fmla="*/ 1050 h 1286"/>
              <a:gd name="T94" fmla="*/ 817 w 1051"/>
              <a:gd name="T95" fmla="*/ 1167 h 1286"/>
              <a:gd name="T96" fmla="*/ 700 w 1051"/>
              <a:gd name="T97" fmla="*/ 1167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51" h="1286">
                <a:moveTo>
                  <a:pt x="932" y="1167"/>
                </a:moveTo>
                <a:lnTo>
                  <a:pt x="932" y="1050"/>
                </a:lnTo>
                <a:lnTo>
                  <a:pt x="1050" y="1050"/>
                </a:lnTo>
                <a:cubicBezTo>
                  <a:pt x="1050" y="1112"/>
                  <a:pt x="995" y="1167"/>
                  <a:pt x="932" y="1167"/>
                </a:cubicBezTo>
                <a:close/>
                <a:moveTo>
                  <a:pt x="932" y="700"/>
                </a:moveTo>
                <a:lnTo>
                  <a:pt x="932" y="585"/>
                </a:lnTo>
                <a:lnTo>
                  <a:pt x="1050" y="585"/>
                </a:lnTo>
                <a:lnTo>
                  <a:pt x="1050" y="700"/>
                </a:lnTo>
                <a:lnTo>
                  <a:pt x="932" y="700"/>
                </a:lnTo>
                <a:close/>
                <a:moveTo>
                  <a:pt x="700" y="118"/>
                </a:moveTo>
                <a:lnTo>
                  <a:pt x="817" y="118"/>
                </a:lnTo>
                <a:lnTo>
                  <a:pt x="817" y="235"/>
                </a:lnTo>
                <a:lnTo>
                  <a:pt x="700" y="235"/>
                </a:lnTo>
                <a:lnTo>
                  <a:pt x="700" y="118"/>
                </a:lnTo>
                <a:close/>
                <a:moveTo>
                  <a:pt x="932" y="935"/>
                </a:moveTo>
                <a:lnTo>
                  <a:pt x="932" y="817"/>
                </a:lnTo>
                <a:lnTo>
                  <a:pt x="1050" y="817"/>
                </a:lnTo>
                <a:lnTo>
                  <a:pt x="1050" y="935"/>
                </a:lnTo>
                <a:lnTo>
                  <a:pt x="932" y="935"/>
                </a:lnTo>
                <a:close/>
                <a:moveTo>
                  <a:pt x="467" y="1285"/>
                </a:moveTo>
                <a:lnTo>
                  <a:pt x="467" y="0"/>
                </a:lnTo>
                <a:lnTo>
                  <a:pt x="582" y="0"/>
                </a:lnTo>
                <a:lnTo>
                  <a:pt x="582" y="1285"/>
                </a:lnTo>
                <a:lnTo>
                  <a:pt x="467" y="1285"/>
                </a:lnTo>
                <a:close/>
                <a:moveTo>
                  <a:pt x="932" y="118"/>
                </a:moveTo>
                <a:cubicBezTo>
                  <a:pt x="995" y="118"/>
                  <a:pt x="1050" y="172"/>
                  <a:pt x="1050" y="235"/>
                </a:cubicBezTo>
                <a:lnTo>
                  <a:pt x="932" y="235"/>
                </a:lnTo>
                <a:lnTo>
                  <a:pt x="932" y="118"/>
                </a:lnTo>
                <a:close/>
                <a:moveTo>
                  <a:pt x="0" y="235"/>
                </a:moveTo>
                <a:cubicBezTo>
                  <a:pt x="0" y="172"/>
                  <a:pt x="55" y="118"/>
                  <a:pt x="118" y="118"/>
                </a:cubicBezTo>
                <a:lnTo>
                  <a:pt x="350" y="118"/>
                </a:lnTo>
                <a:lnTo>
                  <a:pt x="350" y="235"/>
                </a:lnTo>
                <a:lnTo>
                  <a:pt x="118" y="235"/>
                </a:lnTo>
                <a:lnTo>
                  <a:pt x="118" y="1050"/>
                </a:lnTo>
                <a:lnTo>
                  <a:pt x="350" y="1050"/>
                </a:lnTo>
                <a:lnTo>
                  <a:pt x="350" y="1167"/>
                </a:lnTo>
                <a:lnTo>
                  <a:pt x="118" y="1167"/>
                </a:lnTo>
                <a:cubicBezTo>
                  <a:pt x="55" y="1167"/>
                  <a:pt x="0" y="1113"/>
                  <a:pt x="0" y="1050"/>
                </a:cubicBezTo>
                <a:lnTo>
                  <a:pt x="0" y="235"/>
                </a:lnTo>
                <a:close/>
                <a:moveTo>
                  <a:pt x="932" y="468"/>
                </a:moveTo>
                <a:lnTo>
                  <a:pt x="932" y="350"/>
                </a:lnTo>
                <a:lnTo>
                  <a:pt x="1050" y="350"/>
                </a:lnTo>
                <a:lnTo>
                  <a:pt x="1050" y="468"/>
                </a:lnTo>
                <a:lnTo>
                  <a:pt x="932" y="468"/>
                </a:lnTo>
                <a:close/>
                <a:moveTo>
                  <a:pt x="700" y="1167"/>
                </a:moveTo>
                <a:lnTo>
                  <a:pt x="700" y="1050"/>
                </a:lnTo>
                <a:lnTo>
                  <a:pt x="817" y="1050"/>
                </a:lnTo>
                <a:lnTo>
                  <a:pt x="817" y="1167"/>
                </a:lnTo>
                <a:lnTo>
                  <a:pt x="700" y="11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7" name="Freeform 76"/>
          <p:cNvSpPr>
            <a:spLocks noChangeArrowheads="1"/>
          </p:cNvSpPr>
          <p:nvPr/>
        </p:nvSpPr>
        <p:spPr bwMode="auto">
          <a:xfrm>
            <a:off x="4302126" y="638176"/>
            <a:ext cx="377825" cy="377825"/>
          </a:xfrm>
          <a:custGeom>
            <a:avLst/>
            <a:gdLst>
              <a:gd name="T0" fmla="*/ 233 w 1051"/>
              <a:gd name="T1" fmla="*/ 1049 h 1050"/>
              <a:gd name="T2" fmla="*/ 233 w 1051"/>
              <a:gd name="T3" fmla="*/ 932 h 1050"/>
              <a:gd name="T4" fmla="*/ 350 w 1051"/>
              <a:gd name="T5" fmla="*/ 932 h 1050"/>
              <a:gd name="T6" fmla="*/ 350 w 1051"/>
              <a:gd name="T7" fmla="*/ 1049 h 1050"/>
              <a:gd name="T8" fmla="*/ 233 w 1051"/>
              <a:gd name="T9" fmla="*/ 1049 h 1050"/>
              <a:gd name="T10" fmla="*/ 468 w 1051"/>
              <a:gd name="T11" fmla="*/ 1049 h 1050"/>
              <a:gd name="T12" fmla="*/ 468 w 1051"/>
              <a:gd name="T13" fmla="*/ 932 h 1050"/>
              <a:gd name="T14" fmla="*/ 582 w 1051"/>
              <a:gd name="T15" fmla="*/ 932 h 1050"/>
              <a:gd name="T16" fmla="*/ 582 w 1051"/>
              <a:gd name="T17" fmla="*/ 1049 h 1050"/>
              <a:gd name="T18" fmla="*/ 468 w 1051"/>
              <a:gd name="T19" fmla="*/ 1049 h 1050"/>
              <a:gd name="T20" fmla="*/ 932 w 1051"/>
              <a:gd name="T21" fmla="*/ 699 h 1050"/>
              <a:gd name="T22" fmla="*/ 932 w 1051"/>
              <a:gd name="T23" fmla="*/ 117 h 1050"/>
              <a:gd name="T24" fmla="*/ 350 w 1051"/>
              <a:gd name="T25" fmla="*/ 117 h 1050"/>
              <a:gd name="T26" fmla="*/ 350 w 1051"/>
              <a:gd name="T27" fmla="*/ 699 h 1050"/>
              <a:gd name="T28" fmla="*/ 932 w 1051"/>
              <a:gd name="T29" fmla="*/ 699 h 1050"/>
              <a:gd name="T30" fmla="*/ 932 w 1051"/>
              <a:gd name="T31" fmla="*/ 0 h 1050"/>
              <a:gd name="T32" fmla="*/ 1050 w 1051"/>
              <a:gd name="T33" fmla="*/ 117 h 1050"/>
              <a:gd name="T34" fmla="*/ 1050 w 1051"/>
              <a:gd name="T35" fmla="*/ 699 h 1050"/>
              <a:gd name="T36" fmla="*/ 932 w 1051"/>
              <a:gd name="T37" fmla="*/ 817 h 1050"/>
              <a:gd name="T38" fmla="*/ 350 w 1051"/>
              <a:gd name="T39" fmla="*/ 817 h 1050"/>
              <a:gd name="T40" fmla="*/ 233 w 1051"/>
              <a:gd name="T41" fmla="*/ 699 h 1050"/>
              <a:gd name="T42" fmla="*/ 233 w 1051"/>
              <a:gd name="T43" fmla="*/ 117 h 1050"/>
              <a:gd name="T44" fmla="*/ 350 w 1051"/>
              <a:gd name="T45" fmla="*/ 0 h 1050"/>
              <a:gd name="T46" fmla="*/ 932 w 1051"/>
              <a:gd name="T47" fmla="*/ 0 h 1050"/>
              <a:gd name="T48" fmla="*/ 700 w 1051"/>
              <a:gd name="T49" fmla="*/ 1049 h 1050"/>
              <a:gd name="T50" fmla="*/ 700 w 1051"/>
              <a:gd name="T51" fmla="*/ 932 h 1050"/>
              <a:gd name="T52" fmla="*/ 817 w 1051"/>
              <a:gd name="T53" fmla="*/ 932 h 1050"/>
              <a:gd name="T54" fmla="*/ 817 w 1051"/>
              <a:gd name="T55" fmla="*/ 1049 h 1050"/>
              <a:gd name="T56" fmla="*/ 700 w 1051"/>
              <a:gd name="T57" fmla="*/ 1049 h 1050"/>
              <a:gd name="T58" fmla="*/ 0 w 1051"/>
              <a:gd name="T59" fmla="*/ 350 h 1050"/>
              <a:gd name="T60" fmla="*/ 0 w 1051"/>
              <a:gd name="T61" fmla="*/ 232 h 1050"/>
              <a:gd name="T62" fmla="*/ 118 w 1051"/>
              <a:gd name="T63" fmla="*/ 232 h 1050"/>
              <a:gd name="T64" fmla="*/ 118 w 1051"/>
              <a:gd name="T65" fmla="*/ 350 h 1050"/>
              <a:gd name="T66" fmla="*/ 0 w 1051"/>
              <a:gd name="T67" fmla="*/ 350 h 1050"/>
              <a:gd name="T68" fmla="*/ 118 w 1051"/>
              <a:gd name="T69" fmla="*/ 1049 h 1050"/>
              <a:gd name="T70" fmla="*/ 0 w 1051"/>
              <a:gd name="T71" fmla="*/ 932 h 1050"/>
              <a:gd name="T72" fmla="*/ 118 w 1051"/>
              <a:gd name="T73" fmla="*/ 932 h 1050"/>
              <a:gd name="T74" fmla="*/ 118 w 1051"/>
              <a:gd name="T75" fmla="*/ 1049 h 1050"/>
              <a:gd name="T76" fmla="*/ 0 w 1051"/>
              <a:gd name="T77" fmla="*/ 817 h 1050"/>
              <a:gd name="T78" fmla="*/ 0 w 1051"/>
              <a:gd name="T79" fmla="*/ 699 h 1050"/>
              <a:gd name="T80" fmla="*/ 118 w 1051"/>
              <a:gd name="T81" fmla="*/ 699 h 1050"/>
              <a:gd name="T82" fmla="*/ 118 w 1051"/>
              <a:gd name="T83" fmla="*/ 817 h 1050"/>
              <a:gd name="T84" fmla="*/ 0 w 1051"/>
              <a:gd name="T85" fmla="*/ 817 h 1050"/>
              <a:gd name="T86" fmla="*/ 0 w 1051"/>
              <a:gd name="T87" fmla="*/ 582 h 1050"/>
              <a:gd name="T88" fmla="*/ 0 w 1051"/>
              <a:gd name="T89" fmla="*/ 467 h 1050"/>
              <a:gd name="T90" fmla="*/ 118 w 1051"/>
              <a:gd name="T91" fmla="*/ 467 h 1050"/>
              <a:gd name="T92" fmla="*/ 118 w 1051"/>
              <a:gd name="T93" fmla="*/ 582 h 1050"/>
              <a:gd name="T94" fmla="*/ 0 w 1051"/>
              <a:gd name="T95" fmla="*/ 58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051" h="1050">
                <a:moveTo>
                  <a:pt x="233" y="1049"/>
                </a:moveTo>
                <a:lnTo>
                  <a:pt x="233" y="932"/>
                </a:lnTo>
                <a:lnTo>
                  <a:pt x="350" y="932"/>
                </a:lnTo>
                <a:lnTo>
                  <a:pt x="350" y="1049"/>
                </a:lnTo>
                <a:lnTo>
                  <a:pt x="233" y="1049"/>
                </a:lnTo>
                <a:close/>
                <a:moveTo>
                  <a:pt x="468" y="1049"/>
                </a:moveTo>
                <a:lnTo>
                  <a:pt x="468" y="932"/>
                </a:lnTo>
                <a:lnTo>
                  <a:pt x="582" y="932"/>
                </a:lnTo>
                <a:lnTo>
                  <a:pt x="582" y="1049"/>
                </a:lnTo>
                <a:lnTo>
                  <a:pt x="468" y="1049"/>
                </a:lnTo>
                <a:close/>
                <a:moveTo>
                  <a:pt x="932" y="699"/>
                </a:moveTo>
                <a:lnTo>
                  <a:pt x="932" y="117"/>
                </a:lnTo>
                <a:lnTo>
                  <a:pt x="350" y="117"/>
                </a:lnTo>
                <a:lnTo>
                  <a:pt x="350" y="699"/>
                </a:lnTo>
                <a:lnTo>
                  <a:pt x="932" y="699"/>
                </a:lnTo>
                <a:close/>
                <a:moveTo>
                  <a:pt x="932" y="0"/>
                </a:moveTo>
                <a:cubicBezTo>
                  <a:pt x="995" y="0"/>
                  <a:pt x="1050" y="54"/>
                  <a:pt x="1050" y="117"/>
                </a:cubicBezTo>
                <a:lnTo>
                  <a:pt x="1050" y="699"/>
                </a:lnTo>
                <a:cubicBezTo>
                  <a:pt x="1050" y="762"/>
                  <a:pt x="995" y="817"/>
                  <a:pt x="932" y="817"/>
                </a:cubicBezTo>
                <a:lnTo>
                  <a:pt x="350" y="817"/>
                </a:lnTo>
                <a:cubicBezTo>
                  <a:pt x="285" y="817"/>
                  <a:pt x="233" y="762"/>
                  <a:pt x="233" y="699"/>
                </a:cubicBezTo>
                <a:lnTo>
                  <a:pt x="233" y="117"/>
                </a:lnTo>
                <a:cubicBezTo>
                  <a:pt x="233" y="54"/>
                  <a:pt x="285" y="0"/>
                  <a:pt x="350" y="0"/>
                </a:cubicBezTo>
                <a:lnTo>
                  <a:pt x="932" y="0"/>
                </a:lnTo>
                <a:close/>
                <a:moveTo>
                  <a:pt x="700" y="1049"/>
                </a:moveTo>
                <a:lnTo>
                  <a:pt x="700" y="932"/>
                </a:lnTo>
                <a:lnTo>
                  <a:pt x="817" y="932"/>
                </a:lnTo>
                <a:lnTo>
                  <a:pt x="817" y="1049"/>
                </a:lnTo>
                <a:lnTo>
                  <a:pt x="700" y="1049"/>
                </a:lnTo>
                <a:close/>
                <a:moveTo>
                  <a:pt x="0" y="350"/>
                </a:moveTo>
                <a:lnTo>
                  <a:pt x="0" y="232"/>
                </a:lnTo>
                <a:lnTo>
                  <a:pt x="118" y="232"/>
                </a:lnTo>
                <a:lnTo>
                  <a:pt x="118" y="350"/>
                </a:lnTo>
                <a:lnTo>
                  <a:pt x="0" y="350"/>
                </a:lnTo>
                <a:close/>
                <a:moveTo>
                  <a:pt x="118" y="1049"/>
                </a:moveTo>
                <a:cubicBezTo>
                  <a:pt x="52" y="1049"/>
                  <a:pt x="0" y="994"/>
                  <a:pt x="0" y="932"/>
                </a:cubicBezTo>
                <a:lnTo>
                  <a:pt x="118" y="932"/>
                </a:lnTo>
                <a:lnTo>
                  <a:pt x="118" y="1049"/>
                </a:lnTo>
                <a:close/>
                <a:moveTo>
                  <a:pt x="0" y="817"/>
                </a:moveTo>
                <a:lnTo>
                  <a:pt x="0" y="699"/>
                </a:lnTo>
                <a:lnTo>
                  <a:pt x="118" y="699"/>
                </a:lnTo>
                <a:lnTo>
                  <a:pt x="118" y="817"/>
                </a:lnTo>
                <a:lnTo>
                  <a:pt x="0" y="817"/>
                </a:lnTo>
                <a:close/>
                <a:moveTo>
                  <a:pt x="0" y="582"/>
                </a:moveTo>
                <a:lnTo>
                  <a:pt x="0" y="467"/>
                </a:lnTo>
                <a:lnTo>
                  <a:pt x="118" y="467"/>
                </a:lnTo>
                <a:lnTo>
                  <a:pt x="118" y="582"/>
                </a:lnTo>
                <a:lnTo>
                  <a:pt x="0" y="5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8" name="Freeform 77"/>
          <p:cNvSpPr>
            <a:spLocks noChangeArrowheads="1"/>
          </p:cNvSpPr>
          <p:nvPr/>
        </p:nvSpPr>
        <p:spPr bwMode="auto">
          <a:xfrm>
            <a:off x="5380039" y="638176"/>
            <a:ext cx="377825" cy="377825"/>
          </a:xfrm>
          <a:custGeom>
            <a:avLst/>
            <a:gdLst>
              <a:gd name="T0" fmla="*/ 700 w 1051"/>
              <a:gd name="T1" fmla="*/ 699 h 1050"/>
              <a:gd name="T2" fmla="*/ 818 w 1051"/>
              <a:gd name="T3" fmla="*/ 817 h 1050"/>
              <a:gd name="T4" fmla="*/ 700 w 1051"/>
              <a:gd name="T5" fmla="*/ 117 h 1050"/>
              <a:gd name="T6" fmla="*/ 818 w 1051"/>
              <a:gd name="T7" fmla="*/ 0 h 1050"/>
              <a:gd name="T8" fmla="*/ 700 w 1051"/>
              <a:gd name="T9" fmla="*/ 117 h 1050"/>
              <a:gd name="T10" fmla="*/ 118 w 1051"/>
              <a:gd name="T11" fmla="*/ 932 h 1050"/>
              <a:gd name="T12" fmla="*/ 818 w 1051"/>
              <a:gd name="T13" fmla="*/ 1049 h 1050"/>
              <a:gd name="T14" fmla="*/ 0 w 1051"/>
              <a:gd name="T15" fmla="*/ 932 h 1050"/>
              <a:gd name="T16" fmla="*/ 118 w 1051"/>
              <a:gd name="T17" fmla="*/ 232 h 1050"/>
              <a:gd name="T18" fmla="*/ 932 w 1051"/>
              <a:gd name="T19" fmla="*/ 699 h 1050"/>
              <a:gd name="T20" fmla="*/ 932 w 1051"/>
              <a:gd name="T21" fmla="*/ 817 h 1050"/>
              <a:gd name="T22" fmla="*/ 932 w 1051"/>
              <a:gd name="T23" fmla="*/ 232 h 1050"/>
              <a:gd name="T24" fmla="*/ 1050 w 1051"/>
              <a:gd name="T25" fmla="*/ 350 h 1050"/>
              <a:gd name="T26" fmla="*/ 932 w 1051"/>
              <a:gd name="T27" fmla="*/ 582 h 1050"/>
              <a:gd name="T28" fmla="*/ 1050 w 1051"/>
              <a:gd name="T29" fmla="*/ 467 h 1050"/>
              <a:gd name="T30" fmla="*/ 932 w 1051"/>
              <a:gd name="T31" fmla="*/ 582 h 1050"/>
              <a:gd name="T32" fmla="*/ 233 w 1051"/>
              <a:gd name="T33" fmla="*/ 699 h 1050"/>
              <a:gd name="T34" fmla="*/ 350 w 1051"/>
              <a:gd name="T35" fmla="*/ 817 h 1050"/>
              <a:gd name="T36" fmla="*/ 583 w 1051"/>
              <a:gd name="T37" fmla="*/ 117 h 1050"/>
              <a:gd name="T38" fmla="*/ 468 w 1051"/>
              <a:gd name="T39" fmla="*/ 0 h 1050"/>
              <a:gd name="T40" fmla="*/ 932 w 1051"/>
              <a:gd name="T41" fmla="*/ 0 h 1050"/>
              <a:gd name="T42" fmla="*/ 932 w 1051"/>
              <a:gd name="T43" fmla="*/ 117 h 1050"/>
              <a:gd name="T44" fmla="*/ 583 w 1051"/>
              <a:gd name="T45" fmla="*/ 699 h 1050"/>
              <a:gd name="T46" fmla="*/ 468 w 1051"/>
              <a:gd name="T47" fmla="*/ 817 h 1050"/>
              <a:gd name="T48" fmla="*/ 583 w 1051"/>
              <a:gd name="T49" fmla="*/ 699 h 1050"/>
              <a:gd name="T50" fmla="*/ 350 w 1051"/>
              <a:gd name="T51" fmla="*/ 117 h 1050"/>
              <a:gd name="T52" fmla="*/ 350 w 1051"/>
              <a:gd name="T53" fmla="*/ 0 h 1050"/>
              <a:gd name="T54" fmla="*/ 350 w 1051"/>
              <a:gd name="T55" fmla="*/ 582 h 1050"/>
              <a:gd name="T56" fmla="*/ 233 w 1051"/>
              <a:gd name="T57" fmla="*/ 467 h 1050"/>
              <a:gd name="T58" fmla="*/ 350 w 1051"/>
              <a:gd name="T59" fmla="*/ 232 h 1050"/>
              <a:gd name="T60" fmla="*/ 233 w 1051"/>
              <a:gd name="T61" fmla="*/ 350 h 1050"/>
              <a:gd name="T62" fmla="*/ 350 w 1051"/>
              <a:gd name="T63" fmla="*/ 23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1" h="1050">
                <a:moveTo>
                  <a:pt x="700" y="817"/>
                </a:moveTo>
                <a:lnTo>
                  <a:pt x="700" y="699"/>
                </a:lnTo>
                <a:lnTo>
                  <a:pt x="818" y="699"/>
                </a:lnTo>
                <a:lnTo>
                  <a:pt x="818" y="817"/>
                </a:lnTo>
                <a:lnTo>
                  <a:pt x="700" y="817"/>
                </a:lnTo>
                <a:close/>
                <a:moveTo>
                  <a:pt x="700" y="117"/>
                </a:moveTo>
                <a:lnTo>
                  <a:pt x="700" y="0"/>
                </a:lnTo>
                <a:lnTo>
                  <a:pt x="818" y="0"/>
                </a:lnTo>
                <a:lnTo>
                  <a:pt x="818" y="117"/>
                </a:lnTo>
                <a:lnTo>
                  <a:pt x="700" y="117"/>
                </a:lnTo>
                <a:close/>
                <a:moveTo>
                  <a:pt x="118" y="232"/>
                </a:moveTo>
                <a:lnTo>
                  <a:pt x="118" y="932"/>
                </a:lnTo>
                <a:lnTo>
                  <a:pt x="818" y="932"/>
                </a:lnTo>
                <a:lnTo>
                  <a:pt x="818" y="1049"/>
                </a:lnTo>
                <a:lnTo>
                  <a:pt x="118" y="1049"/>
                </a:lnTo>
                <a:cubicBezTo>
                  <a:pt x="52" y="1049"/>
                  <a:pt x="0" y="994"/>
                  <a:pt x="0" y="932"/>
                </a:cubicBezTo>
                <a:lnTo>
                  <a:pt x="0" y="232"/>
                </a:lnTo>
                <a:lnTo>
                  <a:pt x="118" y="232"/>
                </a:lnTo>
                <a:close/>
                <a:moveTo>
                  <a:pt x="932" y="817"/>
                </a:moveTo>
                <a:lnTo>
                  <a:pt x="932" y="699"/>
                </a:lnTo>
                <a:lnTo>
                  <a:pt x="1050" y="699"/>
                </a:lnTo>
                <a:cubicBezTo>
                  <a:pt x="1050" y="762"/>
                  <a:pt x="995" y="817"/>
                  <a:pt x="932" y="817"/>
                </a:cubicBezTo>
                <a:close/>
                <a:moveTo>
                  <a:pt x="932" y="350"/>
                </a:moveTo>
                <a:lnTo>
                  <a:pt x="932" y="232"/>
                </a:lnTo>
                <a:lnTo>
                  <a:pt x="1050" y="232"/>
                </a:lnTo>
                <a:lnTo>
                  <a:pt x="1050" y="350"/>
                </a:lnTo>
                <a:lnTo>
                  <a:pt x="932" y="350"/>
                </a:lnTo>
                <a:close/>
                <a:moveTo>
                  <a:pt x="932" y="582"/>
                </a:moveTo>
                <a:lnTo>
                  <a:pt x="932" y="467"/>
                </a:lnTo>
                <a:lnTo>
                  <a:pt x="1050" y="467"/>
                </a:lnTo>
                <a:lnTo>
                  <a:pt x="1050" y="582"/>
                </a:lnTo>
                <a:lnTo>
                  <a:pt x="932" y="582"/>
                </a:lnTo>
                <a:close/>
                <a:moveTo>
                  <a:pt x="350" y="817"/>
                </a:moveTo>
                <a:cubicBezTo>
                  <a:pt x="285" y="817"/>
                  <a:pt x="233" y="762"/>
                  <a:pt x="233" y="699"/>
                </a:cubicBezTo>
                <a:lnTo>
                  <a:pt x="350" y="699"/>
                </a:lnTo>
                <a:lnTo>
                  <a:pt x="350" y="817"/>
                </a:lnTo>
                <a:close/>
                <a:moveTo>
                  <a:pt x="583" y="0"/>
                </a:moveTo>
                <a:lnTo>
                  <a:pt x="583" y="117"/>
                </a:lnTo>
                <a:lnTo>
                  <a:pt x="468" y="117"/>
                </a:lnTo>
                <a:lnTo>
                  <a:pt x="468" y="0"/>
                </a:lnTo>
                <a:lnTo>
                  <a:pt x="583" y="0"/>
                </a:lnTo>
                <a:close/>
                <a:moveTo>
                  <a:pt x="932" y="0"/>
                </a:moveTo>
                <a:cubicBezTo>
                  <a:pt x="995" y="0"/>
                  <a:pt x="1050" y="54"/>
                  <a:pt x="1050" y="117"/>
                </a:cubicBezTo>
                <a:lnTo>
                  <a:pt x="932" y="117"/>
                </a:lnTo>
                <a:lnTo>
                  <a:pt x="932" y="0"/>
                </a:lnTo>
                <a:close/>
                <a:moveTo>
                  <a:pt x="583" y="699"/>
                </a:moveTo>
                <a:lnTo>
                  <a:pt x="583" y="817"/>
                </a:lnTo>
                <a:lnTo>
                  <a:pt x="468" y="817"/>
                </a:lnTo>
                <a:lnTo>
                  <a:pt x="468" y="699"/>
                </a:lnTo>
                <a:lnTo>
                  <a:pt x="583" y="699"/>
                </a:lnTo>
                <a:close/>
                <a:moveTo>
                  <a:pt x="350" y="0"/>
                </a:moveTo>
                <a:lnTo>
                  <a:pt x="350" y="117"/>
                </a:lnTo>
                <a:lnTo>
                  <a:pt x="233" y="117"/>
                </a:lnTo>
                <a:cubicBezTo>
                  <a:pt x="233" y="54"/>
                  <a:pt x="285" y="0"/>
                  <a:pt x="350" y="0"/>
                </a:cubicBezTo>
                <a:close/>
                <a:moveTo>
                  <a:pt x="350" y="467"/>
                </a:moveTo>
                <a:lnTo>
                  <a:pt x="350" y="582"/>
                </a:lnTo>
                <a:lnTo>
                  <a:pt x="233" y="582"/>
                </a:lnTo>
                <a:lnTo>
                  <a:pt x="233" y="467"/>
                </a:lnTo>
                <a:lnTo>
                  <a:pt x="350" y="467"/>
                </a:lnTo>
                <a:close/>
                <a:moveTo>
                  <a:pt x="350" y="232"/>
                </a:moveTo>
                <a:lnTo>
                  <a:pt x="350" y="350"/>
                </a:lnTo>
                <a:lnTo>
                  <a:pt x="233" y="350"/>
                </a:lnTo>
                <a:lnTo>
                  <a:pt x="233" y="232"/>
                </a:lnTo>
                <a:lnTo>
                  <a:pt x="350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9" name="Freeform 78"/>
          <p:cNvSpPr>
            <a:spLocks noChangeArrowheads="1"/>
          </p:cNvSpPr>
          <p:nvPr/>
        </p:nvSpPr>
        <p:spPr bwMode="auto">
          <a:xfrm>
            <a:off x="6446838" y="617538"/>
            <a:ext cx="398462" cy="419100"/>
          </a:xfrm>
          <a:custGeom>
            <a:avLst/>
            <a:gdLst>
              <a:gd name="T0" fmla="*/ 1107 w 1108"/>
              <a:gd name="T1" fmla="*/ 815 h 1166"/>
              <a:gd name="T2" fmla="*/ 639 w 1108"/>
              <a:gd name="T3" fmla="*/ 670 h 1166"/>
              <a:gd name="T4" fmla="*/ 639 w 1108"/>
              <a:gd name="T5" fmla="*/ 990 h 1166"/>
              <a:gd name="T6" fmla="*/ 757 w 1108"/>
              <a:gd name="T7" fmla="*/ 1077 h 1166"/>
              <a:gd name="T8" fmla="*/ 757 w 1108"/>
              <a:gd name="T9" fmla="*/ 1165 h 1166"/>
              <a:gd name="T10" fmla="*/ 552 w 1108"/>
              <a:gd name="T11" fmla="*/ 1107 h 1166"/>
              <a:gd name="T12" fmla="*/ 350 w 1108"/>
              <a:gd name="T13" fmla="*/ 1165 h 1166"/>
              <a:gd name="T14" fmla="*/ 350 w 1108"/>
              <a:gd name="T15" fmla="*/ 1077 h 1166"/>
              <a:gd name="T16" fmla="*/ 465 w 1108"/>
              <a:gd name="T17" fmla="*/ 990 h 1166"/>
              <a:gd name="T18" fmla="*/ 465 w 1108"/>
              <a:gd name="T19" fmla="*/ 670 h 1166"/>
              <a:gd name="T20" fmla="*/ 0 w 1108"/>
              <a:gd name="T21" fmla="*/ 815 h 1166"/>
              <a:gd name="T22" fmla="*/ 0 w 1108"/>
              <a:gd name="T23" fmla="*/ 700 h 1166"/>
              <a:gd name="T24" fmla="*/ 465 w 1108"/>
              <a:gd name="T25" fmla="*/ 408 h 1166"/>
              <a:gd name="T26" fmla="*/ 465 w 1108"/>
              <a:gd name="T27" fmla="*/ 88 h 1166"/>
              <a:gd name="T28" fmla="*/ 552 w 1108"/>
              <a:gd name="T29" fmla="*/ 0 h 1166"/>
              <a:gd name="T30" fmla="*/ 639 w 1108"/>
              <a:gd name="T31" fmla="*/ 88 h 1166"/>
              <a:gd name="T32" fmla="*/ 639 w 1108"/>
              <a:gd name="T33" fmla="*/ 408 h 1166"/>
              <a:gd name="T34" fmla="*/ 1107 w 1108"/>
              <a:gd name="T35" fmla="*/ 700 h 1166"/>
              <a:gd name="T36" fmla="*/ 1107 w 1108"/>
              <a:gd name="T37" fmla="*/ 81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08" h="1166">
                <a:moveTo>
                  <a:pt x="1107" y="815"/>
                </a:moveTo>
                <a:lnTo>
                  <a:pt x="639" y="670"/>
                </a:lnTo>
                <a:lnTo>
                  <a:pt x="639" y="990"/>
                </a:lnTo>
                <a:lnTo>
                  <a:pt x="757" y="1077"/>
                </a:lnTo>
                <a:lnTo>
                  <a:pt x="757" y="1165"/>
                </a:lnTo>
                <a:lnTo>
                  <a:pt x="552" y="1107"/>
                </a:lnTo>
                <a:lnTo>
                  <a:pt x="350" y="1165"/>
                </a:lnTo>
                <a:lnTo>
                  <a:pt x="350" y="1077"/>
                </a:lnTo>
                <a:lnTo>
                  <a:pt x="465" y="990"/>
                </a:lnTo>
                <a:lnTo>
                  <a:pt x="465" y="670"/>
                </a:lnTo>
                <a:lnTo>
                  <a:pt x="0" y="815"/>
                </a:lnTo>
                <a:lnTo>
                  <a:pt x="0" y="700"/>
                </a:lnTo>
                <a:lnTo>
                  <a:pt x="465" y="408"/>
                </a:lnTo>
                <a:lnTo>
                  <a:pt x="465" y="88"/>
                </a:lnTo>
                <a:cubicBezTo>
                  <a:pt x="465" y="39"/>
                  <a:pt x="503" y="0"/>
                  <a:pt x="552" y="0"/>
                </a:cubicBezTo>
                <a:cubicBezTo>
                  <a:pt x="601" y="0"/>
                  <a:pt x="639" y="39"/>
                  <a:pt x="639" y="88"/>
                </a:cubicBezTo>
                <a:lnTo>
                  <a:pt x="639" y="408"/>
                </a:lnTo>
                <a:lnTo>
                  <a:pt x="1107" y="700"/>
                </a:lnTo>
                <a:lnTo>
                  <a:pt x="1107" y="81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0" name="Freeform 79"/>
          <p:cNvSpPr>
            <a:spLocks noChangeArrowheads="1"/>
          </p:cNvSpPr>
          <p:nvPr/>
        </p:nvSpPr>
        <p:spPr bwMode="auto">
          <a:xfrm>
            <a:off x="7510463" y="642938"/>
            <a:ext cx="430212" cy="366712"/>
          </a:xfrm>
          <a:custGeom>
            <a:avLst/>
            <a:gdLst>
              <a:gd name="T0" fmla="*/ 1181 w 1193"/>
              <a:gd name="T1" fmla="*/ 355 h 1018"/>
              <a:gd name="T2" fmla="*/ 1118 w 1193"/>
              <a:gd name="T3" fmla="*/ 462 h 1018"/>
              <a:gd name="T4" fmla="*/ 555 w 1193"/>
              <a:gd name="T5" fmla="*/ 612 h 1018"/>
              <a:gd name="T6" fmla="*/ 246 w 1193"/>
              <a:gd name="T7" fmla="*/ 694 h 1018"/>
              <a:gd name="T8" fmla="*/ 153 w 1193"/>
              <a:gd name="T9" fmla="*/ 722 h 1018"/>
              <a:gd name="T10" fmla="*/ 0 w 1193"/>
              <a:gd name="T11" fmla="*/ 459 h 1018"/>
              <a:gd name="T12" fmla="*/ 85 w 1193"/>
              <a:gd name="T13" fmla="*/ 437 h 1018"/>
              <a:gd name="T14" fmla="*/ 200 w 1193"/>
              <a:gd name="T15" fmla="*/ 525 h 1018"/>
              <a:gd name="T16" fmla="*/ 489 w 1193"/>
              <a:gd name="T17" fmla="*/ 448 h 1018"/>
              <a:gd name="T18" fmla="*/ 249 w 1193"/>
              <a:gd name="T19" fmla="*/ 30 h 1018"/>
              <a:gd name="T20" fmla="*/ 361 w 1193"/>
              <a:gd name="T21" fmla="*/ 0 h 1018"/>
              <a:gd name="T22" fmla="*/ 763 w 1193"/>
              <a:gd name="T23" fmla="*/ 375 h 1018"/>
              <a:gd name="T24" fmla="*/ 1074 w 1193"/>
              <a:gd name="T25" fmla="*/ 293 h 1018"/>
              <a:gd name="T26" fmla="*/ 1181 w 1193"/>
              <a:gd name="T27" fmla="*/ 355 h 1018"/>
              <a:gd name="T28" fmla="*/ 38 w 1193"/>
              <a:gd name="T29" fmla="*/ 899 h 1018"/>
              <a:gd name="T30" fmla="*/ 1148 w 1193"/>
              <a:gd name="T31" fmla="*/ 899 h 1018"/>
              <a:gd name="T32" fmla="*/ 1148 w 1193"/>
              <a:gd name="T33" fmla="*/ 1017 h 1018"/>
              <a:gd name="T34" fmla="*/ 38 w 1193"/>
              <a:gd name="T35" fmla="*/ 1017 h 1018"/>
              <a:gd name="T36" fmla="*/ 38 w 1193"/>
              <a:gd name="T37" fmla="*/ 899 h 1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93" h="1018">
                <a:moveTo>
                  <a:pt x="1181" y="355"/>
                </a:moveTo>
                <a:cubicBezTo>
                  <a:pt x="1192" y="402"/>
                  <a:pt x="1164" y="448"/>
                  <a:pt x="1118" y="462"/>
                </a:cubicBezTo>
                <a:cubicBezTo>
                  <a:pt x="930" y="512"/>
                  <a:pt x="742" y="562"/>
                  <a:pt x="555" y="612"/>
                </a:cubicBezTo>
                <a:lnTo>
                  <a:pt x="246" y="694"/>
                </a:lnTo>
                <a:lnTo>
                  <a:pt x="153" y="722"/>
                </a:lnTo>
                <a:cubicBezTo>
                  <a:pt x="102" y="634"/>
                  <a:pt x="51" y="547"/>
                  <a:pt x="0" y="459"/>
                </a:cubicBezTo>
                <a:lnTo>
                  <a:pt x="85" y="437"/>
                </a:lnTo>
                <a:lnTo>
                  <a:pt x="200" y="525"/>
                </a:lnTo>
                <a:lnTo>
                  <a:pt x="489" y="448"/>
                </a:lnTo>
                <a:lnTo>
                  <a:pt x="249" y="30"/>
                </a:lnTo>
                <a:lnTo>
                  <a:pt x="361" y="0"/>
                </a:lnTo>
                <a:lnTo>
                  <a:pt x="763" y="375"/>
                </a:lnTo>
                <a:lnTo>
                  <a:pt x="1074" y="293"/>
                </a:lnTo>
                <a:cubicBezTo>
                  <a:pt x="1121" y="279"/>
                  <a:pt x="1170" y="309"/>
                  <a:pt x="1181" y="355"/>
                </a:cubicBezTo>
                <a:close/>
                <a:moveTo>
                  <a:pt x="38" y="899"/>
                </a:moveTo>
                <a:lnTo>
                  <a:pt x="1148" y="899"/>
                </a:lnTo>
                <a:lnTo>
                  <a:pt x="1148" y="1017"/>
                </a:lnTo>
                <a:lnTo>
                  <a:pt x="38" y="1017"/>
                </a:lnTo>
                <a:lnTo>
                  <a:pt x="38" y="8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1" name="Freeform 80"/>
          <p:cNvSpPr>
            <a:spLocks noChangeArrowheads="1"/>
          </p:cNvSpPr>
          <p:nvPr/>
        </p:nvSpPr>
        <p:spPr bwMode="auto">
          <a:xfrm>
            <a:off x="8601075" y="627063"/>
            <a:ext cx="400050" cy="398462"/>
          </a:xfrm>
          <a:custGeom>
            <a:avLst/>
            <a:gdLst>
              <a:gd name="T0" fmla="*/ 672 w 1110"/>
              <a:gd name="T1" fmla="*/ 724 h 1108"/>
              <a:gd name="T2" fmla="*/ 109 w 1110"/>
              <a:gd name="T3" fmla="*/ 574 h 1108"/>
              <a:gd name="T4" fmla="*/ 16 w 1110"/>
              <a:gd name="T5" fmla="*/ 547 h 1108"/>
              <a:gd name="T6" fmla="*/ 16 w 1110"/>
              <a:gd name="T7" fmla="*/ 246 h 1108"/>
              <a:gd name="T8" fmla="*/ 101 w 1110"/>
              <a:gd name="T9" fmla="*/ 268 h 1108"/>
              <a:gd name="T10" fmla="*/ 156 w 1110"/>
              <a:gd name="T11" fmla="*/ 405 h 1108"/>
              <a:gd name="T12" fmla="*/ 445 w 1110"/>
              <a:gd name="T13" fmla="*/ 481 h 1108"/>
              <a:gd name="T14" fmla="*/ 445 w 1110"/>
              <a:gd name="T15" fmla="*/ 0 h 1108"/>
              <a:gd name="T16" fmla="*/ 557 w 1110"/>
              <a:gd name="T17" fmla="*/ 30 h 1108"/>
              <a:gd name="T18" fmla="*/ 719 w 1110"/>
              <a:gd name="T19" fmla="*/ 555 h 1108"/>
              <a:gd name="T20" fmla="*/ 1028 w 1110"/>
              <a:gd name="T21" fmla="*/ 637 h 1108"/>
              <a:gd name="T22" fmla="*/ 1090 w 1110"/>
              <a:gd name="T23" fmla="*/ 746 h 1108"/>
              <a:gd name="T24" fmla="*/ 984 w 1110"/>
              <a:gd name="T25" fmla="*/ 806 h 1108"/>
              <a:gd name="T26" fmla="*/ 672 w 1110"/>
              <a:gd name="T27" fmla="*/ 724 h 1108"/>
              <a:gd name="T28" fmla="*/ 0 w 1110"/>
              <a:gd name="T29" fmla="*/ 989 h 1108"/>
              <a:gd name="T30" fmla="*/ 1109 w 1110"/>
              <a:gd name="T31" fmla="*/ 989 h 1108"/>
              <a:gd name="T32" fmla="*/ 1109 w 1110"/>
              <a:gd name="T33" fmla="*/ 1107 h 1108"/>
              <a:gd name="T34" fmla="*/ 0 w 1110"/>
              <a:gd name="T35" fmla="*/ 1107 h 1108"/>
              <a:gd name="T36" fmla="*/ 0 w 1110"/>
              <a:gd name="T37" fmla="*/ 989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0" h="1108">
                <a:moveTo>
                  <a:pt x="672" y="724"/>
                </a:moveTo>
                <a:cubicBezTo>
                  <a:pt x="486" y="673"/>
                  <a:pt x="298" y="623"/>
                  <a:pt x="109" y="574"/>
                </a:cubicBezTo>
                <a:lnTo>
                  <a:pt x="16" y="547"/>
                </a:lnTo>
                <a:lnTo>
                  <a:pt x="16" y="246"/>
                </a:lnTo>
                <a:lnTo>
                  <a:pt x="101" y="268"/>
                </a:lnTo>
                <a:lnTo>
                  <a:pt x="156" y="405"/>
                </a:lnTo>
                <a:lnTo>
                  <a:pt x="445" y="481"/>
                </a:lnTo>
                <a:lnTo>
                  <a:pt x="445" y="0"/>
                </a:lnTo>
                <a:lnTo>
                  <a:pt x="557" y="30"/>
                </a:lnTo>
                <a:lnTo>
                  <a:pt x="719" y="555"/>
                </a:lnTo>
                <a:lnTo>
                  <a:pt x="1028" y="637"/>
                </a:lnTo>
                <a:cubicBezTo>
                  <a:pt x="1074" y="650"/>
                  <a:pt x="1101" y="700"/>
                  <a:pt x="1090" y="746"/>
                </a:cubicBezTo>
                <a:cubicBezTo>
                  <a:pt x="1077" y="793"/>
                  <a:pt x="1030" y="817"/>
                  <a:pt x="984" y="806"/>
                </a:cubicBezTo>
                <a:lnTo>
                  <a:pt x="672" y="724"/>
                </a:lnTo>
                <a:close/>
                <a:moveTo>
                  <a:pt x="0" y="989"/>
                </a:moveTo>
                <a:lnTo>
                  <a:pt x="1109" y="989"/>
                </a:lnTo>
                <a:lnTo>
                  <a:pt x="1109" y="1107"/>
                </a:lnTo>
                <a:lnTo>
                  <a:pt x="0" y="1107"/>
                </a:lnTo>
                <a:lnTo>
                  <a:pt x="0" y="9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2" name="Freeform 81"/>
          <p:cNvSpPr>
            <a:spLocks noChangeArrowheads="1"/>
          </p:cNvSpPr>
          <p:nvPr/>
        </p:nvSpPr>
        <p:spPr bwMode="auto">
          <a:xfrm>
            <a:off x="9771064" y="617538"/>
            <a:ext cx="211137" cy="419100"/>
          </a:xfrm>
          <a:custGeom>
            <a:avLst/>
            <a:gdLst>
              <a:gd name="T0" fmla="*/ 0 w 586"/>
              <a:gd name="T1" fmla="*/ 0 h 1166"/>
              <a:gd name="T2" fmla="*/ 585 w 586"/>
              <a:gd name="T3" fmla="*/ 0 h 1166"/>
              <a:gd name="T4" fmla="*/ 350 w 586"/>
              <a:gd name="T5" fmla="*/ 465 h 1166"/>
              <a:gd name="T6" fmla="*/ 585 w 586"/>
              <a:gd name="T7" fmla="*/ 465 h 1166"/>
              <a:gd name="T8" fmla="*/ 175 w 586"/>
              <a:gd name="T9" fmla="*/ 1165 h 1166"/>
              <a:gd name="T10" fmla="*/ 175 w 586"/>
              <a:gd name="T11" fmla="*/ 640 h 1166"/>
              <a:gd name="T12" fmla="*/ 0 w 586"/>
              <a:gd name="T13" fmla="*/ 640 h 1166"/>
              <a:gd name="T14" fmla="*/ 0 w 586"/>
              <a:gd name="T15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6" h="1166">
                <a:moveTo>
                  <a:pt x="0" y="0"/>
                </a:moveTo>
                <a:lnTo>
                  <a:pt x="585" y="0"/>
                </a:lnTo>
                <a:lnTo>
                  <a:pt x="350" y="465"/>
                </a:lnTo>
                <a:lnTo>
                  <a:pt x="585" y="465"/>
                </a:lnTo>
                <a:lnTo>
                  <a:pt x="175" y="1165"/>
                </a:lnTo>
                <a:lnTo>
                  <a:pt x="175" y="640"/>
                </a:lnTo>
                <a:lnTo>
                  <a:pt x="0" y="640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3" name="Freeform 82"/>
          <p:cNvSpPr>
            <a:spLocks noChangeArrowheads="1"/>
          </p:cNvSpPr>
          <p:nvPr/>
        </p:nvSpPr>
        <p:spPr bwMode="auto">
          <a:xfrm>
            <a:off x="10775950" y="617538"/>
            <a:ext cx="357188" cy="419100"/>
          </a:xfrm>
          <a:custGeom>
            <a:avLst/>
            <a:gdLst>
              <a:gd name="T0" fmla="*/ 875 w 991"/>
              <a:gd name="T1" fmla="*/ 465 h 1166"/>
              <a:gd name="T2" fmla="*/ 785 w 991"/>
              <a:gd name="T3" fmla="*/ 621 h 1166"/>
              <a:gd name="T4" fmla="*/ 290 w 991"/>
              <a:gd name="T5" fmla="*/ 126 h 1166"/>
              <a:gd name="T6" fmla="*/ 290 w 991"/>
              <a:gd name="T7" fmla="*/ 0 h 1166"/>
              <a:gd name="T8" fmla="*/ 875 w 991"/>
              <a:gd name="T9" fmla="*/ 0 h 1166"/>
              <a:gd name="T10" fmla="*/ 640 w 991"/>
              <a:gd name="T11" fmla="*/ 465 h 1166"/>
              <a:gd name="T12" fmla="*/ 875 w 991"/>
              <a:gd name="T13" fmla="*/ 465 h 1166"/>
              <a:gd name="T14" fmla="*/ 74 w 991"/>
              <a:gd name="T15" fmla="*/ 58 h 1166"/>
              <a:gd name="T16" fmla="*/ 990 w 991"/>
              <a:gd name="T17" fmla="*/ 976 h 1166"/>
              <a:gd name="T18" fmla="*/ 916 w 991"/>
              <a:gd name="T19" fmla="*/ 1050 h 1166"/>
              <a:gd name="T20" fmla="*/ 675 w 991"/>
              <a:gd name="T21" fmla="*/ 807 h 1166"/>
              <a:gd name="T22" fmla="*/ 465 w 991"/>
              <a:gd name="T23" fmla="*/ 1165 h 1166"/>
              <a:gd name="T24" fmla="*/ 465 w 991"/>
              <a:gd name="T25" fmla="*/ 640 h 1166"/>
              <a:gd name="T26" fmla="*/ 290 w 991"/>
              <a:gd name="T27" fmla="*/ 640 h 1166"/>
              <a:gd name="T28" fmla="*/ 290 w 991"/>
              <a:gd name="T29" fmla="*/ 424 h 1166"/>
              <a:gd name="T30" fmla="*/ 0 w 991"/>
              <a:gd name="T31" fmla="*/ 132 h 1166"/>
              <a:gd name="T32" fmla="*/ 74 w 991"/>
              <a:gd name="T33" fmla="*/ 58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91" h="1166">
                <a:moveTo>
                  <a:pt x="875" y="465"/>
                </a:moveTo>
                <a:lnTo>
                  <a:pt x="785" y="621"/>
                </a:lnTo>
                <a:lnTo>
                  <a:pt x="290" y="126"/>
                </a:lnTo>
                <a:lnTo>
                  <a:pt x="290" y="0"/>
                </a:lnTo>
                <a:lnTo>
                  <a:pt x="875" y="0"/>
                </a:lnTo>
                <a:lnTo>
                  <a:pt x="640" y="465"/>
                </a:lnTo>
                <a:lnTo>
                  <a:pt x="875" y="465"/>
                </a:lnTo>
                <a:close/>
                <a:moveTo>
                  <a:pt x="74" y="58"/>
                </a:moveTo>
                <a:lnTo>
                  <a:pt x="990" y="976"/>
                </a:lnTo>
                <a:lnTo>
                  <a:pt x="916" y="1050"/>
                </a:lnTo>
                <a:lnTo>
                  <a:pt x="675" y="807"/>
                </a:lnTo>
                <a:lnTo>
                  <a:pt x="465" y="1165"/>
                </a:lnTo>
                <a:lnTo>
                  <a:pt x="465" y="640"/>
                </a:lnTo>
                <a:lnTo>
                  <a:pt x="290" y="640"/>
                </a:lnTo>
                <a:lnTo>
                  <a:pt x="290" y="424"/>
                </a:lnTo>
                <a:lnTo>
                  <a:pt x="0" y="132"/>
                </a:lnTo>
                <a:lnTo>
                  <a:pt x="74" y="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4" name="Freeform 83"/>
          <p:cNvSpPr>
            <a:spLocks noChangeArrowheads="1"/>
          </p:cNvSpPr>
          <p:nvPr/>
        </p:nvSpPr>
        <p:spPr bwMode="auto">
          <a:xfrm>
            <a:off x="1058863" y="1525588"/>
            <a:ext cx="419100" cy="336550"/>
          </a:xfrm>
          <a:custGeom>
            <a:avLst/>
            <a:gdLst>
              <a:gd name="T0" fmla="*/ 990 w 1165"/>
              <a:gd name="T1" fmla="*/ 759 h 935"/>
              <a:gd name="T2" fmla="*/ 990 w 1165"/>
              <a:gd name="T3" fmla="*/ 699 h 935"/>
              <a:gd name="T4" fmla="*/ 757 w 1165"/>
              <a:gd name="T5" fmla="*/ 584 h 935"/>
              <a:gd name="T6" fmla="*/ 525 w 1165"/>
              <a:gd name="T7" fmla="*/ 699 h 935"/>
              <a:gd name="T8" fmla="*/ 525 w 1165"/>
              <a:gd name="T9" fmla="*/ 759 h 935"/>
              <a:gd name="T10" fmla="*/ 990 w 1165"/>
              <a:gd name="T11" fmla="*/ 759 h 935"/>
              <a:gd name="T12" fmla="*/ 757 w 1165"/>
              <a:gd name="T13" fmla="*/ 292 h 935"/>
              <a:gd name="T14" fmla="*/ 640 w 1165"/>
              <a:gd name="T15" fmla="*/ 409 h 935"/>
              <a:gd name="T16" fmla="*/ 757 w 1165"/>
              <a:gd name="T17" fmla="*/ 524 h 935"/>
              <a:gd name="T18" fmla="*/ 875 w 1165"/>
              <a:gd name="T19" fmla="*/ 409 h 935"/>
              <a:gd name="T20" fmla="*/ 757 w 1165"/>
              <a:gd name="T21" fmla="*/ 292 h 935"/>
              <a:gd name="T22" fmla="*/ 1164 w 1165"/>
              <a:gd name="T23" fmla="*/ 235 h 935"/>
              <a:gd name="T24" fmla="*/ 1164 w 1165"/>
              <a:gd name="T25" fmla="*/ 817 h 935"/>
              <a:gd name="T26" fmla="*/ 1050 w 1165"/>
              <a:gd name="T27" fmla="*/ 934 h 935"/>
              <a:gd name="T28" fmla="*/ 115 w 1165"/>
              <a:gd name="T29" fmla="*/ 934 h 935"/>
              <a:gd name="T30" fmla="*/ 0 w 1165"/>
              <a:gd name="T31" fmla="*/ 817 h 935"/>
              <a:gd name="T32" fmla="*/ 0 w 1165"/>
              <a:gd name="T33" fmla="*/ 117 h 935"/>
              <a:gd name="T34" fmla="*/ 115 w 1165"/>
              <a:gd name="T35" fmla="*/ 0 h 935"/>
              <a:gd name="T36" fmla="*/ 465 w 1165"/>
              <a:gd name="T37" fmla="*/ 0 h 935"/>
              <a:gd name="T38" fmla="*/ 582 w 1165"/>
              <a:gd name="T39" fmla="*/ 117 h 935"/>
              <a:gd name="T40" fmla="*/ 1050 w 1165"/>
              <a:gd name="T41" fmla="*/ 117 h 935"/>
              <a:gd name="T42" fmla="*/ 1164 w 1165"/>
              <a:gd name="T43" fmla="*/ 235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65" h="935">
                <a:moveTo>
                  <a:pt x="990" y="759"/>
                </a:moveTo>
                <a:lnTo>
                  <a:pt x="990" y="699"/>
                </a:lnTo>
                <a:cubicBezTo>
                  <a:pt x="990" y="623"/>
                  <a:pt x="833" y="584"/>
                  <a:pt x="757" y="584"/>
                </a:cubicBezTo>
                <a:cubicBezTo>
                  <a:pt x="680" y="584"/>
                  <a:pt x="525" y="623"/>
                  <a:pt x="525" y="699"/>
                </a:cubicBezTo>
                <a:lnTo>
                  <a:pt x="525" y="759"/>
                </a:lnTo>
                <a:lnTo>
                  <a:pt x="990" y="759"/>
                </a:lnTo>
                <a:close/>
                <a:moveTo>
                  <a:pt x="757" y="292"/>
                </a:moveTo>
                <a:cubicBezTo>
                  <a:pt x="694" y="292"/>
                  <a:pt x="640" y="347"/>
                  <a:pt x="640" y="409"/>
                </a:cubicBezTo>
                <a:cubicBezTo>
                  <a:pt x="640" y="472"/>
                  <a:pt x="694" y="524"/>
                  <a:pt x="757" y="524"/>
                </a:cubicBezTo>
                <a:cubicBezTo>
                  <a:pt x="820" y="524"/>
                  <a:pt x="875" y="472"/>
                  <a:pt x="875" y="409"/>
                </a:cubicBezTo>
                <a:cubicBezTo>
                  <a:pt x="875" y="347"/>
                  <a:pt x="820" y="292"/>
                  <a:pt x="757" y="292"/>
                </a:cubicBezTo>
                <a:close/>
                <a:moveTo>
                  <a:pt x="1164" y="235"/>
                </a:moveTo>
                <a:lnTo>
                  <a:pt x="1164" y="817"/>
                </a:lnTo>
                <a:cubicBezTo>
                  <a:pt x="1164" y="879"/>
                  <a:pt x="1113" y="934"/>
                  <a:pt x="1050" y="934"/>
                </a:cubicBezTo>
                <a:lnTo>
                  <a:pt x="115" y="934"/>
                </a:lnTo>
                <a:cubicBezTo>
                  <a:pt x="52" y="934"/>
                  <a:pt x="0" y="879"/>
                  <a:pt x="0" y="817"/>
                </a:cubicBezTo>
                <a:lnTo>
                  <a:pt x="0" y="117"/>
                </a:lnTo>
                <a:cubicBezTo>
                  <a:pt x="0" y="54"/>
                  <a:pt x="52" y="0"/>
                  <a:pt x="115" y="0"/>
                </a:cubicBezTo>
                <a:lnTo>
                  <a:pt x="465" y="0"/>
                </a:lnTo>
                <a:lnTo>
                  <a:pt x="582" y="117"/>
                </a:lnTo>
                <a:lnTo>
                  <a:pt x="1050" y="117"/>
                </a:lnTo>
                <a:cubicBezTo>
                  <a:pt x="1113" y="117"/>
                  <a:pt x="1164" y="172"/>
                  <a:pt x="1164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5" name="Freeform 84"/>
          <p:cNvSpPr>
            <a:spLocks noChangeArrowheads="1"/>
          </p:cNvSpPr>
          <p:nvPr/>
        </p:nvSpPr>
        <p:spPr bwMode="auto">
          <a:xfrm>
            <a:off x="2152651" y="1525588"/>
            <a:ext cx="377825" cy="336550"/>
          </a:xfrm>
          <a:custGeom>
            <a:avLst/>
            <a:gdLst>
              <a:gd name="T0" fmla="*/ 232 w 1050"/>
              <a:gd name="T1" fmla="*/ 0 h 933"/>
              <a:gd name="T2" fmla="*/ 1049 w 1050"/>
              <a:gd name="T3" fmla="*/ 0 h 933"/>
              <a:gd name="T4" fmla="*/ 1049 w 1050"/>
              <a:gd name="T5" fmla="*/ 175 h 933"/>
              <a:gd name="T6" fmla="*/ 710 w 1050"/>
              <a:gd name="T7" fmla="*/ 175 h 933"/>
              <a:gd name="T8" fmla="*/ 617 w 1050"/>
              <a:gd name="T9" fmla="*/ 393 h 933"/>
              <a:gd name="T10" fmla="*/ 494 w 1050"/>
              <a:gd name="T11" fmla="*/ 273 h 933"/>
              <a:gd name="T12" fmla="*/ 535 w 1050"/>
              <a:gd name="T13" fmla="*/ 175 h 933"/>
              <a:gd name="T14" fmla="*/ 396 w 1050"/>
              <a:gd name="T15" fmla="*/ 175 h 933"/>
              <a:gd name="T16" fmla="*/ 232 w 1050"/>
              <a:gd name="T17" fmla="*/ 11 h 933"/>
              <a:gd name="T18" fmla="*/ 232 w 1050"/>
              <a:gd name="T19" fmla="*/ 0 h 933"/>
              <a:gd name="T20" fmla="*/ 73 w 1050"/>
              <a:gd name="T21" fmla="*/ 0 h 933"/>
              <a:gd name="T22" fmla="*/ 90 w 1050"/>
              <a:gd name="T23" fmla="*/ 14 h 933"/>
              <a:gd name="T24" fmla="*/ 932 w 1050"/>
              <a:gd name="T25" fmla="*/ 858 h 933"/>
              <a:gd name="T26" fmla="*/ 858 w 1050"/>
              <a:gd name="T27" fmla="*/ 932 h 933"/>
              <a:gd name="T28" fmla="*/ 527 w 1050"/>
              <a:gd name="T29" fmla="*/ 601 h 933"/>
              <a:gd name="T30" fmla="*/ 437 w 1050"/>
              <a:gd name="T31" fmla="*/ 814 h 933"/>
              <a:gd name="T32" fmla="*/ 262 w 1050"/>
              <a:gd name="T33" fmla="*/ 814 h 933"/>
              <a:gd name="T34" fmla="*/ 404 w 1050"/>
              <a:gd name="T35" fmla="*/ 478 h 933"/>
              <a:gd name="T36" fmla="*/ 0 w 1050"/>
              <a:gd name="T37" fmla="*/ 74 h 933"/>
              <a:gd name="T38" fmla="*/ 73 w 1050"/>
              <a:gd name="T39" fmla="*/ 0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0" h="933">
                <a:moveTo>
                  <a:pt x="232" y="0"/>
                </a:moveTo>
                <a:lnTo>
                  <a:pt x="1049" y="0"/>
                </a:lnTo>
                <a:lnTo>
                  <a:pt x="1049" y="175"/>
                </a:lnTo>
                <a:lnTo>
                  <a:pt x="710" y="175"/>
                </a:lnTo>
                <a:lnTo>
                  <a:pt x="617" y="393"/>
                </a:lnTo>
                <a:lnTo>
                  <a:pt x="494" y="273"/>
                </a:lnTo>
                <a:lnTo>
                  <a:pt x="535" y="175"/>
                </a:lnTo>
                <a:lnTo>
                  <a:pt x="396" y="175"/>
                </a:lnTo>
                <a:lnTo>
                  <a:pt x="232" y="11"/>
                </a:lnTo>
                <a:lnTo>
                  <a:pt x="232" y="0"/>
                </a:lnTo>
                <a:close/>
                <a:moveTo>
                  <a:pt x="73" y="0"/>
                </a:moveTo>
                <a:lnTo>
                  <a:pt x="90" y="14"/>
                </a:lnTo>
                <a:lnTo>
                  <a:pt x="932" y="858"/>
                </a:lnTo>
                <a:lnTo>
                  <a:pt x="858" y="932"/>
                </a:lnTo>
                <a:lnTo>
                  <a:pt x="527" y="601"/>
                </a:lnTo>
                <a:lnTo>
                  <a:pt x="437" y="814"/>
                </a:lnTo>
                <a:lnTo>
                  <a:pt x="262" y="814"/>
                </a:lnTo>
                <a:lnTo>
                  <a:pt x="404" y="478"/>
                </a:lnTo>
                <a:lnTo>
                  <a:pt x="0" y="74"/>
                </a:lnTo>
                <a:lnTo>
                  <a:pt x="7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6" name="Freeform 85"/>
          <p:cNvSpPr>
            <a:spLocks noChangeArrowheads="1"/>
          </p:cNvSpPr>
          <p:nvPr/>
        </p:nvSpPr>
        <p:spPr bwMode="auto">
          <a:xfrm>
            <a:off x="3300413" y="1546225"/>
            <a:ext cx="227012" cy="293688"/>
          </a:xfrm>
          <a:custGeom>
            <a:avLst/>
            <a:gdLst>
              <a:gd name="T0" fmla="*/ 380 w 630"/>
              <a:gd name="T1" fmla="*/ 673 h 818"/>
              <a:gd name="T2" fmla="*/ 467 w 630"/>
              <a:gd name="T3" fmla="*/ 585 h 818"/>
              <a:gd name="T4" fmla="*/ 380 w 630"/>
              <a:gd name="T5" fmla="*/ 498 h 818"/>
              <a:gd name="T6" fmla="*/ 175 w 630"/>
              <a:gd name="T7" fmla="*/ 498 h 818"/>
              <a:gd name="T8" fmla="*/ 175 w 630"/>
              <a:gd name="T9" fmla="*/ 673 h 818"/>
              <a:gd name="T10" fmla="*/ 380 w 630"/>
              <a:gd name="T11" fmla="*/ 673 h 818"/>
              <a:gd name="T12" fmla="*/ 175 w 630"/>
              <a:gd name="T13" fmla="*/ 148 h 818"/>
              <a:gd name="T14" fmla="*/ 175 w 630"/>
              <a:gd name="T15" fmla="*/ 323 h 818"/>
              <a:gd name="T16" fmla="*/ 350 w 630"/>
              <a:gd name="T17" fmla="*/ 323 h 818"/>
              <a:gd name="T18" fmla="*/ 437 w 630"/>
              <a:gd name="T19" fmla="*/ 235 h 818"/>
              <a:gd name="T20" fmla="*/ 350 w 630"/>
              <a:gd name="T21" fmla="*/ 148 h 818"/>
              <a:gd name="T22" fmla="*/ 175 w 630"/>
              <a:gd name="T23" fmla="*/ 148 h 818"/>
              <a:gd name="T24" fmla="*/ 503 w 630"/>
              <a:gd name="T25" fmla="*/ 397 h 818"/>
              <a:gd name="T26" fmla="*/ 629 w 630"/>
              <a:gd name="T27" fmla="*/ 596 h 818"/>
              <a:gd name="T28" fmla="*/ 413 w 630"/>
              <a:gd name="T29" fmla="*/ 817 h 818"/>
              <a:gd name="T30" fmla="*/ 0 w 630"/>
              <a:gd name="T31" fmla="*/ 817 h 818"/>
              <a:gd name="T32" fmla="*/ 0 w 630"/>
              <a:gd name="T33" fmla="*/ 0 h 818"/>
              <a:gd name="T34" fmla="*/ 366 w 630"/>
              <a:gd name="T35" fmla="*/ 0 h 818"/>
              <a:gd name="T36" fmla="*/ 599 w 630"/>
              <a:gd name="T37" fmla="*/ 235 h 818"/>
              <a:gd name="T38" fmla="*/ 503 w 630"/>
              <a:gd name="T39" fmla="*/ 397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30" h="818">
                <a:moveTo>
                  <a:pt x="380" y="673"/>
                </a:moveTo>
                <a:cubicBezTo>
                  <a:pt x="429" y="673"/>
                  <a:pt x="467" y="634"/>
                  <a:pt x="467" y="585"/>
                </a:cubicBezTo>
                <a:cubicBezTo>
                  <a:pt x="467" y="536"/>
                  <a:pt x="429" y="498"/>
                  <a:pt x="380" y="498"/>
                </a:cubicBezTo>
                <a:lnTo>
                  <a:pt x="175" y="498"/>
                </a:lnTo>
                <a:lnTo>
                  <a:pt x="175" y="673"/>
                </a:lnTo>
                <a:lnTo>
                  <a:pt x="380" y="673"/>
                </a:lnTo>
                <a:close/>
                <a:moveTo>
                  <a:pt x="175" y="148"/>
                </a:moveTo>
                <a:lnTo>
                  <a:pt x="175" y="323"/>
                </a:lnTo>
                <a:lnTo>
                  <a:pt x="350" y="323"/>
                </a:lnTo>
                <a:cubicBezTo>
                  <a:pt x="399" y="323"/>
                  <a:pt x="437" y="284"/>
                  <a:pt x="437" y="235"/>
                </a:cubicBezTo>
                <a:cubicBezTo>
                  <a:pt x="437" y="186"/>
                  <a:pt x="399" y="148"/>
                  <a:pt x="350" y="148"/>
                </a:cubicBezTo>
                <a:lnTo>
                  <a:pt x="175" y="148"/>
                </a:lnTo>
                <a:close/>
                <a:moveTo>
                  <a:pt x="503" y="397"/>
                </a:moveTo>
                <a:cubicBezTo>
                  <a:pt x="580" y="432"/>
                  <a:pt x="629" y="509"/>
                  <a:pt x="629" y="596"/>
                </a:cubicBezTo>
                <a:cubicBezTo>
                  <a:pt x="629" y="719"/>
                  <a:pt x="536" y="817"/>
                  <a:pt x="413" y="817"/>
                </a:cubicBezTo>
                <a:lnTo>
                  <a:pt x="0" y="817"/>
                </a:lnTo>
                <a:lnTo>
                  <a:pt x="0" y="0"/>
                </a:lnTo>
                <a:lnTo>
                  <a:pt x="366" y="0"/>
                </a:lnTo>
                <a:cubicBezTo>
                  <a:pt x="498" y="0"/>
                  <a:pt x="599" y="104"/>
                  <a:pt x="599" y="235"/>
                </a:cubicBezTo>
                <a:cubicBezTo>
                  <a:pt x="599" y="295"/>
                  <a:pt x="560" y="358"/>
                  <a:pt x="503" y="3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7" name="Freeform 86"/>
          <p:cNvSpPr>
            <a:spLocks noChangeArrowheads="1"/>
          </p:cNvSpPr>
          <p:nvPr/>
        </p:nvSpPr>
        <p:spPr bwMode="auto">
          <a:xfrm>
            <a:off x="4297364" y="1504951"/>
            <a:ext cx="377825" cy="377825"/>
          </a:xfrm>
          <a:custGeom>
            <a:avLst/>
            <a:gdLst>
              <a:gd name="T0" fmla="*/ 0 w 1050"/>
              <a:gd name="T1" fmla="*/ 0 h 1050"/>
              <a:gd name="T2" fmla="*/ 1049 w 1050"/>
              <a:gd name="T3" fmla="*/ 0 h 1050"/>
              <a:gd name="T4" fmla="*/ 1049 w 1050"/>
              <a:gd name="T5" fmla="*/ 118 h 1050"/>
              <a:gd name="T6" fmla="*/ 0 w 1050"/>
              <a:gd name="T7" fmla="*/ 118 h 1050"/>
              <a:gd name="T8" fmla="*/ 0 w 1050"/>
              <a:gd name="T9" fmla="*/ 0 h 1050"/>
              <a:gd name="T10" fmla="*/ 350 w 1050"/>
              <a:gd name="T11" fmla="*/ 350 h 1050"/>
              <a:gd name="T12" fmla="*/ 350 w 1050"/>
              <a:gd name="T13" fmla="*/ 232 h 1050"/>
              <a:gd name="T14" fmla="*/ 1049 w 1050"/>
              <a:gd name="T15" fmla="*/ 232 h 1050"/>
              <a:gd name="T16" fmla="*/ 1049 w 1050"/>
              <a:gd name="T17" fmla="*/ 350 h 1050"/>
              <a:gd name="T18" fmla="*/ 350 w 1050"/>
              <a:gd name="T19" fmla="*/ 350 h 1050"/>
              <a:gd name="T20" fmla="*/ 0 w 1050"/>
              <a:gd name="T21" fmla="*/ 582 h 1050"/>
              <a:gd name="T22" fmla="*/ 0 w 1050"/>
              <a:gd name="T23" fmla="*/ 467 h 1050"/>
              <a:gd name="T24" fmla="*/ 1049 w 1050"/>
              <a:gd name="T25" fmla="*/ 467 h 1050"/>
              <a:gd name="T26" fmla="*/ 1049 w 1050"/>
              <a:gd name="T27" fmla="*/ 582 h 1050"/>
              <a:gd name="T28" fmla="*/ 0 w 1050"/>
              <a:gd name="T29" fmla="*/ 582 h 1050"/>
              <a:gd name="T30" fmla="*/ 350 w 1050"/>
              <a:gd name="T31" fmla="*/ 817 h 1050"/>
              <a:gd name="T32" fmla="*/ 350 w 1050"/>
              <a:gd name="T33" fmla="*/ 700 h 1050"/>
              <a:gd name="T34" fmla="*/ 1049 w 1050"/>
              <a:gd name="T35" fmla="*/ 700 h 1050"/>
              <a:gd name="T36" fmla="*/ 1049 w 1050"/>
              <a:gd name="T37" fmla="*/ 817 h 1050"/>
              <a:gd name="T38" fmla="*/ 350 w 1050"/>
              <a:gd name="T39" fmla="*/ 817 h 1050"/>
              <a:gd name="T40" fmla="*/ 0 w 1050"/>
              <a:gd name="T41" fmla="*/ 1049 h 1050"/>
              <a:gd name="T42" fmla="*/ 0 w 1050"/>
              <a:gd name="T43" fmla="*/ 932 h 1050"/>
              <a:gd name="T44" fmla="*/ 1049 w 1050"/>
              <a:gd name="T45" fmla="*/ 932 h 1050"/>
              <a:gd name="T46" fmla="*/ 1049 w 1050"/>
              <a:gd name="T47" fmla="*/ 1049 h 1050"/>
              <a:gd name="T48" fmla="*/ 0 w 1050"/>
              <a:gd name="T49" fmla="*/ 1049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0" h="1050">
                <a:moveTo>
                  <a:pt x="0" y="0"/>
                </a:moveTo>
                <a:lnTo>
                  <a:pt x="1049" y="0"/>
                </a:lnTo>
                <a:lnTo>
                  <a:pt x="1049" y="118"/>
                </a:lnTo>
                <a:lnTo>
                  <a:pt x="0" y="118"/>
                </a:lnTo>
                <a:lnTo>
                  <a:pt x="0" y="0"/>
                </a:lnTo>
                <a:close/>
                <a:moveTo>
                  <a:pt x="350" y="350"/>
                </a:moveTo>
                <a:lnTo>
                  <a:pt x="350" y="232"/>
                </a:lnTo>
                <a:lnTo>
                  <a:pt x="1049" y="232"/>
                </a:lnTo>
                <a:lnTo>
                  <a:pt x="1049" y="350"/>
                </a:lnTo>
                <a:lnTo>
                  <a:pt x="350" y="350"/>
                </a:lnTo>
                <a:close/>
                <a:moveTo>
                  <a:pt x="0" y="582"/>
                </a:moveTo>
                <a:lnTo>
                  <a:pt x="0" y="467"/>
                </a:lnTo>
                <a:lnTo>
                  <a:pt x="1049" y="467"/>
                </a:lnTo>
                <a:lnTo>
                  <a:pt x="1049" y="582"/>
                </a:lnTo>
                <a:lnTo>
                  <a:pt x="0" y="582"/>
                </a:lnTo>
                <a:close/>
                <a:moveTo>
                  <a:pt x="350" y="817"/>
                </a:moveTo>
                <a:lnTo>
                  <a:pt x="350" y="700"/>
                </a:lnTo>
                <a:lnTo>
                  <a:pt x="1049" y="700"/>
                </a:lnTo>
                <a:lnTo>
                  <a:pt x="1049" y="817"/>
                </a:lnTo>
                <a:lnTo>
                  <a:pt x="350" y="817"/>
                </a:lnTo>
                <a:close/>
                <a:moveTo>
                  <a:pt x="0" y="1049"/>
                </a:moveTo>
                <a:lnTo>
                  <a:pt x="0" y="932"/>
                </a:lnTo>
                <a:lnTo>
                  <a:pt x="1049" y="932"/>
                </a:lnTo>
                <a:lnTo>
                  <a:pt x="1049" y="1049"/>
                </a:lnTo>
                <a:lnTo>
                  <a:pt x="0" y="10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8" name="Freeform 87"/>
          <p:cNvSpPr>
            <a:spLocks noChangeArrowheads="1"/>
          </p:cNvSpPr>
          <p:nvPr/>
        </p:nvSpPr>
        <p:spPr bwMode="auto">
          <a:xfrm>
            <a:off x="5370514" y="1504951"/>
            <a:ext cx="377825" cy="377825"/>
          </a:xfrm>
          <a:custGeom>
            <a:avLst/>
            <a:gdLst>
              <a:gd name="T0" fmla="*/ 0 w 1050"/>
              <a:gd name="T1" fmla="*/ 0 h 1050"/>
              <a:gd name="T2" fmla="*/ 1049 w 1050"/>
              <a:gd name="T3" fmla="*/ 0 h 1050"/>
              <a:gd name="T4" fmla="*/ 1049 w 1050"/>
              <a:gd name="T5" fmla="*/ 118 h 1050"/>
              <a:gd name="T6" fmla="*/ 0 w 1050"/>
              <a:gd name="T7" fmla="*/ 118 h 1050"/>
              <a:gd name="T8" fmla="*/ 0 w 1050"/>
              <a:gd name="T9" fmla="*/ 0 h 1050"/>
              <a:gd name="T10" fmla="*/ 0 w 1050"/>
              <a:gd name="T11" fmla="*/ 1049 h 1050"/>
              <a:gd name="T12" fmla="*/ 0 w 1050"/>
              <a:gd name="T13" fmla="*/ 932 h 1050"/>
              <a:gd name="T14" fmla="*/ 1049 w 1050"/>
              <a:gd name="T15" fmla="*/ 932 h 1050"/>
              <a:gd name="T16" fmla="*/ 1049 w 1050"/>
              <a:gd name="T17" fmla="*/ 1049 h 1050"/>
              <a:gd name="T18" fmla="*/ 0 w 1050"/>
              <a:gd name="T19" fmla="*/ 1049 h 1050"/>
              <a:gd name="T20" fmla="*/ 0 w 1050"/>
              <a:gd name="T21" fmla="*/ 582 h 1050"/>
              <a:gd name="T22" fmla="*/ 0 w 1050"/>
              <a:gd name="T23" fmla="*/ 467 h 1050"/>
              <a:gd name="T24" fmla="*/ 1049 w 1050"/>
              <a:gd name="T25" fmla="*/ 467 h 1050"/>
              <a:gd name="T26" fmla="*/ 1049 w 1050"/>
              <a:gd name="T27" fmla="*/ 582 h 1050"/>
              <a:gd name="T28" fmla="*/ 0 w 1050"/>
              <a:gd name="T29" fmla="*/ 582 h 1050"/>
              <a:gd name="T30" fmla="*/ 699 w 1050"/>
              <a:gd name="T31" fmla="*/ 232 h 1050"/>
              <a:gd name="T32" fmla="*/ 699 w 1050"/>
              <a:gd name="T33" fmla="*/ 350 h 1050"/>
              <a:gd name="T34" fmla="*/ 0 w 1050"/>
              <a:gd name="T35" fmla="*/ 350 h 1050"/>
              <a:gd name="T36" fmla="*/ 0 w 1050"/>
              <a:gd name="T37" fmla="*/ 232 h 1050"/>
              <a:gd name="T38" fmla="*/ 699 w 1050"/>
              <a:gd name="T39" fmla="*/ 232 h 1050"/>
              <a:gd name="T40" fmla="*/ 699 w 1050"/>
              <a:gd name="T41" fmla="*/ 700 h 1050"/>
              <a:gd name="T42" fmla="*/ 699 w 1050"/>
              <a:gd name="T43" fmla="*/ 817 h 1050"/>
              <a:gd name="T44" fmla="*/ 0 w 1050"/>
              <a:gd name="T45" fmla="*/ 817 h 1050"/>
              <a:gd name="T46" fmla="*/ 0 w 1050"/>
              <a:gd name="T47" fmla="*/ 700 h 1050"/>
              <a:gd name="T48" fmla="*/ 699 w 1050"/>
              <a:gd name="T49" fmla="*/ 70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0" h="1050">
                <a:moveTo>
                  <a:pt x="0" y="0"/>
                </a:moveTo>
                <a:lnTo>
                  <a:pt x="1049" y="0"/>
                </a:lnTo>
                <a:lnTo>
                  <a:pt x="1049" y="118"/>
                </a:lnTo>
                <a:lnTo>
                  <a:pt x="0" y="118"/>
                </a:lnTo>
                <a:lnTo>
                  <a:pt x="0" y="0"/>
                </a:lnTo>
                <a:close/>
                <a:moveTo>
                  <a:pt x="0" y="1049"/>
                </a:moveTo>
                <a:lnTo>
                  <a:pt x="0" y="932"/>
                </a:lnTo>
                <a:lnTo>
                  <a:pt x="1049" y="932"/>
                </a:lnTo>
                <a:lnTo>
                  <a:pt x="1049" y="1049"/>
                </a:lnTo>
                <a:lnTo>
                  <a:pt x="0" y="1049"/>
                </a:lnTo>
                <a:close/>
                <a:moveTo>
                  <a:pt x="0" y="582"/>
                </a:moveTo>
                <a:lnTo>
                  <a:pt x="0" y="467"/>
                </a:lnTo>
                <a:lnTo>
                  <a:pt x="1049" y="467"/>
                </a:lnTo>
                <a:lnTo>
                  <a:pt x="1049" y="582"/>
                </a:lnTo>
                <a:lnTo>
                  <a:pt x="0" y="582"/>
                </a:lnTo>
                <a:close/>
                <a:moveTo>
                  <a:pt x="699" y="232"/>
                </a:moveTo>
                <a:lnTo>
                  <a:pt x="699" y="350"/>
                </a:lnTo>
                <a:lnTo>
                  <a:pt x="0" y="350"/>
                </a:lnTo>
                <a:lnTo>
                  <a:pt x="0" y="232"/>
                </a:lnTo>
                <a:lnTo>
                  <a:pt x="699" y="232"/>
                </a:lnTo>
                <a:close/>
                <a:moveTo>
                  <a:pt x="699" y="700"/>
                </a:moveTo>
                <a:lnTo>
                  <a:pt x="699" y="817"/>
                </a:lnTo>
                <a:lnTo>
                  <a:pt x="0" y="817"/>
                </a:lnTo>
                <a:lnTo>
                  <a:pt x="0" y="700"/>
                </a:lnTo>
                <a:lnTo>
                  <a:pt x="699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9" name="Freeform 88"/>
          <p:cNvSpPr>
            <a:spLocks noChangeArrowheads="1"/>
          </p:cNvSpPr>
          <p:nvPr/>
        </p:nvSpPr>
        <p:spPr bwMode="auto">
          <a:xfrm>
            <a:off x="6443664" y="1504951"/>
            <a:ext cx="377825" cy="377825"/>
          </a:xfrm>
          <a:custGeom>
            <a:avLst/>
            <a:gdLst>
              <a:gd name="T0" fmla="*/ 0 w 1050"/>
              <a:gd name="T1" fmla="*/ 0 h 1050"/>
              <a:gd name="T2" fmla="*/ 1049 w 1050"/>
              <a:gd name="T3" fmla="*/ 0 h 1050"/>
              <a:gd name="T4" fmla="*/ 1049 w 1050"/>
              <a:gd name="T5" fmla="*/ 118 h 1050"/>
              <a:gd name="T6" fmla="*/ 0 w 1050"/>
              <a:gd name="T7" fmla="*/ 118 h 1050"/>
              <a:gd name="T8" fmla="*/ 0 w 1050"/>
              <a:gd name="T9" fmla="*/ 0 h 1050"/>
              <a:gd name="T10" fmla="*/ 0 w 1050"/>
              <a:gd name="T11" fmla="*/ 350 h 1050"/>
              <a:gd name="T12" fmla="*/ 0 w 1050"/>
              <a:gd name="T13" fmla="*/ 232 h 1050"/>
              <a:gd name="T14" fmla="*/ 1049 w 1050"/>
              <a:gd name="T15" fmla="*/ 232 h 1050"/>
              <a:gd name="T16" fmla="*/ 1049 w 1050"/>
              <a:gd name="T17" fmla="*/ 350 h 1050"/>
              <a:gd name="T18" fmla="*/ 0 w 1050"/>
              <a:gd name="T19" fmla="*/ 350 h 1050"/>
              <a:gd name="T20" fmla="*/ 0 w 1050"/>
              <a:gd name="T21" fmla="*/ 582 h 1050"/>
              <a:gd name="T22" fmla="*/ 0 w 1050"/>
              <a:gd name="T23" fmla="*/ 467 h 1050"/>
              <a:gd name="T24" fmla="*/ 1049 w 1050"/>
              <a:gd name="T25" fmla="*/ 467 h 1050"/>
              <a:gd name="T26" fmla="*/ 1049 w 1050"/>
              <a:gd name="T27" fmla="*/ 582 h 1050"/>
              <a:gd name="T28" fmla="*/ 0 w 1050"/>
              <a:gd name="T29" fmla="*/ 582 h 1050"/>
              <a:gd name="T30" fmla="*/ 0 w 1050"/>
              <a:gd name="T31" fmla="*/ 817 h 1050"/>
              <a:gd name="T32" fmla="*/ 0 w 1050"/>
              <a:gd name="T33" fmla="*/ 700 h 1050"/>
              <a:gd name="T34" fmla="*/ 1049 w 1050"/>
              <a:gd name="T35" fmla="*/ 700 h 1050"/>
              <a:gd name="T36" fmla="*/ 1049 w 1050"/>
              <a:gd name="T37" fmla="*/ 817 h 1050"/>
              <a:gd name="T38" fmla="*/ 0 w 1050"/>
              <a:gd name="T39" fmla="*/ 817 h 1050"/>
              <a:gd name="T40" fmla="*/ 0 w 1050"/>
              <a:gd name="T41" fmla="*/ 1049 h 1050"/>
              <a:gd name="T42" fmla="*/ 0 w 1050"/>
              <a:gd name="T43" fmla="*/ 932 h 1050"/>
              <a:gd name="T44" fmla="*/ 1049 w 1050"/>
              <a:gd name="T45" fmla="*/ 932 h 1050"/>
              <a:gd name="T46" fmla="*/ 1049 w 1050"/>
              <a:gd name="T47" fmla="*/ 1049 h 1050"/>
              <a:gd name="T48" fmla="*/ 0 w 1050"/>
              <a:gd name="T49" fmla="*/ 1049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0" h="1050">
                <a:moveTo>
                  <a:pt x="0" y="0"/>
                </a:moveTo>
                <a:lnTo>
                  <a:pt x="1049" y="0"/>
                </a:lnTo>
                <a:lnTo>
                  <a:pt x="1049" y="118"/>
                </a:lnTo>
                <a:lnTo>
                  <a:pt x="0" y="118"/>
                </a:lnTo>
                <a:lnTo>
                  <a:pt x="0" y="0"/>
                </a:lnTo>
                <a:close/>
                <a:moveTo>
                  <a:pt x="0" y="350"/>
                </a:moveTo>
                <a:lnTo>
                  <a:pt x="0" y="232"/>
                </a:lnTo>
                <a:lnTo>
                  <a:pt x="1049" y="232"/>
                </a:lnTo>
                <a:lnTo>
                  <a:pt x="1049" y="350"/>
                </a:lnTo>
                <a:lnTo>
                  <a:pt x="0" y="350"/>
                </a:lnTo>
                <a:close/>
                <a:moveTo>
                  <a:pt x="0" y="582"/>
                </a:moveTo>
                <a:lnTo>
                  <a:pt x="0" y="467"/>
                </a:lnTo>
                <a:lnTo>
                  <a:pt x="1049" y="467"/>
                </a:lnTo>
                <a:lnTo>
                  <a:pt x="1049" y="582"/>
                </a:lnTo>
                <a:lnTo>
                  <a:pt x="0" y="582"/>
                </a:lnTo>
                <a:close/>
                <a:moveTo>
                  <a:pt x="0" y="817"/>
                </a:moveTo>
                <a:lnTo>
                  <a:pt x="0" y="700"/>
                </a:lnTo>
                <a:lnTo>
                  <a:pt x="1049" y="700"/>
                </a:lnTo>
                <a:lnTo>
                  <a:pt x="1049" y="817"/>
                </a:lnTo>
                <a:lnTo>
                  <a:pt x="0" y="817"/>
                </a:lnTo>
                <a:close/>
                <a:moveTo>
                  <a:pt x="0" y="1049"/>
                </a:moveTo>
                <a:lnTo>
                  <a:pt x="0" y="932"/>
                </a:lnTo>
                <a:lnTo>
                  <a:pt x="1049" y="932"/>
                </a:lnTo>
                <a:lnTo>
                  <a:pt x="1049" y="1049"/>
                </a:lnTo>
                <a:lnTo>
                  <a:pt x="0" y="10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0" name="Freeform 89"/>
          <p:cNvSpPr>
            <a:spLocks noChangeArrowheads="1"/>
          </p:cNvSpPr>
          <p:nvPr/>
        </p:nvSpPr>
        <p:spPr bwMode="auto">
          <a:xfrm>
            <a:off x="7515226" y="1504951"/>
            <a:ext cx="377825" cy="377825"/>
          </a:xfrm>
          <a:custGeom>
            <a:avLst/>
            <a:gdLst>
              <a:gd name="T0" fmla="*/ 0 w 1050"/>
              <a:gd name="T1" fmla="*/ 0 h 1050"/>
              <a:gd name="T2" fmla="*/ 1049 w 1050"/>
              <a:gd name="T3" fmla="*/ 0 h 1050"/>
              <a:gd name="T4" fmla="*/ 1049 w 1050"/>
              <a:gd name="T5" fmla="*/ 118 h 1050"/>
              <a:gd name="T6" fmla="*/ 0 w 1050"/>
              <a:gd name="T7" fmla="*/ 118 h 1050"/>
              <a:gd name="T8" fmla="*/ 0 w 1050"/>
              <a:gd name="T9" fmla="*/ 0 h 1050"/>
              <a:gd name="T10" fmla="*/ 232 w 1050"/>
              <a:gd name="T11" fmla="*/ 232 h 1050"/>
              <a:gd name="T12" fmla="*/ 817 w 1050"/>
              <a:gd name="T13" fmla="*/ 232 h 1050"/>
              <a:gd name="T14" fmla="*/ 817 w 1050"/>
              <a:gd name="T15" fmla="*/ 350 h 1050"/>
              <a:gd name="T16" fmla="*/ 232 w 1050"/>
              <a:gd name="T17" fmla="*/ 350 h 1050"/>
              <a:gd name="T18" fmla="*/ 232 w 1050"/>
              <a:gd name="T19" fmla="*/ 232 h 1050"/>
              <a:gd name="T20" fmla="*/ 0 w 1050"/>
              <a:gd name="T21" fmla="*/ 582 h 1050"/>
              <a:gd name="T22" fmla="*/ 0 w 1050"/>
              <a:gd name="T23" fmla="*/ 467 h 1050"/>
              <a:gd name="T24" fmla="*/ 1049 w 1050"/>
              <a:gd name="T25" fmla="*/ 467 h 1050"/>
              <a:gd name="T26" fmla="*/ 1049 w 1050"/>
              <a:gd name="T27" fmla="*/ 582 h 1050"/>
              <a:gd name="T28" fmla="*/ 0 w 1050"/>
              <a:gd name="T29" fmla="*/ 582 h 1050"/>
              <a:gd name="T30" fmla="*/ 0 w 1050"/>
              <a:gd name="T31" fmla="*/ 1049 h 1050"/>
              <a:gd name="T32" fmla="*/ 0 w 1050"/>
              <a:gd name="T33" fmla="*/ 932 h 1050"/>
              <a:gd name="T34" fmla="*/ 1049 w 1050"/>
              <a:gd name="T35" fmla="*/ 932 h 1050"/>
              <a:gd name="T36" fmla="*/ 1049 w 1050"/>
              <a:gd name="T37" fmla="*/ 1049 h 1050"/>
              <a:gd name="T38" fmla="*/ 0 w 1050"/>
              <a:gd name="T39" fmla="*/ 1049 h 1050"/>
              <a:gd name="T40" fmla="*/ 232 w 1050"/>
              <a:gd name="T41" fmla="*/ 700 h 1050"/>
              <a:gd name="T42" fmla="*/ 817 w 1050"/>
              <a:gd name="T43" fmla="*/ 700 h 1050"/>
              <a:gd name="T44" fmla="*/ 817 w 1050"/>
              <a:gd name="T45" fmla="*/ 817 h 1050"/>
              <a:gd name="T46" fmla="*/ 232 w 1050"/>
              <a:gd name="T47" fmla="*/ 817 h 1050"/>
              <a:gd name="T48" fmla="*/ 232 w 1050"/>
              <a:gd name="T49" fmla="*/ 70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0" h="1050">
                <a:moveTo>
                  <a:pt x="0" y="0"/>
                </a:moveTo>
                <a:lnTo>
                  <a:pt x="1049" y="0"/>
                </a:lnTo>
                <a:lnTo>
                  <a:pt x="1049" y="118"/>
                </a:lnTo>
                <a:lnTo>
                  <a:pt x="0" y="118"/>
                </a:lnTo>
                <a:lnTo>
                  <a:pt x="0" y="0"/>
                </a:lnTo>
                <a:close/>
                <a:moveTo>
                  <a:pt x="232" y="232"/>
                </a:moveTo>
                <a:lnTo>
                  <a:pt x="817" y="232"/>
                </a:lnTo>
                <a:lnTo>
                  <a:pt x="817" y="350"/>
                </a:lnTo>
                <a:lnTo>
                  <a:pt x="232" y="350"/>
                </a:lnTo>
                <a:lnTo>
                  <a:pt x="232" y="232"/>
                </a:lnTo>
                <a:close/>
                <a:moveTo>
                  <a:pt x="0" y="582"/>
                </a:moveTo>
                <a:lnTo>
                  <a:pt x="0" y="467"/>
                </a:lnTo>
                <a:lnTo>
                  <a:pt x="1049" y="467"/>
                </a:lnTo>
                <a:lnTo>
                  <a:pt x="1049" y="582"/>
                </a:lnTo>
                <a:lnTo>
                  <a:pt x="0" y="582"/>
                </a:lnTo>
                <a:close/>
                <a:moveTo>
                  <a:pt x="0" y="1049"/>
                </a:moveTo>
                <a:lnTo>
                  <a:pt x="0" y="932"/>
                </a:lnTo>
                <a:lnTo>
                  <a:pt x="1049" y="932"/>
                </a:lnTo>
                <a:lnTo>
                  <a:pt x="1049" y="1049"/>
                </a:lnTo>
                <a:lnTo>
                  <a:pt x="0" y="1049"/>
                </a:lnTo>
                <a:close/>
                <a:moveTo>
                  <a:pt x="232" y="700"/>
                </a:moveTo>
                <a:lnTo>
                  <a:pt x="817" y="700"/>
                </a:lnTo>
                <a:lnTo>
                  <a:pt x="817" y="817"/>
                </a:lnTo>
                <a:lnTo>
                  <a:pt x="232" y="817"/>
                </a:lnTo>
                <a:lnTo>
                  <a:pt x="232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1" name="Freeform 90"/>
          <p:cNvSpPr>
            <a:spLocks noChangeArrowheads="1"/>
          </p:cNvSpPr>
          <p:nvPr/>
        </p:nvSpPr>
        <p:spPr bwMode="auto">
          <a:xfrm>
            <a:off x="8567738" y="1484313"/>
            <a:ext cx="419100" cy="419100"/>
          </a:xfrm>
          <a:custGeom>
            <a:avLst/>
            <a:gdLst>
              <a:gd name="T0" fmla="*/ 812 w 1166"/>
              <a:gd name="T1" fmla="*/ 962 h 1165"/>
              <a:gd name="T2" fmla="*/ 935 w 1166"/>
              <a:gd name="T3" fmla="*/ 962 h 1165"/>
              <a:gd name="T4" fmla="*/ 637 w 1166"/>
              <a:gd name="T5" fmla="*/ 202 h 1165"/>
              <a:gd name="T6" fmla="*/ 528 w 1166"/>
              <a:gd name="T7" fmla="*/ 202 h 1165"/>
              <a:gd name="T8" fmla="*/ 230 w 1166"/>
              <a:gd name="T9" fmla="*/ 962 h 1165"/>
              <a:gd name="T10" fmla="*/ 353 w 1166"/>
              <a:gd name="T11" fmla="*/ 962 h 1165"/>
              <a:gd name="T12" fmla="*/ 419 w 1166"/>
              <a:gd name="T13" fmla="*/ 787 h 1165"/>
              <a:gd name="T14" fmla="*/ 747 w 1166"/>
              <a:gd name="T15" fmla="*/ 787 h 1165"/>
              <a:gd name="T16" fmla="*/ 812 w 1166"/>
              <a:gd name="T17" fmla="*/ 962 h 1165"/>
              <a:gd name="T18" fmla="*/ 1050 w 1166"/>
              <a:gd name="T19" fmla="*/ 0 h 1165"/>
              <a:gd name="T20" fmla="*/ 1165 w 1166"/>
              <a:gd name="T21" fmla="*/ 115 h 1165"/>
              <a:gd name="T22" fmla="*/ 1165 w 1166"/>
              <a:gd name="T23" fmla="*/ 1049 h 1165"/>
              <a:gd name="T24" fmla="*/ 1050 w 1166"/>
              <a:gd name="T25" fmla="*/ 1164 h 1165"/>
              <a:gd name="T26" fmla="*/ 115 w 1166"/>
              <a:gd name="T27" fmla="*/ 1164 h 1165"/>
              <a:gd name="T28" fmla="*/ 0 w 1166"/>
              <a:gd name="T29" fmla="*/ 1049 h 1165"/>
              <a:gd name="T30" fmla="*/ 0 w 1166"/>
              <a:gd name="T31" fmla="*/ 115 h 1165"/>
              <a:gd name="T32" fmla="*/ 115 w 1166"/>
              <a:gd name="T33" fmla="*/ 0 h 1165"/>
              <a:gd name="T34" fmla="*/ 1050 w 1166"/>
              <a:gd name="T35" fmla="*/ 0 h 1165"/>
              <a:gd name="T36" fmla="*/ 462 w 1166"/>
              <a:gd name="T37" fmla="*/ 669 h 1165"/>
              <a:gd name="T38" fmla="*/ 583 w 1166"/>
              <a:gd name="T39" fmla="*/ 347 h 1165"/>
              <a:gd name="T40" fmla="*/ 703 w 1166"/>
              <a:gd name="T41" fmla="*/ 669 h 1165"/>
              <a:gd name="T42" fmla="*/ 462 w 1166"/>
              <a:gd name="T43" fmla="*/ 669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66" h="1165">
                <a:moveTo>
                  <a:pt x="812" y="962"/>
                </a:moveTo>
                <a:lnTo>
                  <a:pt x="935" y="962"/>
                </a:lnTo>
                <a:lnTo>
                  <a:pt x="637" y="202"/>
                </a:lnTo>
                <a:lnTo>
                  <a:pt x="528" y="202"/>
                </a:lnTo>
                <a:lnTo>
                  <a:pt x="230" y="962"/>
                </a:lnTo>
                <a:lnTo>
                  <a:pt x="353" y="962"/>
                </a:lnTo>
                <a:lnTo>
                  <a:pt x="419" y="787"/>
                </a:lnTo>
                <a:lnTo>
                  <a:pt x="747" y="787"/>
                </a:lnTo>
                <a:lnTo>
                  <a:pt x="812" y="962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5"/>
                </a:cubicBezTo>
                <a:lnTo>
                  <a:pt x="1165" y="1049"/>
                </a:lnTo>
                <a:cubicBezTo>
                  <a:pt x="1165" y="1112"/>
                  <a:pt x="1113" y="1164"/>
                  <a:pt x="1050" y="1164"/>
                </a:cubicBezTo>
                <a:lnTo>
                  <a:pt x="115" y="1164"/>
                </a:lnTo>
                <a:cubicBezTo>
                  <a:pt x="52" y="1164"/>
                  <a:pt x="0" y="1112"/>
                  <a:pt x="0" y="1049"/>
                </a:cubicBez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lose/>
                <a:moveTo>
                  <a:pt x="462" y="669"/>
                </a:moveTo>
                <a:lnTo>
                  <a:pt x="583" y="347"/>
                </a:lnTo>
                <a:lnTo>
                  <a:pt x="703" y="669"/>
                </a:lnTo>
                <a:lnTo>
                  <a:pt x="462" y="6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2" name="Freeform 91"/>
          <p:cNvSpPr>
            <a:spLocks noChangeArrowheads="1"/>
          </p:cNvSpPr>
          <p:nvPr/>
        </p:nvSpPr>
        <p:spPr bwMode="auto">
          <a:xfrm>
            <a:off x="9640888" y="1525588"/>
            <a:ext cx="419100" cy="336550"/>
          </a:xfrm>
          <a:custGeom>
            <a:avLst/>
            <a:gdLst>
              <a:gd name="T0" fmla="*/ 583 w 1166"/>
              <a:gd name="T1" fmla="*/ 117 h 935"/>
              <a:gd name="T2" fmla="*/ 1050 w 1166"/>
              <a:gd name="T3" fmla="*/ 117 h 935"/>
              <a:gd name="T4" fmla="*/ 1165 w 1166"/>
              <a:gd name="T5" fmla="*/ 235 h 935"/>
              <a:gd name="T6" fmla="*/ 1165 w 1166"/>
              <a:gd name="T7" fmla="*/ 817 h 935"/>
              <a:gd name="T8" fmla="*/ 1050 w 1166"/>
              <a:gd name="T9" fmla="*/ 934 h 935"/>
              <a:gd name="T10" fmla="*/ 115 w 1166"/>
              <a:gd name="T11" fmla="*/ 934 h 935"/>
              <a:gd name="T12" fmla="*/ 0 w 1166"/>
              <a:gd name="T13" fmla="*/ 817 h 935"/>
              <a:gd name="T14" fmla="*/ 0 w 1166"/>
              <a:gd name="T15" fmla="*/ 117 h 935"/>
              <a:gd name="T16" fmla="*/ 115 w 1166"/>
              <a:gd name="T17" fmla="*/ 0 h 935"/>
              <a:gd name="T18" fmla="*/ 465 w 1166"/>
              <a:gd name="T19" fmla="*/ 0 h 935"/>
              <a:gd name="T20" fmla="*/ 583 w 1166"/>
              <a:gd name="T21" fmla="*/ 117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66" h="935">
                <a:moveTo>
                  <a:pt x="583" y="117"/>
                </a:moveTo>
                <a:lnTo>
                  <a:pt x="1050" y="117"/>
                </a:lnTo>
                <a:cubicBezTo>
                  <a:pt x="1113" y="117"/>
                  <a:pt x="1165" y="172"/>
                  <a:pt x="1165" y="235"/>
                </a:cubicBezTo>
                <a:lnTo>
                  <a:pt x="1165" y="817"/>
                </a:lnTo>
                <a:cubicBezTo>
                  <a:pt x="1165" y="879"/>
                  <a:pt x="1113" y="934"/>
                  <a:pt x="1050" y="934"/>
                </a:cubicBezTo>
                <a:lnTo>
                  <a:pt x="115" y="934"/>
                </a:lnTo>
                <a:cubicBezTo>
                  <a:pt x="52" y="934"/>
                  <a:pt x="0" y="879"/>
                  <a:pt x="0" y="817"/>
                </a:cubicBezTo>
                <a:lnTo>
                  <a:pt x="0" y="117"/>
                </a:lnTo>
                <a:cubicBezTo>
                  <a:pt x="0" y="54"/>
                  <a:pt x="52" y="0"/>
                  <a:pt x="115" y="0"/>
                </a:cubicBezTo>
                <a:lnTo>
                  <a:pt x="465" y="0"/>
                </a:lnTo>
                <a:lnTo>
                  <a:pt x="583" y="117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3" name="Freeform 92"/>
          <p:cNvSpPr>
            <a:spLocks noChangeArrowheads="1"/>
          </p:cNvSpPr>
          <p:nvPr/>
        </p:nvSpPr>
        <p:spPr bwMode="auto">
          <a:xfrm>
            <a:off x="10714038" y="1525588"/>
            <a:ext cx="419100" cy="336550"/>
          </a:xfrm>
          <a:custGeom>
            <a:avLst/>
            <a:gdLst>
              <a:gd name="T0" fmla="*/ 929 w 1165"/>
              <a:gd name="T1" fmla="*/ 759 h 935"/>
              <a:gd name="T2" fmla="*/ 882 w 1165"/>
              <a:gd name="T3" fmla="*/ 565 h 935"/>
              <a:gd name="T4" fmla="*/ 1033 w 1165"/>
              <a:gd name="T5" fmla="*/ 434 h 935"/>
              <a:gd name="T6" fmla="*/ 836 w 1165"/>
              <a:gd name="T7" fmla="*/ 418 h 935"/>
              <a:gd name="T8" fmla="*/ 756 w 1165"/>
              <a:gd name="T9" fmla="*/ 235 h 935"/>
              <a:gd name="T10" fmla="*/ 677 w 1165"/>
              <a:gd name="T11" fmla="*/ 418 h 935"/>
              <a:gd name="T12" fmla="*/ 480 w 1165"/>
              <a:gd name="T13" fmla="*/ 434 h 935"/>
              <a:gd name="T14" fmla="*/ 631 w 1165"/>
              <a:gd name="T15" fmla="*/ 565 h 935"/>
              <a:gd name="T16" fmla="*/ 584 w 1165"/>
              <a:gd name="T17" fmla="*/ 759 h 935"/>
              <a:gd name="T18" fmla="*/ 756 w 1165"/>
              <a:gd name="T19" fmla="*/ 658 h 935"/>
              <a:gd name="T20" fmla="*/ 929 w 1165"/>
              <a:gd name="T21" fmla="*/ 759 h 935"/>
              <a:gd name="T22" fmla="*/ 1164 w 1165"/>
              <a:gd name="T23" fmla="*/ 235 h 935"/>
              <a:gd name="T24" fmla="*/ 1164 w 1165"/>
              <a:gd name="T25" fmla="*/ 817 h 935"/>
              <a:gd name="T26" fmla="*/ 1049 w 1165"/>
              <a:gd name="T27" fmla="*/ 934 h 935"/>
              <a:gd name="T28" fmla="*/ 114 w 1165"/>
              <a:gd name="T29" fmla="*/ 934 h 935"/>
              <a:gd name="T30" fmla="*/ 0 w 1165"/>
              <a:gd name="T31" fmla="*/ 817 h 935"/>
              <a:gd name="T32" fmla="*/ 0 w 1165"/>
              <a:gd name="T33" fmla="*/ 117 h 935"/>
              <a:gd name="T34" fmla="*/ 114 w 1165"/>
              <a:gd name="T35" fmla="*/ 0 h 935"/>
              <a:gd name="T36" fmla="*/ 464 w 1165"/>
              <a:gd name="T37" fmla="*/ 0 h 935"/>
              <a:gd name="T38" fmla="*/ 582 w 1165"/>
              <a:gd name="T39" fmla="*/ 117 h 935"/>
              <a:gd name="T40" fmla="*/ 1049 w 1165"/>
              <a:gd name="T41" fmla="*/ 117 h 935"/>
              <a:gd name="T42" fmla="*/ 1164 w 1165"/>
              <a:gd name="T43" fmla="*/ 235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65" h="935">
                <a:moveTo>
                  <a:pt x="929" y="759"/>
                </a:moveTo>
                <a:lnTo>
                  <a:pt x="882" y="565"/>
                </a:lnTo>
                <a:lnTo>
                  <a:pt x="1033" y="434"/>
                </a:lnTo>
                <a:lnTo>
                  <a:pt x="836" y="418"/>
                </a:lnTo>
                <a:lnTo>
                  <a:pt x="756" y="235"/>
                </a:lnTo>
                <a:lnTo>
                  <a:pt x="677" y="418"/>
                </a:lnTo>
                <a:lnTo>
                  <a:pt x="480" y="434"/>
                </a:lnTo>
                <a:lnTo>
                  <a:pt x="631" y="565"/>
                </a:lnTo>
                <a:lnTo>
                  <a:pt x="584" y="759"/>
                </a:lnTo>
                <a:lnTo>
                  <a:pt x="756" y="658"/>
                </a:lnTo>
                <a:lnTo>
                  <a:pt x="929" y="759"/>
                </a:lnTo>
                <a:close/>
                <a:moveTo>
                  <a:pt x="1164" y="235"/>
                </a:moveTo>
                <a:lnTo>
                  <a:pt x="1164" y="817"/>
                </a:lnTo>
                <a:cubicBezTo>
                  <a:pt x="1164" y="879"/>
                  <a:pt x="1112" y="934"/>
                  <a:pt x="1049" y="934"/>
                </a:cubicBezTo>
                <a:lnTo>
                  <a:pt x="114" y="934"/>
                </a:lnTo>
                <a:cubicBezTo>
                  <a:pt x="51" y="934"/>
                  <a:pt x="0" y="879"/>
                  <a:pt x="0" y="817"/>
                </a:cubicBezTo>
                <a:lnTo>
                  <a:pt x="0" y="117"/>
                </a:lnTo>
                <a:cubicBezTo>
                  <a:pt x="0" y="54"/>
                  <a:pt x="51" y="0"/>
                  <a:pt x="114" y="0"/>
                </a:cubicBezTo>
                <a:lnTo>
                  <a:pt x="464" y="0"/>
                </a:lnTo>
                <a:lnTo>
                  <a:pt x="582" y="117"/>
                </a:lnTo>
                <a:lnTo>
                  <a:pt x="1049" y="117"/>
                </a:lnTo>
                <a:cubicBezTo>
                  <a:pt x="1112" y="117"/>
                  <a:pt x="1164" y="172"/>
                  <a:pt x="1164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4" name="Freeform 93"/>
          <p:cNvSpPr>
            <a:spLocks noChangeArrowheads="1"/>
          </p:cNvSpPr>
          <p:nvPr/>
        </p:nvSpPr>
        <p:spPr bwMode="auto">
          <a:xfrm>
            <a:off x="1058864" y="2309814"/>
            <a:ext cx="504825" cy="503237"/>
          </a:xfrm>
          <a:custGeom>
            <a:avLst/>
            <a:gdLst>
              <a:gd name="T0" fmla="*/ 0 w 1401"/>
              <a:gd name="T1" fmla="*/ 1166 h 1400"/>
              <a:gd name="T2" fmla="*/ 1400 w 1401"/>
              <a:gd name="T3" fmla="*/ 1166 h 1400"/>
              <a:gd name="T4" fmla="*/ 1400 w 1401"/>
              <a:gd name="T5" fmla="*/ 1399 h 1400"/>
              <a:gd name="T6" fmla="*/ 0 w 1401"/>
              <a:gd name="T7" fmla="*/ 1399 h 1400"/>
              <a:gd name="T8" fmla="*/ 0 w 1401"/>
              <a:gd name="T9" fmla="*/ 1166 h 1400"/>
              <a:gd name="T10" fmla="*/ 1107 w 1401"/>
              <a:gd name="T11" fmla="*/ 669 h 1400"/>
              <a:gd name="T12" fmla="*/ 1225 w 1401"/>
              <a:gd name="T13" fmla="*/ 874 h 1400"/>
              <a:gd name="T14" fmla="*/ 1107 w 1401"/>
              <a:gd name="T15" fmla="*/ 992 h 1400"/>
              <a:gd name="T16" fmla="*/ 992 w 1401"/>
              <a:gd name="T17" fmla="*/ 874 h 1400"/>
              <a:gd name="T18" fmla="*/ 1107 w 1401"/>
              <a:gd name="T19" fmla="*/ 669 h 1400"/>
              <a:gd name="T20" fmla="*/ 304 w 1401"/>
              <a:gd name="T21" fmla="*/ 582 h 1400"/>
              <a:gd name="T22" fmla="*/ 864 w 1401"/>
              <a:gd name="T23" fmla="*/ 582 h 1400"/>
              <a:gd name="T24" fmla="*/ 582 w 1401"/>
              <a:gd name="T25" fmla="*/ 303 h 1400"/>
              <a:gd name="T26" fmla="*/ 304 w 1401"/>
              <a:gd name="T27" fmla="*/ 582 h 1400"/>
              <a:gd name="T28" fmla="*/ 965 w 1401"/>
              <a:gd name="T29" fmla="*/ 522 h 1400"/>
              <a:gd name="T30" fmla="*/ 965 w 1401"/>
              <a:gd name="T31" fmla="*/ 645 h 1400"/>
              <a:gd name="T32" fmla="*/ 645 w 1401"/>
              <a:gd name="T33" fmla="*/ 964 h 1400"/>
              <a:gd name="T34" fmla="*/ 582 w 1401"/>
              <a:gd name="T35" fmla="*/ 992 h 1400"/>
              <a:gd name="T36" fmla="*/ 522 w 1401"/>
              <a:gd name="T37" fmla="*/ 964 h 1400"/>
              <a:gd name="T38" fmla="*/ 200 w 1401"/>
              <a:gd name="T39" fmla="*/ 645 h 1400"/>
              <a:gd name="T40" fmla="*/ 200 w 1401"/>
              <a:gd name="T41" fmla="*/ 522 h 1400"/>
              <a:gd name="T42" fmla="*/ 500 w 1401"/>
              <a:gd name="T43" fmla="*/ 221 h 1400"/>
              <a:gd name="T44" fmla="*/ 361 w 1401"/>
              <a:gd name="T45" fmla="*/ 82 h 1400"/>
              <a:gd name="T46" fmla="*/ 446 w 1401"/>
              <a:gd name="T47" fmla="*/ 0 h 1400"/>
              <a:gd name="T48" fmla="*/ 965 w 1401"/>
              <a:gd name="T49" fmla="*/ 522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01" h="1400">
                <a:moveTo>
                  <a:pt x="0" y="1166"/>
                </a:moveTo>
                <a:lnTo>
                  <a:pt x="1400" y="1166"/>
                </a:lnTo>
                <a:lnTo>
                  <a:pt x="1400" y="1399"/>
                </a:lnTo>
                <a:lnTo>
                  <a:pt x="0" y="1399"/>
                </a:lnTo>
                <a:lnTo>
                  <a:pt x="0" y="1166"/>
                </a:lnTo>
                <a:close/>
                <a:moveTo>
                  <a:pt x="1107" y="669"/>
                </a:moveTo>
                <a:cubicBezTo>
                  <a:pt x="1107" y="669"/>
                  <a:pt x="1225" y="798"/>
                  <a:pt x="1225" y="874"/>
                </a:cubicBezTo>
                <a:cubicBezTo>
                  <a:pt x="1225" y="937"/>
                  <a:pt x="1170" y="992"/>
                  <a:pt x="1107" y="992"/>
                </a:cubicBezTo>
                <a:cubicBezTo>
                  <a:pt x="1044" y="992"/>
                  <a:pt x="992" y="937"/>
                  <a:pt x="992" y="874"/>
                </a:cubicBezTo>
                <a:cubicBezTo>
                  <a:pt x="992" y="798"/>
                  <a:pt x="1107" y="669"/>
                  <a:pt x="1107" y="669"/>
                </a:cubicBezTo>
                <a:close/>
                <a:moveTo>
                  <a:pt x="304" y="582"/>
                </a:moveTo>
                <a:lnTo>
                  <a:pt x="864" y="582"/>
                </a:lnTo>
                <a:lnTo>
                  <a:pt x="582" y="303"/>
                </a:lnTo>
                <a:lnTo>
                  <a:pt x="304" y="582"/>
                </a:lnTo>
                <a:close/>
                <a:moveTo>
                  <a:pt x="965" y="522"/>
                </a:moveTo>
                <a:cubicBezTo>
                  <a:pt x="1001" y="557"/>
                  <a:pt x="1001" y="612"/>
                  <a:pt x="965" y="645"/>
                </a:cubicBezTo>
                <a:lnTo>
                  <a:pt x="645" y="964"/>
                </a:lnTo>
                <a:cubicBezTo>
                  <a:pt x="629" y="981"/>
                  <a:pt x="603" y="992"/>
                  <a:pt x="582" y="992"/>
                </a:cubicBezTo>
                <a:cubicBezTo>
                  <a:pt x="560" y="992"/>
                  <a:pt x="539" y="981"/>
                  <a:pt x="522" y="964"/>
                </a:cubicBezTo>
                <a:lnTo>
                  <a:pt x="200" y="645"/>
                </a:lnTo>
                <a:cubicBezTo>
                  <a:pt x="164" y="612"/>
                  <a:pt x="164" y="557"/>
                  <a:pt x="200" y="522"/>
                </a:cubicBezTo>
                <a:lnTo>
                  <a:pt x="500" y="221"/>
                </a:lnTo>
                <a:lnTo>
                  <a:pt x="361" y="82"/>
                </a:lnTo>
                <a:lnTo>
                  <a:pt x="446" y="0"/>
                </a:lnTo>
                <a:lnTo>
                  <a:pt x="965" y="52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5" name="Freeform 94"/>
          <p:cNvSpPr>
            <a:spLocks noChangeArrowheads="1"/>
          </p:cNvSpPr>
          <p:nvPr/>
        </p:nvSpPr>
        <p:spPr bwMode="auto">
          <a:xfrm>
            <a:off x="2205039" y="2351088"/>
            <a:ext cx="357187" cy="419100"/>
          </a:xfrm>
          <a:custGeom>
            <a:avLst/>
            <a:gdLst>
              <a:gd name="T0" fmla="*/ 817 w 993"/>
              <a:gd name="T1" fmla="*/ 115 h 1165"/>
              <a:gd name="T2" fmla="*/ 992 w 993"/>
              <a:gd name="T3" fmla="*/ 115 h 1165"/>
              <a:gd name="T4" fmla="*/ 992 w 993"/>
              <a:gd name="T5" fmla="*/ 582 h 1165"/>
              <a:gd name="T6" fmla="*/ 525 w 993"/>
              <a:gd name="T7" fmla="*/ 582 h 1165"/>
              <a:gd name="T8" fmla="*/ 525 w 993"/>
              <a:gd name="T9" fmla="*/ 1107 h 1165"/>
              <a:gd name="T10" fmla="*/ 467 w 993"/>
              <a:gd name="T11" fmla="*/ 1164 h 1165"/>
              <a:gd name="T12" fmla="*/ 350 w 993"/>
              <a:gd name="T13" fmla="*/ 1164 h 1165"/>
              <a:gd name="T14" fmla="*/ 292 w 993"/>
              <a:gd name="T15" fmla="*/ 1107 h 1165"/>
              <a:gd name="T16" fmla="*/ 292 w 993"/>
              <a:gd name="T17" fmla="*/ 465 h 1165"/>
              <a:gd name="T18" fmla="*/ 875 w 993"/>
              <a:gd name="T19" fmla="*/ 465 h 1165"/>
              <a:gd name="T20" fmla="*/ 875 w 993"/>
              <a:gd name="T21" fmla="*/ 232 h 1165"/>
              <a:gd name="T22" fmla="*/ 817 w 993"/>
              <a:gd name="T23" fmla="*/ 232 h 1165"/>
              <a:gd name="T24" fmla="*/ 817 w 993"/>
              <a:gd name="T25" fmla="*/ 290 h 1165"/>
              <a:gd name="T26" fmla="*/ 760 w 993"/>
              <a:gd name="T27" fmla="*/ 350 h 1165"/>
              <a:gd name="T28" fmla="*/ 60 w 993"/>
              <a:gd name="T29" fmla="*/ 350 h 1165"/>
              <a:gd name="T30" fmla="*/ 0 w 993"/>
              <a:gd name="T31" fmla="*/ 290 h 1165"/>
              <a:gd name="T32" fmla="*/ 0 w 993"/>
              <a:gd name="T33" fmla="*/ 57 h 1165"/>
              <a:gd name="T34" fmla="*/ 60 w 993"/>
              <a:gd name="T35" fmla="*/ 0 h 1165"/>
              <a:gd name="T36" fmla="*/ 760 w 993"/>
              <a:gd name="T37" fmla="*/ 0 h 1165"/>
              <a:gd name="T38" fmla="*/ 817 w 993"/>
              <a:gd name="T39" fmla="*/ 57 h 1165"/>
              <a:gd name="T40" fmla="*/ 817 w 993"/>
              <a:gd name="T41" fmla="*/ 115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93" h="1165">
                <a:moveTo>
                  <a:pt x="817" y="115"/>
                </a:moveTo>
                <a:lnTo>
                  <a:pt x="992" y="115"/>
                </a:lnTo>
                <a:lnTo>
                  <a:pt x="992" y="582"/>
                </a:lnTo>
                <a:lnTo>
                  <a:pt x="525" y="582"/>
                </a:lnTo>
                <a:lnTo>
                  <a:pt x="525" y="1107"/>
                </a:lnTo>
                <a:cubicBezTo>
                  <a:pt x="525" y="1140"/>
                  <a:pt x="500" y="1164"/>
                  <a:pt x="467" y="1164"/>
                </a:cubicBezTo>
                <a:lnTo>
                  <a:pt x="350" y="1164"/>
                </a:lnTo>
                <a:cubicBezTo>
                  <a:pt x="317" y="1164"/>
                  <a:pt x="292" y="1140"/>
                  <a:pt x="292" y="1107"/>
                </a:cubicBezTo>
                <a:lnTo>
                  <a:pt x="292" y="465"/>
                </a:lnTo>
                <a:lnTo>
                  <a:pt x="875" y="465"/>
                </a:lnTo>
                <a:lnTo>
                  <a:pt x="875" y="232"/>
                </a:lnTo>
                <a:lnTo>
                  <a:pt x="817" y="232"/>
                </a:lnTo>
                <a:lnTo>
                  <a:pt x="817" y="290"/>
                </a:lnTo>
                <a:cubicBezTo>
                  <a:pt x="817" y="323"/>
                  <a:pt x="793" y="350"/>
                  <a:pt x="760" y="350"/>
                </a:cubicBezTo>
                <a:lnTo>
                  <a:pt x="60" y="350"/>
                </a:lnTo>
                <a:cubicBezTo>
                  <a:pt x="27" y="350"/>
                  <a:pt x="0" y="323"/>
                  <a:pt x="0" y="290"/>
                </a:cubicBezTo>
                <a:lnTo>
                  <a:pt x="0" y="57"/>
                </a:lnTo>
                <a:cubicBezTo>
                  <a:pt x="0" y="25"/>
                  <a:pt x="27" y="0"/>
                  <a:pt x="60" y="0"/>
                </a:cubicBezTo>
                <a:lnTo>
                  <a:pt x="760" y="0"/>
                </a:lnTo>
                <a:cubicBezTo>
                  <a:pt x="793" y="0"/>
                  <a:pt x="817" y="25"/>
                  <a:pt x="817" y="57"/>
                </a:cubicBezTo>
                <a:lnTo>
                  <a:pt x="817" y="11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6" name="Freeform 95"/>
          <p:cNvSpPr>
            <a:spLocks noChangeArrowheads="1"/>
          </p:cNvSpPr>
          <p:nvPr/>
        </p:nvSpPr>
        <p:spPr bwMode="auto">
          <a:xfrm>
            <a:off x="3257551" y="2393950"/>
            <a:ext cx="398463" cy="336550"/>
          </a:xfrm>
          <a:custGeom>
            <a:avLst/>
            <a:gdLst>
              <a:gd name="T0" fmla="*/ 290 w 1108"/>
              <a:gd name="T1" fmla="*/ 525 h 935"/>
              <a:gd name="T2" fmla="*/ 290 w 1108"/>
              <a:gd name="T3" fmla="*/ 410 h 935"/>
              <a:gd name="T4" fmla="*/ 1107 w 1108"/>
              <a:gd name="T5" fmla="*/ 410 h 935"/>
              <a:gd name="T6" fmla="*/ 1107 w 1108"/>
              <a:gd name="T7" fmla="*/ 525 h 935"/>
              <a:gd name="T8" fmla="*/ 290 w 1108"/>
              <a:gd name="T9" fmla="*/ 525 h 935"/>
              <a:gd name="T10" fmla="*/ 290 w 1108"/>
              <a:gd name="T11" fmla="*/ 874 h 935"/>
              <a:gd name="T12" fmla="*/ 290 w 1108"/>
              <a:gd name="T13" fmla="*/ 760 h 935"/>
              <a:gd name="T14" fmla="*/ 1107 w 1108"/>
              <a:gd name="T15" fmla="*/ 760 h 935"/>
              <a:gd name="T16" fmla="*/ 1107 w 1108"/>
              <a:gd name="T17" fmla="*/ 874 h 935"/>
              <a:gd name="T18" fmla="*/ 290 w 1108"/>
              <a:gd name="T19" fmla="*/ 874 h 935"/>
              <a:gd name="T20" fmla="*/ 290 w 1108"/>
              <a:gd name="T21" fmla="*/ 60 h 935"/>
              <a:gd name="T22" fmla="*/ 1107 w 1108"/>
              <a:gd name="T23" fmla="*/ 60 h 935"/>
              <a:gd name="T24" fmla="*/ 1107 w 1108"/>
              <a:gd name="T25" fmla="*/ 175 h 935"/>
              <a:gd name="T26" fmla="*/ 290 w 1108"/>
              <a:gd name="T27" fmla="*/ 175 h 935"/>
              <a:gd name="T28" fmla="*/ 290 w 1108"/>
              <a:gd name="T29" fmla="*/ 60 h 935"/>
              <a:gd name="T30" fmla="*/ 0 w 1108"/>
              <a:gd name="T31" fmla="*/ 410 h 935"/>
              <a:gd name="T32" fmla="*/ 0 w 1108"/>
              <a:gd name="T33" fmla="*/ 350 h 935"/>
              <a:gd name="T34" fmla="*/ 175 w 1108"/>
              <a:gd name="T35" fmla="*/ 350 h 935"/>
              <a:gd name="T36" fmla="*/ 175 w 1108"/>
              <a:gd name="T37" fmla="*/ 404 h 935"/>
              <a:gd name="T38" fmla="*/ 68 w 1108"/>
              <a:gd name="T39" fmla="*/ 525 h 935"/>
              <a:gd name="T40" fmla="*/ 175 w 1108"/>
              <a:gd name="T41" fmla="*/ 525 h 935"/>
              <a:gd name="T42" fmla="*/ 175 w 1108"/>
              <a:gd name="T43" fmla="*/ 585 h 935"/>
              <a:gd name="T44" fmla="*/ 0 w 1108"/>
              <a:gd name="T45" fmla="*/ 585 h 935"/>
              <a:gd name="T46" fmla="*/ 0 w 1108"/>
              <a:gd name="T47" fmla="*/ 530 h 935"/>
              <a:gd name="T48" fmla="*/ 104 w 1108"/>
              <a:gd name="T49" fmla="*/ 410 h 935"/>
              <a:gd name="T50" fmla="*/ 0 w 1108"/>
              <a:gd name="T51" fmla="*/ 410 h 935"/>
              <a:gd name="T52" fmla="*/ 57 w 1108"/>
              <a:gd name="T53" fmla="*/ 235 h 935"/>
              <a:gd name="T54" fmla="*/ 57 w 1108"/>
              <a:gd name="T55" fmla="*/ 60 h 935"/>
              <a:gd name="T56" fmla="*/ 0 w 1108"/>
              <a:gd name="T57" fmla="*/ 60 h 935"/>
              <a:gd name="T58" fmla="*/ 0 w 1108"/>
              <a:gd name="T59" fmla="*/ 0 h 935"/>
              <a:gd name="T60" fmla="*/ 115 w 1108"/>
              <a:gd name="T61" fmla="*/ 0 h 935"/>
              <a:gd name="T62" fmla="*/ 115 w 1108"/>
              <a:gd name="T63" fmla="*/ 235 h 935"/>
              <a:gd name="T64" fmla="*/ 57 w 1108"/>
              <a:gd name="T65" fmla="*/ 235 h 935"/>
              <a:gd name="T66" fmla="*/ 0 w 1108"/>
              <a:gd name="T67" fmla="*/ 760 h 935"/>
              <a:gd name="T68" fmla="*/ 0 w 1108"/>
              <a:gd name="T69" fmla="*/ 699 h 935"/>
              <a:gd name="T70" fmla="*/ 175 w 1108"/>
              <a:gd name="T71" fmla="*/ 699 h 935"/>
              <a:gd name="T72" fmla="*/ 175 w 1108"/>
              <a:gd name="T73" fmla="*/ 934 h 935"/>
              <a:gd name="T74" fmla="*/ 0 w 1108"/>
              <a:gd name="T75" fmla="*/ 934 h 935"/>
              <a:gd name="T76" fmla="*/ 0 w 1108"/>
              <a:gd name="T77" fmla="*/ 874 h 935"/>
              <a:gd name="T78" fmla="*/ 115 w 1108"/>
              <a:gd name="T79" fmla="*/ 874 h 935"/>
              <a:gd name="T80" fmla="*/ 115 w 1108"/>
              <a:gd name="T81" fmla="*/ 847 h 935"/>
              <a:gd name="T82" fmla="*/ 57 w 1108"/>
              <a:gd name="T83" fmla="*/ 847 h 935"/>
              <a:gd name="T84" fmla="*/ 57 w 1108"/>
              <a:gd name="T85" fmla="*/ 787 h 935"/>
              <a:gd name="T86" fmla="*/ 115 w 1108"/>
              <a:gd name="T87" fmla="*/ 787 h 935"/>
              <a:gd name="T88" fmla="*/ 115 w 1108"/>
              <a:gd name="T89" fmla="*/ 760 h 935"/>
              <a:gd name="T90" fmla="*/ 0 w 1108"/>
              <a:gd name="T91" fmla="*/ 760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108" h="935">
                <a:moveTo>
                  <a:pt x="290" y="525"/>
                </a:moveTo>
                <a:lnTo>
                  <a:pt x="290" y="410"/>
                </a:lnTo>
                <a:lnTo>
                  <a:pt x="1107" y="410"/>
                </a:lnTo>
                <a:lnTo>
                  <a:pt x="1107" y="525"/>
                </a:lnTo>
                <a:lnTo>
                  <a:pt x="290" y="525"/>
                </a:lnTo>
                <a:close/>
                <a:moveTo>
                  <a:pt x="290" y="874"/>
                </a:moveTo>
                <a:lnTo>
                  <a:pt x="290" y="760"/>
                </a:lnTo>
                <a:lnTo>
                  <a:pt x="1107" y="760"/>
                </a:lnTo>
                <a:lnTo>
                  <a:pt x="1107" y="874"/>
                </a:lnTo>
                <a:lnTo>
                  <a:pt x="290" y="874"/>
                </a:lnTo>
                <a:close/>
                <a:moveTo>
                  <a:pt x="290" y="60"/>
                </a:moveTo>
                <a:lnTo>
                  <a:pt x="1107" y="60"/>
                </a:lnTo>
                <a:lnTo>
                  <a:pt x="1107" y="175"/>
                </a:lnTo>
                <a:lnTo>
                  <a:pt x="290" y="175"/>
                </a:lnTo>
                <a:lnTo>
                  <a:pt x="290" y="60"/>
                </a:lnTo>
                <a:close/>
                <a:moveTo>
                  <a:pt x="0" y="410"/>
                </a:moveTo>
                <a:lnTo>
                  <a:pt x="0" y="350"/>
                </a:lnTo>
                <a:lnTo>
                  <a:pt x="175" y="350"/>
                </a:lnTo>
                <a:lnTo>
                  <a:pt x="175" y="404"/>
                </a:lnTo>
                <a:lnTo>
                  <a:pt x="68" y="525"/>
                </a:lnTo>
                <a:lnTo>
                  <a:pt x="175" y="525"/>
                </a:lnTo>
                <a:lnTo>
                  <a:pt x="175" y="585"/>
                </a:lnTo>
                <a:lnTo>
                  <a:pt x="0" y="585"/>
                </a:lnTo>
                <a:lnTo>
                  <a:pt x="0" y="530"/>
                </a:lnTo>
                <a:lnTo>
                  <a:pt x="104" y="410"/>
                </a:lnTo>
                <a:lnTo>
                  <a:pt x="0" y="410"/>
                </a:lnTo>
                <a:close/>
                <a:moveTo>
                  <a:pt x="57" y="235"/>
                </a:moveTo>
                <a:lnTo>
                  <a:pt x="57" y="60"/>
                </a:lnTo>
                <a:lnTo>
                  <a:pt x="0" y="60"/>
                </a:lnTo>
                <a:lnTo>
                  <a:pt x="0" y="0"/>
                </a:lnTo>
                <a:lnTo>
                  <a:pt x="115" y="0"/>
                </a:lnTo>
                <a:lnTo>
                  <a:pt x="115" y="235"/>
                </a:lnTo>
                <a:lnTo>
                  <a:pt x="57" y="235"/>
                </a:lnTo>
                <a:close/>
                <a:moveTo>
                  <a:pt x="0" y="760"/>
                </a:moveTo>
                <a:lnTo>
                  <a:pt x="0" y="699"/>
                </a:lnTo>
                <a:lnTo>
                  <a:pt x="175" y="699"/>
                </a:lnTo>
                <a:lnTo>
                  <a:pt x="175" y="934"/>
                </a:lnTo>
                <a:lnTo>
                  <a:pt x="0" y="934"/>
                </a:lnTo>
                <a:lnTo>
                  <a:pt x="0" y="874"/>
                </a:lnTo>
                <a:lnTo>
                  <a:pt x="115" y="874"/>
                </a:lnTo>
                <a:lnTo>
                  <a:pt x="115" y="847"/>
                </a:lnTo>
                <a:lnTo>
                  <a:pt x="57" y="847"/>
                </a:lnTo>
                <a:lnTo>
                  <a:pt x="57" y="787"/>
                </a:lnTo>
                <a:lnTo>
                  <a:pt x="115" y="787"/>
                </a:lnTo>
                <a:lnTo>
                  <a:pt x="115" y="760"/>
                </a:lnTo>
                <a:lnTo>
                  <a:pt x="0" y="7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7" name="Freeform 96"/>
          <p:cNvSpPr>
            <a:spLocks noChangeArrowheads="1"/>
          </p:cNvSpPr>
          <p:nvPr/>
        </p:nvSpPr>
        <p:spPr bwMode="auto">
          <a:xfrm>
            <a:off x="4335464" y="2403476"/>
            <a:ext cx="388937" cy="314325"/>
          </a:xfrm>
          <a:custGeom>
            <a:avLst/>
            <a:gdLst>
              <a:gd name="T0" fmla="*/ 262 w 1080"/>
              <a:gd name="T1" fmla="*/ 30 h 875"/>
              <a:gd name="T2" fmla="*/ 1079 w 1080"/>
              <a:gd name="T3" fmla="*/ 30 h 875"/>
              <a:gd name="T4" fmla="*/ 1079 w 1080"/>
              <a:gd name="T5" fmla="*/ 145 h 875"/>
              <a:gd name="T6" fmla="*/ 262 w 1080"/>
              <a:gd name="T7" fmla="*/ 145 h 875"/>
              <a:gd name="T8" fmla="*/ 262 w 1080"/>
              <a:gd name="T9" fmla="*/ 30 h 875"/>
              <a:gd name="T10" fmla="*/ 262 w 1080"/>
              <a:gd name="T11" fmla="*/ 495 h 875"/>
              <a:gd name="T12" fmla="*/ 262 w 1080"/>
              <a:gd name="T13" fmla="*/ 380 h 875"/>
              <a:gd name="T14" fmla="*/ 1079 w 1080"/>
              <a:gd name="T15" fmla="*/ 380 h 875"/>
              <a:gd name="T16" fmla="*/ 1079 w 1080"/>
              <a:gd name="T17" fmla="*/ 495 h 875"/>
              <a:gd name="T18" fmla="*/ 262 w 1080"/>
              <a:gd name="T19" fmla="*/ 495 h 875"/>
              <a:gd name="T20" fmla="*/ 262 w 1080"/>
              <a:gd name="T21" fmla="*/ 844 h 875"/>
              <a:gd name="T22" fmla="*/ 262 w 1080"/>
              <a:gd name="T23" fmla="*/ 730 h 875"/>
              <a:gd name="T24" fmla="*/ 1079 w 1080"/>
              <a:gd name="T25" fmla="*/ 730 h 875"/>
              <a:gd name="T26" fmla="*/ 1079 w 1080"/>
              <a:gd name="T27" fmla="*/ 844 h 875"/>
              <a:gd name="T28" fmla="*/ 262 w 1080"/>
              <a:gd name="T29" fmla="*/ 844 h 875"/>
              <a:gd name="T30" fmla="*/ 87 w 1080"/>
              <a:gd name="T31" fmla="*/ 700 h 875"/>
              <a:gd name="T32" fmla="*/ 175 w 1080"/>
              <a:gd name="T33" fmla="*/ 787 h 875"/>
              <a:gd name="T34" fmla="*/ 87 w 1080"/>
              <a:gd name="T35" fmla="*/ 874 h 875"/>
              <a:gd name="T36" fmla="*/ 0 w 1080"/>
              <a:gd name="T37" fmla="*/ 787 h 875"/>
              <a:gd name="T38" fmla="*/ 87 w 1080"/>
              <a:gd name="T39" fmla="*/ 700 h 875"/>
              <a:gd name="T40" fmla="*/ 87 w 1080"/>
              <a:gd name="T41" fmla="*/ 0 h 875"/>
              <a:gd name="T42" fmla="*/ 175 w 1080"/>
              <a:gd name="T43" fmla="*/ 87 h 875"/>
              <a:gd name="T44" fmla="*/ 87 w 1080"/>
              <a:gd name="T45" fmla="*/ 175 h 875"/>
              <a:gd name="T46" fmla="*/ 0 w 1080"/>
              <a:gd name="T47" fmla="*/ 87 h 875"/>
              <a:gd name="T48" fmla="*/ 87 w 1080"/>
              <a:gd name="T49" fmla="*/ 0 h 875"/>
              <a:gd name="T50" fmla="*/ 87 w 1080"/>
              <a:gd name="T51" fmla="*/ 350 h 875"/>
              <a:gd name="T52" fmla="*/ 175 w 1080"/>
              <a:gd name="T53" fmla="*/ 437 h 875"/>
              <a:gd name="T54" fmla="*/ 87 w 1080"/>
              <a:gd name="T55" fmla="*/ 525 h 875"/>
              <a:gd name="T56" fmla="*/ 0 w 1080"/>
              <a:gd name="T57" fmla="*/ 437 h 875"/>
              <a:gd name="T58" fmla="*/ 87 w 1080"/>
              <a:gd name="T59" fmla="*/ 350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80" h="875">
                <a:moveTo>
                  <a:pt x="262" y="30"/>
                </a:moveTo>
                <a:lnTo>
                  <a:pt x="1079" y="30"/>
                </a:lnTo>
                <a:lnTo>
                  <a:pt x="1079" y="145"/>
                </a:lnTo>
                <a:lnTo>
                  <a:pt x="262" y="145"/>
                </a:lnTo>
                <a:lnTo>
                  <a:pt x="262" y="30"/>
                </a:lnTo>
                <a:close/>
                <a:moveTo>
                  <a:pt x="262" y="495"/>
                </a:moveTo>
                <a:lnTo>
                  <a:pt x="262" y="380"/>
                </a:lnTo>
                <a:lnTo>
                  <a:pt x="1079" y="380"/>
                </a:lnTo>
                <a:lnTo>
                  <a:pt x="1079" y="495"/>
                </a:lnTo>
                <a:lnTo>
                  <a:pt x="262" y="495"/>
                </a:lnTo>
                <a:close/>
                <a:moveTo>
                  <a:pt x="262" y="844"/>
                </a:moveTo>
                <a:lnTo>
                  <a:pt x="262" y="730"/>
                </a:lnTo>
                <a:lnTo>
                  <a:pt x="1079" y="730"/>
                </a:lnTo>
                <a:lnTo>
                  <a:pt x="1079" y="844"/>
                </a:lnTo>
                <a:lnTo>
                  <a:pt x="262" y="844"/>
                </a:lnTo>
                <a:close/>
                <a:moveTo>
                  <a:pt x="87" y="700"/>
                </a:moveTo>
                <a:cubicBezTo>
                  <a:pt x="136" y="700"/>
                  <a:pt x="175" y="740"/>
                  <a:pt x="175" y="787"/>
                </a:cubicBezTo>
                <a:cubicBezTo>
                  <a:pt x="175" y="833"/>
                  <a:pt x="133" y="874"/>
                  <a:pt x="87" y="874"/>
                </a:cubicBezTo>
                <a:cubicBezTo>
                  <a:pt x="40" y="874"/>
                  <a:pt x="0" y="833"/>
                  <a:pt x="0" y="787"/>
                </a:cubicBezTo>
                <a:cubicBezTo>
                  <a:pt x="0" y="740"/>
                  <a:pt x="38" y="700"/>
                  <a:pt x="87" y="700"/>
                </a:cubicBezTo>
                <a:close/>
                <a:moveTo>
                  <a:pt x="87" y="0"/>
                </a:moveTo>
                <a:cubicBezTo>
                  <a:pt x="136" y="0"/>
                  <a:pt x="175" y="37"/>
                  <a:pt x="175" y="87"/>
                </a:cubicBezTo>
                <a:cubicBezTo>
                  <a:pt x="175" y="136"/>
                  <a:pt x="136" y="175"/>
                  <a:pt x="87" y="175"/>
                </a:cubicBezTo>
                <a:cubicBezTo>
                  <a:pt x="38" y="175"/>
                  <a:pt x="0" y="136"/>
                  <a:pt x="0" y="87"/>
                </a:cubicBezTo>
                <a:cubicBezTo>
                  <a:pt x="0" y="37"/>
                  <a:pt x="38" y="0"/>
                  <a:pt x="87" y="0"/>
                </a:cubicBezTo>
                <a:close/>
                <a:moveTo>
                  <a:pt x="87" y="350"/>
                </a:moveTo>
                <a:cubicBezTo>
                  <a:pt x="136" y="350"/>
                  <a:pt x="175" y="388"/>
                  <a:pt x="175" y="437"/>
                </a:cubicBezTo>
                <a:cubicBezTo>
                  <a:pt x="175" y="486"/>
                  <a:pt x="136" y="525"/>
                  <a:pt x="87" y="525"/>
                </a:cubicBezTo>
                <a:cubicBezTo>
                  <a:pt x="38" y="525"/>
                  <a:pt x="0" y="486"/>
                  <a:pt x="0" y="437"/>
                </a:cubicBezTo>
                <a:cubicBezTo>
                  <a:pt x="0" y="388"/>
                  <a:pt x="38" y="350"/>
                  <a:pt x="87" y="3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8" name="Freeform 97"/>
          <p:cNvSpPr>
            <a:spLocks noChangeArrowheads="1"/>
          </p:cNvSpPr>
          <p:nvPr/>
        </p:nvSpPr>
        <p:spPr bwMode="auto">
          <a:xfrm>
            <a:off x="5386388" y="2382839"/>
            <a:ext cx="430212" cy="357187"/>
          </a:xfrm>
          <a:custGeom>
            <a:avLst/>
            <a:gdLst>
              <a:gd name="T0" fmla="*/ 495 w 1196"/>
              <a:gd name="T1" fmla="*/ 552 h 990"/>
              <a:gd name="T2" fmla="*/ 495 w 1196"/>
              <a:gd name="T3" fmla="*/ 437 h 990"/>
              <a:gd name="T4" fmla="*/ 1195 w 1196"/>
              <a:gd name="T5" fmla="*/ 437 h 990"/>
              <a:gd name="T6" fmla="*/ 1195 w 1196"/>
              <a:gd name="T7" fmla="*/ 552 h 990"/>
              <a:gd name="T8" fmla="*/ 495 w 1196"/>
              <a:gd name="T9" fmla="*/ 552 h 990"/>
              <a:gd name="T10" fmla="*/ 495 w 1196"/>
              <a:gd name="T11" fmla="*/ 901 h 990"/>
              <a:gd name="T12" fmla="*/ 495 w 1196"/>
              <a:gd name="T13" fmla="*/ 787 h 990"/>
              <a:gd name="T14" fmla="*/ 1195 w 1196"/>
              <a:gd name="T15" fmla="*/ 787 h 990"/>
              <a:gd name="T16" fmla="*/ 1195 w 1196"/>
              <a:gd name="T17" fmla="*/ 901 h 990"/>
              <a:gd name="T18" fmla="*/ 495 w 1196"/>
              <a:gd name="T19" fmla="*/ 901 h 990"/>
              <a:gd name="T20" fmla="*/ 495 w 1196"/>
              <a:gd name="T21" fmla="*/ 87 h 990"/>
              <a:gd name="T22" fmla="*/ 1195 w 1196"/>
              <a:gd name="T23" fmla="*/ 87 h 990"/>
              <a:gd name="T24" fmla="*/ 1195 w 1196"/>
              <a:gd name="T25" fmla="*/ 202 h 990"/>
              <a:gd name="T26" fmla="*/ 495 w 1196"/>
              <a:gd name="T27" fmla="*/ 202 h 990"/>
              <a:gd name="T28" fmla="*/ 495 w 1196"/>
              <a:gd name="T29" fmla="*/ 87 h 990"/>
              <a:gd name="T30" fmla="*/ 263 w 1196"/>
              <a:gd name="T31" fmla="*/ 202 h 990"/>
              <a:gd name="T32" fmla="*/ 263 w 1196"/>
              <a:gd name="T33" fmla="*/ 787 h 990"/>
              <a:gd name="T34" fmla="*/ 408 w 1196"/>
              <a:gd name="T35" fmla="*/ 787 h 990"/>
              <a:gd name="T36" fmla="*/ 205 w 1196"/>
              <a:gd name="T37" fmla="*/ 989 h 990"/>
              <a:gd name="T38" fmla="*/ 0 w 1196"/>
              <a:gd name="T39" fmla="*/ 787 h 990"/>
              <a:gd name="T40" fmla="*/ 145 w 1196"/>
              <a:gd name="T41" fmla="*/ 787 h 990"/>
              <a:gd name="T42" fmla="*/ 145 w 1196"/>
              <a:gd name="T43" fmla="*/ 202 h 990"/>
              <a:gd name="T44" fmla="*/ 0 w 1196"/>
              <a:gd name="T45" fmla="*/ 202 h 990"/>
              <a:gd name="T46" fmla="*/ 205 w 1196"/>
              <a:gd name="T47" fmla="*/ 0 h 990"/>
              <a:gd name="T48" fmla="*/ 408 w 1196"/>
              <a:gd name="T49" fmla="*/ 202 h 990"/>
              <a:gd name="T50" fmla="*/ 263 w 1196"/>
              <a:gd name="T51" fmla="*/ 202 h 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96" h="990">
                <a:moveTo>
                  <a:pt x="495" y="552"/>
                </a:moveTo>
                <a:lnTo>
                  <a:pt x="495" y="437"/>
                </a:lnTo>
                <a:lnTo>
                  <a:pt x="1195" y="437"/>
                </a:lnTo>
                <a:lnTo>
                  <a:pt x="1195" y="552"/>
                </a:lnTo>
                <a:lnTo>
                  <a:pt x="495" y="552"/>
                </a:lnTo>
                <a:close/>
                <a:moveTo>
                  <a:pt x="495" y="901"/>
                </a:moveTo>
                <a:lnTo>
                  <a:pt x="495" y="787"/>
                </a:lnTo>
                <a:lnTo>
                  <a:pt x="1195" y="787"/>
                </a:lnTo>
                <a:lnTo>
                  <a:pt x="1195" y="901"/>
                </a:lnTo>
                <a:lnTo>
                  <a:pt x="495" y="901"/>
                </a:lnTo>
                <a:close/>
                <a:moveTo>
                  <a:pt x="495" y="87"/>
                </a:moveTo>
                <a:lnTo>
                  <a:pt x="1195" y="87"/>
                </a:lnTo>
                <a:lnTo>
                  <a:pt x="1195" y="202"/>
                </a:lnTo>
                <a:lnTo>
                  <a:pt x="495" y="202"/>
                </a:lnTo>
                <a:lnTo>
                  <a:pt x="495" y="87"/>
                </a:lnTo>
                <a:close/>
                <a:moveTo>
                  <a:pt x="263" y="202"/>
                </a:moveTo>
                <a:lnTo>
                  <a:pt x="263" y="787"/>
                </a:lnTo>
                <a:lnTo>
                  <a:pt x="408" y="787"/>
                </a:lnTo>
                <a:lnTo>
                  <a:pt x="205" y="989"/>
                </a:lnTo>
                <a:lnTo>
                  <a:pt x="0" y="787"/>
                </a:lnTo>
                <a:lnTo>
                  <a:pt x="145" y="787"/>
                </a:lnTo>
                <a:lnTo>
                  <a:pt x="145" y="202"/>
                </a:lnTo>
                <a:lnTo>
                  <a:pt x="0" y="202"/>
                </a:lnTo>
                <a:lnTo>
                  <a:pt x="205" y="0"/>
                </a:lnTo>
                <a:lnTo>
                  <a:pt x="408" y="202"/>
                </a:lnTo>
                <a:lnTo>
                  <a:pt x="263" y="2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9" name="Freeform 98"/>
          <p:cNvSpPr>
            <a:spLocks noChangeArrowheads="1"/>
          </p:cNvSpPr>
          <p:nvPr/>
        </p:nvSpPr>
        <p:spPr bwMode="auto">
          <a:xfrm>
            <a:off x="6548438" y="2414589"/>
            <a:ext cx="252412" cy="293687"/>
          </a:xfrm>
          <a:custGeom>
            <a:avLst/>
            <a:gdLst>
              <a:gd name="T0" fmla="*/ 232 w 701"/>
              <a:gd name="T1" fmla="*/ 0 h 818"/>
              <a:gd name="T2" fmla="*/ 700 w 701"/>
              <a:gd name="T3" fmla="*/ 0 h 818"/>
              <a:gd name="T4" fmla="*/ 700 w 701"/>
              <a:gd name="T5" fmla="*/ 175 h 818"/>
              <a:gd name="T6" fmla="*/ 536 w 701"/>
              <a:gd name="T7" fmla="*/ 175 h 818"/>
              <a:gd name="T8" fmla="*/ 339 w 701"/>
              <a:gd name="T9" fmla="*/ 642 h 818"/>
              <a:gd name="T10" fmla="*/ 467 w 701"/>
              <a:gd name="T11" fmla="*/ 642 h 818"/>
              <a:gd name="T12" fmla="*/ 467 w 701"/>
              <a:gd name="T13" fmla="*/ 817 h 818"/>
              <a:gd name="T14" fmla="*/ 0 w 701"/>
              <a:gd name="T15" fmla="*/ 817 h 818"/>
              <a:gd name="T16" fmla="*/ 0 w 701"/>
              <a:gd name="T17" fmla="*/ 642 h 818"/>
              <a:gd name="T18" fmla="*/ 164 w 701"/>
              <a:gd name="T19" fmla="*/ 642 h 818"/>
              <a:gd name="T20" fmla="*/ 361 w 701"/>
              <a:gd name="T21" fmla="*/ 175 h 818"/>
              <a:gd name="T22" fmla="*/ 232 w 701"/>
              <a:gd name="T23" fmla="*/ 175 h 818"/>
              <a:gd name="T24" fmla="*/ 232 w 701"/>
              <a:gd name="T25" fmla="*/ 0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1" h="818">
                <a:moveTo>
                  <a:pt x="232" y="0"/>
                </a:moveTo>
                <a:lnTo>
                  <a:pt x="700" y="0"/>
                </a:lnTo>
                <a:lnTo>
                  <a:pt x="700" y="175"/>
                </a:lnTo>
                <a:lnTo>
                  <a:pt x="536" y="175"/>
                </a:lnTo>
                <a:lnTo>
                  <a:pt x="339" y="642"/>
                </a:lnTo>
                <a:lnTo>
                  <a:pt x="467" y="642"/>
                </a:lnTo>
                <a:lnTo>
                  <a:pt x="467" y="817"/>
                </a:lnTo>
                <a:lnTo>
                  <a:pt x="0" y="817"/>
                </a:lnTo>
                <a:lnTo>
                  <a:pt x="0" y="642"/>
                </a:lnTo>
                <a:lnTo>
                  <a:pt x="164" y="642"/>
                </a:lnTo>
                <a:lnTo>
                  <a:pt x="361" y="175"/>
                </a:lnTo>
                <a:lnTo>
                  <a:pt x="232" y="175"/>
                </a:lnTo>
                <a:lnTo>
                  <a:pt x="232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0" name="Freeform 99"/>
          <p:cNvSpPr>
            <a:spLocks noChangeArrowheads="1"/>
          </p:cNvSpPr>
          <p:nvPr/>
        </p:nvSpPr>
        <p:spPr bwMode="auto">
          <a:xfrm>
            <a:off x="7558089" y="2371726"/>
            <a:ext cx="377825" cy="377825"/>
          </a:xfrm>
          <a:custGeom>
            <a:avLst/>
            <a:gdLst>
              <a:gd name="T0" fmla="*/ 468 w 1051"/>
              <a:gd name="T1" fmla="*/ 583 h 1051"/>
              <a:gd name="T2" fmla="*/ 468 w 1051"/>
              <a:gd name="T3" fmla="*/ 468 h 1051"/>
              <a:gd name="T4" fmla="*/ 1050 w 1051"/>
              <a:gd name="T5" fmla="*/ 468 h 1051"/>
              <a:gd name="T6" fmla="*/ 1050 w 1051"/>
              <a:gd name="T7" fmla="*/ 583 h 1051"/>
              <a:gd name="T8" fmla="*/ 468 w 1051"/>
              <a:gd name="T9" fmla="*/ 583 h 1051"/>
              <a:gd name="T10" fmla="*/ 468 w 1051"/>
              <a:gd name="T11" fmla="*/ 350 h 1051"/>
              <a:gd name="T12" fmla="*/ 468 w 1051"/>
              <a:gd name="T13" fmla="*/ 233 h 1051"/>
              <a:gd name="T14" fmla="*/ 1050 w 1051"/>
              <a:gd name="T15" fmla="*/ 233 h 1051"/>
              <a:gd name="T16" fmla="*/ 1050 w 1051"/>
              <a:gd name="T17" fmla="*/ 350 h 1051"/>
              <a:gd name="T18" fmla="*/ 468 w 1051"/>
              <a:gd name="T19" fmla="*/ 350 h 1051"/>
              <a:gd name="T20" fmla="*/ 0 w 1051"/>
              <a:gd name="T21" fmla="*/ 0 h 1051"/>
              <a:gd name="T22" fmla="*/ 1050 w 1051"/>
              <a:gd name="T23" fmla="*/ 0 h 1051"/>
              <a:gd name="T24" fmla="*/ 1050 w 1051"/>
              <a:gd name="T25" fmla="*/ 118 h 1051"/>
              <a:gd name="T26" fmla="*/ 0 w 1051"/>
              <a:gd name="T27" fmla="*/ 118 h 1051"/>
              <a:gd name="T28" fmla="*/ 0 w 1051"/>
              <a:gd name="T29" fmla="*/ 0 h 1051"/>
              <a:gd name="T30" fmla="*/ 468 w 1051"/>
              <a:gd name="T31" fmla="*/ 818 h 1051"/>
              <a:gd name="T32" fmla="*/ 468 w 1051"/>
              <a:gd name="T33" fmla="*/ 700 h 1051"/>
              <a:gd name="T34" fmla="*/ 1050 w 1051"/>
              <a:gd name="T35" fmla="*/ 700 h 1051"/>
              <a:gd name="T36" fmla="*/ 1050 w 1051"/>
              <a:gd name="T37" fmla="*/ 818 h 1051"/>
              <a:gd name="T38" fmla="*/ 468 w 1051"/>
              <a:gd name="T39" fmla="*/ 818 h 1051"/>
              <a:gd name="T40" fmla="*/ 0 w 1051"/>
              <a:gd name="T41" fmla="*/ 293 h 1051"/>
              <a:gd name="T42" fmla="*/ 233 w 1051"/>
              <a:gd name="T43" fmla="*/ 525 h 1051"/>
              <a:gd name="T44" fmla="*/ 0 w 1051"/>
              <a:gd name="T45" fmla="*/ 757 h 1051"/>
              <a:gd name="T46" fmla="*/ 0 w 1051"/>
              <a:gd name="T47" fmla="*/ 293 h 1051"/>
              <a:gd name="T48" fmla="*/ 0 w 1051"/>
              <a:gd name="T49" fmla="*/ 1050 h 1051"/>
              <a:gd name="T50" fmla="*/ 0 w 1051"/>
              <a:gd name="T51" fmla="*/ 932 h 1051"/>
              <a:gd name="T52" fmla="*/ 1050 w 1051"/>
              <a:gd name="T53" fmla="*/ 932 h 1051"/>
              <a:gd name="T54" fmla="*/ 1050 w 1051"/>
              <a:gd name="T55" fmla="*/ 1050 h 1051"/>
              <a:gd name="T56" fmla="*/ 0 w 1051"/>
              <a:gd name="T57" fmla="*/ 10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51" h="1051">
                <a:moveTo>
                  <a:pt x="468" y="583"/>
                </a:moveTo>
                <a:lnTo>
                  <a:pt x="468" y="468"/>
                </a:lnTo>
                <a:lnTo>
                  <a:pt x="1050" y="468"/>
                </a:lnTo>
                <a:lnTo>
                  <a:pt x="1050" y="583"/>
                </a:lnTo>
                <a:lnTo>
                  <a:pt x="468" y="583"/>
                </a:lnTo>
                <a:close/>
                <a:moveTo>
                  <a:pt x="468" y="350"/>
                </a:moveTo>
                <a:lnTo>
                  <a:pt x="468" y="233"/>
                </a:lnTo>
                <a:lnTo>
                  <a:pt x="1050" y="233"/>
                </a:lnTo>
                <a:lnTo>
                  <a:pt x="1050" y="350"/>
                </a:lnTo>
                <a:lnTo>
                  <a:pt x="468" y="350"/>
                </a:lnTo>
                <a:close/>
                <a:moveTo>
                  <a:pt x="0" y="0"/>
                </a:moveTo>
                <a:lnTo>
                  <a:pt x="1050" y="0"/>
                </a:lnTo>
                <a:lnTo>
                  <a:pt x="1050" y="118"/>
                </a:lnTo>
                <a:lnTo>
                  <a:pt x="0" y="118"/>
                </a:lnTo>
                <a:lnTo>
                  <a:pt x="0" y="0"/>
                </a:lnTo>
                <a:close/>
                <a:moveTo>
                  <a:pt x="468" y="818"/>
                </a:moveTo>
                <a:lnTo>
                  <a:pt x="468" y="700"/>
                </a:lnTo>
                <a:lnTo>
                  <a:pt x="1050" y="700"/>
                </a:lnTo>
                <a:lnTo>
                  <a:pt x="1050" y="818"/>
                </a:lnTo>
                <a:lnTo>
                  <a:pt x="468" y="818"/>
                </a:lnTo>
                <a:close/>
                <a:moveTo>
                  <a:pt x="0" y="293"/>
                </a:moveTo>
                <a:lnTo>
                  <a:pt x="233" y="525"/>
                </a:lnTo>
                <a:lnTo>
                  <a:pt x="0" y="757"/>
                </a:lnTo>
                <a:lnTo>
                  <a:pt x="0" y="293"/>
                </a:lnTo>
                <a:close/>
                <a:moveTo>
                  <a:pt x="0" y="1050"/>
                </a:moveTo>
                <a:lnTo>
                  <a:pt x="0" y="932"/>
                </a:lnTo>
                <a:lnTo>
                  <a:pt x="1050" y="932"/>
                </a:lnTo>
                <a:lnTo>
                  <a:pt x="1050" y="1050"/>
                </a:lnTo>
                <a:lnTo>
                  <a:pt x="0" y="10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1" name="Freeform 100"/>
          <p:cNvSpPr>
            <a:spLocks noChangeArrowheads="1"/>
          </p:cNvSpPr>
          <p:nvPr/>
        </p:nvSpPr>
        <p:spPr bwMode="auto">
          <a:xfrm>
            <a:off x="8631239" y="2371726"/>
            <a:ext cx="377825" cy="377825"/>
          </a:xfrm>
          <a:custGeom>
            <a:avLst/>
            <a:gdLst>
              <a:gd name="T0" fmla="*/ 468 w 1051"/>
              <a:gd name="T1" fmla="*/ 583 h 1051"/>
              <a:gd name="T2" fmla="*/ 468 w 1051"/>
              <a:gd name="T3" fmla="*/ 468 h 1051"/>
              <a:gd name="T4" fmla="*/ 1050 w 1051"/>
              <a:gd name="T5" fmla="*/ 468 h 1051"/>
              <a:gd name="T6" fmla="*/ 1050 w 1051"/>
              <a:gd name="T7" fmla="*/ 583 h 1051"/>
              <a:gd name="T8" fmla="*/ 468 w 1051"/>
              <a:gd name="T9" fmla="*/ 583 h 1051"/>
              <a:gd name="T10" fmla="*/ 468 w 1051"/>
              <a:gd name="T11" fmla="*/ 350 h 1051"/>
              <a:gd name="T12" fmla="*/ 468 w 1051"/>
              <a:gd name="T13" fmla="*/ 233 h 1051"/>
              <a:gd name="T14" fmla="*/ 1050 w 1051"/>
              <a:gd name="T15" fmla="*/ 233 h 1051"/>
              <a:gd name="T16" fmla="*/ 1050 w 1051"/>
              <a:gd name="T17" fmla="*/ 350 h 1051"/>
              <a:gd name="T18" fmla="*/ 468 w 1051"/>
              <a:gd name="T19" fmla="*/ 350 h 1051"/>
              <a:gd name="T20" fmla="*/ 0 w 1051"/>
              <a:gd name="T21" fmla="*/ 0 h 1051"/>
              <a:gd name="T22" fmla="*/ 1050 w 1051"/>
              <a:gd name="T23" fmla="*/ 0 h 1051"/>
              <a:gd name="T24" fmla="*/ 1050 w 1051"/>
              <a:gd name="T25" fmla="*/ 118 h 1051"/>
              <a:gd name="T26" fmla="*/ 0 w 1051"/>
              <a:gd name="T27" fmla="*/ 118 h 1051"/>
              <a:gd name="T28" fmla="*/ 0 w 1051"/>
              <a:gd name="T29" fmla="*/ 0 h 1051"/>
              <a:gd name="T30" fmla="*/ 0 w 1051"/>
              <a:gd name="T31" fmla="*/ 1050 h 1051"/>
              <a:gd name="T32" fmla="*/ 0 w 1051"/>
              <a:gd name="T33" fmla="*/ 932 h 1051"/>
              <a:gd name="T34" fmla="*/ 1050 w 1051"/>
              <a:gd name="T35" fmla="*/ 932 h 1051"/>
              <a:gd name="T36" fmla="*/ 1050 w 1051"/>
              <a:gd name="T37" fmla="*/ 1050 h 1051"/>
              <a:gd name="T38" fmla="*/ 0 w 1051"/>
              <a:gd name="T39" fmla="*/ 1050 h 1051"/>
              <a:gd name="T40" fmla="*/ 0 w 1051"/>
              <a:gd name="T41" fmla="*/ 525 h 1051"/>
              <a:gd name="T42" fmla="*/ 233 w 1051"/>
              <a:gd name="T43" fmla="*/ 293 h 1051"/>
              <a:gd name="T44" fmla="*/ 233 w 1051"/>
              <a:gd name="T45" fmla="*/ 757 h 1051"/>
              <a:gd name="T46" fmla="*/ 0 w 1051"/>
              <a:gd name="T47" fmla="*/ 525 h 1051"/>
              <a:gd name="T48" fmla="*/ 468 w 1051"/>
              <a:gd name="T49" fmla="*/ 818 h 1051"/>
              <a:gd name="T50" fmla="*/ 468 w 1051"/>
              <a:gd name="T51" fmla="*/ 700 h 1051"/>
              <a:gd name="T52" fmla="*/ 1050 w 1051"/>
              <a:gd name="T53" fmla="*/ 700 h 1051"/>
              <a:gd name="T54" fmla="*/ 1050 w 1051"/>
              <a:gd name="T55" fmla="*/ 818 h 1051"/>
              <a:gd name="T56" fmla="*/ 468 w 1051"/>
              <a:gd name="T57" fmla="*/ 81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51" h="1051">
                <a:moveTo>
                  <a:pt x="468" y="583"/>
                </a:moveTo>
                <a:lnTo>
                  <a:pt x="468" y="468"/>
                </a:lnTo>
                <a:lnTo>
                  <a:pt x="1050" y="468"/>
                </a:lnTo>
                <a:lnTo>
                  <a:pt x="1050" y="583"/>
                </a:lnTo>
                <a:lnTo>
                  <a:pt x="468" y="583"/>
                </a:lnTo>
                <a:close/>
                <a:moveTo>
                  <a:pt x="468" y="350"/>
                </a:moveTo>
                <a:lnTo>
                  <a:pt x="468" y="233"/>
                </a:lnTo>
                <a:lnTo>
                  <a:pt x="1050" y="233"/>
                </a:lnTo>
                <a:lnTo>
                  <a:pt x="1050" y="350"/>
                </a:lnTo>
                <a:lnTo>
                  <a:pt x="468" y="350"/>
                </a:lnTo>
                <a:close/>
                <a:moveTo>
                  <a:pt x="0" y="0"/>
                </a:moveTo>
                <a:lnTo>
                  <a:pt x="1050" y="0"/>
                </a:lnTo>
                <a:lnTo>
                  <a:pt x="1050" y="118"/>
                </a:lnTo>
                <a:lnTo>
                  <a:pt x="0" y="118"/>
                </a:lnTo>
                <a:lnTo>
                  <a:pt x="0" y="0"/>
                </a:lnTo>
                <a:close/>
                <a:moveTo>
                  <a:pt x="0" y="1050"/>
                </a:moveTo>
                <a:lnTo>
                  <a:pt x="0" y="932"/>
                </a:lnTo>
                <a:lnTo>
                  <a:pt x="1050" y="932"/>
                </a:lnTo>
                <a:lnTo>
                  <a:pt x="1050" y="1050"/>
                </a:lnTo>
                <a:lnTo>
                  <a:pt x="0" y="1050"/>
                </a:lnTo>
                <a:close/>
                <a:moveTo>
                  <a:pt x="0" y="525"/>
                </a:moveTo>
                <a:lnTo>
                  <a:pt x="233" y="293"/>
                </a:lnTo>
                <a:lnTo>
                  <a:pt x="233" y="757"/>
                </a:lnTo>
                <a:lnTo>
                  <a:pt x="0" y="525"/>
                </a:lnTo>
                <a:close/>
                <a:moveTo>
                  <a:pt x="468" y="818"/>
                </a:moveTo>
                <a:lnTo>
                  <a:pt x="468" y="700"/>
                </a:lnTo>
                <a:lnTo>
                  <a:pt x="1050" y="700"/>
                </a:lnTo>
                <a:lnTo>
                  <a:pt x="1050" y="818"/>
                </a:lnTo>
                <a:lnTo>
                  <a:pt x="468" y="8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2" name="Freeform 101"/>
          <p:cNvSpPr>
            <a:spLocks noChangeArrowheads="1"/>
          </p:cNvSpPr>
          <p:nvPr/>
        </p:nvSpPr>
        <p:spPr bwMode="auto">
          <a:xfrm>
            <a:off x="9640889" y="2341564"/>
            <a:ext cx="503237" cy="441325"/>
          </a:xfrm>
          <a:custGeom>
            <a:avLst/>
            <a:gdLst>
              <a:gd name="T0" fmla="*/ 560 w 1400"/>
              <a:gd name="T1" fmla="*/ 525 h 1225"/>
              <a:gd name="T2" fmla="*/ 839 w 1400"/>
              <a:gd name="T3" fmla="*/ 525 h 1225"/>
              <a:gd name="T4" fmla="*/ 699 w 1400"/>
              <a:gd name="T5" fmla="*/ 156 h 1225"/>
              <a:gd name="T6" fmla="*/ 560 w 1400"/>
              <a:gd name="T7" fmla="*/ 525 h 1225"/>
              <a:gd name="T8" fmla="*/ 642 w 1400"/>
              <a:gd name="T9" fmla="*/ 0 h 1225"/>
              <a:gd name="T10" fmla="*/ 757 w 1400"/>
              <a:gd name="T11" fmla="*/ 0 h 1225"/>
              <a:gd name="T12" fmla="*/ 1076 w 1400"/>
              <a:gd name="T13" fmla="*/ 817 h 1225"/>
              <a:gd name="T14" fmla="*/ 945 w 1400"/>
              <a:gd name="T15" fmla="*/ 817 h 1225"/>
              <a:gd name="T16" fmla="*/ 882 w 1400"/>
              <a:gd name="T17" fmla="*/ 642 h 1225"/>
              <a:gd name="T18" fmla="*/ 516 w 1400"/>
              <a:gd name="T19" fmla="*/ 642 h 1225"/>
              <a:gd name="T20" fmla="*/ 451 w 1400"/>
              <a:gd name="T21" fmla="*/ 817 h 1225"/>
              <a:gd name="T22" fmla="*/ 319 w 1400"/>
              <a:gd name="T23" fmla="*/ 817 h 1225"/>
              <a:gd name="T24" fmla="*/ 642 w 1400"/>
              <a:gd name="T25" fmla="*/ 0 h 1225"/>
              <a:gd name="T26" fmla="*/ 0 w 1400"/>
              <a:gd name="T27" fmla="*/ 992 h 1225"/>
              <a:gd name="T28" fmla="*/ 1399 w 1400"/>
              <a:gd name="T29" fmla="*/ 992 h 1225"/>
              <a:gd name="T30" fmla="*/ 1399 w 1400"/>
              <a:gd name="T31" fmla="*/ 1224 h 1225"/>
              <a:gd name="T32" fmla="*/ 0 w 1400"/>
              <a:gd name="T33" fmla="*/ 1224 h 1225"/>
              <a:gd name="T34" fmla="*/ 0 w 1400"/>
              <a:gd name="T35" fmla="*/ 992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00" h="1225">
                <a:moveTo>
                  <a:pt x="560" y="525"/>
                </a:moveTo>
                <a:lnTo>
                  <a:pt x="839" y="525"/>
                </a:lnTo>
                <a:lnTo>
                  <a:pt x="699" y="156"/>
                </a:lnTo>
                <a:lnTo>
                  <a:pt x="560" y="525"/>
                </a:lnTo>
                <a:close/>
                <a:moveTo>
                  <a:pt x="642" y="0"/>
                </a:moveTo>
                <a:lnTo>
                  <a:pt x="757" y="0"/>
                </a:lnTo>
                <a:lnTo>
                  <a:pt x="1076" y="817"/>
                </a:lnTo>
                <a:lnTo>
                  <a:pt x="945" y="817"/>
                </a:lnTo>
                <a:lnTo>
                  <a:pt x="882" y="642"/>
                </a:lnTo>
                <a:lnTo>
                  <a:pt x="516" y="642"/>
                </a:lnTo>
                <a:lnTo>
                  <a:pt x="451" y="817"/>
                </a:lnTo>
                <a:lnTo>
                  <a:pt x="319" y="817"/>
                </a:lnTo>
                <a:lnTo>
                  <a:pt x="642" y="0"/>
                </a:lnTo>
                <a:close/>
                <a:moveTo>
                  <a:pt x="0" y="992"/>
                </a:moveTo>
                <a:lnTo>
                  <a:pt x="1399" y="992"/>
                </a:lnTo>
                <a:lnTo>
                  <a:pt x="1399" y="1224"/>
                </a:lnTo>
                <a:lnTo>
                  <a:pt x="0" y="1224"/>
                </a:lnTo>
                <a:lnTo>
                  <a:pt x="0" y="9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3" name="Freeform 102"/>
          <p:cNvSpPr>
            <a:spLocks noChangeArrowheads="1"/>
          </p:cNvSpPr>
          <p:nvPr/>
        </p:nvSpPr>
        <p:spPr bwMode="auto">
          <a:xfrm>
            <a:off x="10798176" y="2373314"/>
            <a:ext cx="333375" cy="376237"/>
          </a:xfrm>
          <a:custGeom>
            <a:avLst/>
            <a:gdLst>
              <a:gd name="T0" fmla="*/ 74 w 928"/>
              <a:gd name="T1" fmla="*/ 120 h 1047"/>
              <a:gd name="T2" fmla="*/ 927 w 928"/>
              <a:gd name="T3" fmla="*/ 973 h 1047"/>
              <a:gd name="T4" fmla="*/ 853 w 928"/>
              <a:gd name="T5" fmla="*/ 1046 h 1047"/>
              <a:gd name="T6" fmla="*/ 697 w 928"/>
              <a:gd name="T7" fmla="*/ 893 h 1047"/>
              <a:gd name="T8" fmla="*/ 468 w 928"/>
              <a:gd name="T9" fmla="*/ 981 h 1047"/>
              <a:gd name="T10" fmla="*/ 118 w 928"/>
              <a:gd name="T11" fmla="*/ 631 h 1047"/>
              <a:gd name="T12" fmla="*/ 194 w 928"/>
              <a:gd name="T13" fmla="*/ 391 h 1047"/>
              <a:gd name="T14" fmla="*/ 0 w 928"/>
              <a:gd name="T15" fmla="*/ 197 h 1047"/>
              <a:gd name="T16" fmla="*/ 74 w 928"/>
              <a:gd name="T17" fmla="*/ 120 h 1047"/>
              <a:gd name="T18" fmla="*/ 817 w 928"/>
              <a:gd name="T19" fmla="*/ 631 h 1047"/>
              <a:gd name="T20" fmla="*/ 809 w 928"/>
              <a:gd name="T21" fmla="*/ 708 h 1047"/>
              <a:gd name="T22" fmla="*/ 309 w 928"/>
              <a:gd name="T23" fmla="*/ 205 h 1047"/>
              <a:gd name="T24" fmla="*/ 468 w 928"/>
              <a:gd name="T25" fmla="*/ 0 h 1047"/>
              <a:gd name="T26" fmla="*/ 817 w 928"/>
              <a:gd name="T27" fmla="*/ 631 h 10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28" h="1047">
                <a:moveTo>
                  <a:pt x="74" y="120"/>
                </a:moveTo>
                <a:lnTo>
                  <a:pt x="927" y="973"/>
                </a:lnTo>
                <a:lnTo>
                  <a:pt x="853" y="1046"/>
                </a:lnTo>
                <a:lnTo>
                  <a:pt x="697" y="893"/>
                </a:lnTo>
                <a:cubicBezTo>
                  <a:pt x="634" y="948"/>
                  <a:pt x="555" y="981"/>
                  <a:pt x="468" y="981"/>
                </a:cubicBezTo>
                <a:cubicBezTo>
                  <a:pt x="274" y="981"/>
                  <a:pt x="118" y="825"/>
                  <a:pt x="118" y="631"/>
                </a:cubicBezTo>
                <a:cubicBezTo>
                  <a:pt x="118" y="560"/>
                  <a:pt x="151" y="475"/>
                  <a:pt x="194" y="391"/>
                </a:cubicBezTo>
                <a:lnTo>
                  <a:pt x="0" y="197"/>
                </a:lnTo>
                <a:lnTo>
                  <a:pt x="74" y="120"/>
                </a:lnTo>
                <a:close/>
                <a:moveTo>
                  <a:pt x="817" y="631"/>
                </a:moveTo>
                <a:cubicBezTo>
                  <a:pt x="817" y="658"/>
                  <a:pt x="815" y="683"/>
                  <a:pt x="809" y="708"/>
                </a:cubicBezTo>
                <a:lnTo>
                  <a:pt x="309" y="205"/>
                </a:lnTo>
                <a:cubicBezTo>
                  <a:pt x="391" y="87"/>
                  <a:pt x="468" y="0"/>
                  <a:pt x="468" y="0"/>
                </a:cubicBezTo>
                <a:cubicBezTo>
                  <a:pt x="468" y="0"/>
                  <a:pt x="817" y="399"/>
                  <a:pt x="817" y="63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4" name="Freeform 103"/>
          <p:cNvSpPr>
            <a:spLocks noChangeArrowheads="1"/>
          </p:cNvSpPr>
          <p:nvPr/>
        </p:nvSpPr>
        <p:spPr bwMode="auto">
          <a:xfrm>
            <a:off x="1058864" y="3324225"/>
            <a:ext cx="293687" cy="211138"/>
          </a:xfrm>
          <a:custGeom>
            <a:avLst/>
            <a:gdLst>
              <a:gd name="T0" fmla="*/ 525 w 816"/>
              <a:gd name="T1" fmla="*/ 584 h 585"/>
              <a:gd name="T2" fmla="*/ 640 w 816"/>
              <a:gd name="T3" fmla="*/ 349 h 585"/>
              <a:gd name="T4" fmla="*/ 465 w 816"/>
              <a:gd name="T5" fmla="*/ 349 h 585"/>
              <a:gd name="T6" fmla="*/ 465 w 816"/>
              <a:gd name="T7" fmla="*/ 0 h 585"/>
              <a:gd name="T8" fmla="*/ 815 w 816"/>
              <a:gd name="T9" fmla="*/ 0 h 585"/>
              <a:gd name="T10" fmla="*/ 815 w 816"/>
              <a:gd name="T11" fmla="*/ 349 h 585"/>
              <a:gd name="T12" fmla="*/ 700 w 816"/>
              <a:gd name="T13" fmla="*/ 584 h 585"/>
              <a:gd name="T14" fmla="*/ 525 w 816"/>
              <a:gd name="T15" fmla="*/ 584 h 585"/>
              <a:gd name="T16" fmla="*/ 58 w 816"/>
              <a:gd name="T17" fmla="*/ 584 h 585"/>
              <a:gd name="T18" fmla="*/ 175 w 816"/>
              <a:gd name="T19" fmla="*/ 349 h 585"/>
              <a:gd name="T20" fmla="*/ 0 w 816"/>
              <a:gd name="T21" fmla="*/ 349 h 585"/>
              <a:gd name="T22" fmla="*/ 0 w 816"/>
              <a:gd name="T23" fmla="*/ 0 h 585"/>
              <a:gd name="T24" fmla="*/ 350 w 816"/>
              <a:gd name="T25" fmla="*/ 0 h 585"/>
              <a:gd name="T26" fmla="*/ 350 w 816"/>
              <a:gd name="T27" fmla="*/ 349 h 585"/>
              <a:gd name="T28" fmla="*/ 233 w 816"/>
              <a:gd name="T29" fmla="*/ 584 h 585"/>
              <a:gd name="T30" fmla="*/ 58 w 816"/>
              <a:gd name="T31" fmla="*/ 584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16" h="585">
                <a:moveTo>
                  <a:pt x="525" y="584"/>
                </a:moveTo>
                <a:lnTo>
                  <a:pt x="640" y="349"/>
                </a:lnTo>
                <a:lnTo>
                  <a:pt x="465" y="349"/>
                </a:lnTo>
                <a:lnTo>
                  <a:pt x="465" y="0"/>
                </a:lnTo>
                <a:lnTo>
                  <a:pt x="815" y="0"/>
                </a:lnTo>
                <a:lnTo>
                  <a:pt x="815" y="349"/>
                </a:lnTo>
                <a:lnTo>
                  <a:pt x="700" y="584"/>
                </a:lnTo>
                <a:lnTo>
                  <a:pt x="525" y="584"/>
                </a:lnTo>
                <a:close/>
                <a:moveTo>
                  <a:pt x="58" y="584"/>
                </a:moveTo>
                <a:lnTo>
                  <a:pt x="175" y="349"/>
                </a:lnTo>
                <a:lnTo>
                  <a:pt x="0" y="349"/>
                </a:lnTo>
                <a:lnTo>
                  <a:pt x="0" y="0"/>
                </a:lnTo>
                <a:lnTo>
                  <a:pt x="350" y="0"/>
                </a:lnTo>
                <a:lnTo>
                  <a:pt x="350" y="349"/>
                </a:lnTo>
                <a:lnTo>
                  <a:pt x="233" y="584"/>
                </a:lnTo>
                <a:lnTo>
                  <a:pt x="58" y="5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5" name="Freeform 104"/>
          <p:cNvSpPr>
            <a:spLocks noChangeArrowheads="1"/>
          </p:cNvSpPr>
          <p:nvPr/>
        </p:nvSpPr>
        <p:spPr bwMode="auto">
          <a:xfrm>
            <a:off x="2114550" y="3219450"/>
            <a:ext cx="336550" cy="420688"/>
          </a:xfrm>
          <a:custGeom>
            <a:avLst/>
            <a:gdLst>
              <a:gd name="T0" fmla="*/ 467 w 936"/>
              <a:gd name="T1" fmla="*/ 0 h 1167"/>
              <a:gd name="T2" fmla="*/ 467 w 936"/>
              <a:gd name="T3" fmla="*/ 584 h 1167"/>
              <a:gd name="T4" fmla="*/ 117 w 936"/>
              <a:gd name="T5" fmla="*/ 699 h 1167"/>
              <a:gd name="T6" fmla="*/ 817 w 936"/>
              <a:gd name="T7" fmla="*/ 699 h 1167"/>
              <a:gd name="T8" fmla="*/ 467 w 936"/>
              <a:gd name="T9" fmla="*/ 1166 h 1167"/>
              <a:gd name="T10" fmla="*/ 0 w 936"/>
              <a:gd name="T11" fmla="*/ 699 h 1167"/>
              <a:gd name="T12" fmla="*/ 544 w 936"/>
              <a:gd name="T13" fmla="*/ 827 h 1167"/>
              <a:gd name="T14" fmla="*/ 590 w 936"/>
              <a:gd name="T15" fmla="*/ 841 h 1167"/>
              <a:gd name="T16" fmla="*/ 607 w 936"/>
              <a:gd name="T17" fmla="*/ 811 h 1167"/>
              <a:gd name="T18" fmla="*/ 601 w 936"/>
              <a:gd name="T19" fmla="*/ 677 h 1167"/>
              <a:gd name="T20" fmla="*/ 555 w 936"/>
              <a:gd name="T21" fmla="*/ 666 h 1167"/>
              <a:gd name="T22" fmla="*/ 538 w 936"/>
              <a:gd name="T23" fmla="*/ 693 h 1167"/>
              <a:gd name="T24" fmla="*/ 544 w 936"/>
              <a:gd name="T25" fmla="*/ 827 h 1167"/>
              <a:gd name="T26" fmla="*/ 653 w 936"/>
              <a:gd name="T27" fmla="*/ 816 h 1167"/>
              <a:gd name="T28" fmla="*/ 607 w 936"/>
              <a:gd name="T29" fmla="*/ 868 h 1167"/>
              <a:gd name="T30" fmla="*/ 508 w 936"/>
              <a:gd name="T31" fmla="*/ 852 h 1167"/>
              <a:gd name="T32" fmla="*/ 484 w 936"/>
              <a:gd name="T33" fmla="*/ 770 h 1167"/>
              <a:gd name="T34" fmla="*/ 492 w 936"/>
              <a:gd name="T35" fmla="*/ 682 h 1167"/>
              <a:gd name="T36" fmla="*/ 538 w 936"/>
              <a:gd name="T37" fmla="*/ 630 h 1167"/>
              <a:gd name="T38" fmla="*/ 607 w 936"/>
              <a:gd name="T39" fmla="*/ 630 h 1167"/>
              <a:gd name="T40" fmla="*/ 653 w 936"/>
              <a:gd name="T41" fmla="*/ 682 h 1167"/>
              <a:gd name="T42" fmla="*/ 659 w 936"/>
              <a:gd name="T43" fmla="*/ 770 h 1167"/>
              <a:gd name="T44" fmla="*/ 391 w 936"/>
              <a:gd name="T45" fmla="*/ 693 h 1167"/>
              <a:gd name="T46" fmla="*/ 385 w 936"/>
              <a:gd name="T47" fmla="*/ 671 h 1167"/>
              <a:gd name="T48" fmla="*/ 344 w 936"/>
              <a:gd name="T49" fmla="*/ 666 h 1167"/>
              <a:gd name="T50" fmla="*/ 328 w 936"/>
              <a:gd name="T51" fmla="*/ 682 h 1167"/>
              <a:gd name="T52" fmla="*/ 268 w 936"/>
              <a:gd name="T53" fmla="*/ 693 h 1167"/>
              <a:gd name="T54" fmla="*/ 344 w 936"/>
              <a:gd name="T55" fmla="*/ 625 h 1167"/>
              <a:gd name="T56" fmla="*/ 432 w 936"/>
              <a:gd name="T57" fmla="*/ 693 h 1167"/>
              <a:gd name="T58" fmla="*/ 426 w 936"/>
              <a:gd name="T59" fmla="*/ 729 h 1167"/>
              <a:gd name="T60" fmla="*/ 396 w 936"/>
              <a:gd name="T61" fmla="*/ 753 h 1167"/>
              <a:gd name="T62" fmla="*/ 437 w 936"/>
              <a:gd name="T63" fmla="*/ 811 h 1167"/>
              <a:gd name="T64" fmla="*/ 415 w 936"/>
              <a:gd name="T65" fmla="*/ 863 h 1167"/>
              <a:gd name="T66" fmla="*/ 350 w 936"/>
              <a:gd name="T67" fmla="*/ 879 h 1167"/>
              <a:gd name="T68" fmla="*/ 292 w 936"/>
              <a:gd name="T69" fmla="*/ 863 h 1167"/>
              <a:gd name="T70" fmla="*/ 317 w 936"/>
              <a:gd name="T71" fmla="*/ 805 h 1167"/>
              <a:gd name="T72" fmla="*/ 322 w 936"/>
              <a:gd name="T73" fmla="*/ 827 h 1167"/>
              <a:gd name="T74" fmla="*/ 363 w 936"/>
              <a:gd name="T75" fmla="*/ 833 h 1167"/>
              <a:gd name="T76" fmla="*/ 380 w 936"/>
              <a:gd name="T77" fmla="*/ 816 h 1167"/>
              <a:gd name="T78" fmla="*/ 374 w 936"/>
              <a:gd name="T79" fmla="*/ 775 h 1167"/>
              <a:gd name="T80" fmla="*/ 328 w 936"/>
              <a:gd name="T81" fmla="*/ 770 h 1167"/>
              <a:gd name="T82" fmla="*/ 350 w 936"/>
              <a:gd name="T83" fmla="*/ 729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36" h="1167">
                <a:moveTo>
                  <a:pt x="467" y="235"/>
                </a:moveTo>
                <a:lnTo>
                  <a:pt x="467" y="0"/>
                </a:lnTo>
                <a:lnTo>
                  <a:pt x="760" y="292"/>
                </a:lnTo>
                <a:lnTo>
                  <a:pt x="467" y="584"/>
                </a:lnTo>
                <a:lnTo>
                  <a:pt x="467" y="350"/>
                </a:lnTo>
                <a:cubicBezTo>
                  <a:pt x="276" y="350"/>
                  <a:pt x="117" y="508"/>
                  <a:pt x="117" y="699"/>
                </a:cubicBezTo>
                <a:cubicBezTo>
                  <a:pt x="117" y="891"/>
                  <a:pt x="275" y="1048"/>
                  <a:pt x="467" y="1048"/>
                </a:cubicBezTo>
                <a:cubicBezTo>
                  <a:pt x="658" y="1048"/>
                  <a:pt x="817" y="890"/>
                  <a:pt x="817" y="699"/>
                </a:cubicBezTo>
                <a:lnTo>
                  <a:pt x="935" y="699"/>
                </a:lnTo>
                <a:cubicBezTo>
                  <a:pt x="935" y="956"/>
                  <a:pt x="724" y="1166"/>
                  <a:pt x="467" y="1166"/>
                </a:cubicBezTo>
                <a:cubicBezTo>
                  <a:pt x="210" y="1166"/>
                  <a:pt x="0" y="956"/>
                  <a:pt x="0" y="699"/>
                </a:cubicBezTo>
                <a:lnTo>
                  <a:pt x="0" y="699"/>
                </a:lnTo>
                <a:cubicBezTo>
                  <a:pt x="0" y="443"/>
                  <a:pt x="210" y="235"/>
                  <a:pt x="467" y="235"/>
                </a:cubicBezTo>
                <a:close/>
                <a:moveTo>
                  <a:pt x="544" y="827"/>
                </a:moveTo>
                <a:cubicBezTo>
                  <a:pt x="544" y="836"/>
                  <a:pt x="561" y="846"/>
                  <a:pt x="571" y="846"/>
                </a:cubicBezTo>
                <a:cubicBezTo>
                  <a:pt x="577" y="846"/>
                  <a:pt x="585" y="846"/>
                  <a:pt x="590" y="841"/>
                </a:cubicBezTo>
                <a:lnTo>
                  <a:pt x="601" y="827"/>
                </a:lnTo>
                <a:cubicBezTo>
                  <a:pt x="601" y="827"/>
                  <a:pt x="607" y="816"/>
                  <a:pt x="607" y="811"/>
                </a:cubicBezTo>
                <a:lnTo>
                  <a:pt x="607" y="693"/>
                </a:lnTo>
                <a:cubicBezTo>
                  <a:pt x="607" y="693"/>
                  <a:pt x="601" y="682"/>
                  <a:pt x="601" y="677"/>
                </a:cubicBezTo>
                <a:cubicBezTo>
                  <a:pt x="601" y="669"/>
                  <a:pt x="579" y="658"/>
                  <a:pt x="571" y="658"/>
                </a:cubicBezTo>
                <a:cubicBezTo>
                  <a:pt x="566" y="658"/>
                  <a:pt x="560" y="660"/>
                  <a:pt x="555" y="666"/>
                </a:cubicBezTo>
                <a:lnTo>
                  <a:pt x="544" y="677"/>
                </a:lnTo>
                <a:cubicBezTo>
                  <a:pt x="544" y="677"/>
                  <a:pt x="538" y="688"/>
                  <a:pt x="538" y="693"/>
                </a:cubicBezTo>
                <a:lnTo>
                  <a:pt x="538" y="811"/>
                </a:lnTo>
                <a:cubicBezTo>
                  <a:pt x="538" y="811"/>
                  <a:pt x="544" y="822"/>
                  <a:pt x="544" y="827"/>
                </a:cubicBezTo>
                <a:close/>
                <a:moveTo>
                  <a:pt x="659" y="770"/>
                </a:moveTo>
                <a:cubicBezTo>
                  <a:pt x="659" y="786"/>
                  <a:pt x="659" y="805"/>
                  <a:pt x="653" y="816"/>
                </a:cubicBezTo>
                <a:lnTo>
                  <a:pt x="637" y="852"/>
                </a:lnTo>
                <a:cubicBezTo>
                  <a:pt x="637" y="852"/>
                  <a:pt x="618" y="868"/>
                  <a:pt x="607" y="868"/>
                </a:cubicBezTo>
                <a:cubicBezTo>
                  <a:pt x="596" y="868"/>
                  <a:pt x="582" y="874"/>
                  <a:pt x="571" y="874"/>
                </a:cubicBezTo>
                <a:cubicBezTo>
                  <a:pt x="543" y="874"/>
                  <a:pt x="527" y="861"/>
                  <a:pt x="508" y="852"/>
                </a:cubicBezTo>
                <a:cubicBezTo>
                  <a:pt x="497" y="846"/>
                  <a:pt x="497" y="833"/>
                  <a:pt x="492" y="816"/>
                </a:cubicBezTo>
                <a:cubicBezTo>
                  <a:pt x="486" y="800"/>
                  <a:pt x="484" y="786"/>
                  <a:pt x="484" y="770"/>
                </a:cubicBezTo>
                <a:lnTo>
                  <a:pt x="484" y="729"/>
                </a:lnTo>
                <a:cubicBezTo>
                  <a:pt x="484" y="712"/>
                  <a:pt x="486" y="693"/>
                  <a:pt x="492" y="682"/>
                </a:cubicBezTo>
                <a:lnTo>
                  <a:pt x="508" y="647"/>
                </a:lnTo>
                <a:cubicBezTo>
                  <a:pt x="508" y="647"/>
                  <a:pt x="527" y="630"/>
                  <a:pt x="538" y="630"/>
                </a:cubicBezTo>
                <a:cubicBezTo>
                  <a:pt x="549" y="630"/>
                  <a:pt x="560" y="625"/>
                  <a:pt x="571" y="625"/>
                </a:cubicBezTo>
                <a:cubicBezTo>
                  <a:pt x="582" y="625"/>
                  <a:pt x="596" y="625"/>
                  <a:pt x="607" y="630"/>
                </a:cubicBezTo>
                <a:cubicBezTo>
                  <a:pt x="618" y="636"/>
                  <a:pt x="626" y="642"/>
                  <a:pt x="637" y="647"/>
                </a:cubicBezTo>
                <a:cubicBezTo>
                  <a:pt x="648" y="653"/>
                  <a:pt x="647" y="666"/>
                  <a:pt x="653" y="682"/>
                </a:cubicBezTo>
                <a:cubicBezTo>
                  <a:pt x="658" y="699"/>
                  <a:pt x="659" y="712"/>
                  <a:pt x="659" y="729"/>
                </a:cubicBezTo>
                <a:lnTo>
                  <a:pt x="659" y="770"/>
                </a:lnTo>
                <a:close/>
                <a:moveTo>
                  <a:pt x="350" y="729"/>
                </a:moveTo>
                <a:cubicBezTo>
                  <a:pt x="372" y="729"/>
                  <a:pt x="391" y="715"/>
                  <a:pt x="391" y="693"/>
                </a:cubicBezTo>
                <a:lnTo>
                  <a:pt x="391" y="682"/>
                </a:lnTo>
                <a:cubicBezTo>
                  <a:pt x="391" y="682"/>
                  <a:pt x="385" y="677"/>
                  <a:pt x="385" y="671"/>
                </a:cubicBezTo>
                <a:cubicBezTo>
                  <a:pt x="385" y="666"/>
                  <a:pt x="380" y="666"/>
                  <a:pt x="374" y="666"/>
                </a:cubicBezTo>
                <a:lnTo>
                  <a:pt x="344" y="666"/>
                </a:lnTo>
                <a:cubicBezTo>
                  <a:pt x="344" y="666"/>
                  <a:pt x="338" y="671"/>
                  <a:pt x="333" y="671"/>
                </a:cubicBezTo>
                <a:cubicBezTo>
                  <a:pt x="327" y="671"/>
                  <a:pt x="328" y="677"/>
                  <a:pt x="328" y="682"/>
                </a:cubicBezTo>
                <a:lnTo>
                  <a:pt x="328" y="693"/>
                </a:lnTo>
                <a:lnTo>
                  <a:pt x="268" y="693"/>
                </a:lnTo>
                <a:cubicBezTo>
                  <a:pt x="268" y="666"/>
                  <a:pt x="292" y="630"/>
                  <a:pt x="317" y="630"/>
                </a:cubicBezTo>
                <a:cubicBezTo>
                  <a:pt x="322" y="630"/>
                  <a:pt x="339" y="625"/>
                  <a:pt x="344" y="625"/>
                </a:cubicBezTo>
                <a:cubicBezTo>
                  <a:pt x="368" y="625"/>
                  <a:pt x="392" y="633"/>
                  <a:pt x="410" y="641"/>
                </a:cubicBezTo>
                <a:cubicBezTo>
                  <a:pt x="424" y="648"/>
                  <a:pt x="432" y="674"/>
                  <a:pt x="432" y="693"/>
                </a:cubicBezTo>
                <a:lnTo>
                  <a:pt x="432" y="712"/>
                </a:lnTo>
                <a:cubicBezTo>
                  <a:pt x="432" y="712"/>
                  <a:pt x="426" y="724"/>
                  <a:pt x="426" y="729"/>
                </a:cubicBezTo>
                <a:cubicBezTo>
                  <a:pt x="426" y="735"/>
                  <a:pt x="420" y="740"/>
                  <a:pt x="415" y="740"/>
                </a:cubicBezTo>
                <a:cubicBezTo>
                  <a:pt x="409" y="740"/>
                  <a:pt x="402" y="748"/>
                  <a:pt x="396" y="753"/>
                </a:cubicBezTo>
                <a:cubicBezTo>
                  <a:pt x="407" y="759"/>
                  <a:pt x="420" y="764"/>
                  <a:pt x="426" y="775"/>
                </a:cubicBezTo>
                <a:cubicBezTo>
                  <a:pt x="431" y="786"/>
                  <a:pt x="437" y="800"/>
                  <a:pt x="437" y="811"/>
                </a:cubicBezTo>
                <a:cubicBezTo>
                  <a:pt x="437" y="822"/>
                  <a:pt x="437" y="836"/>
                  <a:pt x="432" y="841"/>
                </a:cubicBezTo>
                <a:cubicBezTo>
                  <a:pt x="426" y="847"/>
                  <a:pt x="420" y="858"/>
                  <a:pt x="415" y="863"/>
                </a:cubicBezTo>
                <a:cubicBezTo>
                  <a:pt x="409" y="869"/>
                  <a:pt x="396" y="874"/>
                  <a:pt x="385" y="874"/>
                </a:cubicBezTo>
                <a:cubicBezTo>
                  <a:pt x="374" y="874"/>
                  <a:pt x="361" y="879"/>
                  <a:pt x="350" y="879"/>
                </a:cubicBezTo>
                <a:cubicBezTo>
                  <a:pt x="339" y="879"/>
                  <a:pt x="327" y="880"/>
                  <a:pt x="322" y="874"/>
                </a:cubicBezTo>
                <a:cubicBezTo>
                  <a:pt x="316" y="869"/>
                  <a:pt x="303" y="868"/>
                  <a:pt x="292" y="863"/>
                </a:cubicBezTo>
                <a:cubicBezTo>
                  <a:pt x="277" y="855"/>
                  <a:pt x="268" y="826"/>
                  <a:pt x="268" y="805"/>
                </a:cubicBezTo>
                <a:lnTo>
                  <a:pt x="317" y="805"/>
                </a:lnTo>
                <a:lnTo>
                  <a:pt x="317" y="816"/>
                </a:lnTo>
                <a:cubicBezTo>
                  <a:pt x="317" y="816"/>
                  <a:pt x="322" y="822"/>
                  <a:pt x="322" y="827"/>
                </a:cubicBezTo>
                <a:cubicBezTo>
                  <a:pt x="322" y="833"/>
                  <a:pt x="328" y="833"/>
                  <a:pt x="333" y="833"/>
                </a:cubicBezTo>
                <a:lnTo>
                  <a:pt x="363" y="833"/>
                </a:lnTo>
                <a:cubicBezTo>
                  <a:pt x="363" y="833"/>
                  <a:pt x="368" y="827"/>
                  <a:pt x="374" y="827"/>
                </a:cubicBezTo>
                <a:cubicBezTo>
                  <a:pt x="379" y="827"/>
                  <a:pt x="380" y="822"/>
                  <a:pt x="380" y="816"/>
                </a:cubicBezTo>
                <a:lnTo>
                  <a:pt x="380" y="786"/>
                </a:lnTo>
                <a:cubicBezTo>
                  <a:pt x="380" y="786"/>
                  <a:pt x="374" y="781"/>
                  <a:pt x="374" y="775"/>
                </a:cubicBezTo>
                <a:cubicBezTo>
                  <a:pt x="374" y="770"/>
                  <a:pt x="369" y="770"/>
                  <a:pt x="363" y="770"/>
                </a:cubicBezTo>
                <a:lnTo>
                  <a:pt x="328" y="770"/>
                </a:lnTo>
                <a:lnTo>
                  <a:pt x="328" y="729"/>
                </a:lnTo>
                <a:lnTo>
                  <a:pt x="350" y="7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6" name="Freeform 105"/>
          <p:cNvSpPr>
            <a:spLocks noChangeArrowheads="1"/>
          </p:cNvSpPr>
          <p:nvPr/>
        </p:nvSpPr>
        <p:spPr bwMode="auto">
          <a:xfrm>
            <a:off x="3192463" y="3219450"/>
            <a:ext cx="336550" cy="420688"/>
          </a:xfrm>
          <a:custGeom>
            <a:avLst/>
            <a:gdLst>
              <a:gd name="T0" fmla="*/ 538 w 935"/>
              <a:gd name="T1" fmla="*/ 827 h 1167"/>
              <a:gd name="T2" fmla="*/ 565 w 935"/>
              <a:gd name="T3" fmla="*/ 846 h 1167"/>
              <a:gd name="T4" fmla="*/ 585 w 935"/>
              <a:gd name="T5" fmla="*/ 841 h 1167"/>
              <a:gd name="T6" fmla="*/ 595 w 935"/>
              <a:gd name="T7" fmla="*/ 827 h 1167"/>
              <a:gd name="T8" fmla="*/ 601 w 935"/>
              <a:gd name="T9" fmla="*/ 811 h 1167"/>
              <a:gd name="T10" fmla="*/ 601 w 935"/>
              <a:gd name="T11" fmla="*/ 693 h 1167"/>
              <a:gd name="T12" fmla="*/ 595 w 935"/>
              <a:gd name="T13" fmla="*/ 677 h 1167"/>
              <a:gd name="T14" fmla="*/ 565 w 935"/>
              <a:gd name="T15" fmla="*/ 658 h 1167"/>
              <a:gd name="T16" fmla="*/ 549 w 935"/>
              <a:gd name="T17" fmla="*/ 666 h 1167"/>
              <a:gd name="T18" fmla="*/ 538 w 935"/>
              <a:gd name="T19" fmla="*/ 677 h 1167"/>
              <a:gd name="T20" fmla="*/ 530 w 935"/>
              <a:gd name="T21" fmla="*/ 693 h 1167"/>
              <a:gd name="T22" fmla="*/ 530 w 935"/>
              <a:gd name="T23" fmla="*/ 811 h 1167"/>
              <a:gd name="T24" fmla="*/ 538 w 935"/>
              <a:gd name="T25" fmla="*/ 827 h 1167"/>
              <a:gd name="T26" fmla="*/ 647 w 935"/>
              <a:gd name="T27" fmla="*/ 770 h 1167"/>
              <a:gd name="T28" fmla="*/ 642 w 935"/>
              <a:gd name="T29" fmla="*/ 816 h 1167"/>
              <a:gd name="T30" fmla="*/ 626 w 935"/>
              <a:gd name="T31" fmla="*/ 852 h 1167"/>
              <a:gd name="T32" fmla="*/ 595 w 935"/>
              <a:gd name="T33" fmla="*/ 868 h 1167"/>
              <a:gd name="T34" fmla="*/ 560 w 935"/>
              <a:gd name="T35" fmla="*/ 874 h 1167"/>
              <a:gd name="T36" fmla="*/ 524 w 935"/>
              <a:gd name="T37" fmla="*/ 868 h 1167"/>
              <a:gd name="T38" fmla="*/ 497 w 935"/>
              <a:gd name="T39" fmla="*/ 852 h 1167"/>
              <a:gd name="T40" fmla="*/ 472 w 935"/>
              <a:gd name="T41" fmla="*/ 770 h 1167"/>
              <a:gd name="T42" fmla="*/ 472 w 935"/>
              <a:gd name="T43" fmla="*/ 729 h 1167"/>
              <a:gd name="T44" fmla="*/ 478 w 935"/>
              <a:gd name="T45" fmla="*/ 682 h 1167"/>
              <a:gd name="T46" fmla="*/ 497 w 935"/>
              <a:gd name="T47" fmla="*/ 647 h 1167"/>
              <a:gd name="T48" fmla="*/ 524 w 935"/>
              <a:gd name="T49" fmla="*/ 630 h 1167"/>
              <a:gd name="T50" fmla="*/ 560 w 935"/>
              <a:gd name="T51" fmla="*/ 625 h 1167"/>
              <a:gd name="T52" fmla="*/ 595 w 935"/>
              <a:gd name="T53" fmla="*/ 630 h 1167"/>
              <a:gd name="T54" fmla="*/ 626 w 935"/>
              <a:gd name="T55" fmla="*/ 647 h 1167"/>
              <a:gd name="T56" fmla="*/ 642 w 935"/>
              <a:gd name="T57" fmla="*/ 682 h 1167"/>
              <a:gd name="T58" fmla="*/ 647 w 935"/>
              <a:gd name="T59" fmla="*/ 729 h 1167"/>
              <a:gd name="T60" fmla="*/ 647 w 935"/>
              <a:gd name="T61" fmla="*/ 770 h 1167"/>
              <a:gd name="T62" fmla="*/ 404 w 935"/>
              <a:gd name="T63" fmla="*/ 874 h 1167"/>
              <a:gd name="T64" fmla="*/ 350 w 935"/>
              <a:gd name="T65" fmla="*/ 874 h 1167"/>
              <a:gd name="T66" fmla="*/ 350 w 935"/>
              <a:gd name="T67" fmla="*/ 682 h 1167"/>
              <a:gd name="T68" fmla="*/ 292 w 935"/>
              <a:gd name="T69" fmla="*/ 699 h 1167"/>
              <a:gd name="T70" fmla="*/ 292 w 935"/>
              <a:gd name="T71" fmla="*/ 658 h 1167"/>
              <a:gd name="T72" fmla="*/ 396 w 935"/>
              <a:gd name="T73" fmla="*/ 625 h 1167"/>
              <a:gd name="T74" fmla="*/ 404 w 935"/>
              <a:gd name="T75" fmla="*/ 625 h 1167"/>
              <a:gd name="T76" fmla="*/ 404 w 935"/>
              <a:gd name="T77" fmla="*/ 874 h 1167"/>
              <a:gd name="T78" fmla="*/ 0 w 935"/>
              <a:gd name="T79" fmla="*/ 699 h 1167"/>
              <a:gd name="T80" fmla="*/ 467 w 935"/>
              <a:gd name="T81" fmla="*/ 235 h 1167"/>
              <a:gd name="T82" fmla="*/ 467 w 935"/>
              <a:gd name="T83" fmla="*/ 0 h 1167"/>
              <a:gd name="T84" fmla="*/ 759 w 935"/>
              <a:gd name="T85" fmla="*/ 292 h 1167"/>
              <a:gd name="T86" fmla="*/ 467 w 935"/>
              <a:gd name="T87" fmla="*/ 584 h 1167"/>
              <a:gd name="T88" fmla="*/ 467 w 935"/>
              <a:gd name="T89" fmla="*/ 350 h 1167"/>
              <a:gd name="T90" fmla="*/ 117 w 935"/>
              <a:gd name="T91" fmla="*/ 699 h 1167"/>
              <a:gd name="T92" fmla="*/ 467 w 935"/>
              <a:gd name="T93" fmla="*/ 1048 h 1167"/>
              <a:gd name="T94" fmla="*/ 817 w 935"/>
              <a:gd name="T95" fmla="*/ 699 h 1167"/>
              <a:gd name="T96" fmla="*/ 934 w 935"/>
              <a:gd name="T97" fmla="*/ 699 h 1167"/>
              <a:gd name="T98" fmla="*/ 467 w 935"/>
              <a:gd name="T99" fmla="*/ 1166 h 1167"/>
              <a:gd name="T100" fmla="*/ 0 w 935"/>
              <a:gd name="T101" fmla="*/ 699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35" h="1167">
                <a:moveTo>
                  <a:pt x="538" y="827"/>
                </a:moveTo>
                <a:cubicBezTo>
                  <a:pt x="538" y="836"/>
                  <a:pt x="555" y="846"/>
                  <a:pt x="565" y="846"/>
                </a:cubicBezTo>
                <a:cubicBezTo>
                  <a:pt x="571" y="846"/>
                  <a:pt x="579" y="846"/>
                  <a:pt x="585" y="841"/>
                </a:cubicBezTo>
                <a:lnTo>
                  <a:pt x="595" y="827"/>
                </a:lnTo>
                <a:cubicBezTo>
                  <a:pt x="595" y="827"/>
                  <a:pt x="601" y="816"/>
                  <a:pt x="601" y="811"/>
                </a:cubicBezTo>
                <a:lnTo>
                  <a:pt x="601" y="693"/>
                </a:lnTo>
                <a:cubicBezTo>
                  <a:pt x="601" y="693"/>
                  <a:pt x="595" y="682"/>
                  <a:pt x="595" y="677"/>
                </a:cubicBezTo>
                <a:cubicBezTo>
                  <a:pt x="595" y="669"/>
                  <a:pt x="573" y="658"/>
                  <a:pt x="565" y="658"/>
                </a:cubicBezTo>
                <a:cubicBezTo>
                  <a:pt x="560" y="658"/>
                  <a:pt x="554" y="660"/>
                  <a:pt x="549" y="666"/>
                </a:cubicBezTo>
                <a:lnTo>
                  <a:pt x="538" y="677"/>
                </a:lnTo>
                <a:cubicBezTo>
                  <a:pt x="538" y="677"/>
                  <a:pt x="530" y="688"/>
                  <a:pt x="530" y="693"/>
                </a:cubicBezTo>
                <a:lnTo>
                  <a:pt x="530" y="811"/>
                </a:lnTo>
                <a:cubicBezTo>
                  <a:pt x="530" y="811"/>
                  <a:pt x="538" y="822"/>
                  <a:pt x="538" y="827"/>
                </a:cubicBezTo>
                <a:close/>
                <a:moveTo>
                  <a:pt x="647" y="770"/>
                </a:moveTo>
                <a:cubicBezTo>
                  <a:pt x="647" y="786"/>
                  <a:pt x="647" y="805"/>
                  <a:pt x="642" y="816"/>
                </a:cubicBezTo>
                <a:lnTo>
                  <a:pt x="626" y="852"/>
                </a:lnTo>
                <a:cubicBezTo>
                  <a:pt x="626" y="852"/>
                  <a:pt x="605" y="868"/>
                  <a:pt x="595" y="868"/>
                </a:cubicBezTo>
                <a:cubicBezTo>
                  <a:pt x="584" y="868"/>
                  <a:pt x="571" y="874"/>
                  <a:pt x="560" y="874"/>
                </a:cubicBezTo>
                <a:cubicBezTo>
                  <a:pt x="549" y="874"/>
                  <a:pt x="535" y="874"/>
                  <a:pt x="524" y="868"/>
                </a:cubicBezTo>
                <a:cubicBezTo>
                  <a:pt x="513" y="863"/>
                  <a:pt x="508" y="857"/>
                  <a:pt x="497" y="852"/>
                </a:cubicBezTo>
                <a:cubicBezTo>
                  <a:pt x="479" y="842"/>
                  <a:pt x="472" y="798"/>
                  <a:pt x="472" y="770"/>
                </a:cubicBezTo>
                <a:lnTo>
                  <a:pt x="472" y="729"/>
                </a:lnTo>
                <a:cubicBezTo>
                  <a:pt x="472" y="712"/>
                  <a:pt x="472" y="693"/>
                  <a:pt x="478" y="682"/>
                </a:cubicBezTo>
                <a:lnTo>
                  <a:pt x="497" y="647"/>
                </a:lnTo>
                <a:cubicBezTo>
                  <a:pt x="497" y="647"/>
                  <a:pt x="513" y="630"/>
                  <a:pt x="524" y="630"/>
                </a:cubicBezTo>
                <a:cubicBezTo>
                  <a:pt x="535" y="630"/>
                  <a:pt x="549" y="625"/>
                  <a:pt x="560" y="625"/>
                </a:cubicBezTo>
                <a:cubicBezTo>
                  <a:pt x="571" y="625"/>
                  <a:pt x="584" y="625"/>
                  <a:pt x="595" y="630"/>
                </a:cubicBezTo>
                <a:cubicBezTo>
                  <a:pt x="605" y="636"/>
                  <a:pt x="615" y="642"/>
                  <a:pt x="626" y="647"/>
                </a:cubicBezTo>
                <a:cubicBezTo>
                  <a:pt x="636" y="653"/>
                  <a:pt x="636" y="666"/>
                  <a:pt x="642" y="682"/>
                </a:cubicBezTo>
                <a:cubicBezTo>
                  <a:pt x="647" y="699"/>
                  <a:pt x="647" y="712"/>
                  <a:pt x="647" y="729"/>
                </a:cubicBezTo>
                <a:lnTo>
                  <a:pt x="647" y="770"/>
                </a:lnTo>
                <a:close/>
                <a:moveTo>
                  <a:pt x="404" y="874"/>
                </a:moveTo>
                <a:lnTo>
                  <a:pt x="350" y="874"/>
                </a:lnTo>
                <a:lnTo>
                  <a:pt x="350" y="682"/>
                </a:lnTo>
                <a:lnTo>
                  <a:pt x="292" y="699"/>
                </a:lnTo>
                <a:lnTo>
                  <a:pt x="292" y="658"/>
                </a:lnTo>
                <a:lnTo>
                  <a:pt x="396" y="625"/>
                </a:lnTo>
                <a:lnTo>
                  <a:pt x="404" y="625"/>
                </a:lnTo>
                <a:lnTo>
                  <a:pt x="404" y="874"/>
                </a:lnTo>
                <a:close/>
                <a:moveTo>
                  <a:pt x="0" y="699"/>
                </a:moveTo>
                <a:cubicBezTo>
                  <a:pt x="0" y="443"/>
                  <a:pt x="210" y="235"/>
                  <a:pt x="467" y="235"/>
                </a:cubicBezTo>
                <a:lnTo>
                  <a:pt x="467" y="0"/>
                </a:lnTo>
                <a:lnTo>
                  <a:pt x="759" y="292"/>
                </a:lnTo>
                <a:lnTo>
                  <a:pt x="467" y="584"/>
                </a:lnTo>
                <a:lnTo>
                  <a:pt x="467" y="350"/>
                </a:lnTo>
                <a:cubicBezTo>
                  <a:pt x="276" y="350"/>
                  <a:pt x="117" y="508"/>
                  <a:pt x="117" y="699"/>
                </a:cubicBezTo>
                <a:cubicBezTo>
                  <a:pt x="117" y="891"/>
                  <a:pt x="276" y="1048"/>
                  <a:pt x="467" y="1048"/>
                </a:cubicBezTo>
                <a:cubicBezTo>
                  <a:pt x="658" y="1048"/>
                  <a:pt x="817" y="890"/>
                  <a:pt x="817" y="699"/>
                </a:cubicBezTo>
                <a:lnTo>
                  <a:pt x="934" y="699"/>
                </a:lnTo>
                <a:cubicBezTo>
                  <a:pt x="934" y="956"/>
                  <a:pt x="724" y="1166"/>
                  <a:pt x="467" y="1166"/>
                </a:cubicBezTo>
                <a:cubicBezTo>
                  <a:pt x="210" y="1166"/>
                  <a:pt x="0" y="956"/>
                  <a:pt x="0" y="6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7" name="Freeform 106"/>
          <p:cNvSpPr>
            <a:spLocks noChangeArrowheads="1"/>
          </p:cNvSpPr>
          <p:nvPr/>
        </p:nvSpPr>
        <p:spPr bwMode="auto">
          <a:xfrm>
            <a:off x="4268788" y="3219450"/>
            <a:ext cx="336550" cy="420688"/>
          </a:xfrm>
          <a:custGeom>
            <a:avLst/>
            <a:gdLst>
              <a:gd name="T0" fmla="*/ 451 w 936"/>
              <a:gd name="T1" fmla="*/ 734 h 1167"/>
              <a:gd name="T2" fmla="*/ 432 w 936"/>
              <a:gd name="T3" fmla="*/ 745 h 1167"/>
              <a:gd name="T4" fmla="*/ 427 w 936"/>
              <a:gd name="T5" fmla="*/ 753 h 1167"/>
              <a:gd name="T6" fmla="*/ 391 w 936"/>
              <a:gd name="T7" fmla="*/ 753 h 1167"/>
              <a:gd name="T8" fmla="*/ 405 w 936"/>
              <a:gd name="T9" fmla="*/ 625 h 1167"/>
              <a:gd name="T10" fmla="*/ 544 w 936"/>
              <a:gd name="T11" fmla="*/ 625 h 1167"/>
              <a:gd name="T12" fmla="*/ 544 w 936"/>
              <a:gd name="T13" fmla="*/ 666 h 1167"/>
              <a:gd name="T14" fmla="*/ 443 w 936"/>
              <a:gd name="T15" fmla="*/ 666 h 1167"/>
              <a:gd name="T16" fmla="*/ 438 w 936"/>
              <a:gd name="T17" fmla="*/ 718 h 1167"/>
              <a:gd name="T18" fmla="*/ 443 w 936"/>
              <a:gd name="T19" fmla="*/ 712 h 1167"/>
              <a:gd name="T20" fmla="*/ 451 w 936"/>
              <a:gd name="T21" fmla="*/ 704 h 1167"/>
              <a:gd name="T22" fmla="*/ 462 w 936"/>
              <a:gd name="T23" fmla="*/ 704 h 1167"/>
              <a:gd name="T24" fmla="*/ 473 w 936"/>
              <a:gd name="T25" fmla="*/ 704 h 1167"/>
              <a:gd name="T26" fmla="*/ 503 w 936"/>
              <a:gd name="T27" fmla="*/ 712 h 1167"/>
              <a:gd name="T28" fmla="*/ 525 w 936"/>
              <a:gd name="T29" fmla="*/ 729 h 1167"/>
              <a:gd name="T30" fmla="*/ 550 w 936"/>
              <a:gd name="T31" fmla="*/ 792 h 1167"/>
              <a:gd name="T32" fmla="*/ 544 w 936"/>
              <a:gd name="T33" fmla="*/ 822 h 1167"/>
              <a:gd name="T34" fmla="*/ 525 w 936"/>
              <a:gd name="T35" fmla="*/ 852 h 1167"/>
              <a:gd name="T36" fmla="*/ 462 w 936"/>
              <a:gd name="T37" fmla="*/ 874 h 1167"/>
              <a:gd name="T38" fmla="*/ 432 w 936"/>
              <a:gd name="T39" fmla="*/ 868 h 1167"/>
              <a:gd name="T40" fmla="*/ 405 w 936"/>
              <a:gd name="T41" fmla="*/ 857 h 1167"/>
              <a:gd name="T42" fmla="*/ 380 w 936"/>
              <a:gd name="T43" fmla="*/ 805 h 1167"/>
              <a:gd name="T44" fmla="*/ 427 w 936"/>
              <a:gd name="T45" fmla="*/ 805 h 1167"/>
              <a:gd name="T46" fmla="*/ 462 w 936"/>
              <a:gd name="T47" fmla="*/ 833 h 1167"/>
              <a:gd name="T48" fmla="*/ 479 w 936"/>
              <a:gd name="T49" fmla="*/ 827 h 1167"/>
              <a:gd name="T50" fmla="*/ 492 w 936"/>
              <a:gd name="T51" fmla="*/ 816 h 1167"/>
              <a:gd name="T52" fmla="*/ 498 w 936"/>
              <a:gd name="T53" fmla="*/ 800 h 1167"/>
              <a:gd name="T54" fmla="*/ 498 w 936"/>
              <a:gd name="T55" fmla="*/ 764 h 1167"/>
              <a:gd name="T56" fmla="*/ 492 w 936"/>
              <a:gd name="T57" fmla="*/ 753 h 1167"/>
              <a:gd name="T58" fmla="*/ 479 w 936"/>
              <a:gd name="T59" fmla="*/ 740 h 1167"/>
              <a:gd name="T60" fmla="*/ 462 w 936"/>
              <a:gd name="T61" fmla="*/ 734 h 1167"/>
              <a:gd name="T62" fmla="*/ 451 w 936"/>
              <a:gd name="T63" fmla="*/ 734 h 1167"/>
              <a:gd name="T64" fmla="*/ 0 w 936"/>
              <a:gd name="T65" fmla="*/ 699 h 1167"/>
              <a:gd name="T66" fmla="*/ 468 w 936"/>
              <a:gd name="T67" fmla="*/ 235 h 1167"/>
              <a:gd name="T68" fmla="*/ 468 w 936"/>
              <a:gd name="T69" fmla="*/ 0 h 1167"/>
              <a:gd name="T70" fmla="*/ 760 w 936"/>
              <a:gd name="T71" fmla="*/ 292 h 1167"/>
              <a:gd name="T72" fmla="*/ 468 w 936"/>
              <a:gd name="T73" fmla="*/ 584 h 1167"/>
              <a:gd name="T74" fmla="*/ 468 w 936"/>
              <a:gd name="T75" fmla="*/ 350 h 1167"/>
              <a:gd name="T76" fmla="*/ 118 w 936"/>
              <a:gd name="T77" fmla="*/ 699 h 1167"/>
              <a:gd name="T78" fmla="*/ 468 w 936"/>
              <a:gd name="T79" fmla="*/ 1048 h 1167"/>
              <a:gd name="T80" fmla="*/ 818 w 936"/>
              <a:gd name="T81" fmla="*/ 699 h 1167"/>
              <a:gd name="T82" fmla="*/ 935 w 936"/>
              <a:gd name="T83" fmla="*/ 699 h 1167"/>
              <a:gd name="T84" fmla="*/ 468 w 936"/>
              <a:gd name="T85" fmla="*/ 1166 h 1167"/>
              <a:gd name="T86" fmla="*/ 0 w 936"/>
              <a:gd name="T87" fmla="*/ 699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936" h="1167">
                <a:moveTo>
                  <a:pt x="451" y="734"/>
                </a:moveTo>
                <a:cubicBezTo>
                  <a:pt x="447" y="736"/>
                  <a:pt x="432" y="741"/>
                  <a:pt x="432" y="745"/>
                </a:cubicBezTo>
                <a:cubicBezTo>
                  <a:pt x="432" y="751"/>
                  <a:pt x="427" y="753"/>
                  <a:pt x="427" y="753"/>
                </a:cubicBezTo>
                <a:lnTo>
                  <a:pt x="391" y="753"/>
                </a:lnTo>
                <a:lnTo>
                  <a:pt x="405" y="625"/>
                </a:lnTo>
                <a:lnTo>
                  <a:pt x="544" y="625"/>
                </a:lnTo>
                <a:lnTo>
                  <a:pt x="544" y="666"/>
                </a:lnTo>
                <a:lnTo>
                  <a:pt x="443" y="666"/>
                </a:lnTo>
                <a:lnTo>
                  <a:pt x="438" y="718"/>
                </a:lnTo>
                <a:cubicBezTo>
                  <a:pt x="438" y="718"/>
                  <a:pt x="443" y="718"/>
                  <a:pt x="443" y="712"/>
                </a:cubicBezTo>
                <a:cubicBezTo>
                  <a:pt x="443" y="707"/>
                  <a:pt x="451" y="710"/>
                  <a:pt x="451" y="704"/>
                </a:cubicBezTo>
                <a:cubicBezTo>
                  <a:pt x="451" y="699"/>
                  <a:pt x="457" y="704"/>
                  <a:pt x="462" y="704"/>
                </a:cubicBezTo>
                <a:lnTo>
                  <a:pt x="473" y="704"/>
                </a:lnTo>
                <a:cubicBezTo>
                  <a:pt x="484" y="704"/>
                  <a:pt x="497" y="707"/>
                  <a:pt x="503" y="712"/>
                </a:cubicBezTo>
                <a:cubicBezTo>
                  <a:pt x="508" y="718"/>
                  <a:pt x="519" y="724"/>
                  <a:pt x="525" y="729"/>
                </a:cubicBezTo>
                <a:cubicBezTo>
                  <a:pt x="536" y="742"/>
                  <a:pt x="550" y="766"/>
                  <a:pt x="550" y="792"/>
                </a:cubicBezTo>
                <a:cubicBezTo>
                  <a:pt x="550" y="802"/>
                  <a:pt x="549" y="817"/>
                  <a:pt x="544" y="822"/>
                </a:cubicBezTo>
                <a:cubicBezTo>
                  <a:pt x="538" y="828"/>
                  <a:pt x="536" y="841"/>
                  <a:pt x="525" y="852"/>
                </a:cubicBezTo>
                <a:cubicBezTo>
                  <a:pt x="510" y="867"/>
                  <a:pt x="489" y="874"/>
                  <a:pt x="462" y="874"/>
                </a:cubicBezTo>
                <a:cubicBezTo>
                  <a:pt x="451" y="874"/>
                  <a:pt x="437" y="874"/>
                  <a:pt x="432" y="868"/>
                </a:cubicBezTo>
                <a:cubicBezTo>
                  <a:pt x="426" y="863"/>
                  <a:pt x="416" y="863"/>
                  <a:pt x="405" y="857"/>
                </a:cubicBezTo>
                <a:cubicBezTo>
                  <a:pt x="390" y="849"/>
                  <a:pt x="380" y="826"/>
                  <a:pt x="380" y="805"/>
                </a:cubicBezTo>
                <a:lnTo>
                  <a:pt x="427" y="805"/>
                </a:lnTo>
                <a:cubicBezTo>
                  <a:pt x="427" y="825"/>
                  <a:pt x="441" y="833"/>
                  <a:pt x="462" y="833"/>
                </a:cubicBezTo>
                <a:cubicBezTo>
                  <a:pt x="468" y="833"/>
                  <a:pt x="473" y="833"/>
                  <a:pt x="479" y="827"/>
                </a:cubicBezTo>
                <a:lnTo>
                  <a:pt x="492" y="816"/>
                </a:lnTo>
                <a:cubicBezTo>
                  <a:pt x="492" y="816"/>
                  <a:pt x="498" y="805"/>
                  <a:pt x="498" y="800"/>
                </a:cubicBezTo>
                <a:lnTo>
                  <a:pt x="498" y="764"/>
                </a:lnTo>
                <a:lnTo>
                  <a:pt x="492" y="753"/>
                </a:lnTo>
                <a:lnTo>
                  <a:pt x="479" y="740"/>
                </a:lnTo>
                <a:cubicBezTo>
                  <a:pt x="479" y="740"/>
                  <a:pt x="468" y="734"/>
                  <a:pt x="462" y="734"/>
                </a:cubicBezTo>
                <a:lnTo>
                  <a:pt x="451" y="734"/>
                </a:lnTo>
                <a:close/>
                <a:moveTo>
                  <a:pt x="0" y="699"/>
                </a:moveTo>
                <a:cubicBezTo>
                  <a:pt x="0" y="443"/>
                  <a:pt x="211" y="235"/>
                  <a:pt x="468" y="235"/>
                </a:cubicBezTo>
                <a:lnTo>
                  <a:pt x="468" y="0"/>
                </a:lnTo>
                <a:lnTo>
                  <a:pt x="760" y="292"/>
                </a:lnTo>
                <a:lnTo>
                  <a:pt x="468" y="584"/>
                </a:lnTo>
                <a:lnTo>
                  <a:pt x="468" y="350"/>
                </a:lnTo>
                <a:cubicBezTo>
                  <a:pt x="277" y="350"/>
                  <a:pt x="118" y="508"/>
                  <a:pt x="118" y="699"/>
                </a:cubicBezTo>
                <a:cubicBezTo>
                  <a:pt x="118" y="891"/>
                  <a:pt x="277" y="1048"/>
                  <a:pt x="468" y="1048"/>
                </a:cubicBezTo>
                <a:cubicBezTo>
                  <a:pt x="659" y="1048"/>
                  <a:pt x="818" y="890"/>
                  <a:pt x="818" y="699"/>
                </a:cubicBezTo>
                <a:lnTo>
                  <a:pt x="935" y="699"/>
                </a:lnTo>
                <a:cubicBezTo>
                  <a:pt x="935" y="956"/>
                  <a:pt x="725" y="1166"/>
                  <a:pt x="468" y="1166"/>
                </a:cubicBezTo>
                <a:cubicBezTo>
                  <a:pt x="211" y="1166"/>
                  <a:pt x="0" y="956"/>
                  <a:pt x="0" y="6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8" name="Freeform 107"/>
          <p:cNvSpPr>
            <a:spLocks noChangeArrowheads="1"/>
          </p:cNvSpPr>
          <p:nvPr/>
        </p:nvSpPr>
        <p:spPr bwMode="auto">
          <a:xfrm>
            <a:off x="5367339" y="3240089"/>
            <a:ext cx="293687" cy="377825"/>
          </a:xfrm>
          <a:custGeom>
            <a:avLst/>
            <a:gdLst>
              <a:gd name="T0" fmla="*/ 0 w 816"/>
              <a:gd name="T1" fmla="*/ 931 h 1049"/>
              <a:gd name="T2" fmla="*/ 815 w 816"/>
              <a:gd name="T3" fmla="*/ 931 h 1049"/>
              <a:gd name="T4" fmla="*/ 815 w 816"/>
              <a:gd name="T5" fmla="*/ 1048 h 1049"/>
              <a:gd name="T6" fmla="*/ 0 w 816"/>
              <a:gd name="T7" fmla="*/ 1048 h 1049"/>
              <a:gd name="T8" fmla="*/ 0 w 816"/>
              <a:gd name="T9" fmla="*/ 931 h 1049"/>
              <a:gd name="T10" fmla="*/ 408 w 816"/>
              <a:gd name="T11" fmla="*/ 816 h 1049"/>
              <a:gd name="T12" fmla="*/ 58 w 816"/>
              <a:gd name="T13" fmla="*/ 467 h 1049"/>
              <a:gd name="T14" fmla="*/ 58 w 816"/>
              <a:gd name="T15" fmla="*/ 0 h 1049"/>
              <a:gd name="T16" fmla="*/ 203 w 816"/>
              <a:gd name="T17" fmla="*/ 0 h 1049"/>
              <a:gd name="T18" fmla="*/ 203 w 816"/>
              <a:gd name="T19" fmla="*/ 467 h 1049"/>
              <a:gd name="T20" fmla="*/ 408 w 816"/>
              <a:gd name="T21" fmla="*/ 668 h 1049"/>
              <a:gd name="T22" fmla="*/ 613 w 816"/>
              <a:gd name="T23" fmla="*/ 467 h 1049"/>
              <a:gd name="T24" fmla="*/ 613 w 816"/>
              <a:gd name="T25" fmla="*/ 0 h 1049"/>
              <a:gd name="T26" fmla="*/ 757 w 816"/>
              <a:gd name="T27" fmla="*/ 0 h 1049"/>
              <a:gd name="T28" fmla="*/ 757 w 816"/>
              <a:gd name="T29" fmla="*/ 467 h 1049"/>
              <a:gd name="T30" fmla="*/ 408 w 816"/>
              <a:gd name="T31" fmla="*/ 816 h 1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16" h="1049">
                <a:moveTo>
                  <a:pt x="0" y="931"/>
                </a:moveTo>
                <a:lnTo>
                  <a:pt x="815" y="931"/>
                </a:lnTo>
                <a:lnTo>
                  <a:pt x="815" y="1048"/>
                </a:lnTo>
                <a:lnTo>
                  <a:pt x="0" y="1048"/>
                </a:lnTo>
                <a:lnTo>
                  <a:pt x="0" y="931"/>
                </a:lnTo>
                <a:close/>
                <a:moveTo>
                  <a:pt x="408" y="816"/>
                </a:moveTo>
                <a:cubicBezTo>
                  <a:pt x="214" y="816"/>
                  <a:pt x="58" y="660"/>
                  <a:pt x="58" y="467"/>
                </a:cubicBezTo>
                <a:lnTo>
                  <a:pt x="58" y="0"/>
                </a:lnTo>
                <a:lnTo>
                  <a:pt x="203" y="0"/>
                </a:lnTo>
                <a:lnTo>
                  <a:pt x="203" y="467"/>
                </a:lnTo>
                <a:cubicBezTo>
                  <a:pt x="203" y="578"/>
                  <a:pt x="296" y="668"/>
                  <a:pt x="408" y="668"/>
                </a:cubicBezTo>
                <a:cubicBezTo>
                  <a:pt x="520" y="668"/>
                  <a:pt x="613" y="578"/>
                  <a:pt x="613" y="467"/>
                </a:cubicBezTo>
                <a:lnTo>
                  <a:pt x="613" y="0"/>
                </a:lnTo>
                <a:lnTo>
                  <a:pt x="757" y="0"/>
                </a:lnTo>
                <a:lnTo>
                  <a:pt x="757" y="467"/>
                </a:lnTo>
                <a:cubicBezTo>
                  <a:pt x="757" y="660"/>
                  <a:pt x="602" y="816"/>
                  <a:pt x="408" y="8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9" name="Freeform 108"/>
          <p:cNvSpPr>
            <a:spLocks noChangeArrowheads="1"/>
          </p:cNvSpPr>
          <p:nvPr/>
        </p:nvSpPr>
        <p:spPr bwMode="auto">
          <a:xfrm>
            <a:off x="6423025" y="3219450"/>
            <a:ext cx="336550" cy="419100"/>
          </a:xfrm>
          <a:custGeom>
            <a:avLst/>
            <a:gdLst>
              <a:gd name="T0" fmla="*/ 235 w 936"/>
              <a:gd name="T1" fmla="*/ 874 h 1165"/>
              <a:gd name="T2" fmla="*/ 935 w 936"/>
              <a:gd name="T3" fmla="*/ 874 h 1165"/>
              <a:gd name="T4" fmla="*/ 935 w 936"/>
              <a:gd name="T5" fmla="*/ 989 h 1165"/>
              <a:gd name="T6" fmla="*/ 235 w 936"/>
              <a:gd name="T7" fmla="*/ 989 h 1165"/>
              <a:gd name="T8" fmla="*/ 235 w 936"/>
              <a:gd name="T9" fmla="*/ 1164 h 1165"/>
              <a:gd name="T10" fmla="*/ 0 w 936"/>
              <a:gd name="T11" fmla="*/ 931 h 1165"/>
              <a:gd name="T12" fmla="*/ 235 w 936"/>
              <a:gd name="T13" fmla="*/ 699 h 1165"/>
              <a:gd name="T14" fmla="*/ 235 w 936"/>
              <a:gd name="T15" fmla="*/ 874 h 1165"/>
              <a:gd name="T16" fmla="*/ 350 w 936"/>
              <a:gd name="T17" fmla="*/ 465 h 1165"/>
              <a:gd name="T18" fmla="*/ 118 w 936"/>
              <a:gd name="T19" fmla="*/ 233 h 1165"/>
              <a:gd name="T20" fmla="*/ 350 w 936"/>
              <a:gd name="T21" fmla="*/ 0 h 1165"/>
              <a:gd name="T22" fmla="*/ 817 w 936"/>
              <a:gd name="T23" fmla="*/ 0 h 1165"/>
              <a:gd name="T24" fmla="*/ 817 w 936"/>
              <a:gd name="T25" fmla="*/ 115 h 1165"/>
              <a:gd name="T26" fmla="*/ 700 w 936"/>
              <a:gd name="T27" fmla="*/ 115 h 1165"/>
              <a:gd name="T28" fmla="*/ 700 w 936"/>
              <a:gd name="T29" fmla="*/ 756 h 1165"/>
              <a:gd name="T30" fmla="*/ 585 w 936"/>
              <a:gd name="T31" fmla="*/ 756 h 1165"/>
              <a:gd name="T32" fmla="*/ 585 w 936"/>
              <a:gd name="T33" fmla="*/ 115 h 1165"/>
              <a:gd name="T34" fmla="*/ 467 w 936"/>
              <a:gd name="T35" fmla="*/ 115 h 1165"/>
              <a:gd name="T36" fmla="*/ 467 w 936"/>
              <a:gd name="T37" fmla="*/ 756 h 1165"/>
              <a:gd name="T38" fmla="*/ 350 w 936"/>
              <a:gd name="T39" fmla="*/ 756 h 1165"/>
              <a:gd name="T40" fmla="*/ 350 w 936"/>
              <a:gd name="T41" fmla="*/ 465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6" h="1165">
                <a:moveTo>
                  <a:pt x="235" y="874"/>
                </a:moveTo>
                <a:lnTo>
                  <a:pt x="935" y="874"/>
                </a:lnTo>
                <a:lnTo>
                  <a:pt x="935" y="989"/>
                </a:lnTo>
                <a:lnTo>
                  <a:pt x="235" y="989"/>
                </a:lnTo>
                <a:lnTo>
                  <a:pt x="235" y="1164"/>
                </a:lnTo>
                <a:lnTo>
                  <a:pt x="0" y="931"/>
                </a:lnTo>
                <a:lnTo>
                  <a:pt x="235" y="699"/>
                </a:lnTo>
                <a:lnTo>
                  <a:pt x="235" y="874"/>
                </a:lnTo>
                <a:close/>
                <a:moveTo>
                  <a:pt x="350" y="465"/>
                </a:moveTo>
                <a:cubicBezTo>
                  <a:pt x="221" y="465"/>
                  <a:pt x="118" y="361"/>
                  <a:pt x="118" y="233"/>
                </a:cubicBezTo>
                <a:cubicBezTo>
                  <a:pt x="118" y="104"/>
                  <a:pt x="221" y="0"/>
                  <a:pt x="350" y="0"/>
                </a:cubicBezTo>
                <a:lnTo>
                  <a:pt x="817" y="0"/>
                </a:lnTo>
                <a:lnTo>
                  <a:pt x="817" y="115"/>
                </a:lnTo>
                <a:lnTo>
                  <a:pt x="700" y="115"/>
                </a:lnTo>
                <a:lnTo>
                  <a:pt x="700" y="756"/>
                </a:lnTo>
                <a:lnTo>
                  <a:pt x="585" y="756"/>
                </a:lnTo>
                <a:lnTo>
                  <a:pt x="585" y="115"/>
                </a:lnTo>
                <a:lnTo>
                  <a:pt x="467" y="115"/>
                </a:lnTo>
                <a:lnTo>
                  <a:pt x="467" y="756"/>
                </a:lnTo>
                <a:lnTo>
                  <a:pt x="350" y="756"/>
                </a:lnTo>
                <a:lnTo>
                  <a:pt x="350" y="4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0" name="Freeform 109"/>
          <p:cNvSpPr>
            <a:spLocks noChangeArrowheads="1"/>
          </p:cNvSpPr>
          <p:nvPr/>
        </p:nvSpPr>
        <p:spPr bwMode="auto">
          <a:xfrm>
            <a:off x="7500938" y="3219450"/>
            <a:ext cx="336550" cy="419100"/>
          </a:xfrm>
          <a:custGeom>
            <a:avLst/>
            <a:gdLst>
              <a:gd name="T0" fmla="*/ 932 w 933"/>
              <a:gd name="T1" fmla="*/ 931 h 1165"/>
              <a:gd name="T2" fmla="*/ 700 w 933"/>
              <a:gd name="T3" fmla="*/ 1164 h 1165"/>
              <a:gd name="T4" fmla="*/ 700 w 933"/>
              <a:gd name="T5" fmla="*/ 989 h 1165"/>
              <a:gd name="T6" fmla="*/ 0 w 933"/>
              <a:gd name="T7" fmla="*/ 989 h 1165"/>
              <a:gd name="T8" fmla="*/ 0 w 933"/>
              <a:gd name="T9" fmla="*/ 874 h 1165"/>
              <a:gd name="T10" fmla="*/ 700 w 933"/>
              <a:gd name="T11" fmla="*/ 874 h 1165"/>
              <a:gd name="T12" fmla="*/ 700 w 933"/>
              <a:gd name="T13" fmla="*/ 699 h 1165"/>
              <a:gd name="T14" fmla="*/ 932 w 933"/>
              <a:gd name="T15" fmla="*/ 931 h 1165"/>
              <a:gd name="T16" fmla="*/ 232 w 933"/>
              <a:gd name="T17" fmla="*/ 465 h 1165"/>
              <a:gd name="T18" fmla="*/ 0 w 933"/>
              <a:gd name="T19" fmla="*/ 233 h 1165"/>
              <a:gd name="T20" fmla="*/ 232 w 933"/>
              <a:gd name="T21" fmla="*/ 0 h 1165"/>
              <a:gd name="T22" fmla="*/ 700 w 933"/>
              <a:gd name="T23" fmla="*/ 0 h 1165"/>
              <a:gd name="T24" fmla="*/ 700 w 933"/>
              <a:gd name="T25" fmla="*/ 115 h 1165"/>
              <a:gd name="T26" fmla="*/ 582 w 933"/>
              <a:gd name="T27" fmla="*/ 115 h 1165"/>
              <a:gd name="T28" fmla="*/ 582 w 933"/>
              <a:gd name="T29" fmla="*/ 756 h 1165"/>
              <a:gd name="T30" fmla="*/ 465 w 933"/>
              <a:gd name="T31" fmla="*/ 756 h 1165"/>
              <a:gd name="T32" fmla="*/ 465 w 933"/>
              <a:gd name="T33" fmla="*/ 115 h 1165"/>
              <a:gd name="T34" fmla="*/ 350 w 933"/>
              <a:gd name="T35" fmla="*/ 115 h 1165"/>
              <a:gd name="T36" fmla="*/ 350 w 933"/>
              <a:gd name="T37" fmla="*/ 756 h 1165"/>
              <a:gd name="T38" fmla="*/ 232 w 933"/>
              <a:gd name="T39" fmla="*/ 756 h 1165"/>
              <a:gd name="T40" fmla="*/ 232 w 933"/>
              <a:gd name="T41" fmla="*/ 465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3" h="1165">
                <a:moveTo>
                  <a:pt x="932" y="931"/>
                </a:moveTo>
                <a:lnTo>
                  <a:pt x="700" y="1164"/>
                </a:lnTo>
                <a:lnTo>
                  <a:pt x="700" y="989"/>
                </a:lnTo>
                <a:lnTo>
                  <a:pt x="0" y="989"/>
                </a:lnTo>
                <a:lnTo>
                  <a:pt x="0" y="874"/>
                </a:lnTo>
                <a:lnTo>
                  <a:pt x="700" y="874"/>
                </a:lnTo>
                <a:lnTo>
                  <a:pt x="700" y="699"/>
                </a:lnTo>
                <a:lnTo>
                  <a:pt x="932" y="931"/>
                </a:lnTo>
                <a:close/>
                <a:moveTo>
                  <a:pt x="232" y="465"/>
                </a:moveTo>
                <a:cubicBezTo>
                  <a:pt x="104" y="465"/>
                  <a:pt x="0" y="361"/>
                  <a:pt x="0" y="233"/>
                </a:cubicBezTo>
                <a:cubicBezTo>
                  <a:pt x="0" y="104"/>
                  <a:pt x="104" y="0"/>
                  <a:pt x="232" y="0"/>
                </a:cubicBezTo>
                <a:lnTo>
                  <a:pt x="700" y="0"/>
                </a:lnTo>
                <a:lnTo>
                  <a:pt x="700" y="115"/>
                </a:lnTo>
                <a:lnTo>
                  <a:pt x="582" y="115"/>
                </a:lnTo>
                <a:lnTo>
                  <a:pt x="582" y="756"/>
                </a:lnTo>
                <a:lnTo>
                  <a:pt x="465" y="756"/>
                </a:lnTo>
                <a:lnTo>
                  <a:pt x="465" y="115"/>
                </a:lnTo>
                <a:lnTo>
                  <a:pt x="350" y="115"/>
                </a:lnTo>
                <a:lnTo>
                  <a:pt x="350" y="756"/>
                </a:lnTo>
                <a:lnTo>
                  <a:pt x="232" y="756"/>
                </a:lnTo>
                <a:lnTo>
                  <a:pt x="232" y="4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1" name="Freeform 110"/>
          <p:cNvSpPr>
            <a:spLocks noChangeArrowheads="1"/>
          </p:cNvSpPr>
          <p:nvPr/>
        </p:nvSpPr>
        <p:spPr bwMode="auto">
          <a:xfrm>
            <a:off x="8558214" y="3271839"/>
            <a:ext cx="377825" cy="314325"/>
          </a:xfrm>
          <a:custGeom>
            <a:avLst/>
            <a:gdLst>
              <a:gd name="T0" fmla="*/ 0 w 1051"/>
              <a:gd name="T1" fmla="*/ 584 h 875"/>
              <a:gd name="T2" fmla="*/ 0 w 1051"/>
              <a:gd name="T3" fmla="*/ 467 h 875"/>
              <a:gd name="T4" fmla="*/ 1050 w 1051"/>
              <a:gd name="T5" fmla="*/ 467 h 875"/>
              <a:gd name="T6" fmla="*/ 1050 w 1051"/>
              <a:gd name="T7" fmla="*/ 584 h 875"/>
              <a:gd name="T8" fmla="*/ 0 w 1051"/>
              <a:gd name="T9" fmla="*/ 584 h 875"/>
              <a:gd name="T10" fmla="*/ 118 w 1051"/>
              <a:gd name="T11" fmla="*/ 0 h 875"/>
              <a:gd name="T12" fmla="*/ 932 w 1051"/>
              <a:gd name="T13" fmla="*/ 0 h 875"/>
              <a:gd name="T14" fmla="*/ 932 w 1051"/>
              <a:gd name="T15" fmla="*/ 175 h 875"/>
              <a:gd name="T16" fmla="*/ 642 w 1051"/>
              <a:gd name="T17" fmla="*/ 175 h 875"/>
              <a:gd name="T18" fmla="*/ 642 w 1051"/>
              <a:gd name="T19" fmla="*/ 350 h 875"/>
              <a:gd name="T20" fmla="*/ 407 w 1051"/>
              <a:gd name="T21" fmla="*/ 350 h 875"/>
              <a:gd name="T22" fmla="*/ 407 w 1051"/>
              <a:gd name="T23" fmla="*/ 175 h 875"/>
              <a:gd name="T24" fmla="*/ 118 w 1051"/>
              <a:gd name="T25" fmla="*/ 175 h 875"/>
              <a:gd name="T26" fmla="*/ 118 w 1051"/>
              <a:gd name="T27" fmla="*/ 0 h 875"/>
              <a:gd name="T28" fmla="*/ 407 w 1051"/>
              <a:gd name="T29" fmla="*/ 874 h 875"/>
              <a:gd name="T30" fmla="*/ 407 w 1051"/>
              <a:gd name="T31" fmla="*/ 699 h 875"/>
              <a:gd name="T32" fmla="*/ 642 w 1051"/>
              <a:gd name="T33" fmla="*/ 699 h 875"/>
              <a:gd name="T34" fmla="*/ 642 w 1051"/>
              <a:gd name="T35" fmla="*/ 874 h 875"/>
              <a:gd name="T36" fmla="*/ 407 w 1051"/>
              <a:gd name="T37" fmla="*/ 874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51" h="875">
                <a:moveTo>
                  <a:pt x="0" y="584"/>
                </a:moveTo>
                <a:lnTo>
                  <a:pt x="0" y="467"/>
                </a:lnTo>
                <a:lnTo>
                  <a:pt x="1050" y="467"/>
                </a:lnTo>
                <a:lnTo>
                  <a:pt x="1050" y="584"/>
                </a:lnTo>
                <a:lnTo>
                  <a:pt x="0" y="584"/>
                </a:lnTo>
                <a:close/>
                <a:moveTo>
                  <a:pt x="118" y="0"/>
                </a:moveTo>
                <a:lnTo>
                  <a:pt x="932" y="0"/>
                </a:lnTo>
                <a:lnTo>
                  <a:pt x="932" y="175"/>
                </a:lnTo>
                <a:lnTo>
                  <a:pt x="642" y="175"/>
                </a:lnTo>
                <a:lnTo>
                  <a:pt x="642" y="350"/>
                </a:lnTo>
                <a:lnTo>
                  <a:pt x="407" y="350"/>
                </a:lnTo>
                <a:lnTo>
                  <a:pt x="407" y="175"/>
                </a:lnTo>
                <a:lnTo>
                  <a:pt x="118" y="175"/>
                </a:lnTo>
                <a:lnTo>
                  <a:pt x="118" y="0"/>
                </a:lnTo>
                <a:close/>
                <a:moveTo>
                  <a:pt x="407" y="874"/>
                </a:moveTo>
                <a:lnTo>
                  <a:pt x="407" y="699"/>
                </a:lnTo>
                <a:lnTo>
                  <a:pt x="642" y="699"/>
                </a:lnTo>
                <a:lnTo>
                  <a:pt x="642" y="874"/>
                </a:lnTo>
                <a:lnTo>
                  <a:pt x="407" y="8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2" name="Freeform 111"/>
          <p:cNvSpPr>
            <a:spLocks noChangeArrowheads="1"/>
          </p:cNvSpPr>
          <p:nvPr/>
        </p:nvSpPr>
        <p:spPr bwMode="auto">
          <a:xfrm>
            <a:off x="9625013" y="3271839"/>
            <a:ext cx="398462" cy="314325"/>
          </a:xfrm>
          <a:custGeom>
            <a:avLst/>
            <a:gdLst>
              <a:gd name="T0" fmla="*/ 0 w 1108"/>
              <a:gd name="T1" fmla="*/ 467 h 875"/>
              <a:gd name="T2" fmla="*/ 0 w 1108"/>
              <a:gd name="T3" fmla="*/ 293 h 875"/>
              <a:gd name="T4" fmla="*/ 525 w 1108"/>
              <a:gd name="T5" fmla="*/ 293 h 875"/>
              <a:gd name="T6" fmla="*/ 525 w 1108"/>
              <a:gd name="T7" fmla="*/ 467 h 875"/>
              <a:gd name="T8" fmla="*/ 350 w 1108"/>
              <a:gd name="T9" fmla="*/ 467 h 875"/>
              <a:gd name="T10" fmla="*/ 350 w 1108"/>
              <a:gd name="T11" fmla="*/ 874 h 875"/>
              <a:gd name="T12" fmla="*/ 175 w 1108"/>
              <a:gd name="T13" fmla="*/ 874 h 875"/>
              <a:gd name="T14" fmla="*/ 175 w 1108"/>
              <a:gd name="T15" fmla="*/ 467 h 875"/>
              <a:gd name="T16" fmla="*/ 0 w 1108"/>
              <a:gd name="T17" fmla="*/ 467 h 875"/>
              <a:gd name="T18" fmla="*/ 1107 w 1108"/>
              <a:gd name="T19" fmla="*/ 0 h 875"/>
              <a:gd name="T20" fmla="*/ 1107 w 1108"/>
              <a:gd name="T21" fmla="*/ 175 h 875"/>
              <a:gd name="T22" fmla="*/ 817 w 1108"/>
              <a:gd name="T23" fmla="*/ 175 h 875"/>
              <a:gd name="T24" fmla="*/ 817 w 1108"/>
              <a:gd name="T25" fmla="*/ 874 h 875"/>
              <a:gd name="T26" fmla="*/ 643 w 1108"/>
              <a:gd name="T27" fmla="*/ 874 h 875"/>
              <a:gd name="T28" fmla="*/ 643 w 1108"/>
              <a:gd name="T29" fmla="*/ 175 h 875"/>
              <a:gd name="T30" fmla="*/ 350 w 1108"/>
              <a:gd name="T31" fmla="*/ 175 h 875"/>
              <a:gd name="T32" fmla="*/ 350 w 1108"/>
              <a:gd name="T33" fmla="*/ 0 h 875"/>
              <a:gd name="T34" fmla="*/ 1107 w 1108"/>
              <a:gd name="T35" fmla="*/ 0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08" h="875">
                <a:moveTo>
                  <a:pt x="0" y="467"/>
                </a:moveTo>
                <a:lnTo>
                  <a:pt x="0" y="293"/>
                </a:lnTo>
                <a:lnTo>
                  <a:pt x="525" y="293"/>
                </a:lnTo>
                <a:lnTo>
                  <a:pt x="525" y="467"/>
                </a:lnTo>
                <a:lnTo>
                  <a:pt x="350" y="467"/>
                </a:lnTo>
                <a:lnTo>
                  <a:pt x="350" y="874"/>
                </a:lnTo>
                <a:lnTo>
                  <a:pt x="175" y="874"/>
                </a:lnTo>
                <a:lnTo>
                  <a:pt x="175" y="467"/>
                </a:lnTo>
                <a:lnTo>
                  <a:pt x="0" y="467"/>
                </a:lnTo>
                <a:close/>
                <a:moveTo>
                  <a:pt x="1107" y="0"/>
                </a:moveTo>
                <a:lnTo>
                  <a:pt x="1107" y="175"/>
                </a:lnTo>
                <a:lnTo>
                  <a:pt x="817" y="175"/>
                </a:lnTo>
                <a:lnTo>
                  <a:pt x="817" y="874"/>
                </a:lnTo>
                <a:lnTo>
                  <a:pt x="643" y="874"/>
                </a:lnTo>
                <a:lnTo>
                  <a:pt x="643" y="175"/>
                </a:lnTo>
                <a:lnTo>
                  <a:pt x="350" y="175"/>
                </a:lnTo>
                <a:lnTo>
                  <a:pt x="350" y="0"/>
                </a:lnTo>
                <a:lnTo>
                  <a:pt x="11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3" name="Freeform 112"/>
          <p:cNvSpPr>
            <a:spLocks noChangeArrowheads="1"/>
          </p:cNvSpPr>
          <p:nvPr/>
        </p:nvSpPr>
        <p:spPr bwMode="auto">
          <a:xfrm>
            <a:off x="10669588" y="3197226"/>
            <a:ext cx="463550" cy="461963"/>
          </a:xfrm>
          <a:custGeom>
            <a:avLst/>
            <a:gdLst>
              <a:gd name="T0" fmla="*/ 719 w 1286"/>
              <a:gd name="T1" fmla="*/ 685 h 1285"/>
              <a:gd name="T2" fmla="*/ 566 w 1286"/>
              <a:gd name="T3" fmla="*/ 685 h 1285"/>
              <a:gd name="T4" fmla="*/ 539 w 1286"/>
              <a:gd name="T5" fmla="*/ 759 h 1285"/>
              <a:gd name="T6" fmla="*/ 402 w 1286"/>
              <a:gd name="T7" fmla="*/ 874 h 1285"/>
              <a:gd name="T8" fmla="*/ 683 w 1286"/>
              <a:gd name="T9" fmla="*/ 350 h 1285"/>
              <a:gd name="T10" fmla="*/ 787 w 1286"/>
              <a:gd name="T11" fmla="*/ 874 h 1285"/>
              <a:gd name="T12" fmla="*/ 1050 w 1286"/>
              <a:gd name="T13" fmla="*/ 235 h 1285"/>
              <a:gd name="T14" fmla="*/ 1167 w 1286"/>
              <a:gd name="T15" fmla="*/ 118 h 1285"/>
              <a:gd name="T16" fmla="*/ 1050 w 1286"/>
              <a:gd name="T17" fmla="*/ 235 h 1285"/>
              <a:gd name="T18" fmla="*/ 1167 w 1286"/>
              <a:gd name="T19" fmla="*/ 1049 h 1285"/>
              <a:gd name="T20" fmla="*/ 1050 w 1286"/>
              <a:gd name="T21" fmla="*/ 1166 h 1285"/>
              <a:gd name="T22" fmla="*/ 935 w 1286"/>
              <a:gd name="T23" fmla="*/ 1049 h 1285"/>
              <a:gd name="T24" fmla="*/ 1050 w 1286"/>
              <a:gd name="T25" fmla="*/ 934 h 1285"/>
              <a:gd name="T26" fmla="*/ 935 w 1286"/>
              <a:gd name="T27" fmla="*/ 350 h 1285"/>
              <a:gd name="T28" fmla="*/ 350 w 1286"/>
              <a:gd name="T29" fmla="*/ 235 h 1285"/>
              <a:gd name="T30" fmla="*/ 235 w 1286"/>
              <a:gd name="T31" fmla="*/ 350 h 1285"/>
              <a:gd name="T32" fmla="*/ 350 w 1286"/>
              <a:gd name="T33" fmla="*/ 934 h 1285"/>
              <a:gd name="T34" fmla="*/ 935 w 1286"/>
              <a:gd name="T35" fmla="*/ 1049 h 1285"/>
              <a:gd name="T36" fmla="*/ 235 w 1286"/>
              <a:gd name="T37" fmla="*/ 1049 h 1285"/>
              <a:gd name="T38" fmla="*/ 118 w 1286"/>
              <a:gd name="T39" fmla="*/ 1166 h 1285"/>
              <a:gd name="T40" fmla="*/ 118 w 1286"/>
              <a:gd name="T41" fmla="*/ 118 h 1285"/>
              <a:gd name="T42" fmla="*/ 235 w 1286"/>
              <a:gd name="T43" fmla="*/ 235 h 1285"/>
              <a:gd name="T44" fmla="*/ 118 w 1286"/>
              <a:gd name="T45" fmla="*/ 118 h 1285"/>
              <a:gd name="T46" fmla="*/ 1167 w 1286"/>
              <a:gd name="T47" fmla="*/ 350 h 1285"/>
              <a:gd name="T48" fmla="*/ 1285 w 1286"/>
              <a:gd name="T49" fmla="*/ 934 h 1285"/>
              <a:gd name="T50" fmla="*/ 935 w 1286"/>
              <a:gd name="T51" fmla="*/ 1284 h 1285"/>
              <a:gd name="T52" fmla="*/ 350 w 1286"/>
              <a:gd name="T53" fmla="*/ 1166 h 1285"/>
              <a:gd name="T54" fmla="*/ 0 w 1286"/>
              <a:gd name="T55" fmla="*/ 1284 h 1285"/>
              <a:gd name="T56" fmla="*/ 118 w 1286"/>
              <a:gd name="T57" fmla="*/ 934 h 1285"/>
              <a:gd name="T58" fmla="*/ 0 w 1286"/>
              <a:gd name="T59" fmla="*/ 350 h 1285"/>
              <a:gd name="T60" fmla="*/ 350 w 1286"/>
              <a:gd name="T61" fmla="*/ 0 h 1285"/>
              <a:gd name="T62" fmla="*/ 935 w 1286"/>
              <a:gd name="T63" fmla="*/ 118 h 1285"/>
              <a:gd name="T64" fmla="*/ 1285 w 1286"/>
              <a:gd name="T65" fmla="*/ 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86" h="1285">
                <a:moveTo>
                  <a:pt x="566" y="685"/>
                </a:moveTo>
                <a:lnTo>
                  <a:pt x="719" y="685"/>
                </a:lnTo>
                <a:lnTo>
                  <a:pt x="642" y="462"/>
                </a:lnTo>
                <a:lnTo>
                  <a:pt x="566" y="685"/>
                </a:lnTo>
                <a:close/>
                <a:moveTo>
                  <a:pt x="744" y="759"/>
                </a:moveTo>
                <a:lnTo>
                  <a:pt x="539" y="759"/>
                </a:lnTo>
                <a:lnTo>
                  <a:pt x="498" y="874"/>
                </a:lnTo>
                <a:lnTo>
                  <a:pt x="402" y="874"/>
                </a:lnTo>
                <a:lnTo>
                  <a:pt x="602" y="350"/>
                </a:lnTo>
                <a:lnTo>
                  <a:pt x="683" y="350"/>
                </a:lnTo>
                <a:lnTo>
                  <a:pt x="880" y="874"/>
                </a:lnTo>
                <a:lnTo>
                  <a:pt x="787" y="874"/>
                </a:lnTo>
                <a:lnTo>
                  <a:pt x="744" y="759"/>
                </a:lnTo>
                <a:close/>
                <a:moveTo>
                  <a:pt x="1050" y="235"/>
                </a:moveTo>
                <a:lnTo>
                  <a:pt x="1167" y="235"/>
                </a:lnTo>
                <a:lnTo>
                  <a:pt x="1167" y="118"/>
                </a:lnTo>
                <a:lnTo>
                  <a:pt x="1050" y="118"/>
                </a:lnTo>
                <a:lnTo>
                  <a:pt x="1050" y="235"/>
                </a:lnTo>
                <a:close/>
                <a:moveTo>
                  <a:pt x="1167" y="1166"/>
                </a:moveTo>
                <a:lnTo>
                  <a:pt x="1167" y="1049"/>
                </a:lnTo>
                <a:lnTo>
                  <a:pt x="1050" y="1049"/>
                </a:lnTo>
                <a:lnTo>
                  <a:pt x="1050" y="1166"/>
                </a:lnTo>
                <a:lnTo>
                  <a:pt x="1167" y="1166"/>
                </a:lnTo>
                <a:close/>
                <a:moveTo>
                  <a:pt x="935" y="1049"/>
                </a:moveTo>
                <a:lnTo>
                  <a:pt x="935" y="934"/>
                </a:lnTo>
                <a:lnTo>
                  <a:pt x="1050" y="934"/>
                </a:lnTo>
                <a:lnTo>
                  <a:pt x="1050" y="350"/>
                </a:lnTo>
                <a:lnTo>
                  <a:pt x="935" y="350"/>
                </a:lnTo>
                <a:lnTo>
                  <a:pt x="935" y="235"/>
                </a:lnTo>
                <a:lnTo>
                  <a:pt x="350" y="235"/>
                </a:lnTo>
                <a:lnTo>
                  <a:pt x="350" y="350"/>
                </a:lnTo>
                <a:lnTo>
                  <a:pt x="235" y="350"/>
                </a:lnTo>
                <a:lnTo>
                  <a:pt x="235" y="934"/>
                </a:lnTo>
                <a:lnTo>
                  <a:pt x="350" y="934"/>
                </a:lnTo>
                <a:lnTo>
                  <a:pt x="350" y="1049"/>
                </a:lnTo>
                <a:lnTo>
                  <a:pt x="935" y="1049"/>
                </a:lnTo>
                <a:close/>
                <a:moveTo>
                  <a:pt x="235" y="1166"/>
                </a:moveTo>
                <a:lnTo>
                  <a:pt x="235" y="1049"/>
                </a:lnTo>
                <a:lnTo>
                  <a:pt x="118" y="1049"/>
                </a:lnTo>
                <a:lnTo>
                  <a:pt x="118" y="1166"/>
                </a:lnTo>
                <a:lnTo>
                  <a:pt x="235" y="1166"/>
                </a:lnTo>
                <a:close/>
                <a:moveTo>
                  <a:pt x="118" y="118"/>
                </a:moveTo>
                <a:lnTo>
                  <a:pt x="118" y="235"/>
                </a:lnTo>
                <a:lnTo>
                  <a:pt x="235" y="235"/>
                </a:lnTo>
                <a:lnTo>
                  <a:pt x="235" y="118"/>
                </a:lnTo>
                <a:lnTo>
                  <a:pt x="118" y="118"/>
                </a:lnTo>
                <a:close/>
                <a:moveTo>
                  <a:pt x="1285" y="350"/>
                </a:moveTo>
                <a:lnTo>
                  <a:pt x="1167" y="350"/>
                </a:lnTo>
                <a:lnTo>
                  <a:pt x="1167" y="934"/>
                </a:lnTo>
                <a:lnTo>
                  <a:pt x="1285" y="934"/>
                </a:lnTo>
                <a:lnTo>
                  <a:pt x="1285" y="1284"/>
                </a:lnTo>
                <a:lnTo>
                  <a:pt x="935" y="1284"/>
                </a:lnTo>
                <a:lnTo>
                  <a:pt x="935" y="1166"/>
                </a:lnTo>
                <a:lnTo>
                  <a:pt x="350" y="1166"/>
                </a:lnTo>
                <a:lnTo>
                  <a:pt x="350" y="1284"/>
                </a:lnTo>
                <a:lnTo>
                  <a:pt x="0" y="1284"/>
                </a:lnTo>
                <a:lnTo>
                  <a:pt x="0" y="934"/>
                </a:lnTo>
                <a:lnTo>
                  <a:pt x="118" y="934"/>
                </a:lnTo>
                <a:lnTo>
                  <a:pt x="118" y="350"/>
                </a:lnTo>
                <a:lnTo>
                  <a:pt x="0" y="350"/>
                </a:lnTo>
                <a:lnTo>
                  <a:pt x="0" y="0"/>
                </a:lnTo>
                <a:lnTo>
                  <a:pt x="350" y="0"/>
                </a:lnTo>
                <a:lnTo>
                  <a:pt x="350" y="118"/>
                </a:lnTo>
                <a:lnTo>
                  <a:pt x="935" y="118"/>
                </a:lnTo>
                <a:lnTo>
                  <a:pt x="935" y="0"/>
                </a:lnTo>
                <a:lnTo>
                  <a:pt x="1285" y="0"/>
                </a:lnTo>
                <a:lnTo>
                  <a:pt x="1285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4" name="Freeform 113"/>
          <p:cNvSpPr>
            <a:spLocks noChangeArrowheads="1"/>
          </p:cNvSpPr>
          <p:nvPr/>
        </p:nvSpPr>
        <p:spPr bwMode="auto">
          <a:xfrm>
            <a:off x="1058863" y="4127500"/>
            <a:ext cx="336550" cy="336550"/>
          </a:xfrm>
          <a:custGeom>
            <a:avLst/>
            <a:gdLst>
              <a:gd name="T0" fmla="*/ 468 w 936"/>
              <a:gd name="T1" fmla="*/ 235 h 935"/>
              <a:gd name="T2" fmla="*/ 468 w 936"/>
              <a:gd name="T3" fmla="*/ 0 h 935"/>
              <a:gd name="T4" fmla="*/ 935 w 936"/>
              <a:gd name="T5" fmla="*/ 467 h 935"/>
              <a:gd name="T6" fmla="*/ 468 w 936"/>
              <a:gd name="T7" fmla="*/ 934 h 935"/>
              <a:gd name="T8" fmla="*/ 468 w 936"/>
              <a:gd name="T9" fmla="*/ 699 h 935"/>
              <a:gd name="T10" fmla="*/ 0 w 936"/>
              <a:gd name="T11" fmla="*/ 699 h 935"/>
              <a:gd name="T12" fmla="*/ 0 w 936"/>
              <a:gd name="T13" fmla="*/ 235 h 935"/>
              <a:gd name="T14" fmla="*/ 468 w 936"/>
              <a:gd name="T15" fmla="*/ 235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6" h="935">
                <a:moveTo>
                  <a:pt x="468" y="235"/>
                </a:moveTo>
                <a:lnTo>
                  <a:pt x="468" y="0"/>
                </a:lnTo>
                <a:lnTo>
                  <a:pt x="935" y="467"/>
                </a:lnTo>
                <a:lnTo>
                  <a:pt x="468" y="934"/>
                </a:lnTo>
                <a:lnTo>
                  <a:pt x="468" y="699"/>
                </a:lnTo>
                <a:lnTo>
                  <a:pt x="0" y="699"/>
                </a:lnTo>
                <a:lnTo>
                  <a:pt x="0" y="235"/>
                </a:lnTo>
                <a:lnTo>
                  <a:pt x="468" y="23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5" name="Freeform 114"/>
          <p:cNvSpPr>
            <a:spLocks noChangeArrowheads="1"/>
          </p:cNvSpPr>
          <p:nvPr/>
        </p:nvSpPr>
        <p:spPr bwMode="auto">
          <a:xfrm>
            <a:off x="2160589" y="4117975"/>
            <a:ext cx="293687" cy="357188"/>
          </a:xfrm>
          <a:custGeom>
            <a:avLst/>
            <a:gdLst>
              <a:gd name="T0" fmla="*/ 0 w 815"/>
              <a:gd name="T1" fmla="*/ 874 h 993"/>
              <a:gd name="T2" fmla="*/ 814 w 815"/>
              <a:gd name="T3" fmla="*/ 874 h 993"/>
              <a:gd name="T4" fmla="*/ 814 w 815"/>
              <a:gd name="T5" fmla="*/ 992 h 993"/>
              <a:gd name="T6" fmla="*/ 0 w 815"/>
              <a:gd name="T7" fmla="*/ 992 h 993"/>
              <a:gd name="T8" fmla="*/ 0 w 815"/>
              <a:gd name="T9" fmla="*/ 874 h 993"/>
              <a:gd name="T10" fmla="*/ 814 w 815"/>
              <a:gd name="T11" fmla="*/ 350 h 993"/>
              <a:gd name="T12" fmla="*/ 407 w 815"/>
              <a:gd name="T13" fmla="*/ 757 h 993"/>
              <a:gd name="T14" fmla="*/ 0 w 815"/>
              <a:gd name="T15" fmla="*/ 350 h 993"/>
              <a:gd name="T16" fmla="*/ 232 w 815"/>
              <a:gd name="T17" fmla="*/ 350 h 993"/>
              <a:gd name="T18" fmla="*/ 232 w 815"/>
              <a:gd name="T19" fmla="*/ 0 h 993"/>
              <a:gd name="T20" fmla="*/ 582 w 815"/>
              <a:gd name="T21" fmla="*/ 0 h 993"/>
              <a:gd name="T22" fmla="*/ 582 w 815"/>
              <a:gd name="T23" fmla="*/ 350 h 993"/>
              <a:gd name="T24" fmla="*/ 814 w 815"/>
              <a:gd name="T25" fmla="*/ 350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15" h="993">
                <a:moveTo>
                  <a:pt x="0" y="874"/>
                </a:moveTo>
                <a:lnTo>
                  <a:pt x="814" y="874"/>
                </a:lnTo>
                <a:lnTo>
                  <a:pt x="814" y="992"/>
                </a:lnTo>
                <a:lnTo>
                  <a:pt x="0" y="992"/>
                </a:lnTo>
                <a:lnTo>
                  <a:pt x="0" y="874"/>
                </a:lnTo>
                <a:close/>
                <a:moveTo>
                  <a:pt x="814" y="350"/>
                </a:moveTo>
                <a:lnTo>
                  <a:pt x="407" y="757"/>
                </a:lnTo>
                <a:lnTo>
                  <a:pt x="0" y="350"/>
                </a:lnTo>
                <a:lnTo>
                  <a:pt x="232" y="350"/>
                </a:lnTo>
                <a:lnTo>
                  <a:pt x="232" y="0"/>
                </a:lnTo>
                <a:lnTo>
                  <a:pt x="582" y="0"/>
                </a:lnTo>
                <a:lnTo>
                  <a:pt x="582" y="350"/>
                </a:lnTo>
                <a:lnTo>
                  <a:pt x="814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6" name="Freeform 115"/>
          <p:cNvSpPr>
            <a:spLocks noChangeArrowheads="1"/>
          </p:cNvSpPr>
          <p:nvPr/>
        </p:nvSpPr>
        <p:spPr bwMode="auto">
          <a:xfrm>
            <a:off x="3195638" y="4106864"/>
            <a:ext cx="381000" cy="377825"/>
          </a:xfrm>
          <a:custGeom>
            <a:avLst/>
            <a:gdLst>
              <a:gd name="T0" fmla="*/ 642 w 1059"/>
              <a:gd name="T1" fmla="*/ 907 h 1051"/>
              <a:gd name="T2" fmla="*/ 768 w 1059"/>
              <a:gd name="T3" fmla="*/ 702 h 1051"/>
              <a:gd name="T4" fmla="*/ 599 w 1059"/>
              <a:gd name="T5" fmla="*/ 864 h 1051"/>
              <a:gd name="T6" fmla="*/ 642 w 1059"/>
              <a:gd name="T7" fmla="*/ 907 h 1051"/>
              <a:gd name="T8" fmla="*/ 101 w 1059"/>
              <a:gd name="T9" fmla="*/ 227 h 1051"/>
              <a:gd name="T10" fmla="*/ 0 w 1059"/>
              <a:gd name="T11" fmla="*/ 129 h 1051"/>
              <a:gd name="T12" fmla="*/ 49 w 1059"/>
              <a:gd name="T13" fmla="*/ 74 h 1051"/>
              <a:gd name="T14" fmla="*/ 208 w 1059"/>
              <a:gd name="T15" fmla="*/ 0 h 1051"/>
              <a:gd name="T16" fmla="*/ 355 w 1059"/>
              <a:gd name="T17" fmla="*/ 167 h 1051"/>
              <a:gd name="T18" fmla="*/ 279 w 1059"/>
              <a:gd name="T19" fmla="*/ 358 h 1051"/>
              <a:gd name="T20" fmla="*/ 172 w 1059"/>
              <a:gd name="T21" fmla="*/ 563 h 1051"/>
              <a:gd name="T22" fmla="*/ 191 w 1059"/>
              <a:gd name="T23" fmla="*/ 675 h 1051"/>
              <a:gd name="T24" fmla="*/ 257 w 1059"/>
              <a:gd name="T25" fmla="*/ 626 h 1051"/>
              <a:gd name="T26" fmla="*/ 391 w 1059"/>
              <a:gd name="T27" fmla="*/ 467 h 1051"/>
              <a:gd name="T28" fmla="*/ 678 w 1059"/>
              <a:gd name="T29" fmla="*/ 304 h 1051"/>
              <a:gd name="T30" fmla="*/ 913 w 1059"/>
              <a:gd name="T31" fmla="*/ 547 h 1051"/>
              <a:gd name="T32" fmla="*/ 1058 w 1059"/>
              <a:gd name="T33" fmla="*/ 547 h 1051"/>
              <a:gd name="T34" fmla="*/ 1058 w 1059"/>
              <a:gd name="T35" fmla="*/ 692 h 1051"/>
              <a:gd name="T36" fmla="*/ 916 w 1059"/>
              <a:gd name="T37" fmla="*/ 692 h 1051"/>
              <a:gd name="T38" fmla="*/ 640 w 1059"/>
              <a:gd name="T39" fmla="*/ 1050 h 1051"/>
              <a:gd name="T40" fmla="*/ 454 w 1059"/>
              <a:gd name="T41" fmla="*/ 869 h 1051"/>
              <a:gd name="T42" fmla="*/ 768 w 1059"/>
              <a:gd name="T43" fmla="*/ 555 h 1051"/>
              <a:gd name="T44" fmla="*/ 664 w 1059"/>
              <a:gd name="T45" fmla="*/ 451 h 1051"/>
              <a:gd name="T46" fmla="*/ 426 w 1059"/>
              <a:gd name="T47" fmla="*/ 651 h 1051"/>
              <a:gd name="T48" fmla="*/ 249 w 1059"/>
              <a:gd name="T49" fmla="*/ 812 h 1051"/>
              <a:gd name="T50" fmla="*/ 16 w 1059"/>
              <a:gd name="T51" fmla="*/ 612 h 1051"/>
              <a:gd name="T52" fmla="*/ 183 w 1059"/>
              <a:gd name="T53" fmla="*/ 243 h 1051"/>
              <a:gd name="T54" fmla="*/ 200 w 1059"/>
              <a:gd name="T55" fmla="*/ 156 h 1051"/>
              <a:gd name="T56" fmla="*/ 101 w 1059"/>
              <a:gd name="T57" fmla="*/ 227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59" h="1051">
                <a:moveTo>
                  <a:pt x="642" y="907"/>
                </a:moveTo>
                <a:cubicBezTo>
                  <a:pt x="683" y="907"/>
                  <a:pt x="752" y="858"/>
                  <a:pt x="768" y="702"/>
                </a:cubicBezTo>
                <a:cubicBezTo>
                  <a:pt x="642" y="735"/>
                  <a:pt x="599" y="828"/>
                  <a:pt x="599" y="864"/>
                </a:cubicBezTo>
                <a:cubicBezTo>
                  <a:pt x="599" y="891"/>
                  <a:pt x="623" y="907"/>
                  <a:pt x="642" y="907"/>
                </a:cubicBezTo>
                <a:close/>
                <a:moveTo>
                  <a:pt x="101" y="227"/>
                </a:moveTo>
                <a:lnTo>
                  <a:pt x="0" y="129"/>
                </a:lnTo>
                <a:cubicBezTo>
                  <a:pt x="14" y="112"/>
                  <a:pt x="27" y="96"/>
                  <a:pt x="49" y="74"/>
                </a:cubicBezTo>
                <a:cubicBezTo>
                  <a:pt x="63" y="60"/>
                  <a:pt x="131" y="0"/>
                  <a:pt x="208" y="0"/>
                </a:cubicBezTo>
                <a:cubicBezTo>
                  <a:pt x="260" y="0"/>
                  <a:pt x="355" y="41"/>
                  <a:pt x="355" y="167"/>
                </a:cubicBezTo>
                <a:cubicBezTo>
                  <a:pt x="355" y="246"/>
                  <a:pt x="325" y="293"/>
                  <a:pt x="279" y="358"/>
                </a:cubicBezTo>
                <a:cubicBezTo>
                  <a:pt x="252" y="396"/>
                  <a:pt x="191" y="500"/>
                  <a:pt x="172" y="563"/>
                </a:cubicBezTo>
                <a:cubicBezTo>
                  <a:pt x="150" y="626"/>
                  <a:pt x="164" y="675"/>
                  <a:pt x="191" y="675"/>
                </a:cubicBezTo>
                <a:cubicBezTo>
                  <a:pt x="216" y="675"/>
                  <a:pt x="243" y="642"/>
                  <a:pt x="257" y="626"/>
                </a:cubicBezTo>
                <a:cubicBezTo>
                  <a:pt x="271" y="612"/>
                  <a:pt x="358" y="511"/>
                  <a:pt x="391" y="467"/>
                </a:cubicBezTo>
                <a:cubicBezTo>
                  <a:pt x="435" y="413"/>
                  <a:pt x="547" y="304"/>
                  <a:pt x="678" y="304"/>
                </a:cubicBezTo>
                <a:cubicBezTo>
                  <a:pt x="850" y="304"/>
                  <a:pt x="905" y="451"/>
                  <a:pt x="913" y="547"/>
                </a:cubicBezTo>
                <a:lnTo>
                  <a:pt x="1058" y="547"/>
                </a:lnTo>
                <a:lnTo>
                  <a:pt x="1058" y="692"/>
                </a:lnTo>
                <a:lnTo>
                  <a:pt x="916" y="692"/>
                </a:lnTo>
                <a:cubicBezTo>
                  <a:pt x="891" y="970"/>
                  <a:pt x="735" y="1050"/>
                  <a:pt x="640" y="1050"/>
                </a:cubicBezTo>
                <a:cubicBezTo>
                  <a:pt x="536" y="1050"/>
                  <a:pt x="454" y="968"/>
                  <a:pt x="454" y="869"/>
                </a:cubicBezTo>
                <a:cubicBezTo>
                  <a:pt x="454" y="771"/>
                  <a:pt x="547" y="593"/>
                  <a:pt x="768" y="555"/>
                </a:cubicBezTo>
                <a:cubicBezTo>
                  <a:pt x="763" y="508"/>
                  <a:pt x="760" y="451"/>
                  <a:pt x="664" y="451"/>
                </a:cubicBezTo>
                <a:cubicBezTo>
                  <a:pt x="590" y="451"/>
                  <a:pt x="497" y="563"/>
                  <a:pt x="426" y="651"/>
                </a:cubicBezTo>
                <a:cubicBezTo>
                  <a:pt x="361" y="730"/>
                  <a:pt x="312" y="793"/>
                  <a:pt x="249" y="812"/>
                </a:cubicBezTo>
                <a:cubicBezTo>
                  <a:pt x="113" y="855"/>
                  <a:pt x="16" y="735"/>
                  <a:pt x="16" y="612"/>
                </a:cubicBezTo>
                <a:cubicBezTo>
                  <a:pt x="16" y="470"/>
                  <a:pt x="170" y="268"/>
                  <a:pt x="183" y="243"/>
                </a:cubicBezTo>
                <a:cubicBezTo>
                  <a:pt x="200" y="216"/>
                  <a:pt x="230" y="167"/>
                  <a:pt x="200" y="156"/>
                </a:cubicBezTo>
                <a:cubicBezTo>
                  <a:pt x="180" y="148"/>
                  <a:pt x="142" y="186"/>
                  <a:pt x="101" y="2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7" name="Freeform 116"/>
          <p:cNvSpPr>
            <a:spLocks noChangeArrowheads="1"/>
          </p:cNvSpPr>
          <p:nvPr/>
        </p:nvSpPr>
        <p:spPr bwMode="auto">
          <a:xfrm>
            <a:off x="4243389" y="4064001"/>
            <a:ext cx="446087" cy="461963"/>
          </a:xfrm>
          <a:custGeom>
            <a:avLst/>
            <a:gdLst>
              <a:gd name="T0" fmla="*/ 167 w 1239"/>
              <a:gd name="T1" fmla="*/ 494 h 1285"/>
              <a:gd name="T2" fmla="*/ 495 w 1239"/>
              <a:gd name="T3" fmla="*/ 825 h 1285"/>
              <a:gd name="T4" fmla="*/ 331 w 1239"/>
              <a:gd name="T5" fmla="*/ 989 h 1285"/>
              <a:gd name="T6" fmla="*/ 0 w 1239"/>
              <a:gd name="T7" fmla="*/ 661 h 1285"/>
              <a:gd name="T8" fmla="*/ 167 w 1239"/>
              <a:gd name="T9" fmla="*/ 494 h 1285"/>
              <a:gd name="T10" fmla="*/ 661 w 1239"/>
              <a:gd name="T11" fmla="*/ 0 h 1285"/>
              <a:gd name="T12" fmla="*/ 989 w 1239"/>
              <a:gd name="T13" fmla="*/ 330 h 1285"/>
              <a:gd name="T14" fmla="*/ 825 w 1239"/>
              <a:gd name="T15" fmla="*/ 494 h 1285"/>
              <a:gd name="T16" fmla="*/ 495 w 1239"/>
              <a:gd name="T17" fmla="*/ 166 h 1285"/>
              <a:gd name="T18" fmla="*/ 661 w 1239"/>
              <a:gd name="T19" fmla="*/ 0 h 1285"/>
              <a:gd name="T20" fmla="*/ 249 w 1239"/>
              <a:gd name="T21" fmla="*/ 412 h 1285"/>
              <a:gd name="T22" fmla="*/ 413 w 1239"/>
              <a:gd name="T23" fmla="*/ 248 h 1285"/>
              <a:gd name="T24" fmla="*/ 1238 w 1239"/>
              <a:gd name="T25" fmla="*/ 1074 h 1285"/>
              <a:gd name="T26" fmla="*/ 1074 w 1239"/>
              <a:gd name="T27" fmla="*/ 1238 h 1285"/>
              <a:gd name="T28" fmla="*/ 249 w 1239"/>
              <a:gd name="T29" fmla="*/ 412 h 1285"/>
              <a:gd name="T30" fmla="*/ 0 w 1239"/>
              <a:gd name="T31" fmla="*/ 1167 h 1285"/>
              <a:gd name="T32" fmla="*/ 700 w 1239"/>
              <a:gd name="T33" fmla="*/ 1167 h 1285"/>
              <a:gd name="T34" fmla="*/ 700 w 1239"/>
              <a:gd name="T35" fmla="*/ 1284 h 1285"/>
              <a:gd name="T36" fmla="*/ 0 w 1239"/>
              <a:gd name="T37" fmla="*/ 1284 h 1285"/>
              <a:gd name="T38" fmla="*/ 0 w 1239"/>
              <a:gd name="T39" fmla="*/ 1167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39" h="1285">
                <a:moveTo>
                  <a:pt x="167" y="494"/>
                </a:moveTo>
                <a:lnTo>
                  <a:pt x="495" y="825"/>
                </a:lnTo>
                <a:lnTo>
                  <a:pt x="331" y="989"/>
                </a:lnTo>
                <a:lnTo>
                  <a:pt x="0" y="661"/>
                </a:lnTo>
                <a:lnTo>
                  <a:pt x="167" y="494"/>
                </a:lnTo>
                <a:close/>
                <a:moveTo>
                  <a:pt x="661" y="0"/>
                </a:moveTo>
                <a:lnTo>
                  <a:pt x="989" y="330"/>
                </a:lnTo>
                <a:lnTo>
                  <a:pt x="825" y="494"/>
                </a:lnTo>
                <a:lnTo>
                  <a:pt x="495" y="166"/>
                </a:lnTo>
                <a:lnTo>
                  <a:pt x="661" y="0"/>
                </a:lnTo>
                <a:close/>
                <a:moveTo>
                  <a:pt x="249" y="412"/>
                </a:moveTo>
                <a:lnTo>
                  <a:pt x="413" y="248"/>
                </a:lnTo>
                <a:lnTo>
                  <a:pt x="1238" y="1074"/>
                </a:lnTo>
                <a:lnTo>
                  <a:pt x="1074" y="1238"/>
                </a:lnTo>
                <a:lnTo>
                  <a:pt x="249" y="412"/>
                </a:lnTo>
                <a:close/>
                <a:moveTo>
                  <a:pt x="0" y="1167"/>
                </a:moveTo>
                <a:lnTo>
                  <a:pt x="700" y="1167"/>
                </a:lnTo>
                <a:lnTo>
                  <a:pt x="700" y="1284"/>
                </a:lnTo>
                <a:lnTo>
                  <a:pt x="0" y="1284"/>
                </a:lnTo>
                <a:lnTo>
                  <a:pt x="0" y="11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8" name="Freeform 117"/>
          <p:cNvSpPr>
            <a:spLocks noChangeArrowheads="1"/>
          </p:cNvSpPr>
          <p:nvPr/>
        </p:nvSpPr>
        <p:spPr bwMode="auto">
          <a:xfrm>
            <a:off x="5335588" y="4086225"/>
            <a:ext cx="419100" cy="419100"/>
          </a:xfrm>
          <a:custGeom>
            <a:avLst/>
            <a:gdLst>
              <a:gd name="T0" fmla="*/ 845 w 1165"/>
              <a:gd name="T1" fmla="*/ 407 h 1165"/>
              <a:gd name="T2" fmla="*/ 1164 w 1165"/>
              <a:gd name="T3" fmla="*/ 407 h 1165"/>
              <a:gd name="T4" fmla="*/ 1164 w 1165"/>
              <a:gd name="T5" fmla="*/ 757 h 1165"/>
              <a:gd name="T6" fmla="*/ 845 w 1165"/>
              <a:gd name="T7" fmla="*/ 757 h 1165"/>
              <a:gd name="T8" fmla="*/ 670 w 1165"/>
              <a:gd name="T9" fmla="*/ 582 h 1165"/>
              <a:gd name="T10" fmla="*/ 845 w 1165"/>
              <a:gd name="T11" fmla="*/ 407 h 1165"/>
              <a:gd name="T12" fmla="*/ 407 w 1165"/>
              <a:gd name="T13" fmla="*/ 844 h 1165"/>
              <a:gd name="T14" fmla="*/ 582 w 1165"/>
              <a:gd name="T15" fmla="*/ 669 h 1165"/>
              <a:gd name="T16" fmla="*/ 757 w 1165"/>
              <a:gd name="T17" fmla="*/ 844 h 1165"/>
              <a:gd name="T18" fmla="*/ 757 w 1165"/>
              <a:gd name="T19" fmla="*/ 1164 h 1165"/>
              <a:gd name="T20" fmla="*/ 407 w 1165"/>
              <a:gd name="T21" fmla="*/ 1164 h 1165"/>
              <a:gd name="T22" fmla="*/ 407 w 1165"/>
              <a:gd name="T23" fmla="*/ 844 h 1165"/>
              <a:gd name="T24" fmla="*/ 320 w 1165"/>
              <a:gd name="T25" fmla="*/ 407 h 1165"/>
              <a:gd name="T26" fmla="*/ 495 w 1165"/>
              <a:gd name="T27" fmla="*/ 582 h 1165"/>
              <a:gd name="T28" fmla="*/ 320 w 1165"/>
              <a:gd name="T29" fmla="*/ 757 h 1165"/>
              <a:gd name="T30" fmla="*/ 0 w 1165"/>
              <a:gd name="T31" fmla="*/ 757 h 1165"/>
              <a:gd name="T32" fmla="*/ 0 w 1165"/>
              <a:gd name="T33" fmla="*/ 407 h 1165"/>
              <a:gd name="T34" fmla="*/ 320 w 1165"/>
              <a:gd name="T35" fmla="*/ 407 h 1165"/>
              <a:gd name="T36" fmla="*/ 757 w 1165"/>
              <a:gd name="T37" fmla="*/ 319 h 1165"/>
              <a:gd name="T38" fmla="*/ 582 w 1165"/>
              <a:gd name="T39" fmla="*/ 494 h 1165"/>
              <a:gd name="T40" fmla="*/ 407 w 1165"/>
              <a:gd name="T41" fmla="*/ 319 h 1165"/>
              <a:gd name="T42" fmla="*/ 407 w 1165"/>
              <a:gd name="T43" fmla="*/ 0 h 1165"/>
              <a:gd name="T44" fmla="*/ 757 w 1165"/>
              <a:gd name="T45" fmla="*/ 0 h 1165"/>
              <a:gd name="T46" fmla="*/ 757 w 1165"/>
              <a:gd name="T47" fmla="*/ 319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5" h="1165">
                <a:moveTo>
                  <a:pt x="845" y="407"/>
                </a:moveTo>
                <a:lnTo>
                  <a:pt x="1164" y="407"/>
                </a:lnTo>
                <a:lnTo>
                  <a:pt x="1164" y="757"/>
                </a:lnTo>
                <a:lnTo>
                  <a:pt x="845" y="757"/>
                </a:lnTo>
                <a:lnTo>
                  <a:pt x="670" y="582"/>
                </a:lnTo>
                <a:lnTo>
                  <a:pt x="845" y="407"/>
                </a:lnTo>
                <a:close/>
                <a:moveTo>
                  <a:pt x="407" y="844"/>
                </a:moveTo>
                <a:lnTo>
                  <a:pt x="582" y="669"/>
                </a:lnTo>
                <a:lnTo>
                  <a:pt x="757" y="844"/>
                </a:lnTo>
                <a:lnTo>
                  <a:pt x="757" y="1164"/>
                </a:lnTo>
                <a:lnTo>
                  <a:pt x="407" y="1164"/>
                </a:lnTo>
                <a:lnTo>
                  <a:pt x="407" y="844"/>
                </a:lnTo>
                <a:close/>
                <a:moveTo>
                  <a:pt x="320" y="407"/>
                </a:moveTo>
                <a:lnTo>
                  <a:pt x="495" y="582"/>
                </a:lnTo>
                <a:lnTo>
                  <a:pt x="320" y="757"/>
                </a:lnTo>
                <a:lnTo>
                  <a:pt x="0" y="757"/>
                </a:lnTo>
                <a:lnTo>
                  <a:pt x="0" y="407"/>
                </a:lnTo>
                <a:lnTo>
                  <a:pt x="320" y="407"/>
                </a:lnTo>
                <a:close/>
                <a:moveTo>
                  <a:pt x="757" y="319"/>
                </a:moveTo>
                <a:lnTo>
                  <a:pt x="582" y="494"/>
                </a:lnTo>
                <a:lnTo>
                  <a:pt x="407" y="319"/>
                </a:lnTo>
                <a:lnTo>
                  <a:pt x="407" y="0"/>
                </a:lnTo>
                <a:lnTo>
                  <a:pt x="757" y="0"/>
                </a:lnTo>
                <a:lnTo>
                  <a:pt x="757" y="3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9" name="Freeform 118"/>
          <p:cNvSpPr>
            <a:spLocks noChangeArrowheads="1"/>
          </p:cNvSpPr>
          <p:nvPr/>
        </p:nvSpPr>
        <p:spPr bwMode="auto">
          <a:xfrm>
            <a:off x="6415088" y="4086225"/>
            <a:ext cx="419100" cy="419100"/>
          </a:xfrm>
          <a:custGeom>
            <a:avLst/>
            <a:gdLst>
              <a:gd name="T0" fmla="*/ 1107 w 1165"/>
              <a:gd name="T1" fmla="*/ 1049 h 1165"/>
              <a:gd name="T2" fmla="*/ 1107 w 1165"/>
              <a:gd name="T3" fmla="*/ 289 h 1165"/>
              <a:gd name="T4" fmla="*/ 1050 w 1165"/>
              <a:gd name="T5" fmla="*/ 232 h 1165"/>
              <a:gd name="T6" fmla="*/ 536 w 1165"/>
              <a:gd name="T7" fmla="*/ 232 h 1165"/>
              <a:gd name="T8" fmla="*/ 604 w 1165"/>
              <a:gd name="T9" fmla="*/ 467 h 1165"/>
              <a:gd name="T10" fmla="*/ 716 w 1165"/>
              <a:gd name="T11" fmla="*/ 467 h 1165"/>
              <a:gd name="T12" fmla="*/ 716 w 1165"/>
              <a:gd name="T13" fmla="*/ 407 h 1165"/>
              <a:gd name="T14" fmla="*/ 779 w 1165"/>
              <a:gd name="T15" fmla="*/ 407 h 1165"/>
              <a:gd name="T16" fmla="*/ 779 w 1165"/>
              <a:gd name="T17" fmla="*/ 467 h 1165"/>
              <a:gd name="T18" fmla="*/ 990 w 1165"/>
              <a:gd name="T19" fmla="*/ 467 h 1165"/>
              <a:gd name="T20" fmla="*/ 990 w 1165"/>
              <a:gd name="T21" fmla="*/ 527 h 1165"/>
              <a:gd name="T22" fmla="*/ 916 w 1165"/>
              <a:gd name="T23" fmla="*/ 527 h 1165"/>
              <a:gd name="T24" fmla="*/ 804 w 1165"/>
              <a:gd name="T25" fmla="*/ 732 h 1165"/>
              <a:gd name="T26" fmla="*/ 962 w 1165"/>
              <a:gd name="T27" fmla="*/ 888 h 1165"/>
              <a:gd name="T28" fmla="*/ 921 w 1165"/>
              <a:gd name="T29" fmla="*/ 932 h 1165"/>
              <a:gd name="T30" fmla="*/ 763 w 1165"/>
              <a:gd name="T31" fmla="*/ 776 h 1165"/>
              <a:gd name="T32" fmla="*/ 711 w 1165"/>
              <a:gd name="T33" fmla="*/ 828 h 1165"/>
              <a:gd name="T34" fmla="*/ 757 w 1165"/>
              <a:gd name="T35" fmla="*/ 989 h 1165"/>
              <a:gd name="T36" fmla="*/ 640 w 1165"/>
              <a:gd name="T37" fmla="*/ 1107 h 1165"/>
              <a:gd name="T38" fmla="*/ 1050 w 1165"/>
              <a:gd name="T39" fmla="*/ 1107 h 1165"/>
              <a:gd name="T40" fmla="*/ 1107 w 1165"/>
              <a:gd name="T41" fmla="*/ 1049 h 1165"/>
              <a:gd name="T42" fmla="*/ 697 w 1165"/>
              <a:gd name="T43" fmla="*/ 590 h 1165"/>
              <a:gd name="T44" fmla="*/ 763 w 1165"/>
              <a:gd name="T45" fmla="*/ 688 h 1165"/>
              <a:gd name="T46" fmla="*/ 853 w 1165"/>
              <a:gd name="T47" fmla="*/ 527 h 1165"/>
              <a:gd name="T48" fmla="*/ 621 w 1165"/>
              <a:gd name="T49" fmla="*/ 527 h 1165"/>
              <a:gd name="T50" fmla="*/ 640 w 1165"/>
              <a:gd name="T51" fmla="*/ 590 h 1165"/>
              <a:gd name="T52" fmla="*/ 697 w 1165"/>
              <a:gd name="T53" fmla="*/ 590 h 1165"/>
              <a:gd name="T54" fmla="*/ 653 w 1165"/>
              <a:gd name="T55" fmla="*/ 634 h 1165"/>
              <a:gd name="T56" fmla="*/ 689 w 1165"/>
              <a:gd name="T57" fmla="*/ 762 h 1165"/>
              <a:gd name="T58" fmla="*/ 722 w 1165"/>
              <a:gd name="T59" fmla="*/ 732 h 1165"/>
              <a:gd name="T60" fmla="*/ 653 w 1165"/>
              <a:gd name="T61" fmla="*/ 634 h 1165"/>
              <a:gd name="T62" fmla="*/ 530 w 1165"/>
              <a:gd name="T63" fmla="*/ 500 h 1165"/>
              <a:gd name="T64" fmla="*/ 525 w 1165"/>
              <a:gd name="T65" fmla="*/ 459 h 1165"/>
              <a:gd name="T66" fmla="*/ 295 w 1165"/>
              <a:gd name="T67" fmla="*/ 459 h 1165"/>
              <a:gd name="T68" fmla="*/ 295 w 1165"/>
              <a:gd name="T69" fmla="*/ 549 h 1165"/>
              <a:gd name="T70" fmla="*/ 424 w 1165"/>
              <a:gd name="T71" fmla="*/ 549 h 1165"/>
              <a:gd name="T72" fmla="*/ 301 w 1165"/>
              <a:gd name="T73" fmla="*/ 637 h 1165"/>
              <a:gd name="T74" fmla="*/ 162 w 1165"/>
              <a:gd name="T75" fmla="*/ 494 h 1165"/>
              <a:gd name="T76" fmla="*/ 301 w 1165"/>
              <a:gd name="T77" fmla="*/ 352 h 1165"/>
              <a:gd name="T78" fmla="*/ 388 w 1165"/>
              <a:gd name="T79" fmla="*/ 388 h 1165"/>
              <a:gd name="T80" fmla="*/ 394 w 1165"/>
              <a:gd name="T81" fmla="*/ 391 h 1165"/>
              <a:gd name="T82" fmla="*/ 465 w 1165"/>
              <a:gd name="T83" fmla="*/ 322 h 1165"/>
              <a:gd name="T84" fmla="*/ 459 w 1165"/>
              <a:gd name="T85" fmla="*/ 320 h 1165"/>
              <a:gd name="T86" fmla="*/ 301 w 1165"/>
              <a:gd name="T87" fmla="*/ 257 h 1165"/>
              <a:gd name="T88" fmla="*/ 63 w 1165"/>
              <a:gd name="T89" fmla="*/ 494 h 1165"/>
              <a:gd name="T90" fmla="*/ 301 w 1165"/>
              <a:gd name="T91" fmla="*/ 732 h 1165"/>
              <a:gd name="T92" fmla="*/ 530 w 1165"/>
              <a:gd name="T93" fmla="*/ 500 h 1165"/>
              <a:gd name="T94" fmla="*/ 1050 w 1165"/>
              <a:gd name="T95" fmla="*/ 175 h 1165"/>
              <a:gd name="T96" fmla="*/ 1164 w 1165"/>
              <a:gd name="T97" fmla="*/ 289 h 1165"/>
              <a:gd name="T98" fmla="*/ 1164 w 1165"/>
              <a:gd name="T99" fmla="*/ 1049 h 1165"/>
              <a:gd name="T100" fmla="*/ 1050 w 1165"/>
              <a:gd name="T101" fmla="*/ 1164 h 1165"/>
              <a:gd name="T102" fmla="*/ 582 w 1165"/>
              <a:gd name="T103" fmla="*/ 1164 h 1165"/>
              <a:gd name="T104" fmla="*/ 525 w 1165"/>
              <a:gd name="T105" fmla="*/ 989 h 1165"/>
              <a:gd name="T106" fmla="*/ 115 w 1165"/>
              <a:gd name="T107" fmla="*/ 989 h 1165"/>
              <a:gd name="T108" fmla="*/ 0 w 1165"/>
              <a:gd name="T109" fmla="*/ 874 h 1165"/>
              <a:gd name="T110" fmla="*/ 0 w 1165"/>
              <a:gd name="T111" fmla="*/ 115 h 1165"/>
              <a:gd name="T112" fmla="*/ 115 w 1165"/>
              <a:gd name="T113" fmla="*/ 0 h 1165"/>
              <a:gd name="T114" fmla="*/ 465 w 1165"/>
              <a:gd name="T115" fmla="*/ 0 h 1165"/>
              <a:gd name="T116" fmla="*/ 517 w 1165"/>
              <a:gd name="T117" fmla="*/ 175 h 1165"/>
              <a:gd name="T118" fmla="*/ 1050 w 1165"/>
              <a:gd name="T119" fmla="*/ 175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165" h="1165">
                <a:moveTo>
                  <a:pt x="1107" y="1049"/>
                </a:moveTo>
                <a:lnTo>
                  <a:pt x="1107" y="289"/>
                </a:lnTo>
                <a:cubicBezTo>
                  <a:pt x="1107" y="257"/>
                  <a:pt x="1082" y="232"/>
                  <a:pt x="1050" y="232"/>
                </a:cubicBezTo>
                <a:lnTo>
                  <a:pt x="536" y="232"/>
                </a:lnTo>
                <a:lnTo>
                  <a:pt x="604" y="467"/>
                </a:lnTo>
                <a:lnTo>
                  <a:pt x="716" y="467"/>
                </a:lnTo>
                <a:lnTo>
                  <a:pt x="716" y="407"/>
                </a:lnTo>
                <a:lnTo>
                  <a:pt x="779" y="407"/>
                </a:lnTo>
                <a:lnTo>
                  <a:pt x="779" y="467"/>
                </a:lnTo>
                <a:lnTo>
                  <a:pt x="990" y="467"/>
                </a:lnTo>
                <a:lnTo>
                  <a:pt x="990" y="527"/>
                </a:lnTo>
                <a:lnTo>
                  <a:pt x="916" y="527"/>
                </a:lnTo>
                <a:cubicBezTo>
                  <a:pt x="897" y="601"/>
                  <a:pt x="856" y="672"/>
                  <a:pt x="804" y="732"/>
                </a:cubicBezTo>
                <a:lnTo>
                  <a:pt x="962" y="888"/>
                </a:lnTo>
                <a:lnTo>
                  <a:pt x="921" y="932"/>
                </a:lnTo>
                <a:lnTo>
                  <a:pt x="763" y="776"/>
                </a:lnTo>
                <a:lnTo>
                  <a:pt x="711" y="828"/>
                </a:lnTo>
                <a:lnTo>
                  <a:pt x="757" y="989"/>
                </a:lnTo>
                <a:lnTo>
                  <a:pt x="640" y="1107"/>
                </a:lnTo>
                <a:lnTo>
                  <a:pt x="1050" y="1107"/>
                </a:lnTo>
                <a:cubicBezTo>
                  <a:pt x="1083" y="1107"/>
                  <a:pt x="1107" y="1082"/>
                  <a:pt x="1107" y="1049"/>
                </a:cubicBezTo>
                <a:close/>
                <a:moveTo>
                  <a:pt x="697" y="590"/>
                </a:moveTo>
                <a:cubicBezTo>
                  <a:pt x="711" y="617"/>
                  <a:pt x="733" y="653"/>
                  <a:pt x="763" y="688"/>
                </a:cubicBezTo>
                <a:cubicBezTo>
                  <a:pt x="834" y="604"/>
                  <a:pt x="853" y="527"/>
                  <a:pt x="853" y="527"/>
                </a:cubicBezTo>
                <a:lnTo>
                  <a:pt x="621" y="527"/>
                </a:lnTo>
                <a:lnTo>
                  <a:pt x="640" y="590"/>
                </a:lnTo>
                <a:lnTo>
                  <a:pt x="697" y="590"/>
                </a:lnTo>
                <a:close/>
                <a:moveTo>
                  <a:pt x="653" y="634"/>
                </a:moveTo>
                <a:lnTo>
                  <a:pt x="689" y="762"/>
                </a:lnTo>
                <a:lnTo>
                  <a:pt x="722" y="732"/>
                </a:lnTo>
                <a:cubicBezTo>
                  <a:pt x="694" y="702"/>
                  <a:pt x="673" y="669"/>
                  <a:pt x="653" y="634"/>
                </a:cubicBezTo>
                <a:close/>
                <a:moveTo>
                  <a:pt x="530" y="500"/>
                </a:moveTo>
                <a:cubicBezTo>
                  <a:pt x="530" y="486"/>
                  <a:pt x="530" y="469"/>
                  <a:pt x="525" y="459"/>
                </a:cubicBezTo>
                <a:lnTo>
                  <a:pt x="295" y="459"/>
                </a:lnTo>
                <a:lnTo>
                  <a:pt x="295" y="549"/>
                </a:lnTo>
                <a:lnTo>
                  <a:pt x="424" y="549"/>
                </a:lnTo>
                <a:cubicBezTo>
                  <a:pt x="416" y="585"/>
                  <a:pt x="380" y="637"/>
                  <a:pt x="301" y="637"/>
                </a:cubicBezTo>
                <a:cubicBezTo>
                  <a:pt x="224" y="637"/>
                  <a:pt x="162" y="571"/>
                  <a:pt x="162" y="494"/>
                </a:cubicBezTo>
                <a:cubicBezTo>
                  <a:pt x="162" y="418"/>
                  <a:pt x="224" y="352"/>
                  <a:pt x="301" y="352"/>
                </a:cubicBezTo>
                <a:cubicBezTo>
                  <a:pt x="345" y="352"/>
                  <a:pt x="372" y="371"/>
                  <a:pt x="388" y="388"/>
                </a:cubicBezTo>
                <a:lnTo>
                  <a:pt x="394" y="391"/>
                </a:lnTo>
                <a:lnTo>
                  <a:pt x="465" y="322"/>
                </a:lnTo>
                <a:lnTo>
                  <a:pt x="459" y="320"/>
                </a:lnTo>
                <a:cubicBezTo>
                  <a:pt x="416" y="279"/>
                  <a:pt x="361" y="257"/>
                  <a:pt x="301" y="257"/>
                </a:cubicBezTo>
                <a:cubicBezTo>
                  <a:pt x="170" y="257"/>
                  <a:pt x="63" y="363"/>
                  <a:pt x="63" y="494"/>
                </a:cubicBezTo>
                <a:cubicBezTo>
                  <a:pt x="63" y="626"/>
                  <a:pt x="170" y="732"/>
                  <a:pt x="301" y="732"/>
                </a:cubicBezTo>
                <a:cubicBezTo>
                  <a:pt x="435" y="732"/>
                  <a:pt x="530" y="636"/>
                  <a:pt x="530" y="500"/>
                </a:cubicBezTo>
                <a:close/>
                <a:moveTo>
                  <a:pt x="1050" y="175"/>
                </a:moveTo>
                <a:cubicBezTo>
                  <a:pt x="1113" y="175"/>
                  <a:pt x="1164" y="227"/>
                  <a:pt x="1164" y="289"/>
                </a:cubicBezTo>
                <a:lnTo>
                  <a:pt x="1164" y="1049"/>
                </a:lnTo>
                <a:cubicBezTo>
                  <a:pt x="1164" y="1112"/>
                  <a:pt x="1113" y="1164"/>
                  <a:pt x="1050" y="1164"/>
                </a:cubicBezTo>
                <a:lnTo>
                  <a:pt x="582" y="1164"/>
                </a:lnTo>
                <a:lnTo>
                  <a:pt x="525" y="989"/>
                </a:lnTo>
                <a:lnTo>
                  <a:pt x="115" y="989"/>
                </a:lnTo>
                <a:cubicBezTo>
                  <a:pt x="52" y="989"/>
                  <a:pt x="0" y="937"/>
                  <a:pt x="0" y="874"/>
                </a:cubicBez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465" y="0"/>
                </a:lnTo>
                <a:lnTo>
                  <a:pt x="517" y="175"/>
                </a:lnTo>
                <a:lnTo>
                  <a:pt x="1050" y="1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0" name="Freeform 119"/>
          <p:cNvSpPr>
            <a:spLocks noChangeArrowheads="1"/>
          </p:cNvSpPr>
          <p:nvPr/>
        </p:nvSpPr>
        <p:spPr bwMode="auto">
          <a:xfrm>
            <a:off x="7578726" y="4127500"/>
            <a:ext cx="252413" cy="336550"/>
          </a:xfrm>
          <a:custGeom>
            <a:avLst/>
            <a:gdLst>
              <a:gd name="T0" fmla="*/ 699 w 700"/>
              <a:gd name="T1" fmla="*/ 0 h 935"/>
              <a:gd name="T2" fmla="*/ 699 w 700"/>
              <a:gd name="T3" fmla="*/ 174 h 935"/>
              <a:gd name="T4" fmla="*/ 292 w 700"/>
              <a:gd name="T5" fmla="*/ 174 h 935"/>
              <a:gd name="T6" fmla="*/ 582 w 700"/>
              <a:gd name="T7" fmla="*/ 467 h 935"/>
              <a:gd name="T8" fmla="*/ 292 w 700"/>
              <a:gd name="T9" fmla="*/ 759 h 935"/>
              <a:gd name="T10" fmla="*/ 699 w 700"/>
              <a:gd name="T11" fmla="*/ 759 h 935"/>
              <a:gd name="T12" fmla="*/ 699 w 700"/>
              <a:gd name="T13" fmla="*/ 934 h 935"/>
              <a:gd name="T14" fmla="*/ 0 w 700"/>
              <a:gd name="T15" fmla="*/ 934 h 935"/>
              <a:gd name="T16" fmla="*/ 0 w 700"/>
              <a:gd name="T17" fmla="*/ 817 h 935"/>
              <a:gd name="T18" fmla="*/ 380 w 700"/>
              <a:gd name="T19" fmla="*/ 467 h 935"/>
              <a:gd name="T20" fmla="*/ 0 w 700"/>
              <a:gd name="T21" fmla="*/ 117 h 935"/>
              <a:gd name="T22" fmla="*/ 0 w 700"/>
              <a:gd name="T23" fmla="*/ 0 h 935"/>
              <a:gd name="T24" fmla="*/ 699 w 700"/>
              <a:gd name="T25" fmla="*/ 0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0" h="935">
                <a:moveTo>
                  <a:pt x="699" y="0"/>
                </a:moveTo>
                <a:lnTo>
                  <a:pt x="699" y="174"/>
                </a:lnTo>
                <a:lnTo>
                  <a:pt x="292" y="174"/>
                </a:lnTo>
                <a:lnTo>
                  <a:pt x="582" y="467"/>
                </a:lnTo>
                <a:lnTo>
                  <a:pt x="292" y="759"/>
                </a:lnTo>
                <a:lnTo>
                  <a:pt x="699" y="759"/>
                </a:lnTo>
                <a:lnTo>
                  <a:pt x="699" y="934"/>
                </a:lnTo>
                <a:lnTo>
                  <a:pt x="0" y="934"/>
                </a:lnTo>
                <a:lnTo>
                  <a:pt x="0" y="817"/>
                </a:lnTo>
                <a:lnTo>
                  <a:pt x="380" y="467"/>
                </a:lnTo>
                <a:lnTo>
                  <a:pt x="0" y="117"/>
                </a:lnTo>
                <a:lnTo>
                  <a:pt x="0" y="0"/>
                </a:lnTo>
                <a:lnTo>
                  <a:pt x="699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1" name="Freeform 120"/>
          <p:cNvSpPr>
            <a:spLocks noChangeArrowheads="1"/>
          </p:cNvSpPr>
          <p:nvPr/>
        </p:nvSpPr>
        <p:spPr bwMode="auto">
          <a:xfrm>
            <a:off x="8637589" y="4149725"/>
            <a:ext cx="293687" cy="293688"/>
          </a:xfrm>
          <a:custGeom>
            <a:avLst/>
            <a:gdLst>
              <a:gd name="T0" fmla="*/ 524 w 815"/>
              <a:gd name="T1" fmla="*/ 0 h 815"/>
              <a:gd name="T2" fmla="*/ 814 w 815"/>
              <a:gd name="T3" fmla="*/ 0 h 815"/>
              <a:gd name="T4" fmla="*/ 814 w 815"/>
              <a:gd name="T5" fmla="*/ 289 h 815"/>
              <a:gd name="T6" fmla="*/ 699 w 815"/>
              <a:gd name="T7" fmla="*/ 289 h 815"/>
              <a:gd name="T8" fmla="*/ 699 w 815"/>
              <a:gd name="T9" fmla="*/ 114 h 815"/>
              <a:gd name="T10" fmla="*/ 524 w 815"/>
              <a:gd name="T11" fmla="*/ 114 h 815"/>
              <a:gd name="T12" fmla="*/ 524 w 815"/>
              <a:gd name="T13" fmla="*/ 0 h 815"/>
              <a:gd name="T14" fmla="*/ 699 w 815"/>
              <a:gd name="T15" fmla="*/ 699 h 815"/>
              <a:gd name="T16" fmla="*/ 699 w 815"/>
              <a:gd name="T17" fmla="*/ 524 h 815"/>
              <a:gd name="T18" fmla="*/ 814 w 815"/>
              <a:gd name="T19" fmla="*/ 524 h 815"/>
              <a:gd name="T20" fmla="*/ 814 w 815"/>
              <a:gd name="T21" fmla="*/ 814 h 815"/>
              <a:gd name="T22" fmla="*/ 524 w 815"/>
              <a:gd name="T23" fmla="*/ 814 h 815"/>
              <a:gd name="T24" fmla="*/ 524 w 815"/>
              <a:gd name="T25" fmla="*/ 699 h 815"/>
              <a:gd name="T26" fmla="*/ 699 w 815"/>
              <a:gd name="T27" fmla="*/ 699 h 815"/>
              <a:gd name="T28" fmla="*/ 0 w 815"/>
              <a:gd name="T29" fmla="*/ 289 h 815"/>
              <a:gd name="T30" fmla="*/ 0 w 815"/>
              <a:gd name="T31" fmla="*/ 0 h 815"/>
              <a:gd name="T32" fmla="*/ 289 w 815"/>
              <a:gd name="T33" fmla="*/ 0 h 815"/>
              <a:gd name="T34" fmla="*/ 289 w 815"/>
              <a:gd name="T35" fmla="*/ 114 h 815"/>
              <a:gd name="T36" fmla="*/ 114 w 815"/>
              <a:gd name="T37" fmla="*/ 114 h 815"/>
              <a:gd name="T38" fmla="*/ 114 w 815"/>
              <a:gd name="T39" fmla="*/ 289 h 815"/>
              <a:gd name="T40" fmla="*/ 0 w 815"/>
              <a:gd name="T41" fmla="*/ 289 h 815"/>
              <a:gd name="T42" fmla="*/ 114 w 815"/>
              <a:gd name="T43" fmla="*/ 524 h 815"/>
              <a:gd name="T44" fmla="*/ 114 w 815"/>
              <a:gd name="T45" fmla="*/ 699 h 815"/>
              <a:gd name="T46" fmla="*/ 289 w 815"/>
              <a:gd name="T47" fmla="*/ 699 h 815"/>
              <a:gd name="T48" fmla="*/ 289 w 815"/>
              <a:gd name="T49" fmla="*/ 814 h 815"/>
              <a:gd name="T50" fmla="*/ 0 w 815"/>
              <a:gd name="T51" fmla="*/ 814 h 815"/>
              <a:gd name="T52" fmla="*/ 0 w 815"/>
              <a:gd name="T53" fmla="*/ 524 h 815"/>
              <a:gd name="T54" fmla="*/ 114 w 815"/>
              <a:gd name="T55" fmla="*/ 524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15" h="815">
                <a:moveTo>
                  <a:pt x="524" y="0"/>
                </a:moveTo>
                <a:lnTo>
                  <a:pt x="814" y="0"/>
                </a:lnTo>
                <a:lnTo>
                  <a:pt x="814" y="289"/>
                </a:lnTo>
                <a:lnTo>
                  <a:pt x="699" y="289"/>
                </a:lnTo>
                <a:lnTo>
                  <a:pt x="699" y="114"/>
                </a:lnTo>
                <a:lnTo>
                  <a:pt x="524" y="114"/>
                </a:lnTo>
                <a:lnTo>
                  <a:pt x="524" y="0"/>
                </a:lnTo>
                <a:close/>
                <a:moveTo>
                  <a:pt x="699" y="699"/>
                </a:moveTo>
                <a:lnTo>
                  <a:pt x="699" y="524"/>
                </a:lnTo>
                <a:lnTo>
                  <a:pt x="814" y="524"/>
                </a:lnTo>
                <a:lnTo>
                  <a:pt x="814" y="814"/>
                </a:lnTo>
                <a:lnTo>
                  <a:pt x="524" y="814"/>
                </a:lnTo>
                <a:lnTo>
                  <a:pt x="524" y="699"/>
                </a:lnTo>
                <a:lnTo>
                  <a:pt x="699" y="699"/>
                </a:lnTo>
                <a:close/>
                <a:moveTo>
                  <a:pt x="0" y="289"/>
                </a:moveTo>
                <a:lnTo>
                  <a:pt x="0" y="0"/>
                </a:lnTo>
                <a:lnTo>
                  <a:pt x="289" y="0"/>
                </a:lnTo>
                <a:lnTo>
                  <a:pt x="289" y="114"/>
                </a:lnTo>
                <a:lnTo>
                  <a:pt x="114" y="114"/>
                </a:lnTo>
                <a:lnTo>
                  <a:pt x="114" y="289"/>
                </a:lnTo>
                <a:lnTo>
                  <a:pt x="0" y="289"/>
                </a:lnTo>
                <a:close/>
                <a:moveTo>
                  <a:pt x="114" y="524"/>
                </a:moveTo>
                <a:lnTo>
                  <a:pt x="114" y="699"/>
                </a:lnTo>
                <a:lnTo>
                  <a:pt x="289" y="699"/>
                </a:lnTo>
                <a:lnTo>
                  <a:pt x="289" y="814"/>
                </a:lnTo>
                <a:lnTo>
                  <a:pt x="0" y="814"/>
                </a:lnTo>
                <a:lnTo>
                  <a:pt x="0" y="524"/>
                </a:lnTo>
                <a:lnTo>
                  <a:pt x="114" y="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2" name="Freeform 121"/>
          <p:cNvSpPr>
            <a:spLocks noChangeArrowheads="1"/>
          </p:cNvSpPr>
          <p:nvPr/>
        </p:nvSpPr>
        <p:spPr bwMode="auto">
          <a:xfrm>
            <a:off x="9717089" y="4149725"/>
            <a:ext cx="293687" cy="293688"/>
          </a:xfrm>
          <a:custGeom>
            <a:avLst/>
            <a:gdLst>
              <a:gd name="T0" fmla="*/ 639 w 815"/>
              <a:gd name="T1" fmla="*/ 175 h 815"/>
              <a:gd name="T2" fmla="*/ 814 w 815"/>
              <a:gd name="T3" fmla="*/ 175 h 815"/>
              <a:gd name="T4" fmla="*/ 814 w 815"/>
              <a:gd name="T5" fmla="*/ 289 h 815"/>
              <a:gd name="T6" fmla="*/ 524 w 815"/>
              <a:gd name="T7" fmla="*/ 289 h 815"/>
              <a:gd name="T8" fmla="*/ 524 w 815"/>
              <a:gd name="T9" fmla="*/ 0 h 815"/>
              <a:gd name="T10" fmla="*/ 639 w 815"/>
              <a:gd name="T11" fmla="*/ 0 h 815"/>
              <a:gd name="T12" fmla="*/ 639 w 815"/>
              <a:gd name="T13" fmla="*/ 175 h 815"/>
              <a:gd name="T14" fmla="*/ 524 w 815"/>
              <a:gd name="T15" fmla="*/ 814 h 815"/>
              <a:gd name="T16" fmla="*/ 524 w 815"/>
              <a:gd name="T17" fmla="*/ 524 h 815"/>
              <a:gd name="T18" fmla="*/ 814 w 815"/>
              <a:gd name="T19" fmla="*/ 524 h 815"/>
              <a:gd name="T20" fmla="*/ 814 w 815"/>
              <a:gd name="T21" fmla="*/ 639 h 815"/>
              <a:gd name="T22" fmla="*/ 639 w 815"/>
              <a:gd name="T23" fmla="*/ 639 h 815"/>
              <a:gd name="T24" fmla="*/ 639 w 815"/>
              <a:gd name="T25" fmla="*/ 814 h 815"/>
              <a:gd name="T26" fmla="*/ 524 w 815"/>
              <a:gd name="T27" fmla="*/ 814 h 815"/>
              <a:gd name="T28" fmla="*/ 175 w 815"/>
              <a:gd name="T29" fmla="*/ 175 h 815"/>
              <a:gd name="T30" fmla="*/ 175 w 815"/>
              <a:gd name="T31" fmla="*/ 0 h 815"/>
              <a:gd name="T32" fmla="*/ 289 w 815"/>
              <a:gd name="T33" fmla="*/ 0 h 815"/>
              <a:gd name="T34" fmla="*/ 289 w 815"/>
              <a:gd name="T35" fmla="*/ 289 h 815"/>
              <a:gd name="T36" fmla="*/ 0 w 815"/>
              <a:gd name="T37" fmla="*/ 289 h 815"/>
              <a:gd name="T38" fmla="*/ 0 w 815"/>
              <a:gd name="T39" fmla="*/ 175 h 815"/>
              <a:gd name="T40" fmla="*/ 175 w 815"/>
              <a:gd name="T41" fmla="*/ 175 h 815"/>
              <a:gd name="T42" fmla="*/ 0 w 815"/>
              <a:gd name="T43" fmla="*/ 639 h 815"/>
              <a:gd name="T44" fmla="*/ 0 w 815"/>
              <a:gd name="T45" fmla="*/ 524 h 815"/>
              <a:gd name="T46" fmla="*/ 289 w 815"/>
              <a:gd name="T47" fmla="*/ 524 h 815"/>
              <a:gd name="T48" fmla="*/ 289 w 815"/>
              <a:gd name="T49" fmla="*/ 814 h 815"/>
              <a:gd name="T50" fmla="*/ 175 w 815"/>
              <a:gd name="T51" fmla="*/ 814 h 815"/>
              <a:gd name="T52" fmla="*/ 175 w 815"/>
              <a:gd name="T53" fmla="*/ 639 h 815"/>
              <a:gd name="T54" fmla="*/ 0 w 815"/>
              <a:gd name="T55" fmla="*/ 639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15" h="815">
                <a:moveTo>
                  <a:pt x="639" y="175"/>
                </a:moveTo>
                <a:lnTo>
                  <a:pt x="814" y="175"/>
                </a:lnTo>
                <a:lnTo>
                  <a:pt x="814" y="289"/>
                </a:lnTo>
                <a:lnTo>
                  <a:pt x="524" y="289"/>
                </a:lnTo>
                <a:lnTo>
                  <a:pt x="524" y="0"/>
                </a:lnTo>
                <a:lnTo>
                  <a:pt x="639" y="0"/>
                </a:lnTo>
                <a:lnTo>
                  <a:pt x="639" y="175"/>
                </a:lnTo>
                <a:close/>
                <a:moveTo>
                  <a:pt x="524" y="814"/>
                </a:moveTo>
                <a:lnTo>
                  <a:pt x="524" y="524"/>
                </a:lnTo>
                <a:lnTo>
                  <a:pt x="814" y="524"/>
                </a:lnTo>
                <a:lnTo>
                  <a:pt x="814" y="639"/>
                </a:lnTo>
                <a:lnTo>
                  <a:pt x="639" y="639"/>
                </a:lnTo>
                <a:lnTo>
                  <a:pt x="639" y="814"/>
                </a:lnTo>
                <a:lnTo>
                  <a:pt x="524" y="814"/>
                </a:lnTo>
                <a:close/>
                <a:moveTo>
                  <a:pt x="175" y="175"/>
                </a:moveTo>
                <a:lnTo>
                  <a:pt x="175" y="0"/>
                </a:lnTo>
                <a:lnTo>
                  <a:pt x="289" y="0"/>
                </a:lnTo>
                <a:lnTo>
                  <a:pt x="289" y="289"/>
                </a:lnTo>
                <a:lnTo>
                  <a:pt x="0" y="289"/>
                </a:lnTo>
                <a:lnTo>
                  <a:pt x="0" y="175"/>
                </a:lnTo>
                <a:lnTo>
                  <a:pt x="175" y="175"/>
                </a:lnTo>
                <a:close/>
                <a:moveTo>
                  <a:pt x="0" y="639"/>
                </a:moveTo>
                <a:lnTo>
                  <a:pt x="0" y="524"/>
                </a:lnTo>
                <a:lnTo>
                  <a:pt x="289" y="524"/>
                </a:lnTo>
                <a:lnTo>
                  <a:pt x="289" y="814"/>
                </a:lnTo>
                <a:lnTo>
                  <a:pt x="175" y="814"/>
                </a:lnTo>
                <a:lnTo>
                  <a:pt x="175" y="639"/>
                </a:lnTo>
                <a:lnTo>
                  <a:pt x="0" y="63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3" name="Freeform 122"/>
          <p:cNvSpPr>
            <a:spLocks noChangeArrowheads="1"/>
          </p:cNvSpPr>
          <p:nvPr/>
        </p:nvSpPr>
        <p:spPr bwMode="auto">
          <a:xfrm>
            <a:off x="10755314" y="4106864"/>
            <a:ext cx="377825" cy="377825"/>
          </a:xfrm>
          <a:custGeom>
            <a:avLst/>
            <a:gdLst>
              <a:gd name="T0" fmla="*/ 0 w 1051"/>
              <a:gd name="T1" fmla="*/ 932 h 1051"/>
              <a:gd name="T2" fmla="*/ 935 w 1051"/>
              <a:gd name="T3" fmla="*/ 932 h 1051"/>
              <a:gd name="T4" fmla="*/ 935 w 1051"/>
              <a:gd name="T5" fmla="*/ 1050 h 1051"/>
              <a:gd name="T6" fmla="*/ 0 w 1051"/>
              <a:gd name="T7" fmla="*/ 1050 h 1051"/>
              <a:gd name="T8" fmla="*/ 0 w 1051"/>
              <a:gd name="T9" fmla="*/ 932 h 1051"/>
              <a:gd name="T10" fmla="*/ 935 w 1051"/>
              <a:gd name="T11" fmla="*/ 293 h 1051"/>
              <a:gd name="T12" fmla="*/ 935 w 1051"/>
              <a:gd name="T13" fmla="*/ 118 h 1051"/>
              <a:gd name="T14" fmla="*/ 817 w 1051"/>
              <a:gd name="T15" fmla="*/ 118 h 1051"/>
              <a:gd name="T16" fmla="*/ 817 w 1051"/>
              <a:gd name="T17" fmla="*/ 293 h 1051"/>
              <a:gd name="T18" fmla="*/ 935 w 1051"/>
              <a:gd name="T19" fmla="*/ 293 h 1051"/>
              <a:gd name="T20" fmla="*/ 935 w 1051"/>
              <a:gd name="T21" fmla="*/ 0 h 1051"/>
              <a:gd name="T22" fmla="*/ 1050 w 1051"/>
              <a:gd name="T23" fmla="*/ 118 h 1051"/>
              <a:gd name="T24" fmla="*/ 1050 w 1051"/>
              <a:gd name="T25" fmla="*/ 293 h 1051"/>
              <a:gd name="T26" fmla="*/ 935 w 1051"/>
              <a:gd name="T27" fmla="*/ 407 h 1051"/>
              <a:gd name="T28" fmla="*/ 817 w 1051"/>
              <a:gd name="T29" fmla="*/ 407 h 1051"/>
              <a:gd name="T30" fmla="*/ 817 w 1051"/>
              <a:gd name="T31" fmla="*/ 582 h 1051"/>
              <a:gd name="T32" fmla="*/ 585 w 1051"/>
              <a:gd name="T33" fmla="*/ 817 h 1051"/>
              <a:gd name="T34" fmla="*/ 235 w 1051"/>
              <a:gd name="T35" fmla="*/ 817 h 1051"/>
              <a:gd name="T36" fmla="*/ 0 w 1051"/>
              <a:gd name="T37" fmla="*/ 582 h 1051"/>
              <a:gd name="T38" fmla="*/ 0 w 1051"/>
              <a:gd name="T39" fmla="*/ 0 h 1051"/>
              <a:gd name="T40" fmla="*/ 935 w 1051"/>
              <a:gd name="T41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51" h="1051">
                <a:moveTo>
                  <a:pt x="0" y="932"/>
                </a:moveTo>
                <a:lnTo>
                  <a:pt x="935" y="932"/>
                </a:lnTo>
                <a:lnTo>
                  <a:pt x="935" y="1050"/>
                </a:lnTo>
                <a:lnTo>
                  <a:pt x="0" y="1050"/>
                </a:lnTo>
                <a:lnTo>
                  <a:pt x="0" y="932"/>
                </a:lnTo>
                <a:close/>
                <a:moveTo>
                  <a:pt x="935" y="293"/>
                </a:moveTo>
                <a:lnTo>
                  <a:pt x="935" y="118"/>
                </a:lnTo>
                <a:lnTo>
                  <a:pt x="817" y="118"/>
                </a:lnTo>
                <a:lnTo>
                  <a:pt x="817" y="293"/>
                </a:lnTo>
                <a:lnTo>
                  <a:pt x="935" y="293"/>
                </a:lnTo>
                <a:close/>
                <a:moveTo>
                  <a:pt x="935" y="0"/>
                </a:moveTo>
                <a:cubicBezTo>
                  <a:pt x="1001" y="0"/>
                  <a:pt x="1050" y="52"/>
                  <a:pt x="1050" y="118"/>
                </a:cubicBezTo>
                <a:lnTo>
                  <a:pt x="1050" y="293"/>
                </a:lnTo>
                <a:cubicBezTo>
                  <a:pt x="1050" y="355"/>
                  <a:pt x="1001" y="407"/>
                  <a:pt x="935" y="407"/>
                </a:cubicBezTo>
                <a:lnTo>
                  <a:pt x="817" y="407"/>
                </a:lnTo>
                <a:lnTo>
                  <a:pt x="817" y="582"/>
                </a:lnTo>
                <a:cubicBezTo>
                  <a:pt x="817" y="711"/>
                  <a:pt x="714" y="817"/>
                  <a:pt x="585" y="817"/>
                </a:cubicBezTo>
                <a:lnTo>
                  <a:pt x="235" y="817"/>
                </a:lnTo>
                <a:cubicBezTo>
                  <a:pt x="107" y="817"/>
                  <a:pt x="0" y="711"/>
                  <a:pt x="0" y="582"/>
                </a:cubicBezTo>
                <a:lnTo>
                  <a:pt x="0" y="0"/>
                </a:lnTo>
                <a:lnTo>
                  <a:pt x="93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4" name="Freeform 123"/>
          <p:cNvSpPr>
            <a:spLocks noChangeArrowheads="1"/>
          </p:cNvSpPr>
          <p:nvPr/>
        </p:nvSpPr>
        <p:spPr bwMode="auto">
          <a:xfrm>
            <a:off x="1058864" y="5100638"/>
            <a:ext cx="293687" cy="127000"/>
          </a:xfrm>
          <a:custGeom>
            <a:avLst/>
            <a:gdLst>
              <a:gd name="T0" fmla="*/ 815 w 816"/>
              <a:gd name="T1" fmla="*/ 88 h 351"/>
              <a:gd name="T2" fmla="*/ 640 w 816"/>
              <a:gd name="T3" fmla="*/ 88 h 351"/>
              <a:gd name="T4" fmla="*/ 640 w 816"/>
              <a:gd name="T5" fmla="*/ 145 h 351"/>
              <a:gd name="T6" fmla="*/ 757 w 816"/>
              <a:gd name="T7" fmla="*/ 145 h 351"/>
              <a:gd name="T8" fmla="*/ 757 w 816"/>
              <a:gd name="T9" fmla="*/ 233 h 351"/>
              <a:gd name="T10" fmla="*/ 640 w 816"/>
              <a:gd name="T11" fmla="*/ 233 h 351"/>
              <a:gd name="T12" fmla="*/ 640 w 816"/>
              <a:gd name="T13" fmla="*/ 350 h 351"/>
              <a:gd name="T14" fmla="*/ 552 w 816"/>
              <a:gd name="T15" fmla="*/ 350 h 351"/>
              <a:gd name="T16" fmla="*/ 552 w 816"/>
              <a:gd name="T17" fmla="*/ 0 h 351"/>
              <a:gd name="T18" fmla="*/ 815 w 816"/>
              <a:gd name="T19" fmla="*/ 0 h 351"/>
              <a:gd name="T20" fmla="*/ 815 w 816"/>
              <a:gd name="T21" fmla="*/ 88 h 351"/>
              <a:gd name="T22" fmla="*/ 233 w 816"/>
              <a:gd name="T23" fmla="*/ 0 h 351"/>
              <a:gd name="T24" fmla="*/ 290 w 816"/>
              <a:gd name="T25" fmla="*/ 58 h 351"/>
              <a:gd name="T26" fmla="*/ 290 w 816"/>
              <a:gd name="T27" fmla="*/ 88 h 351"/>
              <a:gd name="T28" fmla="*/ 88 w 816"/>
              <a:gd name="T29" fmla="*/ 88 h 351"/>
              <a:gd name="T30" fmla="*/ 88 w 816"/>
              <a:gd name="T31" fmla="*/ 263 h 351"/>
              <a:gd name="T32" fmla="*/ 203 w 816"/>
              <a:gd name="T33" fmla="*/ 263 h 351"/>
              <a:gd name="T34" fmla="*/ 203 w 816"/>
              <a:gd name="T35" fmla="*/ 175 h 351"/>
              <a:gd name="T36" fmla="*/ 290 w 816"/>
              <a:gd name="T37" fmla="*/ 175 h 351"/>
              <a:gd name="T38" fmla="*/ 290 w 816"/>
              <a:gd name="T39" fmla="*/ 293 h 351"/>
              <a:gd name="T40" fmla="*/ 233 w 816"/>
              <a:gd name="T41" fmla="*/ 350 h 351"/>
              <a:gd name="T42" fmla="*/ 58 w 816"/>
              <a:gd name="T43" fmla="*/ 350 h 351"/>
              <a:gd name="T44" fmla="*/ 0 w 816"/>
              <a:gd name="T45" fmla="*/ 293 h 351"/>
              <a:gd name="T46" fmla="*/ 0 w 816"/>
              <a:gd name="T47" fmla="*/ 58 h 351"/>
              <a:gd name="T48" fmla="*/ 58 w 816"/>
              <a:gd name="T49" fmla="*/ 0 h 351"/>
              <a:gd name="T50" fmla="*/ 233 w 816"/>
              <a:gd name="T51" fmla="*/ 0 h 351"/>
              <a:gd name="T52" fmla="*/ 377 w 816"/>
              <a:gd name="T53" fmla="*/ 0 h 351"/>
              <a:gd name="T54" fmla="*/ 465 w 816"/>
              <a:gd name="T55" fmla="*/ 0 h 351"/>
              <a:gd name="T56" fmla="*/ 465 w 816"/>
              <a:gd name="T57" fmla="*/ 350 h 351"/>
              <a:gd name="T58" fmla="*/ 377 w 816"/>
              <a:gd name="T59" fmla="*/ 350 h 351"/>
              <a:gd name="T60" fmla="*/ 377 w 816"/>
              <a:gd name="T61" fmla="*/ 0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816" h="351">
                <a:moveTo>
                  <a:pt x="815" y="88"/>
                </a:moveTo>
                <a:lnTo>
                  <a:pt x="640" y="88"/>
                </a:lnTo>
                <a:lnTo>
                  <a:pt x="640" y="145"/>
                </a:lnTo>
                <a:lnTo>
                  <a:pt x="757" y="145"/>
                </a:lnTo>
                <a:lnTo>
                  <a:pt x="757" y="233"/>
                </a:lnTo>
                <a:lnTo>
                  <a:pt x="640" y="233"/>
                </a:lnTo>
                <a:lnTo>
                  <a:pt x="640" y="350"/>
                </a:lnTo>
                <a:lnTo>
                  <a:pt x="552" y="350"/>
                </a:lnTo>
                <a:lnTo>
                  <a:pt x="552" y="0"/>
                </a:lnTo>
                <a:lnTo>
                  <a:pt x="815" y="0"/>
                </a:lnTo>
                <a:lnTo>
                  <a:pt x="815" y="88"/>
                </a:lnTo>
                <a:close/>
                <a:moveTo>
                  <a:pt x="233" y="0"/>
                </a:moveTo>
                <a:cubicBezTo>
                  <a:pt x="268" y="0"/>
                  <a:pt x="290" y="28"/>
                  <a:pt x="290" y="58"/>
                </a:cubicBezTo>
                <a:lnTo>
                  <a:pt x="290" y="88"/>
                </a:lnTo>
                <a:lnTo>
                  <a:pt x="88" y="88"/>
                </a:lnTo>
                <a:lnTo>
                  <a:pt x="88" y="263"/>
                </a:lnTo>
                <a:lnTo>
                  <a:pt x="203" y="263"/>
                </a:lnTo>
                <a:lnTo>
                  <a:pt x="203" y="175"/>
                </a:lnTo>
                <a:lnTo>
                  <a:pt x="290" y="175"/>
                </a:lnTo>
                <a:lnTo>
                  <a:pt x="290" y="293"/>
                </a:lnTo>
                <a:cubicBezTo>
                  <a:pt x="290" y="323"/>
                  <a:pt x="268" y="350"/>
                  <a:pt x="233" y="350"/>
                </a:cubicBezTo>
                <a:lnTo>
                  <a:pt x="58" y="350"/>
                </a:lnTo>
                <a:cubicBezTo>
                  <a:pt x="22" y="350"/>
                  <a:pt x="0" y="323"/>
                  <a:pt x="0" y="293"/>
                </a:cubicBezTo>
                <a:lnTo>
                  <a:pt x="0" y="58"/>
                </a:lnTo>
                <a:cubicBezTo>
                  <a:pt x="0" y="28"/>
                  <a:pt x="22" y="0"/>
                  <a:pt x="58" y="0"/>
                </a:cubicBezTo>
                <a:lnTo>
                  <a:pt x="233" y="0"/>
                </a:lnTo>
                <a:close/>
                <a:moveTo>
                  <a:pt x="377" y="0"/>
                </a:moveTo>
                <a:lnTo>
                  <a:pt x="465" y="0"/>
                </a:lnTo>
                <a:lnTo>
                  <a:pt x="465" y="350"/>
                </a:lnTo>
                <a:lnTo>
                  <a:pt x="377" y="350"/>
                </a:lnTo>
                <a:lnTo>
                  <a:pt x="37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5" name="Freeform 124"/>
          <p:cNvSpPr>
            <a:spLocks noChangeArrowheads="1"/>
          </p:cNvSpPr>
          <p:nvPr/>
        </p:nvSpPr>
        <p:spPr bwMode="auto">
          <a:xfrm>
            <a:off x="2070100" y="4953000"/>
            <a:ext cx="419100" cy="419100"/>
          </a:xfrm>
          <a:custGeom>
            <a:avLst/>
            <a:gdLst>
              <a:gd name="T0" fmla="*/ 814 w 1165"/>
              <a:gd name="T1" fmla="*/ 902 h 1165"/>
              <a:gd name="T2" fmla="*/ 962 w 1165"/>
              <a:gd name="T3" fmla="*/ 757 h 1165"/>
              <a:gd name="T4" fmla="*/ 814 w 1165"/>
              <a:gd name="T5" fmla="*/ 612 h 1165"/>
              <a:gd name="T6" fmla="*/ 669 w 1165"/>
              <a:gd name="T7" fmla="*/ 757 h 1165"/>
              <a:gd name="T8" fmla="*/ 814 w 1165"/>
              <a:gd name="T9" fmla="*/ 902 h 1165"/>
              <a:gd name="T10" fmla="*/ 437 w 1165"/>
              <a:gd name="T11" fmla="*/ 350 h 1165"/>
              <a:gd name="T12" fmla="*/ 582 w 1165"/>
              <a:gd name="T13" fmla="*/ 495 h 1165"/>
              <a:gd name="T14" fmla="*/ 727 w 1165"/>
              <a:gd name="T15" fmla="*/ 350 h 1165"/>
              <a:gd name="T16" fmla="*/ 582 w 1165"/>
              <a:gd name="T17" fmla="*/ 202 h 1165"/>
              <a:gd name="T18" fmla="*/ 437 w 1165"/>
              <a:gd name="T19" fmla="*/ 350 h 1165"/>
              <a:gd name="T20" fmla="*/ 350 w 1165"/>
              <a:gd name="T21" fmla="*/ 902 h 1165"/>
              <a:gd name="T22" fmla="*/ 494 w 1165"/>
              <a:gd name="T23" fmla="*/ 757 h 1165"/>
              <a:gd name="T24" fmla="*/ 350 w 1165"/>
              <a:gd name="T25" fmla="*/ 612 h 1165"/>
              <a:gd name="T26" fmla="*/ 202 w 1165"/>
              <a:gd name="T27" fmla="*/ 757 h 1165"/>
              <a:gd name="T28" fmla="*/ 350 w 1165"/>
              <a:gd name="T29" fmla="*/ 902 h 1165"/>
              <a:gd name="T30" fmla="*/ 582 w 1165"/>
              <a:gd name="T31" fmla="*/ 0 h 1165"/>
              <a:gd name="T32" fmla="*/ 1164 w 1165"/>
              <a:gd name="T33" fmla="*/ 582 h 1165"/>
              <a:gd name="T34" fmla="*/ 582 w 1165"/>
              <a:gd name="T35" fmla="*/ 1164 h 1165"/>
              <a:gd name="T36" fmla="*/ 0 w 1165"/>
              <a:gd name="T37" fmla="*/ 582 h 1165"/>
              <a:gd name="T38" fmla="*/ 582 w 1165"/>
              <a:gd name="T3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65" h="1165">
                <a:moveTo>
                  <a:pt x="814" y="902"/>
                </a:moveTo>
                <a:cubicBezTo>
                  <a:pt x="893" y="902"/>
                  <a:pt x="962" y="836"/>
                  <a:pt x="962" y="757"/>
                </a:cubicBezTo>
                <a:cubicBezTo>
                  <a:pt x="962" y="678"/>
                  <a:pt x="893" y="612"/>
                  <a:pt x="814" y="612"/>
                </a:cubicBezTo>
                <a:cubicBezTo>
                  <a:pt x="735" y="612"/>
                  <a:pt x="669" y="678"/>
                  <a:pt x="669" y="757"/>
                </a:cubicBezTo>
                <a:cubicBezTo>
                  <a:pt x="669" y="836"/>
                  <a:pt x="735" y="902"/>
                  <a:pt x="814" y="902"/>
                </a:cubicBezTo>
                <a:close/>
                <a:moveTo>
                  <a:pt x="437" y="350"/>
                </a:moveTo>
                <a:cubicBezTo>
                  <a:pt x="437" y="429"/>
                  <a:pt x="503" y="495"/>
                  <a:pt x="582" y="495"/>
                </a:cubicBezTo>
                <a:cubicBezTo>
                  <a:pt x="661" y="495"/>
                  <a:pt x="727" y="429"/>
                  <a:pt x="727" y="350"/>
                </a:cubicBezTo>
                <a:cubicBezTo>
                  <a:pt x="727" y="271"/>
                  <a:pt x="661" y="202"/>
                  <a:pt x="582" y="202"/>
                </a:cubicBezTo>
                <a:cubicBezTo>
                  <a:pt x="503" y="202"/>
                  <a:pt x="437" y="271"/>
                  <a:pt x="437" y="350"/>
                </a:cubicBezTo>
                <a:close/>
                <a:moveTo>
                  <a:pt x="350" y="902"/>
                </a:moveTo>
                <a:cubicBezTo>
                  <a:pt x="429" y="902"/>
                  <a:pt x="494" y="836"/>
                  <a:pt x="494" y="757"/>
                </a:cubicBezTo>
                <a:cubicBezTo>
                  <a:pt x="494" y="678"/>
                  <a:pt x="429" y="612"/>
                  <a:pt x="350" y="612"/>
                </a:cubicBezTo>
                <a:cubicBezTo>
                  <a:pt x="270" y="612"/>
                  <a:pt x="202" y="678"/>
                  <a:pt x="202" y="757"/>
                </a:cubicBezTo>
                <a:cubicBezTo>
                  <a:pt x="202" y="836"/>
                  <a:pt x="270" y="902"/>
                  <a:pt x="350" y="902"/>
                </a:cubicBezTo>
                <a:close/>
                <a:moveTo>
                  <a:pt x="582" y="0"/>
                </a:moveTo>
                <a:cubicBezTo>
                  <a:pt x="904" y="0"/>
                  <a:pt x="1164" y="260"/>
                  <a:pt x="1164" y="582"/>
                </a:cubicBezTo>
                <a:cubicBezTo>
                  <a:pt x="1164" y="905"/>
                  <a:pt x="904" y="1164"/>
                  <a:pt x="582" y="1164"/>
                </a:cubicBezTo>
                <a:cubicBezTo>
                  <a:pt x="259" y="1164"/>
                  <a:pt x="0" y="905"/>
                  <a:pt x="0" y="582"/>
                </a:cubicBezTo>
                <a:cubicBezTo>
                  <a:pt x="0" y="260"/>
                  <a:pt x="259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6" name="Freeform 125"/>
          <p:cNvSpPr>
            <a:spLocks noChangeArrowheads="1"/>
          </p:cNvSpPr>
          <p:nvPr/>
        </p:nvSpPr>
        <p:spPr bwMode="auto">
          <a:xfrm>
            <a:off x="3103564" y="5027613"/>
            <a:ext cx="503237" cy="273050"/>
          </a:xfrm>
          <a:custGeom>
            <a:avLst/>
            <a:gdLst>
              <a:gd name="T0" fmla="*/ 757 w 1400"/>
              <a:gd name="T1" fmla="*/ 464 h 758"/>
              <a:gd name="T2" fmla="*/ 1107 w 1400"/>
              <a:gd name="T3" fmla="*/ 639 h 758"/>
              <a:gd name="T4" fmla="*/ 1107 w 1400"/>
              <a:gd name="T5" fmla="*/ 757 h 758"/>
              <a:gd name="T6" fmla="*/ 407 w 1400"/>
              <a:gd name="T7" fmla="*/ 757 h 758"/>
              <a:gd name="T8" fmla="*/ 407 w 1400"/>
              <a:gd name="T9" fmla="*/ 639 h 758"/>
              <a:gd name="T10" fmla="*/ 757 w 1400"/>
              <a:gd name="T11" fmla="*/ 464 h 758"/>
              <a:gd name="T12" fmla="*/ 1145 w 1400"/>
              <a:gd name="T13" fmla="*/ 475 h 758"/>
              <a:gd name="T14" fmla="*/ 1399 w 1400"/>
              <a:gd name="T15" fmla="*/ 639 h 758"/>
              <a:gd name="T16" fmla="*/ 1399 w 1400"/>
              <a:gd name="T17" fmla="*/ 757 h 758"/>
              <a:gd name="T18" fmla="*/ 1224 w 1400"/>
              <a:gd name="T19" fmla="*/ 757 h 758"/>
              <a:gd name="T20" fmla="*/ 1224 w 1400"/>
              <a:gd name="T21" fmla="*/ 639 h 758"/>
              <a:gd name="T22" fmla="*/ 1145 w 1400"/>
              <a:gd name="T23" fmla="*/ 475 h 758"/>
              <a:gd name="T24" fmla="*/ 757 w 1400"/>
              <a:gd name="T25" fmla="*/ 349 h 758"/>
              <a:gd name="T26" fmla="*/ 582 w 1400"/>
              <a:gd name="T27" fmla="*/ 175 h 758"/>
              <a:gd name="T28" fmla="*/ 757 w 1400"/>
              <a:gd name="T29" fmla="*/ 0 h 758"/>
              <a:gd name="T30" fmla="*/ 932 w 1400"/>
              <a:gd name="T31" fmla="*/ 175 h 758"/>
              <a:gd name="T32" fmla="*/ 757 w 1400"/>
              <a:gd name="T33" fmla="*/ 349 h 758"/>
              <a:gd name="T34" fmla="*/ 1049 w 1400"/>
              <a:gd name="T35" fmla="*/ 349 h 758"/>
              <a:gd name="T36" fmla="*/ 997 w 1400"/>
              <a:gd name="T37" fmla="*/ 341 h 758"/>
              <a:gd name="T38" fmla="*/ 1049 w 1400"/>
              <a:gd name="T39" fmla="*/ 175 h 758"/>
              <a:gd name="T40" fmla="*/ 997 w 1400"/>
              <a:gd name="T41" fmla="*/ 8 h 758"/>
              <a:gd name="T42" fmla="*/ 1049 w 1400"/>
              <a:gd name="T43" fmla="*/ 0 h 758"/>
              <a:gd name="T44" fmla="*/ 1224 w 1400"/>
              <a:gd name="T45" fmla="*/ 175 h 758"/>
              <a:gd name="T46" fmla="*/ 1049 w 1400"/>
              <a:gd name="T47" fmla="*/ 349 h 758"/>
              <a:gd name="T48" fmla="*/ 467 w 1400"/>
              <a:gd name="T49" fmla="*/ 289 h 758"/>
              <a:gd name="T50" fmla="*/ 467 w 1400"/>
              <a:gd name="T51" fmla="*/ 407 h 758"/>
              <a:gd name="T52" fmla="*/ 292 w 1400"/>
              <a:gd name="T53" fmla="*/ 407 h 758"/>
              <a:gd name="T54" fmla="*/ 292 w 1400"/>
              <a:gd name="T55" fmla="*/ 582 h 758"/>
              <a:gd name="T56" fmla="*/ 175 w 1400"/>
              <a:gd name="T57" fmla="*/ 582 h 758"/>
              <a:gd name="T58" fmla="*/ 175 w 1400"/>
              <a:gd name="T59" fmla="*/ 407 h 758"/>
              <a:gd name="T60" fmla="*/ 0 w 1400"/>
              <a:gd name="T61" fmla="*/ 407 h 758"/>
              <a:gd name="T62" fmla="*/ 0 w 1400"/>
              <a:gd name="T63" fmla="*/ 289 h 758"/>
              <a:gd name="T64" fmla="*/ 175 w 1400"/>
              <a:gd name="T65" fmla="*/ 289 h 758"/>
              <a:gd name="T66" fmla="*/ 175 w 1400"/>
              <a:gd name="T67" fmla="*/ 114 h 758"/>
              <a:gd name="T68" fmla="*/ 292 w 1400"/>
              <a:gd name="T69" fmla="*/ 114 h 758"/>
              <a:gd name="T70" fmla="*/ 292 w 1400"/>
              <a:gd name="T71" fmla="*/ 289 h 758"/>
              <a:gd name="T72" fmla="*/ 467 w 1400"/>
              <a:gd name="T73" fmla="*/ 28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400" h="758">
                <a:moveTo>
                  <a:pt x="757" y="464"/>
                </a:moveTo>
                <a:cubicBezTo>
                  <a:pt x="874" y="464"/>
                  <a:pt x="1107" y="522"/>
                  <a:pt x="1107" y="639"/>
                </a:cubicBezTo>
                <a:lnTo>
                  <a:pt x="1107" y="757"/>
                </a:lnTo>
                <a:lnTo>
                  <a:pt x="407" y="757"/>
                </a:lnTo>
                <a:lnTo>
                  <a:pt x="407" y="639"/>
                </a:lnTo>
                <a:cubicBezTo>
                  <a:pt x="407" y="522"/>
                  <a:pt x="639" y="464"/>
                  <a:pt x="757" y="464"/>
                </a:cubicBezTo>
                <a:close/>
                <a:moveTo>
                  <a:pt x="1145" y="475"/>
                </a:moveTo>
                <a:cubicBezTo>
                  <a:pt x="1262" y="494"/>
                  <a:pt x="1399" y="549"/>
                  <a:pt x="1399" y="639"/>
                </a:cubicBezTo>
                <a:lnTo>
                  <a:pt x="1399" y="757"/>
                </a:lnTo>
                <a:lnTo>
                  <a:pt x="1224" y="757"/>
                </a:lnTo>
                <a:lnTo>
                  <a:pt x="1224" y="639"/>
                </a:lnTo>
                <a:cubicBezTo>
                  <a:pt x="1224" y="571"/>
                  <a:pt x="1194" y="519"/>
                  <a:pt x="1145" y="475"/>
                </a:cubicBezTo>
                <a:close/>
                <a:moveTo>
                  <a:pt x="757" y="349"/>
                </a:moveTo>
                <a:cubicBezTo>
                  <a:pt x="661" y="349"/>
                  <a:pt x="582" y="270"/>
                  <a:pt x="582" y="175"/>
                </a:cubicBezTo>
                <a:cubicBezTo>
                  <a:pt x="582" y="79"/>
                  <a:pt x="661" y="0"/>
                  <a:pt x="757" y="0"/>
                </a:cubicBezTo>
                <a:cubicBezTo>
                  <a:pt x="852" y="0"/>
                  <a:pt x="932" y="79"/>
                  <a:pt x="932" y="175"/>
                </a:cubicBezTo>
                <a:cubicBezTo>
                  <a:pt x="932" y="270"/>
                  <a:pt x="852" y="349"/>
                  <a:pt x="757" y="349"/>
                </a:cubicBezTo>
                <a:close/>
                <a:moveTo>
                  <a:pt x="1049" y="349"/>
                </a:moveTo>
                <a:cubicBezTo>
                  <a:pt x="1030" y="349"/>
                  <a:pt x="1014" y="347"/>
                  <a:pt x="997" y="341"/>
                </a:cubicBezTo>
                <a:cubicBezTo>
                  <a:pt x="1030" y="295"/>
                  <a:pt x="1049" y="238"/>
                  <a:pt x="1049" y="175"/>
                </a:cubicBezTo>
                <a:cubicBezTo>
                  <a:pt x="1049" y="113"/>
                  <a:pt x="1030" y="54"/>
                  <a:pt x="997" y="8"/>
                </a:cubicBezTo>
                <a:cubicBezTo>
                  <a:pt x="1014" y="2"/>
                  <a:pt x="1030" y="0"/>
                  <a:pt x="1049" y="0"/>
                </a:cubicBezTo>
                <a:cubicBezTo>
                  <a:pt x="1145" y="0"/>
                  <a:pt x="1224" y="79"/>
                  <a:pt x="1224" y="175"/>
                </a:cubicBezTo>
                <a:cubicBezTo>
                  <a:pt x="1224" y="270"/>
                  <a:pt x="1145" y="349"/>
                  <a:pt x="1049" y="349"/>
                </a:cubicBezTo>
                <a:close/>
                <a:moveTo>
                  <a:pt x="467" y="289"/>
                </a:moveTo>
                <a:lnTo>
                  <a:pt x="467" y="407"/>
                </a:lnTo>
                <a:lnTo>
                  <a:pt x="292" y="407"/>
                </a:lnTo>
                <a:lnTo>
                  <a:pt x="292" y="582"/>
                </a:lnTo>
                <a:lnTo>
                  <a:pt x="175" y="582"/>
                </a:lnTo>
                <a:lnTo>
                  <a:pt x="175" y="407"/>
                </a:lnTo>
                <a:lnTo>
                  <a:pt x="0" y="407"/>
                </a:lnTo>
                <a:lnTo>
                  <a:pt x="0" y="289"/>
                </a:lnTo>
                <a:lnTo>
                  <a:pt x="175" y="289"/>
                </a:lnTo>
                <a:lnTo>
                  <a:pt x="175" y="114"/>
                </a:lnTo>
                <a:lnTo>
                  <a:pt x="292" y="114"/>
                </a:lnTo>
                <a:lnTo>
                  <a:pt x="292" y="289"/>
                </a:lnTo>
                <a:lnTo>
                  <a:pt x="467" y="2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7" name="Freeform 126"/>
          <p:cNvSpPr>
            <a:spLocks noChangeArrowheads="1"/>
          </p:cNvSpPr>
          <p:nvPr/>
        </p:nvSpPr>
        <p:spPr bwMode="auto">
          <a:xfrm>
            <a:off x="4221163" y="4953000"/>
            <a:ext cx="419100" cy="419100"/>
          </a:xfrm>
          <a:custGeom>
            <a:avLst/>
            <a:gdLst>
              <a:gd name="T0" fmla="*/ 1049 w 1165"/>
              <a:gd name="T1" fmla="*/ 350 h 1165"/>
              <a:gd name="T2" fmla="*/ 1049 w 1165"/>
              <a:gd name="T3" fmla="*/ 115 h 1165"/>
              <a:gd name="T4" fmla="*/ 814 w 1165"/>
              <a:gd name="T5" fmla="*/ 115 h 1165"/>
              <a:gd name="T6" fmla="*/ 814 w 1165"/>
              <a:gd name="T7" fmla="*/ 350 h 1165"/>
              <a:gd name="T8" fmla="*/ 1049 w 1165"/>
              <a:gd name="T9" fmla="*/ 350 h 1165"/>
              <a:gd name="T10" fmla="*/ 1049 w 1165"/>
              <a:gd name="T11" fmla="*/ 700 h 1165"/>
              <a:gd name="T12" fmla="*/ 1049 w 1165"/>
              <a:gd name="T13" fmla="*/ 465 h 1165"/>
              <a:gd name="T14" fmla="*/ 814 w 1165"/>
              <a:gd name="T15" fmla="*/ 465 h 1165"/>
              <a:gd name="T16" fmla="*/ 814 w 1165"/>
              <a:gd name="T17" fmla="*/ 700 h 1165"/>
              <a:gd name="T18" fmla="*/ 1049 w 1165"/>
              <a:gd name="T19" fmla="*/ 700 h 1165"/>
              <a:gd name="T20" fmla="*/ 1049 w 1165"/>
              <a:gd name="T21" fmla="*/ 1049 h 1165"/>
              <a:gd name="T22" fmla="*/ 1049 w 1165"/>
              <a:gd name="T23" fmla="*/ 814 h 1165"/>
              <a:gd name="T24" fmla="*/ 814 w 1165"/>
              <a:gd name="T25" fmla="*/ 814 h 1165"/>
              <a:gd name="T26" fmla="*/ 814 w 1165"/>
              <a:gd name="T27" fmla="*/ 1049 h 1165"/>
              <a:gd name="T28" fmla="*/ 1049 w 1165"/>
              <a:gd name="T29" fmla="*/ 1049 h 1165"/>
              <a:gd name="T30" fmla="*/ 699 w 1165"/>
              <a:gd name="T31" fmla="*/ 350 h 1165"/>
              <a:gd name="T32" fmla="*/ 699 w 1165"/>
              <a:gd name="T33" fmla="*/ 115 h 1165"/>
              <a:gd name="T34" fmla="*/ 464 w 1165"/>
              <a:gd name="T35" fmla="*/ 115 h 1165"/>
              <a:gd name="T36" fmla="*/ 464 w 1165"/>
              <a:gd name="T37" fmla="*/ 350 h 1165"/>
              <a:gd name="T38" fmla="*/ 699 w 1165"/>
              <a:gd name="T39" fmla="*/ 350 h 1165"/>
              <a:gd name="T40" fmla="*/ 699 w 1165"/>
              <a:gd name="T41" fmla="*/ 700 h 1165"/>
              <a:gd name="T42" fmla="*/ 699 w 1165"/>
              <a:gd name="T43" fmla="*/ 465 h 1165"/>
              <a:gd name="T44" fmla="*/ 464 w 1165"/>
              <a:gd name="T45" fmla="*/ 465 h 1165"/>
              <a:gd name="T46" fmla="*/ 464 w 1165"/>
              <a:gd name="T47" fmla="*/ 700 h 1165"/>
              <a:gd name="T48" fmla="*/ 699 w 1165"/>
              <a:gd name="T49" fmla="*/ 700 h 1165"/>
              <a:gd name="T50" fmla="*/ 699 w 1165"/>
              <a:gd name="T51" fmla="*/ 1049 h 1165"/>
              <a:gd name="T52" fmla="*/ 699 w 1165"/>
              <a:gd name="T53" fmla="*/ 814 h 1165"/>
              <a:gd name="T54" fmla="*/ 464 w 1165"/>
              <a:gd name="T55" fmla="*/ 814 h 1165"/>
              <a:gd name="T56" fmla="*/ 464 w 1165"/>
              <a:gd name="T57" fmla="*/ 1049 h 1165"/>
              <a:gd name="T58" fmla="*/ 699 w 1165"/>
              <a:gd name="T59" fmla="*/ 1049 h 1165"/>
              <a:gd name="T60" fmla="*/ 350 w 1165"/>
              <a:gd name="T61" fmla="*/ 350 h 1165"/>
              <a:gd name="T62" fmla="*/ 350 w 1165"/>
              <a:gd name="T63" fmla="*/ 115 h 1165"/>
              <a:gd name="T64" fmla="*/ 114 w 1165"/>
              <a:gd name="T65" fmla="*/ 115 h 1165"/>
              <a:gd name="T66" fmla="*/ 114 w 1165"/>
              <a:gd name="T67" fmla="*/ 350 h 1165"/>
              <a:gd name="T68" fmla="*/ 350 w 1165"/>
              <a:gd name="T69" fmla="*/ 350 h 1165"/>
              <a:gd name="T70" fmla="*/ 350 w 1165"/>
              <a:gd name="T71" fmla="*/ 700 h 1165"/>
              <a:gd name="T72" fmla="*/ 350 w 1165"/>
              <a:gd name="T73" fmla="*/ 465 h 1165"/>
              <a:gd name="T74" fmla="*/ 114 w 1165"/>
              <a:gd name="T75" fmla="*/ 465 h 1165"/>
              <a:gd name="T76" fmla="*/ 114 w 1165"/>
              <a:gd name="T77" fmla="*/ 700 h 1165"/>
              <a:gd name="T78" fmla="*/ 350 w 1165"/>
              <a:gd name="T79" fmla="*/ 700 h 1165"/>
              <a:gd name="T80" fmla="*/ 350 w 1165"/>
              <a:gd name="T81" fmla="*/ 1049 h 1165"/>
              <a:gd name="T82" fmla="*/ 350 w 1165"/>
              <a:gd name="T83" fmla="*/ 814 h 1165"/>
              <a:gd name="T84" fmla="*/ 114 w 1165"/>
              <a:gd name="T85" fmla="*/ 814 h 1165"/>
              <a:gd name="T86" fmla="*/ 114 w 1165"/>
              <a:gd name="T87" fmla="*/ 1049 h 1165"/>
              <a:gd name="T88" fmla="*/ 350 w 1165"/>
              <a:gd name="T89" fmla="*/ 1049 h 1165"/>
              <a:gd name="T90" fmla="*/ 1049 w 1165"/>
              <a:gd name="T91" fmla="*/ 0 h 1165"/>
              <a:gd name="T92" fmla="*/ 1164 w 1165"/>
              <a:gd name="T93" fmla="*/ 115 h 1165"/>
              <a:gd name="T94" fmla="*/ 1164 w 1165"/>
              <a:gd name="T95" fmla="*/ 1049 h 1165"/>
              <a:gd name="T96" fmla="*/ 1049 w 1165"/>
              <a:gd name="T97" fmla="*/ 1164 h 1165"/>
              <a:gd name="T98" fmla="*/ 114 w 1165"/>
              <a:gd name="T99" fmla="*/ 1164 h 1165"/>
              <a:gd name="T100" fmla="*/ 0 w 1165"/>
              <a:gd name="T101" fmla="*/ 1049 h 1165"/>
              <a:gd name="T102" fmla="*/ 0 w 1165"/>
              <a:gd name="T103" fmla="*/ 115 h 1165"/>
              <a:gd name="T104" fmla="*/ 114 w 1165"/>
              <a:gd name="T105" fmla="*/ 0 h 1165"/>
              <a:gd name="T106" fmla="*/ 1049 w 1165"/>
              <a:gd name="T10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65" h="1165">
                <a:moveTo>
                  <a:pt x="1049" y="350"/>
                </a:moveTo>
                <a:lnTo>
                  <a:pt x="1049" y="115"/>
                </a:lnTo>
                <a:lnTo>
                  <a:pt x="814" y="115"/>
                </a:lnTo>
                <a:lnTo>
                  <a:pt x="814" y="350"/>
                </a:lnTo>
                <a:lnTo>
                  <a:pt x="1049" y="350"/>
                </a:lnTo>
                <a:close/>
                <a:moveTo>
                  <a:pt x="1049" y="700"/>
                </a:moveTo>
                <a:lnTo>
                  <a:pt x="1049" y="465"/>
                </a:lnTo>
                <a:lnTo>
                  <a:pt x="814" y="465"/>
                </a:lnTo>
                <a:lnTo>
                  <a:pt x="814" y="700"/>
                </a:lnTo>
                <a:lnTo>
                  <a:pt x="1049" y="700"/>
                </a:lnTo>
                <a:close/>
                <a:moveTo>
                  <a:pt x="1049" y="1049"/>
                </a:moveTo>
                <a:lnTo>
                  <a:pt x="1049" y="814"/>
                </a:lnTo>
                <a:lnTo>
                  <a:pt x="814" y="814"/>
                </a:lnTo>
                <a:lnTo>
                  <a:pt x="814" y="1049"/>
                </a:lnTo>
                <a:lnTo>
                  <a:pt x="1049" y="1049"/>
                </a:lnTo>
                <a:close/>
                <a:moveTo>
                  <a:pt x="699" y="350"/>
                </a:moveTo>
                <a:lnTo>
                  <a:pt x="699" y="115"/>
                </a:lnTo>
                <a:lnTo>
                  <a:pt x="464" y="115"/>
                </a:lnTo>
                <a:lnTo>
                  <a:pt x="464" y="350"/>
                </a:lnTo>
                <a:lnTo>
                  <a:pt x="699" y="350"/>
                </a:lnTo>
                <a:close/>
                <a:moveTo>
                  <a:pt x="699" y="700"/>
                </a:moveTo>
                <a:lnTo>
                  <a:pt x="699" y="465"/>
                </a:lnTo>
                <a:lnTo>
                  <a:pt x="464" y="465"/>
                </a:lnTo>
                <a:lnTo>
                  <a:pt x="464" y="700"/>
                </a:lnTo>
                <a:lnTo>
                  <a:pt x="699" y="700"/>
                </a:lnTo>
                <a:close/>
                <a:moveTo>
                  <a:pt x="699" y="1049"/>
                </a:moveTo>
                <a:lnTo>
                  <a:pt x="699" y="814"/>
                </a:lnTo>
                <a:lnTo>
                  <a:pt x="464" y="814"/>
                </a:lnTo>
                <a:lnTo>
                  <a:pt x="464" y="1049"/>
                </a:lnTo>
                <a:lnTo>
                  <a:pt x="699" y="1049"/>
                </a:lnTo>
                <a:close/>
                <a:moveTo>
                  <a:pt x="350" y="350"/>
                </a:moveTo>
                <a:lnTo>
                  <a:pt x="350" y="115"/>
                </a:lnTo>
                <a:lnTo>
                  <a:pt x="114" y="115"/>
                </a:lnTo>
                <a:lnTo>
                  <a:pt x="114" y="350"/>
                </a:lnTo>
                <a:lnTo>
                  <a:pt x="350" y="350"/>
                </a:lnTo>
                <a:close/>
                <a:moveTo>
                  <a:pt x="350" y="700"/>
                </a:moveTo>
                <a:lnTo>
                  <a:pt x="350" y="465"/>
                </a:lnTo>
                <a:lnTo>
                  <a:pt x="114" y="465"/>
                </a:lnTo>
                <a:lnTo>
                  <a:pt x="114" y="700"/>
                </a:lnTo>
                <a:lnTo>
                  <a:pt x="350" y="700"/>
                </a:lnTo>
                <a:close/>
                <a:moveTo>
                  <a:pt x="350" y="1049"/>
                </a:moveTo>
                <a:lnTo>
                  <a:pt x="350" y="814"/>
                </a:lnTo>
                <a:lnTo>
                  <a:pt x="114" y="814"/>
                </a:lnTo>
                <a:lnTo>
                  <a:pt x="114" y="1049"/>
                </a:lnTo>
                <a:lnTo>
                  <a:pt x="350" y="1049"/>
                </a:lnTo>
                <a:close/>
                <a:moveTo>
                  <a:pt x="1049" y="0"/>
                </a:moveTo>
                <a:cubicBezTo>
                  <a:pt x="1112" y="0"/>
                  <a:pt x="1164" y="52"/>
                  <a:pt x="1164" y="115"/>
                </a:cubicBezTo>
                <a:lnTo>
                  <a:pt x="1164" y="1049"/>
                </a:lnTo>
                <a:cubicBezTo>
                  <a:pt x="1164" y="1112"/>
                  <a:pt x="1112" y="1164"/>
                  <a:pt x="1049" y="1164"/>
                </a:cubicBezTo>
                <a:lnTo>
                  <a:pt x="114" y="1164"/>
                </a:lnTo>
                <a:cubicBezTo>
                  <a:pt x="52" y="1164"/>
                  <a:pt x="0" y="1112"/>
                  <a:pt x="0" y="1049"/>
                </a:cubicBezTo>
                <a:lnTo>
                  <a:pt x="0" y="115"/>
                </a:lnTo>
                <a:cubicBezTo>
                  <a:pt x="0" y="52"/>
                  <a:pt x="52" y="0"/>
                  <a:pt x="114" y="0"/>
                </a:cubicBezTo>
                <a:lnTo>
                  <a:pt x="104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8" name="Freeform 127"/>
          <p:cNvSpPr>
            <a:spLocks noChangeArrowheads="1"/>
          </p:cNvSpPr>
          <p:nvPr/>
        </p:nvSpPr>
        <p:spPr bwMode="auto">
          <a:xfrm>
            <a:off x="5267325" y="4924425"/>
            <a:ext cx="477838" cy="477838"/>
          </a:xfrm>
          <a:custGeom>
            <a:avLst/>
            <a:gdLst>
              <a:gd name="T0" fmla="*/ 1016 w 1326"/>
              <a:gd name="T1" fmla="*/ 1094 h 1327"/>
              <a:gd name="T2" fmla="*/ 931 w 1326"/>
              <a:gd name="T3" fmla="*/ 1094 h 1327"/>
              <a:gd name="T4" fmla="*/ 817 w 1326"/>
              <a:gd name="T5" fmla="*/ 891 h 1327"/>
              <a:gd name="T6" fmla="*/ 582 w 1326"/>
              <a:gd name="T7" fmla="*/ 859 h 1327"/>
              <a:gd name="T8" fmla="*/ 817 w 1326"/>
              <a:gd name="T9" fmla="*/ 1094 h 1327"/>
              <a:gd name="T10" fmla="*/ 467 w 1326"/>
              <a:gd name="T11" fmla="*/ 542 h 1327"/>
              <a:gd name="T12" fmla="*/ 232 w 1326"/>
              <a:gd name="T13" fmla="*/ 509 h 1327"/>
              <a:gd name="T14" fmla="*/ 467 w 1326"/>
              <a:gd name="T15" fmla="*/ 744 h 1327"/>
              <a:gd name="T16" fmla="*/ 467 w 1326"/>
              <a:gd name="T17" fmla="*/ 859 h 1327"/>
              <a:gd name="T18" fmla="*/ 232 w 1326"/>
              <a:gd name="T19" fmla="*/ 1094 h 1327"/>
              <a:gd name="T20" fmla="*/ 232 w 1326"/>
              <a:gd name="T21" fmla="*/ 309 h 1327"/>
              <a:gd name="T22" fmla="*/ 317 w 1326"/>
              <a:gd name="T23" fmla="*/ 394 h 1327"/>
              <a:gd name="T24" fmla="*/ 582 w 1326"/>
              <a:gd name="T25" fmla="*/ 659 h 1327"/>
              <a:gd name="T26" fmla="*/ 666 w 1326"/>
              <a:gd name="T27" fmla="*/ 744 h 1327"/>
              <a:gd name="T28" fmla="*/ 73 w 1326"/>
              <a:gd name="T29" fmla="*/ 0 h 1327"/>
              <a:gd name="T30" fmla="*/ 1251 w 1326"/>
              <a:gd name="T31" fmla="*/ 1326 h 1327"/>
              <a:gd name="T32" fmla="*/ 232 w 1326"/>
              <a:gd name="T33" fmla="*/ 1208 h 1327"/>
              <a:gd name="T34" fmla="*/ 117 w 1326"/>
              <a:gd name="T35" fmla="*/ 192 h 1327"/>
              <a:gd name="T36" fmla="*/ 73 w 1326"/>
              <a:gd name="T37" fmla="*/ 0 h 1327"/>
              <a:gd name="T38" fmla="*/ 931 w 1326"/>
              <a:gd name="T39" fmla="*/ 394 h 1327"/>
              <a:gd name="T40" fmla="*/ 1166 w 1326"/>
              <a:gd name="T41" fmla="*/ 159 h 1327"/>
              <a:gd name="T42" fmla="*/ 467 w 1326"/>
              <a:gd name="T43" fmla="*/ 159 h 1327"/>
              <a:gd name="T44" fmla="*/ 265 w 1326"/>
              <a:gd name="T45" fmla="*/ 44 h 1327"/>
              <a:gd name="T46" fmla="*/ 1281 w 1326"/>
              <a:gd name="T47" fmla="*/ 159 h 1327"/>
              <a:gd name="T48" fmla="*/ 1166 w 1326"/>
              <a:gd name="T49" fmla="*/ 943 h 1327"/>
              <a:gd name="T50" fmla="*/ 1082 w 1326"/>
              <a:gd name="T51" fmla="*/ 859 h 1327"/>
              <a:gd name="T52" fmla="*/ 1166 w 1326"/>
              <a:gd name="T53" fmla="*/ 744 h 1327"/>
              <a:gd name="T54" fmla="*/ 931 w 1326"/>
              <a:gd name="T55" fmla="*/ 509 h 1327"/>
              <a:gd name="T56" fmla="*/ 817 w 1326"/>
              <a:gd name="T57" fmla="*/ 593 h 1327"/>
              <a:gd name="T58" fmla="*/ 732 w 1326"/>
              <a:gd name="T59" fmla="*/ 509 h 1327"/>
              <a:gd name="T60" fmla="*/ 817 w 1326"/>
              <a:gd name="T61" fmla="*/ 394 h 1327"/>
              <a:gd name="T62" fmla="*/ 582 w 1326"/>
              <a:gd name="T63" fmla="*/ 159 h 1327"/>
              <a:gd name="T64" fmla="*/ 467 w 1326"/>
              <a:gd name="T65" fmla="*/ 244 h 1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326" h="1327">
                <a:moveTo>
                  <a:pt x="931" y="1094"/>
                </a:moveTo>
                <a:lnTo>
                  <a:pt x="1016" y="1094"/>
                </a:lnTo>
                <a:lnTo>
                  <a:pt x="931" y="1009"/>
                </a:lnTo>
                <a:lnTo>
                  <a:pt x="931" y="1094"/>
                </a:lnTo>
                <a:close/>
                <a:moveTo>
                  <a:pt x="817" y="1094"/>
                </a:moveTo>
                <a:lnTo>
                  <a:pt x="817" y="891"/>
                </a:lnTo>
                <a:lnTo>
                  <a:pt x="784" y="859"/>
                </a:lnTo>
                <a:lnTo>
                  <a:pt x="582" y="859"/>
                </a:lnTo>
                <a:lnTo>
                  <a:pt x="582" y="1094"/>
                </a:lnTo>
                <a:lnTo>
                  <a:pt x="817" y="1094"/>
                </a:lnTo>
                <a:close/>
                <a:moveTo>
                  <a:pt x="467" y="744"/>
                </a:moveTo>
                <a:lnTo>
                  <a:pt x="467" y="542"/>
                </a:lnTo>
                <a:lnTo>
                  <a:pt x="434" y="509"/>
                </a:lnTo>
                <a:lnTo>
                  <a:pt x="232" y="509"/>
                </a:lnTo>
                <a:lnTo>
                  <a:pt x="232" y="744"/>
                </a:lnTo>
                <a:lnTo>
                  <a:pt x="467" y="744"/>
                </a:lnTo>
                <a:close/>
                <a:moveTo>
                  <a:pt x="467" y="1094"/>
                </a:moveTo>
                <a:lnTo>
                  <a:pt x="467" y="859"/>
                </a:lnTo>
                <a:lnTo>
                  <a:pt x="232" y="859"/>
                </a:lnTo>
                <a:lnTo>
                  <a:pt x="232" y="1094"/>
                </a:lnTo>
                <a:lnTo>
                  <a:pt x="467" y="1094"/>
                </a:lnTo>
                <a:close/>
                <a:moveTo>
                  <a:pt x="232" y="309"/>
                </a:moveTo>
                <a:lnTo>
                  <a:pt x="232" y="394"/>
                </a:lnTo>
                <a:lnTo>
                  <a:pt x="317" y="394"/>
                </a:lnTo>
                <a:lnTo>
                  <a:pt x="232" y="309"/>
                </a:lnTo>
                <a:close/>
                <a:moveTo>
                  <a:pt x="582" y="659"/>
                </a:moveTo>
                <a:lnTo>
                  <a:pt x="582" y="744"/>
                </a:lnTo>
                <a:lnTo>
                  <a:pt x="666" y="744"/>
                </a:lnTo>
                <a:lnTo>
                  <a:pt x="582" y="659"/>
                </a:lnTo>
                <a:close/>
                <a:moveTo>
                  <a:pt x="73" y="0"/>
                </a:moveTo>
                <a:lnTo>
                  <a:pt x="1325" y="1252"/>
                </a:lnTo>
                <a:lnTo>
                  <a:pt x="1251" y="1326"/>
                </a:lnTo>
                <a:lnTo>
                  <a:pt x="1134" y="1208"/>
                </a:lnTo>
                <a:lnTo>
                  <a:pt x="232" y="1208"/>
                </a:lnTo>
                <a:cubicBezTo>
                  <a:pt x="169" y="1208"/>
                  <a:pt x="117" y="1156"/>
                  <a:pt x="117" y="1094"/>
                </a:cubicBezTo>
                <a:lnTo>
                  <a:pt x="117" y="192"/>
                </a:lnTo>
                <a:lnTo>
                  <a:pt x="0" y="74"/>
                </a:lnTo>
                <a:lnTo>
                  <a:pt x="73" y="0"/>
                </a:lnTo>
                <a:close/>
                <a:moveTo>
                  <a:pt x="931" y="159"/>
                </a:moveTo>
                <a:lnTo>
                  <a:pt x="931" y="394"/>
                </a:lnTo>
                <a:lnTo>
                  <a:pt x="1166" y="394"/>
                </a:lnTo>
                <a:lnTo>
                  <a:pt x="1166" y="159"/>
                </a:lnTo>
                <a:lnTo>
                  <a:pt x="931" y="159"/>
                </a:lnTo>
                <a:close/>
                <a:moveTo>
                  <a:pt x="467" y="159"/>
                </a:moveTo>
                <a:lnTo>
                  <a:pt x="382" y="159"/>
                </a:lnTo>
                <a:lnTo>
                  <a:pt x="265" y="44"/>
                </a:lnTo>
                <a:lnTo>
                  <a:pt x="1166" y="44"/>
                </a:lnTo>
                <a:cubicBezTo>
                  <a:pt x="1229" y="44"/>
                  <a:pt x="1281" y="96"/>
                  <a:pt x="1281" y="159"/>
                </a:cubicBezTo>
                <a:lnTo>
                  <a:pt x="1281" y="1061"/>
                </a:lnTo>
                <a:lnTo>
                  <a:pt x="1166" y="943"/>
                </a:lnTo>
                <a:lnTo>
                  <a:pt x="1166" y="859"/>
                </a:lnTo>
                <a:lnTo>
                  <a:pt x="1082" y="859"/>
                </a:lnTo>
                <a:lnTo>
                  <a:pt x="964" y="744"/>
                </a:lnTo>
                <a:lnTo>
                  <a:pt x="1166" y="744"/>
                </a:lnTo>
                <a:lnTo>
                  <a:pt x="1166" y="509"/>
                </a:lnTo>
                <a:lnTo>
                  <a:pt x="931" y="509"/>
                </a:lnTo>
                <a:lnTo>
                  <a:pt x="931" y="711"/>
                </a:lnTo>
                <a:lnTo>
                  <a:pt x="817" y="593"/>
                </a:lnTo>
                <a:lnTo>
                  <a:pt x="817" y="509"/>
                </a:lnTo>
                <a:lnTo>
                  <a:pt x="732" y="509"/>
                </a:lnTo>
                <a:lnTo>
                  <a:pt x="614" y="394"/>
                </a:lnTo>
                <a:lnTo>
                  <a:pt x="817" y="394"/>
                </a:lnTo>
                <a:lnTo>
                  <a:pt x="817" y="159"/>
                </a:lnTo>
                <a:lnTo>
                  <a:pt x="582" y="159"/>
                </a:lnTo>
                <a:lnTo>
                  <a:pt x="582" y="361"/>
                </a:lnTo>
                <a:lnTo>
                  <a:pt x="467" y="244"/>
                </a:lnTo>
                <a:lnTo>
                  <a:pt x="467" y="1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9" name="Freeform 128"/>
          <p:cNvSpPr>
            <a:spLocks noChangeArrowheads="1"/>
          </p:cNvSpPr>
          <p:nvPr/>
        </p:nvSpPr>
        <p:spPr bwMode="auto">
          <a:xfrm>
            <a:off x="6391276" y="4953000"/>
            <a:ext cx="377825" cy="419100"/>
          </a:xfrm>
          <a:custGeom>
            <a:avLst/>
            <a:gdLst>
              <a:gd name="T0" fmla="*/ 932 w 1050"/>
              <a:gd name="T1" fmla="*/ 465 h 1165"/>
              <a:gd name="T2" fmla="*/ 1049 w 1050"/>
              <a:gd name="T3" fmla="*/ 465 h 1165"/>
              <a:gd name="T4" fmla="*/ 1049 w 1050"/>
              <a:gd name="T5" fmla="*/ 700 h 1165"/>
              <a:gd name="T6" fmla="*/ 932 w 1050"/>
              <a:gd name="T7" fmla="*/ 700 h 1165"/>
              <a:gd name="T8" fmla="*/ 932 w 1050"/>
              <a:gd name="T9" fmla="*/ 465 h 1165"/>
              <a:gd name="T10" fmla="*/ 700 w 1050"/>
              <a:gd name="T11" fmla="*/ 932 h 1165"/>
              <a:gd name="T12" fmla="*/ 700 w 1050"/>
              <a:gd name="T13" fmla="*/ 232 h 1165"/>
              <a:gd name="T14" fmla="*/ 817 w 1050"/>
              <a:gd name="T15" fmla="*/ 232 h 1165"/>
              <a:gd name="T16" fmla="*/ 817 w 1050"/>
              <a:gd name="T17" fmla="*/ 932 h 1165"/>
              <a:gd name="T18" fmla="*/ 700 w 1050"/>
              <a:gd name="T19" fmla="*/ 932 h 1165"/>
              <a:gd name="T20" fmla="*/ 0 w 1050"/>
              <a:gd name="T21" fmla="*/ 700 h 1165"/>
              <a:gd name="T22" fmla="*/ 0 w 1050"/>
              <a:gd name="T23" fmla="*/ 465 h 1165"/>
              <a:gd name="T24" fmla="*/ 117 w 1050"/>
              <a:gd name="T25" fmla="*/ 465 h 1165"/>
              <a:gd name="T26" fmla="*/ 117 w 1050"/>
              <a:gd name="T27" fmla="*/ 700 h 1165"/>
              <a:gd name="T28" fmla="*/ 0 w 1050"/>
              <a:gd name="T29" fmla="*/ 700 h 1165"/>
              <a:gd name="T30" fmla="*/ 467 w 1050"/>
              <a:gd name="T31" fmla="*/ 1164 h 1165"/>
              <a:gd name="T32" fmla="*/ 467 w 1050"/>
              <a:gd name="T33" fmla="*/ 0 h 1165"/>
              <a:gd name="T34" fmla="*/ 582 w 1050"/>
              <a:gd name="T35" fmla="*/ 0 h 1165"/>
              <a:gd name="T36" fmla="*/ 582 w 1050"/>
              <a:gd name="T37" fmla="*/ 1164 h 1165"/>
              <a:gd name="T38" fmla="*/ 467 w 1050"/>
              <a:gd name="T39" fmla="*/ 1164 h 1165"/>
              <a:gd name="T40" fmla="*/ 232 w 1050"/>
              <a:gd name="T41" fmla="*/ 932 h 1165"/>
              <a:gd name="T42" fmla="*/ 232 w 1050"/>
              <a:gd name="T43" fmla="*/ 232 h 1165"/>
              <a:gd name="T44" fmla="*/ 350 w 1050"/>
              <a:gd name="T45" fmla="*/ 232 h 1165"/>
              <a:gd name="T46" fmla="*/ 350 w 1050"/>
              <a:gd name="T47" fmla="*/ 932 h 1165"/>
              <a:gd name="T48" fmla="*/ 232 w 1050"/>
              <a:gd name="T49" fmla="*/ 932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0" h="1165">
                <a:moveTo>
                  <a:pt x="932" y="465"/>
                </a:moveTo>
                <a:lnTo>
                  <a:pt x="1049" y="465"/>
                </a:lnTo>
                <a:lnTo>
                  <a:pt x="1049" y="700"/>
                </a:lnTo>
                <a:lnTo>
                  <a:pt x="932" y="700"/>
                </a:lnTo>
                <a:lnTo>
                  <a:pt x="932" y="465"/>
                </a:lnTo>
                <a:close/>
                <a:moveTo>
                  <a:pt x="700" y="932"/>
                </a:moveTo>
                <a:lnTo>
                  <a:pt x="700" y="232"/>
                </a:lnTo>
                <a:lnTo>
                  <a:pt x="817" y="232"/>
                </a:lnTo>
                <a:lnTo>
                  <a:pt x="817" y="932"/>
                </a:lnTo>
                <a:lnTo>
                  <a:pt x="700" y="932"/>
                </a:lnTo>
                <a:close/>
                <a:moveTo>
                  <a:pt x="0" y="700"/>
                </a:moveTo>
                <a:lnTo>
                  <a:pt x="0" y="465"/>
                </a:lnTo>
                <a:lnTo>
                  <a:pt x="117" y="465"/>
                </a:lnTo>
                <a:lnTo>
                  <a:pt x="117" y="700"/>
                </a:lnTo>
                <a:lnTo>
                  <a:pt x="0" y="700"/>
                </a:lnTo>
                <a:close/>
                <a:moveTo>
                  <a:pt x="467" y="1164"/>
                </a:moveTo>
                <a:lnTo>
                  <a:pt x="467" y="0"/>
                </a:lnTo>
                <a:lnTo>
                  <a:pt x="582" y="0"/>
                </a:lnTo>
                <a:lnTo>
                  <a:pt x="582" y="1164"/>
                </a:lnTo>
                <a:lnTo>
                  <a:pt x="467" y="1164"/>
                </a:lnTo>
                <a:close/>
                <a:moveTo>
                  <a:pt x="232" y="932"/>
                </a:moveTo>
                <a:lnTo>
                  <a:pt x="232" y="232"/>
                </a:lnTo>
                <a:lnTo>
                  <a:pt x="350" y="232"/>
                </a:lnTo>
                <a:lnTo>
                  <a:pt x="350" y="932"/>
                </a:lnTo>
                <a:lnTo>
                  <a:pt x="232" y="9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0" name="Freeform 129"/>
          <p:cNvSpPr>
            <a:spLocks noChangeArrowheads="1"/>
          </p:cNvSpPr>
          <p:nvPr/>
        </p:nvSpPr>
        <p:spPr bwMode="auto">
          <a:xfrm>
            <a:off x="7486650" y="4994275"/>
            <a:ext cx="336550" cy="336550"/>
          </a:xfrm>
          <a:custGeom>
            <a:avLst/>
            <a:gdLst>
              <a:gd name="T0" fmla="*/ 350 w 935"/>
              <a:gd name="T1" fmla="*/ 0 h 935"/>
              <a:gd name="T2" fmla="*/ 467 w 935"/>
              <a:gd name="T3" fmla="*/ 117 h 935"/>
              <a:gd name="T4" fmla="*/ 350 w 935"/>
              <a:gd name="T5" fmla="*/ 235 h 935"/>
              <a:gd name="T6" fmla="*/ 235 w 935"/>
              <a:gd name="T7" fmla="*/ 117 h 935"/>
              <a:gd name="T8" fmla="*/ 350 w 935"/>
              <a:gd name="T9" fmla="*/ 0 h 935"/>
              <a:gd name="T10" fmla="*/ 585 w 935"/>
              <a:gd name="T11" fmla="*/ 235 h 935"/>
              <a:gd name="T12" fmla="*/ 699 w 935"/>
              <a:gd name="T13" fmla="*/ 350 h 935"/>
              <a:gd name="T14" fmla="*/ 585 w 935"/>
              <a:gd name="T15" fmla="*/ 467 h 935"/>
              <a:gd name="T16" fmla="*/ 467 w 935"/>
              <a:gd name="T17" fmla="*/ 350 h 935"/>
              <a:gd name="T18" fmla="*/ 585 w 935"/>
              <a:gd name="T19" fmla="*/ 235 h 935"/>
              <a:gd name="T20" fmla="*/ 817 w 935"/>
              <a:gd name="T21" fmla="*/ 467 h 935"/>
              <a:gd name="T22" fmla="*/ 934 w 935"/>
              <a:gd name="T23" fmla="*/ 585 h 935"/>
              <a:gd name="T24" fmla="*/ 817 w 935"/>
              <a:gd name="T25" fmla="*/ 699 h 935"/>
              <a:gd name="T26" fmla="*/ 699 w 935"/>
              <a:gd name="T27" fmla="*/ 585 h 935"/>
              <a:gd name="T28" fmla="*/ 817 w 935"/>
              <a:gd name="T29" fmla="*/ 467 h 935"/>
              <a:gd name="T30" fmla="*/ 585 w 935"/>
              <a:gd name="T31" fmla="*/ 699 h 935"/>
              <a:gd name="T32" fmla="*/ 699 w 935"/>
              <a:gd name="T33" fmla="*/ 817 h 935"/>
              <a:gd name="T34" fmla="*/ 585 w 935"/>
              <a:gd name="T35" fmla="*/ 934 h 935"/>
              <a:gd name="T36" fmla="*/ 467 w 935"/>
              <a:gd name="T37" fmla="*/ 817 h 935"/>
              <a:gd name="T38" fmla="*/ 585 w 935"/>
              <a:gd name="T39" fmla="*/ 699 h 935"/>
              <a:gd name="T40" fmla="*/ 817 w 935"/>
              <a:gd name="T41" fmla="*/ 235 h 935"/>
              <a:gd name="T42" fmla="*/ 699 w 935"/>
              <a:gd name="T43" fmla="*/ 117 h 935"/>
              <a:gd name="T44" fmla="*/ 817 w 935"/>
              <a:gd name="T45" fmla="*/ 0 h 935"/>
              <a:gd name="T46" fmla="*/ 934 w 935"/>
              <a:gd name="T47" fmla="*/ 117 h 935"/>
              <a:gd name="T48" fmla="*/ 817 w 935"/>
              <a:gd name="T49" fmla="*/ 235 h 935"/>
              <a:gd name="T50" fmla="*/ 117 w 935"/>
              <a:gd name="T51" fmla="*/ 699 h 935"/>
              <a:gd name="T52" fmla="*/ 235 w 935"/>
              <a:gd name="T53" fmla="*/ 817 h 935"/>
              <a:gd name="T54" fmla="*/ 117 w 935"/>
              <a:gd name="T55" fmla="*/ 934 h 935"/>
              <a:gd name="T56" fmla="*/ 0 w 935"/>
              <a:gd name="T57" fmla="*/ 817 h 935"/>
              <a:gd name="T58" fmla="*/ 117 w 935"/>
              <a:gd name="T59" fmla="*/ 699 h 935"/>
              <a:gd name="T60" fmla="*/ 117 w 935"/>
              <a:gd name="T61" fmla="*/ 235 h 935"/>
              <a:gd name="T62" fmla="*/ 235 w 935"/>
              <a:gd name="T63" fmla="*/ 350 h 935"/>
              <a:gd name="T64" fmla="*/ 117 w 935"/>
              <a:gd name="T65" fmla="*/ 467 h 935"/>
              <a:gd name="T66" fmla="*/ 0 w 935"/>
              <a:gd name="T67" fmla="*/ 350 h 935"/>
              <a:gd name="T68" fmla="*/ 117 w 935"/>
              <a:gd name="T69" fmla="*/ 235 h 935"/>
              <a:gd name="T70" fmla="*/ 350 w 935"/>
              <a:gd name="T71" fmla="*/ 467 h 935"/>
              <a:gd name="T72" fmla="*/ 467 w 935"/>
              <a:gd name="T73" fmla="*/ 585 h 935"/>
              <a:gd name="T74" fmla="*/ 350 w 935"/>
              <a:gd name="T75" fmla="*/ 699 h 935"/>
              <a:gd name="T76" fmla="*/ 235 w 935"/>
              <a:gd name="T77" fmla="*/ 585 h 935"/>
              <a:gd name="T78" fmla="*/ 350 w 935"/>
              <a:gd name="T79" fmla="*/ 467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935" h="935">
                <a:moveTo>
                  <a:pt x="350" y="0"/>
                </a:moveTo>
                <a:cubicBezTo>
                  <a:pt x="412" y="0"/>
                  <a:pt x="467" y="55"/>
                  <a:pt x="467" y="117"/>
                </a:cubicBezTo>
                <a:cubicBezTo>
                  <a:pt x="467" y="180"/>
                  <a:pt x="412" y="235"/>
                  <a:pt x="350" y="235"/>
                </a:cubicBezTo>
                <a:cubicBezTo>
                  <a:pt x="287" y="235"/>
                  <a:pt x="235" y="180"/>
                  <a:pt x="235" y="117"/>
                </a:cubicBezTo>
                <a:cubicBezTo>
                  <a:pt x="235" y="55"/>
                  <a:pt x="287" y="0"/>
                  <a:pt x="350" y="0"/>
                </a:cubicBezTo>
                <a:close/>
                <a:moveTo>
                  <a:pt x="585" y="235"/>
                </a:moveTo>
                <a:cubicBezTo>
                  <a:pt x="647" y="235"/>
                  <a:pt x="699" y="287"/>
                  <a:pt x="699" y="350"/>
                </a:cubicBezTo>
                <a:cubicBezTo>
                  <a:pt x="699" y="413"/>
                  <a:pt x="647" y="467"/>
                  <a:pt x="585" y="467"/>
                </a:cubicBezTo>
                <a:cubicBezTo>
                  <a:pt x="522" y="467"/>
                  <a:pt x="467" y="413"/>
                  <a:pt x="467" y="350"/>
                </a:cubicBezTo>
                <a:cubicBezTo>
                  <a:pt x="467" y="287"/>
                  <a:pt x="522" y="235"/>
                  <a:pt x="585" y="235"/>
                </a:cubicBezTo>
                <a:close/>
                <a:moveTo>
                  <a:pt x="817" y="467"/>
                </a:moveTo>
                <a:cubicBezTo>
                  <a:pt x="880" y="467"/>
                  <a:pt x="934" y="522"/>
                  <a:pt x="934" y="585"/>
                </a:cubicBezTo>
                <a:cubicBezTo>
                  <a:pt x="934" y="648"/>
                  <a:pt x="880" y="699"/>
                  <a:pt x="817" y="699"/>
                </a:cubicBezTo>
                <a:cubicBezTo>
                  <a:pt x="754" y="699"/>
                  <a:pt x="699" y="648"/>
                  <a:pt x="699" y="585"/>
                </a:cubicBezTo>
                <a:cubicBezTo>
                  <a:pt x="699" y="522"/>
                  <a:pt x="754" y="467"/>
                  <a:pt x="817" y="467"/>
                </a:cubicBezTo>
                <a:close/>
                <a:moveTo>
                  <a:pt x="585" y="699"/>
                </a:moveTo>
                <a:cubicBezTo>
                  <a:pt x="647" y="699"/>
                  <a:pt x="699" y="754"/>
                  <a:pt x="699" y="817"/>
                </a:cubicBezTo>
                <a:cubicBezTo>
                  <a:pt x="699" y="880"/>
                  <a:pt x="647" y="934"/>
                  <a:pt x="585" y="934"/>
                </a:cubicBezTo>
                <a:cubicBezTo>
                  <a:pt x="522" y="934"/>
                  <a:pt x="467" y="880"/>
                  <a:pt x="467" y="817"/>
                </a:cubicBezTo>
                <a:cubicBezTo>
                  <a:pt x="467" y="754"/>
                  <a:pt x="522" y="699"/>
                  <a:pt x="585" y="699"/>
                </a:cubicBezTo>
                <a:close/>
                <a:moveTo>
                  <a:pt x="817" y="235"/>
                </a:moveTo>
                <a:cubicBezTo>
                  <a:pt x="754" y="235"/>
                  <a:pt x="699" y="180"/>
                  <a:pt x="699" y="117"/>
                </a:cubicBezTo>
                <a:cubicBezTo>
                  <a:pt x="699" y="55"/>
                  <a:pt x="754" y="0"/>
                  <a:pt x="817" y="0"/>
                </a:cubicBezTo>
                <a:cubicBezTo>
                  <a:pt x="880" y="0"/>
                  <a:pt x="934" y="55"/>
                  <a:pt x="934" y="117"/>
                </a:cubicBezTo>
                <a:cubicBezTo>
                  <a:pt x="934" y="180"/>
                  <a:pt x="880" y="235"/>
                  <a:pt x="817" y="235"/>
                </a:cubicBezTo>
                <a:close/>
                <a:moveTo>
                  <a:pt x="117" y="699"/>
                </a:moveTo>
                <a:cubicBezTo>
                  <a:pt x="180" y="699"/>
                  <a:pt x="235" y="754"/>
                  <a:pt x="235" y="817"/>
                </a:cubicBezTo>
                <a:cubicBezTo>
                  <a:pt x="235" y="880"/>
                  <a:pt x="180" y="934"/>
                  <a:pt x="117" y="934"/>
                </a:cubicBezTo>
                <a:cubicBezTo>
                  <a:pt x="54" y="934"/>
                  <a:pt x="0" y="880"/>
                  <a:pt x="0" y="817"/>
                </a:cubicBezTo>
                <a:cubicBezTo>
                  <a:pt x="0" y="754"/>
                  <a:pt x="54" y="699"/>
                  <a:pt x="117" y="699"/>
                </a:cubicBezTo>
                <a:close/>
                <a:moveTo>
                  <a:pt x="117" y="235"/>
                </a:moveTo>
                <a:cubicBezTo>
                  <a:pt x="180" y="235"/>
                  <a:pt x="235" y="287"/>
                  <a:pt x="235" y="350"/>
                </a:cubicBezTo>
                <a:cubicBezTo>
                  <a:pt x="235" y="413"/>
                  <a:pt x="180" y="467"/>
                  <a:pt x="117" y="467"/>
                </a:cubicBezTo>
                <a:cubicBezTo>
                  <a:pt x="54" y="467"/>
                  <a:pt x="0" y="413"/>
                  <a:pt x="0" y="350"/>
                </a:cubicBezTo>
                <a:cubicBezTo>
                  <a:pt x="0" y="287"/>
                  <a:pt x="54" y="235"/>
                  <a:pt x="117" y="235"/>
                </a:cubicBezTo>
                <a:close/>
                <a:moveTo>
                  <a:pt x="350" y="467"/>
                </a:moveTo>
                <a:cubicBezTo>
                  <a:pt x="412" y="467"/>
                  <a:pt x="467" y="522"/>
                  <a:pt x="467" y="585"/>
                </a:cubicBezTo>
                <a:cubicBezTo>
                  <a:pt x="467" y="648"/>
                  <a:pt x="412" y="699"/>
                  <a:pt x="350" y="699"/>
                </a:cubicBezTo>
                <a:cubicBezTo>
                  <a:pt x="287" y="699"/>
                  <a:pt x="235" y="648"/>
                  <a:pt x="235" y="585"/>
                </a:cubicBezTo>
                <a:cubicBezTo>
                  <a:pt x="235" y="522"/>
                  <a:pt x="287" y="467"/>
                  <a:pt x="350" y="4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1" name="Freeform 130"/>
          <p:cNvSpPr>
            <a:spLocks noChangeArrowheads="1"/>
          </p:cNvSpPr>
          <p:nvPr/>
        </p:nvSpPr>
        <p:spPr bwMode="auto">
          <a:xfrm>
            <a:off x="8542339" y="4973639"/>
            <a:ext cx="377825" cy="377825"/>
          </a:xfrm>
          <a:custGeom>
            <a:avLst/>
            <a:gdLst>
              <a:gd name="T0" fmla="*/ 117 w 1050"/>
              <a:gd name="T1" fmla="*/ 117 h 1050"/>
              <a:gd name="T2" fmla="*/ 232 w 1050"/>
              <a:gd name="T3" fmla="*/ 467 h 1050"/>
              <a:gd name="T4" fmla="*/ 117 w 1050"/>
              <a:gd name="T5" fmla="*/ 582 h 1050"/>
              <a:gd name="T6" fmla="*/ 232 w 1050"/>
              <a:gd name="T7" fmla="*/ 699 h 1050"/>
              <a:gd name="T8" fmla="*/ 350 w 1050"/>
              <a:gd name="T9" fmla="*/ 582 h 1050"/>
              <a:gd name="T10" fmla="*/ 467 w 1050"/>
              <a:gd name="T11" fmla="*/ 699 h 1050"/>
              <a:gd name="T12" fmla="*/ 582 w 1050"/>
              <a:gd name="T13" fmla="*/ 582 h 1050"/>
              <a:gd name="T14" fmla="*/ 699 w 1050"/>
              <a:gd name="T15" fmla="*/ 699 h 1050"/>
              <a:gd name="T16" fmla="*/ 817 w 1050"/>
              <a:gd name="T17" fmla="*/ 582 h 1050"/>
              <a:gd name="T18" fmla="*/ 932 w 1050"/>
              <a:gd name="T19" fmla="*/ 467 h 1050"/>
              <a:gd name="T20" fmla="*/ 817 w 1050"/>
              <a:gd name="T21" fmla="*/ 874 h 1050"/>
              <a:gd name="T22" fmla="*/ 699 w 1050"/>
              <a:gd name="T23" fmla="*/ 756 h 1050"/>
              <a:gd name="T24" fmla="*/ 817 w 1050"/>
              <a:gd name="T25" fmla="*/ 874 h 1050"/>
              <a:gd name="T26" fmla="*/ 582 w 1050"/>
              <a:gd name="T27" fmla="*/ 756 h 1050"/>
              <a:gd name="T28" fmla="*/ 467 w 1050"/>
              <a:gd name="T29" fmla="*/ 874 h 1050"/>
              <a:gd name="T30" fmla="*/ 350 w 1050"/>
              <a:gd name="T31" fmla="*/ 874 h 1050"/>
              <a:gd name="T32" fmla="*/ 232 w 1050"/>
              <a:gd name="T33" fmla="*/ 756 h 1050"/>
              <a:gd name="T34" fmla="*/ 350 w 1050"/>
              <a:gd name="T35" fmla="*/ 874 h 1050"/>
              <a:gd name="T36" fmla="*/ 1049 w 1050"/>
              <a:gd name="T37" fmla="*/ 117 h 1050"/>
              <a:gd name="T38" fmla="*/ 932 w 1050"/>
              <a:gd name="T39" fmla="*/ 1049 h 1050"/>
              <a:gd name="T40" fmla="*/ 0 w 1050"/>
              <a:gd name="T41" fmla="*/ 931 h 1050"/>
              <a:gd name="T42" fmla="*/ 117 w 1050"/>
              <a:gd name="T43" fmla="*/ 0 h 1050"/>
              <a:gd name="T44" fmla="*/ 232 w 1050"/>
              <a:gd name="T45" fmla="*/ 349 h 1050"/>
              <a:gd name="T46" fmla="*/ 350 w 1050"/>
              <a:gd name="T47" fmla="*/ 467 h 1050"/>
              <a:gd name="T48" fmla="*/ 232 w 1050"/>
              <a:gd name="T49" fmla="*/ 349 h 1050"/>
              <a:gd name="T50" fmla="*/ 817 w 1050"/>
              <a:gd name="T51" fmla="*/ 349 h 1050"/>
              <a:gd name="T52" fmla="*/ 699 w 1050"/>
              <a:gd name="T53" fmla="*/ 467 h 1050"/>
              <a:gd name="T54" fmla="*/ 467 w 1050"/>
              <a:gd name="T55" fmla="*/ 349 h 1050"/>
              <a:gd name="T56" fmla="*/ 582 w 1050"/>
              <a:gd name="T57" fmla="*/ 467 h 1050"/>
              <a:gd name="T58" fmla="*/ 699 w 1050"/>
              <a:gd name="T59" fmla="*/ 582 h 1050"/>
              <a:gd name="T60" fmla="*/ 582 w 1050"/>
              <a:gd name="T61" fmla="*/ 467 h 1050"/>
              <a:gd name="T62" fmla="*/ 467 w 1050"/>
              <a:gd name="T63" fmla="*/ 582 h 1050"/>
              <a:gd name="T64" fmla="*/ 350 w 1050"/>
              <a:gd name="T65" fmla="*/ 467 h 1050"/>
              <a:gd name="T66" fmla="*/ 467 w 1050"/>
              <a:gd name="T67" fmla="*/ 349 h 1050"/>
              <a:gd name="T68" fmla="*/ 817 w 1050"/>
              <a:gd name="T69" fmla="*/ 699 h 1050"/>
              <a:gd name="T70" fmla="*/ 932 w 1050"/>
              <a:gd name="T71" fmla="*/ 58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50" h="1050">
                <a:moveTo>
                  <a:pt x="932" y="117"/>
                </a:moveTo>
                <a:lnTo>
                  <a:pt x="117" y="117"/>
                </a:lnTo>
                <a:lnTo>
                  <a:pt x="117" y="467"/>
                </a:lnTo>
                <a:lnTo>
                  <a:pt x="232" y="467"/>
                </a:lnTo>
                <a:lnTo>
                  <a:pt x="232" y="582"/>
                </a:lnTo>
                <a:lnTo>
                  <a:pt x="117" y="582"/>
                </a:lnTo>
                <a:lnTo>
                  <a:pt x="117" y="699"/>
                </a:lnTo>
                <a:lnTo>
                  <a:pt x="232" y="699"/>
                </a:lnTo>
                <a:lnTo>
                  <a:pt x="232" y="582"/>
                </a:lnTo>
                <a:lnTo>
                  <a:pt x="350" y="582"/>
                </a:lnTo>
                <a:lnTo>
                  <a:pt x="350" y="699"/>
                </a:lnTo>
                <a:lnTo>
                  <a:pt x="467" y="699"/>
                </a:lnTo>
                <a:lnTo>
                  <a:pt x="467" y="582"/>
                </a:lnTo>
                <a:lnTo>
                  <a:pt x="582" y="582"/>
                </a:lnTo>
                <a:lnTo>
                  <a:pt x="582" y="699"/>
                </a:lnTo>
                <a:lnTo>
                  <a:pt x="699" y="699"/>
                </a:lnTo>
                <a:lnTo>
                  <a:pt x="699" y="582"/>
                </a:lnTo>
                <a:lnTo>
                  <a:pt x="817" y="582"/>
                </a:lnTo>
                <a:lnTo>
                  <a:pt x="817" y="467"/>
                </a:lnTo>
                <a:lnTo>
                  <a:pt x="932" y="467"/>
                </a:lnTo>
                <a:lnTo>
                  <a:pt x="932" y="117"/>
                </a:lnTo>
                <a:close/>
                <a:moveTo>
                  <a:pt x="817" y="874"/>
                </a:moveTo>
                <a:lnTo>
                  <a:pt x="817" y="756"/>
                </a:lnTo>
                <a:lnTo>
                  <a:pt x="699" y="756"/>
                </a:lnTo>
                <a:lnTo>
                  <a:pt x="699" y="874"/>
                </a:lnTo>
                <a:lnTo>
                  <a:pt x="817" y="874"/>
                </a:lnTo>
                <a:close/>
                <a:moveTo>
                  <a:pt x="582" y="874"/>
                </a:moveTo>
                <a:lnTo>
                  <a:pt x="582" y="756"/>
                </a:lnTo>
                <a:lnTo>
                  <a:pt x="467" y="756"/>
                </a:lnTo>
                <a:lnTo>
                  <a:pt x="467" y="874"/>
                </a:lnTo>
                <a:lnTo>
                  <a:pt x="582" y="874"/>
                </a:lnTo>
                <a:close/>
                <a:moveTo>
                  <a:pt x="350" y="874"/>
                </a:moveTo>
                <a:lnTo>
                  <a:pt x="350" y="756"/>
                </a:lnTo>
                <a:lnTo>
                  <a:pt x="232" y="756"/>
                </a:lnTo>
                <a:lnTo>
                  <a:pt x="232" y="874"/>
                </a:lnTo>
                <a:lnTo>
                  <a:pt x="350" y="874"/>
                </a:lnTo>
                <a:close/>
                <a:moveTo>
                  <a:pt x="932" y="0"/>
                </a:moveTo>
                <a:cubicBezTo>
                  <a:pt x="995" y="0"/>
                  <a:pt x="1049" y="54"/>
                  <a:pt x="1049" y="117"/>
                </a:cubicBezTo>
                <a:lnTo>
                  <a:pt x="1049" y="931"/>
                </a:lnTo>
                <a:cubicBezTo>
                  <a:pt x="1049" y="994"/>
                  <a:pt x="995" y="1049"/>
                  <a:pt x="932" y="1049"/>
                </a:cubicBezTo>
                <a:lnTo>
                  <a:pt x="117" y="1049"/>
                </a:lnTo>
                <a:cubicBezTo>
                  <a:pt x="54" y="1049"/>
                  <a:pt x="0" y="994"/>
                  <a:pt x="0" y="931"/>
                </a:cubicBezTo>
                <a:lnTo>
                  <a:pt x="0" y="117"/>
                </a:lnTo>
                <a:cubicBezTo>
                  <a:pt x="0" y="54"/>
                  <a:pt x="54" y="0"/>
                  <a:pt x="117" y="0"/>
                </a:cubicBezTo>
                <a:lnTo>
                  <a:pt x="932" y="0"/>
                </a:lnTo>
                <a:close/>
                <a:moveTo>
                  <a:pt x="232" y="349"/>
                </a:moveTo>
                <a:lnTo>
                  <a:pt x="350" y="349"/>
                </a:lnTo>
                <a:lnTo>
                  <a:pt x="350" y="467"/>
                </a:lnTo>
                <a:lnTo>
                  <a:pt x="232" y="467"/>
                </a:lnTo>
                <a:lnTo>
                  <a:pt x="232" y="349"/>
                </a:lnTo>
                <a:close/>
                <a:moveTo>
                  <a:pt x="699" y="349"/>
                </a:moveTo>
                <a:lnTo>
                  <a:pt x="817" y="349"/>
                </a:lnTo>
                <a:lnTo>
                  <a:pt x="817" y="467"/>
                </a:lnTo>
                <a:lnTo>
                  <a:pt x="699" y="467"/>
                </a:lnTo>
                <a:lnTo>
                  <a:pt x="699" y="349"/>
                </a:lnTo>
                <a:close/>
                <a:moveTo>
                  <a:pt x="467" y="349"/>
                </a:moveTo>
                <a:lnTo>
                  <a:pt x="582" y="349"/>
                </a:lnTo>
                <a:lnTo>
                  <a:pt x="582" y="467"/>
                </a:lnTo>
                <a:lnTo>
                  <a:pt x="699" y="467"/>
                </a:lnTo>
                <a:lnTo>
                  <a:pt x="699" y="582"/>
                </a:lnTo>
                <a:lnTo>
                  <a:pt x="582" y="582"/>
                </a:lnTo>
                <a:lnTo>
                  <a:pt x="582" y="467"/>
                </a:lnTo>
                <a:lnTo>
                  <a:pt x="467" y="467"/>
                </a:lnTo>
                <a:lnTo>
                  <a:pt x="467" y="582"/>
                </a:lnTo>
                <a:lnTo>
                  <a:pt x="350" y="582"/>
                </a:lnTo>
                <a:lnTo>
                  <a:pt x="350" y="467"/>
                </a:lnTo>
                <a:lnTo>
                  <a:pt x="467" y="467"/>
                </a:lnTo>
                <a:lnTo>
                  <a:pt x="467" y="349"/>
                </a:lnTo>
                <a:close/>
                <a:moveTo>
                  <a:pt x="817" y="582"/>
                </a:moveTo>
                <a:lnTo>
                  <a:pt x="817" y="699"/>
                </a:lnTo>
                <a:lnTo>
                  <a:pt x="932" y="699"/>
                </a:lnTo>
                <a:lnTo>
                  <a:pt x="932" y="582"/>
                </a:lnTo>
                <a:lnTo>
                  <a:pt x="817" y="5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2" name="Freeform 131"/>
          <p:cNvSpPr>
            <a:spLocks noChangeArrowheads="1"/>
          </p:cNvSpPr>
          <p:nvPr/>
        </p:nvSpPr>
        <p:spPr bwMode="auto">
          <a:xfrm>
            <a:off x="9626600" y="4953000"/>
            <a:ext cx="357188" cy="419100"/>
          </a:xfrm>
          <a:custGeom>
            <a:avLst/>
            <a:gdLst>
              <a:gd name="T0" fmla="*/ 760 w 993"/>
              <a:gd name="T1" fmla="*/ 227 h 1165"/>
              <a:gd name="T2" fmla="*/ 410 w 993"/>
              <a:gd name="T3" fmla="*/ 407 h 1165"/>
              <a:gd name="T4" fmla="*/ 410 w 993"/>
              <a:gd name="T5" fmla="*/ 935 h 1165"/>
              <a:gd name="T6" fmla="*/ 700 w 993"/>
              <a:gd name="T7" fmla="*/ 1049 h 1165"/>
              <a:gd name="T8" fmla="*/ 350 w 993"/>
              <a:gd name="T9" fmla="*/ 1164 h 1165"/>
              <a:gd name="T10" fmla="*/ 0 w 993"/>
              <a:gd name="T11" fmla="*/ 1049 h 1165"/>
              <a:gd name="T12" fmla="*/ 175 w 993"/>
              <a:gd name="T13" fmla="*/ 948 h 1165"/>
              <a:gd name="T14" fmla="*/ 175 w 993"/>
              <a:gd name="T15" fmla="*/ 1049 h 1165"/>
              <a:gd name="T16" fmla="*/ 292 w 993"/>
              <a:gd name="T17" fmla="*/ 1049 h 1165"/>
              <a:gd name="T18" fmla="*/ 292 w 993"/>
              <a:gd name="T19" fmla="*/ 0 h 1165"/>
              <a:gd name="T20" fmla="*/ 760 w 993"/>
              <a:gd name="T21" fmla="*/ 227 h 1165"/>
              <a:gd name="T22" fmla="*/ 817 w 993"/>
              <a:gd name="T23" fmla="*/ 1019 h 1165"/>
              <a:gd name="T24" fmla="*/ 905 w 993"/>
              <a:gd name="T25" fmla="*/ 932 h 1165"/>
              <a:gd name="T26" fmla="*/ 992 w 993"/>
              <a:gd name="T27" fmla="*/ 1019 h 1165"/>
              <a:gd name="T28" fmla="*/ 905 w 993"/>
              <a:gd name="T29" fmla="*/ 1107 h 1165"/>
              <a:gd name="T30" fmla="*/ 817 w 993"/>
              <a:gd name="T31" fmla="*/ 1019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93" h="1165">
                <a:moveTo>
                  <a:pt x="760" y="227"/>
                </a:moveTo>
                <a:lnTo>
                  <a:pt x="410" y="407"/>
                </a:lnTo>
                <a:lnTo>
                  <a:pt x="410" y="935"/>
                </a:lnTo>
                <a:cubicBezTo>
                  <a:pt x="577" y="943"/>
                  <a:pt x="700" y="992"/>
                  <a:pt x="700" y="1049"/>
                </a:cubicBezTo>
                <a:cubicBezTo>
                  <a:pt x="700" y="1112"/>
                  <a:pt x="544" y="1164"/>
                  <a:pt x="350" y="1164"/>
                </a:cubicBezTo>
                <a:cubicBezTo>
                  <a:pt x="156" y="1164"/>
                  <a:pt x="0" y="1112"/>
                  <a:pt x="0" y="1049"/>
                </a:cubicBezTo>
                <a:cubicBezTo>
                  <a:pt x="0" y="1006"/>
                  <a:pt x="71" y="968"/>
                  <a:pt x="175" y="948"/>
                </a:cubicBezTo>
                <a:lnTo>
                  <a:pt x="175" y="1049"/>
                </a:lnTo>
                <a:lnTo>
                  <a:pt x="292" y="1049"/>
                </a:lnTo>
                <a:lnTo>
                  <a:pt x="292" y="0"/>
                </a:lnTo>
                <a:lnTo>
                  <a:pt x="760" y="227"/>
                </a:lnTo>
                <a:close/>
                <a:moveTo>
                  <a:pt x="817" y="1019"/>
                </a:moveTo>
                <a:cubicBezTo>
                  <a:pt x="817" y="970"/>
                  <a:pt x="856" y="932"/>
                  <a:pt x="905" y="932"/>
                </a:cubicBezTo>
                <a:cubicBezTo>
                  <a:pt x="955" y="932"/>
                  <a:pt x="992" y="970"/>
                  <a:pt x="992" y="1019"/>
                </a:cubicBezTo>
                <a:cubicBezTo>
                  <a:pt x="992" y="1069"/>
                  <a:pt x="955" y="1107"/>
                  <a:pt x="905" y="1107"/>
                </a:cubicBezTo>
                <a:cubicBezTo>
                  <a:pt x="856" y="1107"/>
                  <a:pt x="817" y="1069"/>
                  <a:pt x="817" y="10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3" name="Freeform 132"/>
          <p:cNvSpPr>
            <a:spLocks noChangeArrowheads="1"/>
          </p:cNvSpPr>
          <p:nvPr/>
        </p:nvSpPr>
        <p:spPr bwMode="auto">
          <a:xfrm>
            <a:off x="10628314" y="4953000"/>
            <a:ext cx="503237" cy="419100"/>
          </a:xfrm>
          <a:custGeom>
            <a:avLst/>
            <a:gdLst>
              <a:gd name="T0" fmla="*/ 1397 w 1400"/>
              <a:gd name="T1" fmla="*/ 413 h 1165"/>
              <a:gd name="T2" fmla="*/ 1397 w 1400"/>
              <a:gd name="T3" fmla="*/ 426 h 1165"/>
              <a:gd name="T4" fmla="*/ 1328 w 1400"/>
              <a:gd name="T5" fmla="*/ 514 h 1165"/>
              <a:gd name="T6" fmla="*/ 1317 w 1400"/>
              <a:gd name="T7" fmla="*/ 519 h 1165"/>
              <a:gd name="T8" fmla="*/ 1276 w 1400"/>
              <a:gd name="T9" fmla="*/ 511 h 1165"/>
              <a:gd name="T10" fmla="*/ 1257 w 1400"/>
              <a:gd name="T11" fmla="*/ 571 h 1165"/>
              <a:gd name="T12" fmla="*/ 1222 w 1400"/>
              <a:gd name="T13" fmla="*/ 571 h 1165"/>
              <a:gd name="T14" fmla="*/ 1183 w 1400"/>
              <a:gd name="T15" fmla="*/ 489 h 1165"/>
              <a:gd name="T16" fmla="*/ 1121 w 1400"/>
              <a:gd name="T17" fmla="*/ 476 h 1165"/>
              <a:gd name="T18" fmla="*/ 992 w 1400"/>
              <a:gd name="T19" fmla="*/ 782 h 1165"/>
              <a:gd name="T20" fmla="*/ 1039 w 1400"/>
              <a:gd name="T21" fmla="*/ 1153 h 1165"/>
              <a:gd name="T22" fmla="*/ 1028 w 1400"/>
              <a:gd name="T23" fmla="*/ 1164 h 1165"/>
              <a:gd name="T24" fmla="*/ 973 w 1400"/>
              <a:gd name="T25" fmla="*/ 1164 h 1165"/>
              <a:gd name="T26" fmla="*/ 962 w 1400"/>
              <a:gd name="T27" fmla="*/ 1156 h 1165"/>
              <a:gd name="T28" fmla="*/ 907 w 1400"/>
              <a:gd name="T29" fmla="*/ 935 h 1165"/>
              <a:gd name="T30" fmla="*/ 880 w 1400"/>
              <a:gd name="T31" fmla="*/ 888 h 1165"/>
              <a:gd name="T32" fmla="*/ 812 w 1400"/>
              <a:gd name="T33" fmla="*/ 1156 h 1165"/>
              <a:gd name="T34" fmla="*/ 801 w 1400"/>
              <a:gd name="T35" fmla="*/ 1164 h 1165"/>
              <a:gd name="T36" fmla="*/ 743 w 1400"/>
              <a:gd name="T37" fmla="*/ 1164 h 1165"/>
              <a:gd name="T38" fmla="*/ 733 w 1400"/>
              <a:gd name="T39" fmla="*/ 1153 h 1165"/>
              <a:gd name="T40" fmla="*/ 795 w 1400"/>
              <a:gd name="T41" fmla="*/ 784 h 1165"/>
              <a:gd name="T42" fmla="*/ 426 w 1400"/>
              <a:gd name="T43" fmla="*/ 784 h 1165"/>
              <a:gd name="T44" fmla="*/ 331 w 1400"/>
              <a:gd name="T45" fmla="*/ 965 h 1165"/>
              <a:gd name="T46" fmla="*/ 353 w 1400"/>
              <a:gd name="T47" fmla="*/ 1151 h 1165"/>
              <a:gd name="T48" fmla="*/ 342 w 1400"/>
              <a:gd name="T49" fmla="*/ 1164 h 1165"/>
              <a:gd name="T50" fmla="*/ 287 w 1400"/>
              <a:gd name="T51" fmla="*/ 1164 h 1165"/>
              <a:gd name="T52" fmla="*/ 276 w 1400"/>
              <a:gd name="T53" fmla="*/ 1159 h 1165"/>
              <a:gd name="T54" fmla="*/ 200 w 1400"/>
              <a:gd name="T55" fmla="*/ 880 h 1165"/>
              <a:gd name="T56" fmla="*/ 107 w 1400"/>
              <a:gd name="T57" fmla="*/ 987 h 1165"/>
              <a:gd name="T58" fmla="*/ 123 w 1400"/>
              <a:gd name="T59" fmla="*/ 1151 h 1165"/>
              <a:gd name="T60" fmla="*/ 112 w 1400"/>
              <a:gd name="T61" fmla="*/ 1164 h 1165"/>
              <a:gd name="T62" fmla="*/ 52 w 1400"/>
              <a:gd name="T63" fmla="*/ 1164 h 1165"/>
              <a:gd name="T64" fmla="*/ 41 w 1400"/>
              <a:gd name="T65" fmla="*/ 1159 h 1165"/>
              <a:gd name="T66" fmla="*/ 6 w 1400"/>
              <a:gd name="T67" fmla="*/ 1006 h 1165"/>
              <a:gd name="T68" fmla="*/ 63 w 1400"/>
              <a:gd name="T69" fmla="*/ 782 h 1165"/>
              <a:gd name="T70" fmla="*/ 63 w 1400"/>
              <a:gd name="T71" fmla="*/ 388 h 1165"/>
              <a:gd name="T72" fmla="*/ 0 w 1400"/>
              <a:gd name="T73" fmla="*/ 306 h 1165"/>
              <a:gd name="T74" fmla="*/ 749 w 1400"/>
              <a:gd name="T75" fmla="*/ 306 h 1165"/>
              <a:gd name="T76" fmla="*/ 1009 w 1400"/>
              <a:gd name="T77" fmla="*/ 216 h 1165"/>
              <a:gd name="T78" fmla="*/ 1025 w 1400"/>
              <a:gd name="T79" fmla="*/ 118 h 1165"/>
              <a:gd name="T80" fmla="*/ 1123 w 1400"/>
              <a:gd name="T81" fmla="*/ 186 h 1165"/>
              <a:gd name="T82" fmla="*/ 1162 w 1400"/>
              <a:gd name="T83" fmla="*/ 148 h 1165"/>
              <a:gd name="T84" fmla="*/ 1039 w 1400"/>
              <a:gd name="T85" fmla="*/ 33 h 1165"/>
              <a:gd name="T86" fmla="*/ 1003 w 1400"/>
              <a:gd name="T87" fmla="*/ 8 h 1165"/>
              <a:gd name="T88" fmla="*/ 1014 w 1400"/>
              <a:gd name="T89" fmla="*/ 0 h 1165"/>
              <a:gd name="T90" fmla="*/ 1224 w 1400"/>
              <a:gd name="T91" fmla="*/ 159 h 1165"/>
              <a:gd name="T92" fmla="*/ 1274 w 1400"/>
              <a:gd name="T93" fmla="*/ 262 h 1165"/>
              <a:gd name="T94" fmla="*/ 1279 w 1400"/>
              <a:gd name="T95" fmla="*/ 282 h 1165"/>
              <a:gd name="T96" fmla="*/ 1397 w 1400"/>
              <a:gd name="T97" fmla="*/ 413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400" h="1165">
                <a:moveTo>
                  <a:pt x="1397" y="413"/>
                </a:moveTo>
                <a:cubicBezTo>
                  <a:pt x="1399" y="416"/>
                  <a:pt x="1399" y="424"/>
                  <a:pt x="1397" y="426"/>
                </a:cubicBezTo>
                <a:lnTo>
                  <a:pt x="1328" y="514"/>
                </a:lnTo>
                <a:cubicBezTo>
                  <a:pt x="1326" y="517"/>
                  <a:pt x="1320" y="519"/>
                  <a:pt x="1317" y="519"/>
                </a:cubicBezTo>
                <a:lnTo>
                  <a:pt x="1276" y="511"/>
                </a:lnTo>
                <a:lnTo>
                  <a:pt x="1257" y="571"/>
                </a:lnTo>
                <a:cubicBezTo>
                  <a:pt x="1249" y="585"/>
                  <a:pt x="1230" y="585"/>
                  <a:pt x="1222" y="571"/>
                </a:cubicBezTo>
                <a:lnTo>
                  <a:pt x="1183" y="489"/>
                </a:lnTo>
                <a:lnTo>
                  <a:pt x="1121" y="476"/>
                </a:lnTo>
                <a:lnTo>
                  <a:pt x="992" y="782"/>
                </a:lnTo>
                <a:lnTo>
                  <a:pt x="1039" y="1153"/>
                </a:lnTo>
                <a:cubicBezTo>
                  <a:pt x="1039" y="1162"/>
                  <a:pt x="1033" y="1164"/>
                  <a:pt x="1028" y="1164"/>
                </a:cubicBezTo>
                <a:lnTo>
                  <a:pt x="973" y="1164"/>
                </a:lnTo>
                <a:cubicBezTo>
                  <a:pt x="968" y="1164"/>
                  <a:pt x="965" y="1162"/>
                  <a:pt x="962" y="1156"/>
                </a:cubicBezTo>
                <a:lnTo>
                  <a:pt x="907" y="935"/>
                </a:lnTo>
                <a:lnTo>
                  <a:pt x="880" y="888"/>
                </a:lnTo>
                <a:lnTo>
                  <a:pt x="812" y="1156"/>
                </a:lnTo>
                <a:cubicBezTo>
                  <a:pt x="812" y="1162"/>
                  <a:pt x="806" y="1164"/>
                  <a:pt x="801" y="1164"/>
                </a:cubicBezTo>
                <a:lnTo>
                  <a:pt x="743" y="1164"/>
                </a:lnTo>
                <a:cubicBezTo>
                  <a:pt x="738" y="1164"/>
                  <a:pt x="733" y="1159"/>
                  <a:pt x="733" y="1153"/>
                </a:cubicBezTo>
                <a:lnTo>
                  <a:pt x="795" y="784"/>
                </a:lnTo>
                <a:lnTo>
                  <a:pt x="426" y="784"/>
                </a:lnTo>
                <a:lnTo>
                  <a:pt x="331" y="965"/>
                </a:lnTo>
                <a:lnTo>
                  <a:pt x="353" y="1151"/>
                </a:lnTo>
                <a:cubicBezTo>
                  <a:pt x="355" y="1159"/>
                  <a:pt x="350" y="1164"/>
                  <a:pt x="342" y="1164"/>
                </a:cubicBezTo>
                <a:lnTo>
                  <a:pt x="287" y="1164"/>
                </a:lnTo>
                <a:cubicBezTo>
                  <a:pt x="284" y="1164"/>
                  <a:pt x="279" y="1164"/>
                  <a:pt x="276" y="1159"/>
                </a:cubicBezTo>
                <a:lnTo>
                  <a:pt x="200" y="880"/>
                </a:lnTo>
                <a:lnTo>
                  <a:pt x="107" y="987"/>
                </a:lnTo>
                <a:lnTo>
                  <a:pt x="123" y="1151"/>
                </a:lnTo>
                <a:cubicBezTo>
                  <a:pt x="126" y="1159"/>
                  <a:pt x="120" y="1164"/>
                  <a:pt x="112" y="1164"/>
                </a:cubicBezTo>
                <a:lnTo>
                  <a:pt x="52" y="1164"/>
                </a:lnTo>
                <a:cubicBezTo>
                  <a:pt x="47" y="1164"/>
                  <a:pt x="41" y="1162"/>
                  <a:pt x="41" y="1159"/>
                </a:cubicBezTo>
                <a:lnTo>
                  <a:pt x="6" y="1006"/>
                </a:lnTo>
                <a:lnTo>
                  <a:pt x="63" y="782"/>
                </a:lnTo>
                <a:lnTo>
                  <a:pt x="63" y="388"/>
                </a:lnTo>
                <a:cubicBezTo>
                  <a:pt x="63" y="388"/>
                  <a:pt x="0" y="364"/>
                  <a:pt x="0" y="306"/>
                </a:cubicBezTo>
                <a:lnTo>
                  <a:pt x="749" y="306"/>
                </a:lnTo>
                <a:cubicBezTo>
                  <a:pt x="749" y="306"/>
                  <a:pt x="880" y="309"/>
                  <a:pt x="1009" y="216"/>
                </a:cubicBezTo>
                <a:cubicBezTo>
                  <a:pt x="1009" y="216"/>
                  <a:pt x="987" y="156"/>
                  <a:pt x="1025" y="118"/>
                </a:cubicBezTo>
                <a:cubicBezTo>
                  <a:pt x="1025" y="118"/>
                  <a:pt x="1101" y="172"/>
                  <a:pt x="1123" y="186"/>
                </a:cubicBezTo>
                <a:cubicBezTo>
                  <a:pt x="1151" y="202"/>
                  <a:pt x="1170" y="172"/>
                  <a:pt x="1162" y="148"/>
                </a:cubicBezTo>
                <a:cubicBezTo>
                  <a:pt x="1156" y="131"/>
                  <a:pt x="1137" y="71"/>
                  <a:pt x="1039" y="33"/>
                </a:cubicBezTo>
                <a:cubicBezTo>
                  <a:pt x="1026" y="29"/>
                  <a:pt x="997" y="26"/>
                  <a:pt x="1003" y="8"/>
                </a:cubicBezTo>
                <a:cubicBezTo>
                  <a:pt x="1003" y="3"/>
                  <a:pt x="1009" y="0"/>
                  <a:pt x="1014" y="0"/>
                </a:cubicBezTo>
                <a:cubicBezTo>
                  <a:pt x="1134" y="17"/>
                  <a:pt x="1205" y="115"/>
                  <a:pt x="1224" y="159"/>
                </a:cubicBezTo>
                <a:cubicBezTo>
                  <a:pt x="1227" y="164"/>
                  <a:pt x="1279" y="200"/>
                  <a:pt x="1274" y="262"/>
                </a:cubicBezTo>
                <a:cubicBezTo>
                  <a:pt x="1274" y="271"/>
                  <a:pt x="1274" y="276"/>
                  <a:pt x="1279" y="282"/>
                </a:cubicBezTo>
                <a:lnTo>
                  <a:pt x="1397" y="41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4" name="Freeform 133"/>
          <p:cNvSpPr>
            <a:spLocks noChangeArrowheads="1"/>
          </p:cNvSpPr>
          <p:nvPr/>
        </p:nvSpPr>
        <p:spPr bwMode="auto">
          <a:xfrm>
            <a:off x="1058864" y="5842001"/>
            <a:ext cx="377825" cy="377825"/>
          </a:xfrm>
          <a:custGeom>
            <a:avLst/>
            <a:gdLst>
              <a:gd name="T0" fmla="*/ 670 w 1051"/>
              <a:gd name="T1" fmla="*/ 612 h 1050"/>
              <a:gd name="T2" fmla="*/ 670 w 1051"/>
              <a:gd name="T3" fmla="*/ 437 h 1050"/>
              <a:gd name="T4" fmla="*/ 787 w 1051"/>
              <a:gd name="T5" fmla="*/ 437 h 1050"/>
              <a:gd name="T6" fmla="*/ 787 w 1051"/>
              <a:gd name="T7" fmla="*/ 612 h 1050"/>
              <a:gd name="T8" fmla="*/ 670 w 1051"/>
              <a:gd name="T9" fmla="*/ 612 h 1050"/>
              <a:gd name="T10" fmla="*/ 582 w 1051"/>
              <a:gd name="T11" fmla="*/ 350 h 1050"/>
              <a:gd name="T12" fmla="*/ 582 w 1051"/>
              <a:gd name="T13" fmla="*/ 699 h 1050"/>
              <a:gd name="T14" fmla="*/ 817 w 1051"/>
              <a:gd name="T15" fmla="*/ 699 h 1050"/>
              <a:gd name="T16" fmla="*/ 875 w 1051"/>
              <a:gd name="T17" fmla="*/ 642 h 1050"/>
              <a:gd name="T18" fmla="*/ 875 w 1051"/>
              <a:gd name="T19" fmla="*/ 407 h 1050"/>
              <a:gd name="T20" fmla="*/ 817 w 1051"/>
              <a:gd name="T21" fmla="*/ 350 h 1050"/>
              <a:gd name="T22" fmla="*/ 582 w 1051"/>
              <a:gd name="T23" fmla="*/ 350 h 1050"/>
              <a:gd name="T24" fmla="*/ 468 w 1051"/>
              <a:gd name="T25" fmla="*/ 699 h 1050"/>
              <a:gd name="T26" fmla="*/ 468 w 1051"/>
              <a:gd name="T27" fmla="*/ 350 h 1050"/>
              <a:gd name="T28" fmla="*/ 380 w 1051"/>
              <a:gd name="T29" fmla="*/ 350 h 1050"/>
              <a:gd name="T30" fmla="*/ 380 w 1051"/>
              <a:gd name="T31" fmla="*/ 494 h 1050"/>
              <a:gd name="T32" fmla="*/ 263 w 1051"/>
              <a:gd name="T33" fmla="*/ 494 h 1050"/>
              <a:gd name="T34" fmla="*/ 263 w 1051"/>
              <a:gd name="T35" fmla="*/ 350 h 1050"/>
              <a:gd name="T36" fmla="*/ 175 w 1051"/>
              <a:gd name="T37" fmla="*/ 350 h 1050"/>
              <a:gd name="T38" fmla="*/ 175 w 1051"/>
              <a:gd name="T39" fmla="*/ 699 h 1050"/>
              <a:gd name="T40" fmla="*/ 263 w 1051"/>
              <a:gd name="T41" fmla="*/ 699 h 1050"/>
              <a:gd name="T42" fmla="*/ 263 w 1051"/>
              <a:gd name="T43" fmla="*/ 582 h 1050"/>
              <a:gd name="T44" fmla="*/ 380 w 1051"/>
              <a:gd name="T45" fmla="*/ 582 h 1050"/>
              <a:gd name="T46" fmla="*/ 380 w 1051"/>
              <a:gd name="T47" fmla="*/ 699 h 1050"/>
              <a:gd name="T48" fmla="*/ 468 w 1051"/>
              <a:gd name="T49" fmla="*/ 699 h 1050"/>
              <a:gd name="T50" fmla="*/ 932 w 1051"/>
              <a:gd name="T51" fmla="*/ 0 h 1050"/>
              <a:gd name="T52" fmla="*/ 1050 w 1051"/>
              <a:gd name="T53" fmla="*/ 117 h 1050"/>
              <a:gd name="T54" fmla="*/ 1050 w 1051"/>
              <a:gd name="T55" fmla="*/ 932 h 1050"/>
              <a:gd name="T56" fmla="*/ 932 w 1051"/>
              <a:gd name="T57" fmla="*/ 1049 h 1050"/>
              <a:gd name="T58" fmla="*/ 118 w 1051"/>
              <a:gd name="T59" fmla="*/ 1049 h 1050"/>
              <a:gd name="T60" fmla="*/ 0 w 1051"/>
              <a:gd name="T61" fmla="*/ 932 h 1050"/>
              <a:gd name="T62" fmla="*/ 0 w 1051"/>
              <a:gd name="T63" fmla="*/ 117 h 1050"/>
              <a:gd name="T64" fmla="*/ 118 w 1051"/>
              <a:gd name="T65" fmla="*/ 0 h 1050"/>
              <a:gd name="T66" fmla="*/ 932 w 1051"/>
              <a:gd name="T67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51" h="1050">
                <a:moveTo>
                  <a:pt x="670" y="612"/>
                </a:moveTo>
                <a:lnTo>
                  <a:pt x="670" y="437"/>
                </a:lnTo>
                <a:lnTo>
                  <a:pt x="787" y="437"/>
                </a:lnTo>
                <a:lnTo>
                  <a:pt x="787" y="612"/>
                </a:lnTo>
                <a:lnTo>
                  <a:pt x="670" y="612"/>
                </a:lnTo>
                <a:close/>
                <a:moveTo>
                  <a:pt x="582" y="350"/>
                </a:moveTo>
                <a:lnTo>
                  <a:pt x="582" y="699"/>
                </a:lnTo>
                <a:lnTo>
                  <a:pt x="817" y="699"/>
                </a:lnTo>
                <a:cubicBezTo>
                  <a:pt x="850" y="699"/>
                  <a:pt x="875" y="675"/>
                  <a:pt x="875" y="642"/>
                </a:cubicBezTo>
                <a:lnTo>
                  <a:pt x="875" y="407"/>
                </a:lnTo>
                <a:cubicBezTo>
                  <a:pt x="875" y="374"/>
                  <a:pt x="850" y="350"/>
                  <a:pt x="817" y="350"/>
                </a:cubicBezTo>
                <a:lnTo>
                  <a:pt x="582" y="350"/>
                </a:lnTo>
                <a:close/>
                <a:moveTo>
                  <a:pt x="468" y="699"/>
                </a:moveTo>
                <a:lnTo>
                  <a:pt x="468" y="350"/>
                </a:lnTo>
                <a:lnTo>
                  <a:pt x="380" y="350"/>
                </a:lnTo>
                <a:lnTo>
                  <a:pt x="380" y="494"/>
                </a:lnTo>
                <a:lnTo>
                  <a:pt x="263" y="494"/>
                </a:lnTo>
                <a:lnTo>
                  <a:pt x="263" y="350"/>
                </a:lnTo>
                <a:lnTo>
                  <a:pt x="175" y="350"/>
                </a:lnTo>
                <a:lnTo>
                  <a:pt x="175" y="699"/>
                </a:lnTo>
                <a:lnTo>
                  <a:pt x="263" y="699"/>
                </a:lnTo>
                <a:lnTo>
                  <a:pt x="263" y="582"/>
                </a:lnTo>
                <a:lnTo>
                  <a:pt x="380" y="582"/>
                </a:lnTo>
                <a:lnTo>
                  <a:pt x="380" y="699"/>
                </a:lnTo>
                <a:lnTo>
                  <a:pt x="468" y="699"/>
                </a:lnTo>
                <a:close/>
                <a:moveTo>
                  <a:pt x="932" y="0"/>
                </a:moveTo>
                <a:cubicBezTo>
                  <a:pt x="995" y="0"/>
                  <a:pt x="1050" y="55"/>
                  <a:pt x="1050" y="117"/>
                </a:cubicBezTo>
                <a:lnTo>
                  <a:pt x="1050" y="932"/>
                </a:lnTo>
                <a:cubicBezTo>
                  <a:pt x="1050" y="995"/>
                  <a:pt x="995" y="1049"/>
                  <a:pt x="932" y="1049"/>
                </a:cubicBezTo>
                <a:lnTo>
                  <a:pt x="118" y="1049"/>
                </a:lnTo>
                <a:cubicBezTo>
                  <a:pt x="52" y="1049"/>
                  <a:pt x="0" y="995"/>
                  <a:pt x="0" y="932"/>
                </a:cubicBezTo>
                <a:lnTo>
                  <a:pt x="0" y="117"/>
                </a:lnTo>
                <a:cubicBezTo>
                  <a:pt x="0" y="55"/>
                  <a:pt x="52" y="0"/>
                  <a:pt x="118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5" name="Freeform 134"/>
          <p:cNvSpPr>
            <a:spLocks noChangeArrowheads="1"/>
          </p:cNvSpPr>
          <p:nvPr/>
        </p:nvSpPr>
        <p:spPr bwMode="auto">
          <a:xfrm>
            <a:off x="2112963" y="5821363"/>
            <a:ext cx="419100" cy="419100"/>
          </a:xfrm>
          <a:custGeom>
            <a:avLst/>
            <a:gdLst>
              <a:gd name="T0" fmla="*/ 582 w 1165"/>
              <a:gd name="T1" fmla="*/ 233 h 1166"/>
              <a:gd name="T2" fmla="*/ 814 w 1165"/>
              <a:gd name="T3" fmla="*/ 465 h 1166"/>
              <a:gd name="T4" fmla="*/ 639 w 1165"/>
              <a:gd name="T5" fmla="*/ 757 h 1166"/>
              <a:gd name="T6" fmla="*/ 524 w 1165"/>
              <a:gd name="T7" fmla="*/ 757 h 1166"/>
              <a:gd name="T8" fmla="*/ 699 w 1165"/>
              <a:gd name="T9" fmla="*/ 465 h 1166"/>
              <a:gd name="T10" fmla="*/ 582 w 1165"/>
              <a:gd name="T11" fmla="*/ 350 h 1166"/>
              <a:gd name="T12" fmla="*/ 464 w 1165"/>
              <a:gd name="T13" fmla="*/ 465 h 1166"/>
              <a:gd name="T14" fmla="*/ 349 w 1165"/>
              <a:gd name="T15" fmla="*/ 465 h 1166"/>
              <a:gd name="T16" fmla="*/ 582 w 1165"/>
              <a:gd name="T17" fmla="*/ 233 h 1166"/>
              <a:gd name="T18" fmla="*/ 582 w 1165"/>
              <a:gd name="T19" fmla="*/ 1050 h 1166"/>
              <a:gd name="T20" fmla="*/ 1049 w 1165"/>
              <a:gd name="T21" fmla="*/ 583 h 1166"/>
              <a:gd name="T22" fmla="*/ 582 w 1165"/>
              <a:gd name="T23" fmla="*/ 115 h 1166"/>
              <a:gd name="T24" fmla="*/ 114 w 1165"/>
              <a:gd name="T25" fmla="*/ 583 h 1166"/>
              <a:gd name="T26" fmla="*/ 582 w 1165"/>
              <a:gd name="T27" fmla="*/ 1050 h 1166"/>
              <a:gd name="T28" fmla="*/ 582 w 1165"/>
              <a:gd name="T29" fmla="*/ 0 h 1166"/>
              <a:gd name="T30" fmla="*/ 1164 w 1165"/>
              <a:gd name="T31" fmla="*/ 583 h 1166"/>
              <a:gd name="T32" fmla="*/ 582 w 1165"/>
              <a:gd name="T33" fmla="*/ 1165 h 1166"/>
              <a:gd name="T34" fmla="*/ 0 w 1165"/>
              <a:gd name="T35" fmla="*/ 583 h 1166"/>
              <a:gd name="T36" fmla="*/ 582 w 1165"/>
              <a:gd name="T37" fmla="*/ 0 h 1166"/>
              <a:gd name="T38" fmla="*/ 524 w 1165"/>
              <a:gd name="T39" fmla="*/ 932 h 1166"/>
              <a:gd name="T40" fmla="*/ 524 w 1165"/>
              <a:gd name="T41" fmla="*/ 815 h 1166"/>
              <a:gd name="T42" fmla="*/ 639 w 1165"/>
              <a:gd name="T43" fmla="*/ 815 h 1166"/>
              <a:gd name="T44" fmla="*/ 639 w 1165"/>
              <a:gd name="T45" fmla="*/ 932 h 1166"/>
              <a:gd name="T46" fmla="*/ 524 w 1165"/>
              <a:gd name="T47" fmla="*/ 932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5" h="1166">
                <a:moveTo>
                  <a:pt x="582" y="233"/>
                </a:moveTo>
                <a:cubicBezTo>
                  <a:pt x="710" y="233"/>
                  <a:pt x="814" y="337"/>
                  <a:pt x="814" y="465"/>
                </a:cubicBezTo>
                <a:cubicBezTo>
                  <a:pt x="814" y="610"/>
                  <a:pt x="639" y="626"/>
                  <a:pt x="639" y="757"/>
                </a:cubicBezTo>
                <a:lnTo>
                  <a:pt x="524" y="757"/>
                </a:lnTo>
                <a:cubicBezTo>
                  <a:pt x="524" y="569"/>
                  <a:pt x="699" y="583"/>
                  <a:pt x="699" y="465"/>
                </a:cubicBezTo>
                <a:cubicBezTo>
                  <a:pt x="699" y="402"/>
                  <a:pt x="645" y="350"/>
                  <a:pt x="582" y="350"/>
                </a:cubicBezTo>
                <a:cubicBezTo>
                  <a:pt x="519" y="350"/>
                  <a:pt x="464" y="402"/>
                  <a:pt x="464" y="465"/>
                </a:cubicBezTo>
                <a:lnTo>
                  <a:pt x="349" y="465"/>
                </a:lnTo>
                <a:cubicBezTo>
                  <a:pt x="349" y="337"/>
                  <a:pt x="453" y="233"/>
                  <a:pt x="582" y="233"/>
                </a:cubicBezTo>
                <a:close/>
                <a:moveTo>
                  <a:pt x="582" y="1050"/>
                </a:moveTo>
                <a:cubicBezTo>
                  <a:pt x="839" y="1050"/>
                  <a:pt x="1049" y="840"/>
                  <a:pt x="1049" y="583"/>
                </a:cubicBezTo>
                <a:cubicBezTo>
                  <a:pt x="1049" y="327"/>
                  <a:pt x="839" y="115"/>
                  <a:pt x="582" y="115"/>
                </a:cubicBezTo>
                <a:cubicBezTo>
                  <a:pt x="325" y="115"/>
                  <a:pt x="114" y="327"/>
                  <a:pt x="114" y="583"/>
                </a:cubicBezTo>
                <a:cubicBezTo>
                  <a:pt x="114" y="840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4" y="0"/>
                  <a:pt x="1164" y="260"/>
                  <a:pt x="1164" y="583"/>
                </a:cubicBezTo>
                <a:cubicBezTo>
                  <a:pt x="1164" y="905"/>
                  <a:pt x="904" y="1165"/>
                  <a:pt x="582" y="1165"/>
                </a:cubicBezTo>
                <a:cubicBezTo>
                  <a:pt x="259" y="1165"/>
                  <a:pt x="0" y="906"/>
                  <a:pt x="0" y="583"/>
                </a:cubicBezTo>
                <a:cubicBezTo>
                  <a:pt x="0" y="261"/>
                  <a:pt x="259" y="0"/>
                  <a:pt x="582" y="0"/>
                </a:cubicBezTo>
                <a:close/>
                <a:moveTo>
                  <a:pt x="524" y="932"/>
                </a:moveTo>
                <a:lnTo>
                  <a:pt x="524" y="815"/>
                </a:lnTo>
                <a:lnTo>
                  <a:pt x="639" y="815"/>
                </a:lnTo>
                <a:lnTo>
                  <a:pt x="639" y="932"/>
                </a:lnTo>
                <a:lnTo>
                  <a:pt x="524" y="9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6" name="Freeform 135"/>
          <p:cNvSpPr>
            <a:spLocks noChangeArrowheads="1"/>
          </p:cNvSpPr>
          <p:nvPr/>
        </p:nvSpPr>
        <p:spPr bwMode="auto">
          <a:xfrm>
            <a:off x="3208339" y="5811838"/>
            <a:ext cx="377825" cy="436562"/>
          </a:xfrm>
          <a:custGeom>
            <a:avLst/>
            <a:gdLst>
              <a:gd name="T0" fmla="*/ 494 w 1050"/>
              <a:gd name="T1" fmla="*/ 454 h 1212"/>
              <a:gd name="T2" fmla="*/ 642 w 1050"/>
              <a:gd name="T3" fmla="*/ 309 h 1212"/>
              <a:gd name="T4" fmla="*/ 787 w 1050"/>
              <a:gd name="T5" fmla="*/ 454 h 1212"/>
              <a:gd name="T6" fmla="*/ 642 w 1050"/>
              <a:gd name="T7" fmla="*/ 599 h 1212"/>
              <a:gd name="T8" fmla="*/ 494 w 1050"/>
              <a:gd name="T9" fmla="*/ 454 h 1212"/>
              <a:gd name="T10" fmla="*/ 270 w 1050"/>
              <a:gd name="T11" fmla="*/ 82 h 1212"/>
              <a:gd name="T12" fmla="*/ 117 w 1050"/>
              <a:gd name="T13" fmla="*/ 454 h 1212"/>
              <a:gd name="T14" fmla="*/ 270 w 1050"/>
              <a:gd name="T15" fmla="*/ 826 h 1212"/>
              <a:gd name="T16" fmla="*/ 188 w 1050"/>
              <a:gd name="T17" fmla="*/ 907 h 1212"/>
              <a:gd name="T18" fmla="*/ 0 w 1050"/>
              <a:gd name="T19" fmla="*/ 454 h 1212"/>
              <a:gd name="T20" fmla="*/ 188 w 1050"/>
              <a:gd name="T21" fmla="*/ 0 h 1212"/>
              <a:gd name="T22" fmla="*/ 270 w 1050"/>
              <a:gd name="T23" fmla="*/ 82 h 1212"/>
              <a:gd name="T24" fmla="*/ 817 w 1050"/>
              <a:gd name="T25" fmla="*/ 1096 h 1212"/>
              <a:gd name="T26" fmla="*/ 931 w 1050"/>
              <a:gd name="T27" fmla="*/ 979 h 1212"/>
              <a:gd name="T28" fmla="*/ 1049 w 1050"/>
              <a:gd name="T29" fmla="*/ 979 h 1212"/>
              <a:gd name="T30" fmla="*/ 817 w 1050"/>
              <a:gd name="T31" fmla="*/ 1211 h 1212"/>
              <a:gd name="T32" fmla="*/ 721 w 1050"/>
              <a:gd name="T33" fmla="*/ 1192 h 1212"/>
              <a:gd name="T34" fmla="*/ 560 w 1050"/>
              <a:gd name="T35" fmla="*/ 984 h 1212"/>
              <a:gd name="T36" fmla="*/ 461 w 1050"/>
              <a:gd name="T37" fmla="*/ 864 h 1212"/>
              <a:gd name="T38" fmla="*/ 295 w 1050"/>
              <a:gd name="T39" fmla="*/ 681 h 1212"/>
              <a:gd name="T40" fmla="*/ 232 w 1050"/>
              <a:gd name="T41" fmla="*/ 454 h 1212"/>
              <a:gd name="T42" fmla="*/ 642 w 1050"/>
              <a:gd name="T43" fmla="*/ 47 h 1212"/>
              <a:gd name="T44" fmla="*/ 1049 w 1050"/>
              <a:gd name="T45" fmla="*/ 454 h 1212"/>
              <a:gd name="T46" fmla="*/ 931 w 1050"/>
              <a:gd name="T47" fmla="*/ 454 h 1212"/>
              <a:gd name="T48" fmla="*/ 642 w 1050"/>
              <a:gd name="T49" fmla="*/ 161 h 1212"/>
              <a:gd name="T50" fmla="*/ 349 w 1050"/>
              <a:gd name="T51" fmla="*/ 454 h 1212"/>
              <a:gd name="T52" fmla="*/ 396 w 1050"/>
              <a:gd name="T53" fmla="*/ 626 h 1212"/>
              <a:gd name="T54" fmla="*/ 532 w 1050"/>
              <a:gd name="T55" fmla="*/ 774 h 1212"/>
              <a:gd name="T56" fmla="*/ 672 w 1050"/>
              <a:gd name="T57" fmla="*/ 949 h 1212"/>
              <a:gd name="T58" fmla="*/ 770 w 1050"/>
              <a:gd name="T59" fmla="*/ 1085 h 1212"/>
              <a:gd name="T60" fmla="*/ 817 w 1050"/>
              <a:gd name="T61" fmla="*/ 1096 h 1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050" h="1212">
                <a:moveTo>
                  <a:pt x="494" y="454"/>
                </a:moveTo>
                <a:cubicBezTo>
                  <a:pt x="494" y="375"/>
                  <a:pt x="563" y="309"/>
                  <a:pt x="642" y="309"/>
                </a:cubicBezTo>
                <a:cubicBezTo>
                  <a:pt x="721" y="309"/>
                  <a:pt x="787" y="375"/>
                  <a:pt x="787" y="454"/>
                </a:cubicBezTo>
                <a:cubicBezTo>
                  <a:pt x="787" y="533"/>
                  <a:pt x="721" y="599"/>
                  <a:pt x="642" y="599"/>
                </a:cubicBezTo>
                <a:cubicBezTo>
                  <a:pt x="563" y="599"/>
                  <a:pt x="494" y="533"/>
                  <a:pt x="494" y="454"/>
                </a:cubicBezTo>
                <a:close/>
                <a:moveTo>
                  <a:pt x="270" y="82"/>
                </a:moveTo>
                <a:cubicBezTo>
                  <a:pt x="174" y="178"/>
                  <a:pt x="117" y="309"/>
                  <a:pt x="117" y="454"/>
                </a:cubicBezTo>
                <a:cubicBezTo>
                  <a:pt x="117" y="599"/>
                  <a:pt x="174" y="730"/>
                  <a:pt x="270" y="826"/>
                </a:cubicBezTo>
                <a:lnTo>
                  <a:pt x="188" y="907"/>
                </a:lnTo>
                <a:cubicBezTo>
                  <a:pt x="73" y="793"/>
                  <a:pt x="0" y="632"/>
                  <a:pt x="0" y="454"/>
                </a:cubicBezTo>
                <a:cubicBezTo>
                  <a:pt x="0" y="277"/>
                  <a:pt x="73" y="115"/>
                  <a:pt x="188" y="0"/>
                </a:cubicBezTo>
                <a:lnTo>
                  <a:pt x="270" y="82"/>
                </a:lnTo>
                <a:close/>
                <a:moveTo>
                  <a:pt x="817" y="1096"/>
                </a:moveTo>
                <a:cubicBezTo>
                  <a:pt x="880" y="1096"/>
                  <a:pt x="931" y="1041"/>
                  <a:pt x="931" y="979"/>
                </a:cubicBezTo>
                <a:lnTo>
                  <a:pt x="1049" y="979"/>
                </a:lnTo>
                <a:cubicBezTo>
                  <a:pt x="1049" y="1107"/>
                  <a:pt x="945" y="1211"/>
                  <a:pt x="817" y="1211"/>
                </a:cubicBezTo>
                <a:cubicBezTo>
                  <a:pt x="784" y="1211"/>
                  <a:pt x="751" y="1205"/>
                  <a:pt x="721" y="1192"/>
                </a:cubicBezTo>
                <a:cubicBezTo>
                  <a:pt x="642" y="1151"/>
                  <a:pt x="595" y="1091"/>
                  <a:pt x="560" y="984"/>
                </a:cubicBezTo>
                <a:cubicBezTo>
                  <a:pt x="541" y="927"/>
                  <a:pt x="508" y="899"/>
                  <a:pt x="461" y="864"/>
                </a:cubicBezTo>
                <a:cubicBezTo>
                  <a:pt x="410" y="826"/>
                  <a:pt x="347" y="776"/>
                  <a:pt x="295" y="681"/>
                </a:cubicBezTo>
                <a:cubicBezTo>
                  <a:pt x="254" y="607"/>
                  <a:pt x="232" y="528"/>
                  <a:pt x="232" y="454"/>
                </a:cubicBezTo>
                <a:cubicBezTo>
                  <a:pt x="232" y="224"/>
                  <a:pt x="412" y="47"/>
                  <a:pt x="642" y="47"/>
                </a:cubicBezTo>
                <a:cubicBezTo>
                  <a:pt x="871" y="47"/>
                  <a:pt x="1049" y="224"/>
                  <a:pt x="1049" y="454"/>
                </a:cubicBezTo>
                <a:lnTo>
                  <a:pt x="931" y="454"/>
                </a:lnTo>
                <a:cubicBezTo>
                  <a:pt x="931" y="290"/>
                  <a:pt x="806" y="161"/>
                  <a:pt x="642" y="161"/>
                </a:cubicBezTo>
                <a:cubicBezTo>
                  <a:pt x="478" y="161"/>
                  <a:pt x="349" y="290"/>
                  <a:pt x="349" y="454"/>
                </a:cubicBezTo>
                <a:cubicBezTo>
                  <a:pt x="349" y="509"/>
                  <a:pt x="366" y="571"/>
                  <a:pt x="396" y="626"/>
                </a:cubicBezTo>
                <a:cubicBezTo>
                  <a:pt x="437" y="703"/>
                  <a:pt x="486" y="738"/>
                  <a:pt x="532" y="774"/>
                </a:cubicBezTo>
                <a:cubicBezTo>
                  <a:pt x="587" y="815"/>
                  <a:pt x="642" y="858"/>
                  <a:pt x="672" y="949"/>
                </a:cubicBezTo>
                <a:cubicBezTo>
                  <a:pt x="702" y="1036"/>
                  <a:pt x="729" y="1063"/>
                  <a:pt x="770" y="1085"/>
                </a:cubicBezTo>
                <a:cubicBezTo>
                  <a:pt x="781" y="1091"/>
                  <a:pt x="800" y="1096"/>
                  <a:pt x="817" y="109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7" name="Freeform 136"/>
          <p:cNvSpPr>
            <a:spLocks noChangeArrowheads="1"/>
          </p:cNvSpPr>
          <p:nvPr/>
        </p:nvSpPr>
        <p:spPr bwMode="auto">
          <a:xfrm>
            <a:off x="4259263" y="5818188"/>
            <a:ext cx="423862" cy="423862"/>
          </a:xfrm>
          <a:custGeom>
            <a:avLst/>
            <a:gdLst>
              <a:gd name="T0" fmla="*/ 861 w 1179"/>
              <a:gd name="T1" fmla="*/ 1074 h 1178"/>
              <a:gd name="T2" fmla="*/ 1074 w 1179"/>
              <a:gd name="T3" fmla="*/ 860 h 1178"/>
              <a:gd name="T4" fmla="*/ 861 w 1179"/>
              <a:gd name="T5" fmla="*/ 650 h 1178"/>
              <a:gd name="T6" fmla="*/ 650 w 1179"/>
              <a:gd name="T7" fmla="*/ 863 h 1178"/>
              <a:gd name="T8" fmla="*/ 861 w 1179"/>
              <a:gd name="T9" fmla="*/ 1074 h 1178"/>
              <a:gd name="T10" fmla="*/ 708 w 1179"/>
              <a:gd name="T11" fmla="*/ 530 h 1178"/>
              <a:gd name="T12" fmla="*/ 648 w 1179"/>
              <a:gd name="T13" fmla="*/ 587 h 1178"/>
              <a:gd name="T14" fmla="*/ 708 w 1179"/>
              <a:gd name="T15" fmla="*/ 645 h 1178"/>
              <a:gd name="T16" fmla="*/ 765 w 1179"/>
              <a:gd name="T17" fmla="*/ 587 h 1178"/>
              <a:gd name="T18" fmla="*/ 708 w 1179"/>
              <a:gd name="T19" fmla="*/ 530 h 1178"/>
              <a:gd name="T20" fmla="*/ 590 w 1179"/>
              <a:gd name="T21" fmla="*/ 762 h 1178"/>
              <a:gd name="T22" fmla="*/ 648 w 1179"/>
              <a:gd name="T23" fmla="*/ 705 h 1178"/>
              <a:gd name="T24" fmla="*/ 590 w 1179"/>
              <a:gd name="T25" fmla="*/ 645 h 1178"/>
              <a:gd name="T26" fmla="*/ 533 w 1179"/>
              <a:gd name="T27" fmla="*/ 705 h 1178"/>
              <a:gd name="T28" fmla="*/ 590 w 1179"/>
              <a:gd name="T29" fmla="*/ 762 h 1178"/>
              <a:gd name="T30" fmla="*/ 473 w 1179"/>
              <a:gd name="T31" fmla="*/ 645 h 1178"/>
              <a:gd name="T32" fmla="*/ 533 w 1179"/>
              <a:gd name="T33" fmla="*/ 587 h 1178"/>
              <a:gd name="T34" fmla="*/ 473 w 1179"/>
              <a:gd name="T35" fmla="*/ 530 h 1178"/>
              <a:gd name="T36" fmla="*/ 415 w 1179"/>
              <a:gd name="T37" fmla="*/ 587 h 1178"/>
              <a:gd name="T38" fmla="*/ 473 w 1179"/>
              <a:gd name="T39" fmla="*/ 645 h 1178"/>
              <a:gd name="T40" fmla="*/ 317 w 1179"/>
              <a:gd name="T41" fmla="*/ 527 h 1178"/>
              <a:gd name="T42" fmla="*/ 527 w 1179"/>
              <a:gd name="T43" fmla="*/ 314 h 1178"/>
              <a:gd name="T44" fmla="*/ 317 w 1179"/>
              <a:gd name="T45" fmla="*/ 103 h 1178"/>
              <a:gd name="T46" fmla="*/ 104 w 1179"/>
              <a:gd name="T47" fmla="*/ 317 h 1178"/>
              <a:gd name="T48" fmla="*/ 317 w 1179"/>
              <a:gd name="T49" fmla="*/ 527 h 1178"/>
              <a:gd name="T50" fmla="*/ 590 w 1179"/>
              <a:gd name="T51" fmla="*/ 412 h 1178"/>
              <a:gd name="T52" fmla="*/ 533 w 1179"/>
              <a:gd name="T53" fmla="*/ 470 h 1178"/>
              <a:gd name="T54" fmla="*/ 590 w 1179"/>
              <a:gd name="T55" fmla="*/ 530 h 1178"/>
              <a:gd name="T56" fmla="*/ 648 w 1179"/>
              <a:gd name="T57" fmla="*/ 470 h 1178"/>
              <a:gd name="T58" fmla="*/ 590 w 1179"/>
              <a:gd name="T59" fmla="*/ 412 h 1178"/>
              <a:gd name="T60" fmla="*/ 924 w 1179"/>
              <a:gd name="T61" fmla="*/ 587 h 1178"/>
              <a:gd name="T62" fmla="*/ 1156 w 1179"/>
              <a:gd name="T63" fmla="*/ 819 h 1178"/>
              <a:gd name="T64" fmla="*/ 1156 w 1179"/>
              <a:gd name="T65" fmla="*/ 901 h 1178"/>
              <a:gd name="T66" fmla="*/ 905 w 1179"/>
              <a:gd name="T67" fmla="*/ 1156 h 1178"/>
              <a:gd name="T68" fmla="*/ 864 w 1179"/>
              <a:gd name="T69" fmla="*/ 1172 h 1178"/>
              <a:gd name="T70" fmla="*/ 820 w 1179"/>
              <a:gd name="T71" fmla="*/ 1156 h 1178"/>
              <a:gd name="T72" fmla="*/ 590 w 1179"/>
              <a:gd name="T73" fmla="*/ 923 h 1178"/>
              <a:gd name="T74" fmla="*/ 358 w 1179"/>
              <a:gd name="T75" fmla="*/ 1156 h 1178"/>
              <a:gd name="T76" fmla="*/ 276 w 1179"/>
              <a:gd name="T77" fmla="*/ 1156 h 1178"/>
              <a:gd name="T78" fmla="*/ 22 w 1179"/>
              <a:gd name="T79" fmla="*/ 901 h 1178"/>
              <a:gd name="T80" fmla="*/ 22 w 1179"/>
              <a:gd name="T81" fmla="*/ 819 h 1178"/>
              <a:gd name="T82" fmla="*/ 254 w 1179"/>
              <a:gd name="T83" fmla="*/ 587 h 1178"/>
              <a:gd name="T84" fmla="*/ 22 w 1179"/>
              <a:gd name="T85" fmla="*/ 358 h 1178"/>
              <a:gd name="T86" fmla="*/ 22 w 1179"/>
              <a:gd name="T87" fmla="*/ 273 h 1178"/>
              <a:gd name="T88" fmla="*/ 276 w 1179"/>
              <a:gd name="T89" fmla="*/ 21 h 1178"/>
              <a:gd name="T90" fmla="*/ 317 w 1179"/>
              <a:gd name="T91" fmla="*/ 5 h 1178"/>
              <a:gd name="T92" fmla="*/ 358 w 1179"/>
              <a:gd name="T93" fmla="*/ 21 h 1178"/>
              <a:gd name="T94" fmla="*/ 590 w 1179"/>
              <a:gd name="T95" fmla="*/ 254 h 1178"/>
              <a:gd name="T96" fmla="*/ 820 w 1179"/>
              <a:gd name="T97" fmla="*/ 21 h 1178"/>
              <a:gd name="T98" fmla="*/ 905 w 1179"/>
              <a:gd name="T99" fmla="*/ 21 h 1178"/>
              <a:gd name="T100" fmla="*/ 1156 w 1179"/>
              <a:gd name="T101" fmla="*/ 273 h 1178"/>
              <a:gd name="T102" fmla="*/ 1156 w 1179"/>
              <a:gd name="T103" fmla="*/ 358 h 1178"/>
              <a:gd name="T104" fmla="*/ 924 w 1179"/>
              <a:gd name="T105" fmla="*/ 587 h 1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179" h="1178">
                <a:moveTo>
                  <a:pt x="861" y="1074"/>
                </a:moveTo>
                <a:lnTo>
                  <a:pt x="1074" y="860"/>
                </a:lnTo>
                <a:lnTo>
                  <a:pt x="861" y="650"/>
                </a:lnTo>
                <a:lnTo>
                  <a:pt x="650" y="863"/>
                </a:lnTo>
                <a:lnTo>
                  <a:pt x="861" y="1074"/>
                </a:lnTo>
                <a:close/>
                <a:moveTo>
                  <a:pt x="708" y="530"/>
                </a:moveTo>
                <a:cubicBezTo>
                  <a:pt x="675" y="530"/>
                  <a:pt x="648" y="554"/>
                  <a:pt x="648" y="587"/>
                </a:cubicBezTo>
                <a:cubicBezTo>
                  <a:pt x="648" y="620"/>
                  <a:pt x="675" y="645"/>
                  <a:pt x="708" y="645"/>
                </a:cubicBezTo>
                <a:cubicBezTo>
                  <a:pt x="741" y="645"/>
                  <a:pt x="765" y="620"/>
                  <a:pt x="765" y="587"/>
                </a:cubicBezTo>
                <a:cubicBezTo>
                  <a:pt x="765" y="554"/>
                  <a:pt x="741" y="530"/>
                  <a:pt x="708" y="530"/>
                </a:cubicBezTo>
                <a:close/>
                <a:moveTo>
                  <a:pt x="590" y="762"/>
                </a:moveTo>
                <a:cubicBezTo>
                  <a:pt x="623" y="762"/>
                  <a:pt x="648" y="738"/>
                  <a:pt x="648" y="705"/>
                </a:cubicBezTo>
                <a:cubicBezTo>
                  <a:pt x="648" y="673"/>
                  <a:pt x="623" y="645"/>
                  <a:pt x="590" y="645"/>
                </a:cubicBezTo>
                <a:cubicBezTo>
                  <a:pt x="557" y="645"/>
                  <a:pt x="533" y="673"/>
                  <a:pt x="533" y="705"/>
                </a:cubicBezTo>
                <a:cubicBezTo>
                  <a:pt x="533" y="738"/>
                  <a:pt x="557" y="762"/>
                  <a:pt x="590" y="762"/>
                </a:cubicBezTo>
                <a:close/>
                <a:moveTo>
                  <a:pt x="473" y="645"/>
                </a:moveTo>
                <a:cubicBezTo>
                  <a:pt x="506" y="645"/>
                  <a:pt x="533" y="620"/>
                  <a:pt x="533" y="587"/>
                </a:cubicBezTo>
                <a:cubicBezTo>
                  <a:pt x="533" y="554"/>
                  <a:pt x="506" y="530"/>
                  <a:pt x="473" y="530"/>
                </a:cubicBezTo>
                <a:cubicBezTo>
                  <a:pt x="440" y="530"/>
                  <a:pt x="415" y="554"/>
                  <a:pt x="415" y="587"/>
                </a:cubicBezTo>
                <a:cubicBezTo>
                  <a:pt x="415" y="620"/>
                  <a:pt x="440" y="645"/>
                  <a:pt x="473" y="645"/>
                </a:cubicBezTo>
                <a:close/>
                <a:moveTo>
                  <a:pt x="317" y="527"/>
                </a:moveTo>
                <a:lnTo>
                  <a:pt x="527" y="314"/>
                </a:lnTo>
                <a:lnTo>
                  <a:pt x="317" y="103"/>
                </a:lnTo>
                <a:lnTo>
                  <a:pt x="104" y="317"/>
                </a:lnTo>
                <a:lnTo>
                  <a:pt x="317" y="527"/>
                </a:lnTo>
                <a:close/>
                <a:moveTo>
                  <a:pt x="590" y="412"/>
                </a:moveTo>
                <a:cubicBezTo>
                  <a:pt x="557" y="412"/>
                  <a:pt x="533" y="438"/>
                  <a:pt x="533" y="470"/>
                </a:cubicBezTo>
                <a:cubicBezTo>
                  <a:pt x="533" y="503"/>
                  <a:pt x="557" y="530"/>
                  <a:pt x="590" y="530"/>
                </a:cubicBezTo>
                <a:cubicBezTo>
                  <a:pt x="623" y="530"/>
                  <a:pt x="648" y="503"/>
                  <a:pt x="648" y="470"/>
                </a:cubicBezTo>
                <a:cubicBezTo>
                  <a:pt x="648" y="438"/>
                  <a:pt x="623" y="412"/>
                  <a:pt x="590" y="412"/>
                </a:cubicBezTo>
                <a:close/>
                <a:moveTo>
                  <a:pt x="924" y="587"/>
                </a:moveTo>
                <a:lnTo>
                  <a:pt x="1156" y="819"/>
                </a:lnTo>
                <a:cubicBezTo>
                  <a:pt x="1178" y="841"/>
                  <a:pt x="1178" y="880"/>
                  <a:pt x="1156" y="901"/>
                </a:cubicBezTo>
                <a:lnTo>
                  <a:pt x="905" y="1156"/>
                </a:lnTo>
                <a:cubicBezTo>
                  <a:pt x="894" y="1167"/>
                  <a:pt x="880" y="1172"/>
                  <a:pt x="864" y="1172"/>
                </a:cubicBezTo>
                <a:cubicBezTo>
                  <a:pt x="847" y="1172"/>
                  <a:pt x="831" y="1167"/>
                  <a:pt x="820" y="1156"/>
                </a:cubicBezTo>
                <a:lnTo>
                  <a:pt x="590" y="923"/>
                </a:lnTo>
                <a:lnTo>
                  <a:pt x="358" y="1156"/>
                </a:lnTo>
                <a:cubicBezTo>
                  <a:pt x="336" y="1177"/>
                  <a:pt x="298" y="1177"/>
                  <a:pt x="276" y="1156"/>
                </a:cubicBezTo>
                <a:lnTo>
                  <a:pt x="22" y="901"/>
                </a:lnTo>
                <a:cubicBezTo>
                  <a:pt x="0" y="880"/>
                  <a:pt x="0" y="841"/>
                  <a:pt x="22" y="819"/>
                </a:cubicBezTo>
                <a:lnTo>
                  <a:pt x="254" y="587"/>
                </a:lnTo>
                <a:lnTo>
                  <a:pt x="22" y="358"/>
                </a:lnTo>
                <a:cubicBezTo>
                  <a:pt x="0" y="336"/>
                  <a:pt x="0" y="295"/>
                  <a:pt x="22" y="273"/>
                </a:cubicBezTo>
                <a:lnTo>
                  <a:pt x="276" y="21"/>
                </a:lnTo>
                <a:cubicBezTo>
                  <a:pt x="287" y="11"/>
                  <a:pt x="303" y="5"/>
                  <a:pt x="317" y="5"/>
                </a:cubicBezTo>
                <a:cubicBezTo>
                  <a:pt x="333" y="5"/>
                  <a:pt x="347" y="11"/>
                  <a:pt x="358" y="21"/>
                </a:cubicBezTo>
                <a:lnTo>
                  <a:pt x="590" y="254"/>
                </a:lnTo>
                <a:lnTo>
                  <a:pt x="820" y="21"/>
                </a:lnTo>
                <a:cubicBezTo>
                  <a:pt x="842" y="0"/>
                  <a:pt x="883" y="0"/>
                  <a:pt x="905" y="21"/>
                </a:cubicBezTo>
                <a:lnTo>
                  <a:pt x="1156" y="273"/>
                </a:lnTo>
                <a:cubicBezTo>
                  <a:pt x="1178" y="295"/>
                  <a:pt x="1178" y="336"/>
                  <a:pt x="1156" y="358"/>
                </a:cubicBezTo>
                <a:lnTo>
                  <a:pt x="924" y="5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8" name="Freeform 137"/>
          <p:cNvSpPr>
            <a:spLocks noChangeArrowheads="1"/>
          </p:cNvSpPr>
          <p:nvPr/>
        </p:nvSpPr>
        <p:spPr bwMode="auto">
          <a:xfrm>
            <a:off x="5357814" y="5830888"/>
            <a:ext cx="377825" cy="400050"/>
          </a:xfrm>
          <a:custGeom>
            <a:avLst/>
            <a:gdLst>
              <a:gd name="T0" fmla="*/ 525 w 1050"/>
              <a:gd name="T1" fmla="*/ 0 h 1110"/>
              <a:gd name="T2" fmla="*/ 1049 w 1050"/>
              <a:gd name="T3" fmla="*/ 524 h 1110"/>
              <a:gd name="T4" fmla="*/ 1049 w 1050"/>
              <a:gd name="T5" fmla="*/ 934 h 1110"/>
              <a:gd name="T6" fmla="*/ 874 w 1050"/>
              <a:gd name="T7" fmla="*/ 1109 h 1110"/>
              <a:gd name="T8" fmla="*/ 699 w 1050"/>
              <a:gd name="T9" fmla="*/ 1109 h 1110"/>
              <a:gd name="T10" fmla="*/ 699 w 1050"/>
              <a:gd name="T11" fmla="*/ 642 h 1110"/>
              <a:gd name="T12" fmla="*/ 932 w 1050"/>
              <a:gd name="T13" fmla="*/ 642 h 1110"/>
              <a:gd name="T14" fmla="*/ 932 w 1050"/>
              <a:gd name="T15" fmla="*/ 524 h 1110"/>
              <a:gd name="T16" fmla="*/ 525 w 1050"/>
              <a:gd name="T17" fmla="*/ 117 h 1110"/>
              <a:gd name="T18" fmla="*/ 117 w 1050"/>
              <a:gd name="T19" fmla="*/ 524 h 1110"/>
              <a:gd name="T20" fmla="*/ 117 w 1050"/>
              <a:gd name="T21" fmla="*/ 642 h 1110"/>
              <a:gd name="T22" fmla="*/ 350 w 1050"/>
              <a:gd name="T23" fmla="*/ 642 h 1110"/>
              <a:gd name="T24" fmla="*/ 350 w 1050"/>
              <a:gd name="T25" fmla="*/ 1109 h 1110"/>
              <a:gd name="T26" fmla="*/ 175 w 1050"/>
              <a:gd name="T27" fmla="*/ 1109 h 1110"/>
              <a:gd name="T28" fmla="*/ 0 w 1050"/>
              <a:gd name="T29" fmla="*/ 934 h 1110"/>
              <a:gd name="T30" fmla="*/ 0 w 1050"/>
              <a:gd name="T31" fmla="*/ 524 h 1110"/>
              <a:gd name="T32" fmla="*/ 525 w 1050"/>
              <a:gd name="T33" fmla="*/ 0 h 1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50" h="1110">
                <a:moveTo>
                  <a:pt x="525" y="0"/>
                </a:moveTo>
                <a:cubicBezTo>
                  <a:pt x="814" y="0"/>
                  <a:pt x="1049" y="235"/>
                  <a:pt x="1049" y="524"/>
                </a:cubicBezTo>
                <a:lnTo>
                  <a:pt x="1049" y="934"/>
                </a:lnTo>
                <a:cubicBezTo>
                  <a:pt x="1049" y="1030"/>
                  <a:pt x="970" y="1109"/>
                  <a:pt x="874" y="1109"/>
                </a:cubicBezTo>
                <a:lnTo>
                  <a:pt x="699" y="1109"/>
                </a:lnTo>
                <a:lnTo>
                  <a:pt x="699" y="642"/>
                </a:lnTo>
                <a:lnTo>
                  <a:pt x="932" y="642"/>
                </a:lnTo>
                <a:lnTo>
                  <a:pt x="932" y="524"/>
                </a:lnTo>
                <a:cubicBezTo>
                  <a:pt x="932" y="298"/>
                  <a:pt x="751" y="117"/>
                  <a:pt x="525" y="117"/>
                </a:cubicBezTo>
                <a:cubicBezTo>
                  <a:pt x="298" y="117"/>
                  <a:pt x="117" y="298"/>
                  <a:pt x="117" y="524"/>
                </a:cubicBezTo>
                <a:lnTo>
                  <a:pt x="117" y="642"/>
                </a:lnTo>
                <a:lnTo>
                  <a:pt x="350" y="642"/>
                </a:lnTo>
                <a:lnTo>
                  <a:pt x="350" y="1109"/>
                </a:lnTo>
                <a:lnTo>
                  <a:pt x="175" y="1109"/>
                </a:lnTo>
                <a:cubicBezTo>
                  <a:pt x="79" y="1109"/>
                  <a:pt x="0" y="1030"/>
                  <a:pt x="0" y="934"/>
                </a:cubicBezTo>
                <a:lnTo>
                  <a:pt x="0" y="524"/>
                </a:lnTo>
                <a:cubicBezTo>
                  <a:pt x="0" y="235"/>
                  <a:pt x="235" y="0"/>
                  <a:pt x="525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9" name="Freeform 138"/>
          <p:cNvSpPr>
            <a:spLocks noChangeArrowheads="1"/>
          </p:cNvSpPr>
          <p:nvPr/>
        </p:nvSpPr>
        <p:spPr bwMode="auto">
          <a:xfrm>
            <a:off x="6432551" y="5799138"/>
            <a:ext cx="377825" cy="463550"/>
          </a:xfrm>
          <a:custGeom>
            <a:avLst/>
            <a:gdLst>
              <a:gd name="T0" fmla="*/ 524 w 1050"/>
              <a:gd name="T1" fmla="*/ 0 h 1286"/>
              <a:gd name="T2" fmla="*/ 1049 w 1050"/>
              <a:gd name="T3" fmla="*/ 525 h 1286"/>
              <a:gd name="T4" fmla="*/ 1049 w 1050"/>
              <a:gd name="T5" fmla="*/ 1110 h 1286"/>
              <a:gd name="T6" fmla="*/ 874 w 1050"/>
              <a:gd name="T7" fmla="*/ 1285 h 1286"/>
              <a:gd name="T8" fmla="*/ 524 w 1050"/>
              <a:gd name="T9" fmla="*/ 1285 h 1286"/>
              <a:gd name="T10" fmla="*/ 524 w 1050"/>
              <a:gd name="T11" fmla="*/ 1167 h 1286"/>
              <a:gd name="T12" fmla="*/ 931 w 1050"/>
              <a:gd name="T13" fmla="*/ 1167 h 1286"/>
              <a:gd name="T14" fmla="*/ 931 w 1050"/>
              <a:gd name="T15" fmla="*/ 1110 h 1286"/>
              <a:gd name="T16" fmla="*/ 699 w 1050"/>
              <a:gd name="T17" fmla="*/ 1110 h 1286"/>
              <a:gd name="T18" fmla="*/ 699 w 1050"/>
              <a:gd name="T19" fmla="*/ 643 h 1286"/>
              <a:gd name="T20" fmla="*/ 931 w 1050"/>
              <a:gd name="T21" fmla="*/ 643 h 1286"/>
              <a:gd name="T22" fmla="*/ 931 w 1050"/>
              <a:gd name="T23" fmla="*/ 525 h 1286"/>
              <a:gd name="T24" fmla="*/ 524 w 1050"/>
              <a:gd name="T25" fmla="*/ 118 h 1286"/>
              <a:gd name="T26" fmla="*/ 117 w 1050"/>
              <a:gd name="T27" fmla="*/ 525 h 1286"/>
              <a:gd name="T28" fmla="*/ 117 w 1050"/>
              <a:gd name="T29" fmla="*/ 643 h 1286"/>
              <a:gd name="T30" fmla="*/ 349 w 1050"/>
              <a:gd name="T31" fmla="*/ 643 h 1286"/>
              <a:gd name="T32" fmla="*/ 349 w 1050"/>
              <a:gd name="T33" fmla="*/ 1110 h 1286"/>
              <a:gd name="T34" fmla="*/ 174 w 1050"/>
              <a:gd name="T35" fmla="*/ 1110 h 1286"/>
              <a:gd name="T36" fmla="*/ 0 w 1050"/>
              <a:gd name="T37" fmla="*/ 935 h 1286"/>
              <a:gd name="T38" fmla="*/ 0 w 1050"/>
              <a:gd name="T39" fmla="*/ 525 h 1286"/>
              <a:gd name="T40" fmla="*/ 524 w 1050"/>
              <a:gd name="T41" fmla="*/ 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50" h="1286">
                <a:moveTo>
                  <a:pt x="524" y="0"/>
                </a:moveTo>
                <a:cubicBezTo>
                  <a:pt x="814" y="0"/>
                  <a:pt x="1049" y="235"/>
                  <a:pt x="1049" y="525"/>
                </a:cubicBezTo>
                <a:lnTo>
                  <a:pt x="1049" y="1110"/>
                </a:lnTo>
                <a:cubicBezTo>
                  <a:pt x="1049" y="1205"/>
                  <a:pt x="970" y="1285"/>
                  <a:pt x="874" y="1285"/>
                </a:cubicBezTo>
                <a:lnTo>
                  <a:pt x="524" y="1285"/>
                </a:lnTo>
                <a:lnTo>
                  <a:pt x="524" y="1167"/>
                </a:lnTo>
                <a:lnTo>
                  <a:pt x="931" y="1167"/>
                </a:lnTo>
                <a:lnTo>
                  <a:pt x="931" y="1110"/>
                </a:lnTo>
                <a:lnTo>
                  <a:pt x="699" y="1110"/>
                </a:lnTo>
                <a:lnTo>
                  <a:pt x="699" y="643"/>
                </a:lnTo>
                <a:lnTo>
                  <a:pt x="931" y="643"/>
                </a:lnTo>
                <a:lnTo>
                  <a:pt x="931" y="525"/>
                </a:lnTo>
                <a:cubicBezTo>
                  <a:pt x="931" y="298"/>
                  <a:pt x="751" y="118"/>
                  <a:pt x="524" y="118"/>
                </a:cubicBezTo>
                <a:cubicBezTo>
                  <a:pt x="297" y="118"/>
                  <a:pt x="117" y="298"/>
                  <a:pt x="117" y="525"/>
                </a:cubicBezTo>
                <a:lnTo>
                  <a:pt x="117" y="643"/>
                </a:lnTo>
                <a:lnTo>
                  <a:pt x="349" y="643"/>
                </a:lnTo>
                <a:lnTo>
                  <a:pt x="349" y="1110"/>
                </a:lnTo>
                <a:lnTo>
                  <a:pt x="174" y="1110"/>
                </a:lnTo>
                <a:cubicBezTo>
                  <a:pt x="79" y="1110"/>
                  <a:pt x="0" y="1031"/>
                  <a:pt x="0" y="935"/>
                </a:cubicBezTo>
                <a:lnTo>
                  <a:pt x="0" y="525"/>
                </a:lnTo>
                <a:cubicBezTo>
                  <a:pt x="0" y="235"/>
                  <a:pt x="235" y="0"/>
                  <a:pt x="524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0" name="Freeform 139"/>
          <p:cNvSpPr>
            <a:spLocks noChangeArrowheads="1"/>
          </p:cNvSpPr>
          <p:nvPr/>
        </p:nvSpPr>
        <p:spPr bwMode="auto">
          <a:xfrm>
            <a:off x="7464426" y="5903913"/>
            <a:ext cx="461963" cy="252412"/>
          </a:xfrm>
          <a:custGeom>
            <a:avLst/>
            <a:gdLst>
              <a:gd name="T0" fmla="*/ 934 w 1285"/>
              <a:gd name="T1" fmla="*/ 582 h 700"/>
              <a:gd name="T2" fmla="*/ 1167 w 1285"/>
              <a:gd name="T3" fmla="*/ 350 h 700"/>
              <a:gd name="T4" fmla="*/ 934 w 1285"/>
              <a:gd name="T5" fmla="*/ 117 h 700"/>
              <a:gd name="T6" fmla="*/ 699 w 1285"/>
              <a:gd name="T7" fmla="*/ 350 h 700"/>
              <a:gd name="T8" fmla="*/ 934 w 1285"/>
              <a:gd name="T9" fmla="*/ 582 h 700"/>
              <a:gd name="T10" fmla="*/ 934 w 1285"/>
              <a:gd name="T11" fmla="*/ 0 h 700"/>
              <a:gd name="T12" fmla="*/ 1284 w 1285"/>
              <a:gd name="T13" fmla="*/ 350 h 700"/>
              <a:gd name="T14" fmla="*/ 934 w 1285"/>
              <a:gd name="T15" fmla="*/ 699 h 700"/>
              <a:gd name="T16" fmla="*/ 584 w 1285"/>
              <a:gd name="T17" fmla="*/ 350 h 700"/>
              <a:gd name="T18" fmla="*/ 934 w 1285"/>
              <a:gd name="T19" fmla="*/ 0 h 700"/>
              <a:gd name="T20" fmla="*/ 235 w 1285"/>
              <a:gd name="T21" fmla="*/ 117 h 700"/>
              <a:gd name="T22" fmla="*/ 467 w 1285"/>
              <a:gd name="T23" fmla="*/ 350 h 700"/>
              <a:gd name="T24" fmla="*/ 235 w 1285"/>
              <a:gd name="T25" fmla="*/ 582 h 700"/>
              <a:gd name="T26" fmla="*/ 0 w 1285"/>
              <a:gd name="T27" fmla="*/ 350 h 700"/>
              <a:gd name="T28" fmla="*/ 235 w 1285"/>
              <a:gd name="T29" fmla="*/ 117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85" h="700">
                <a:moveTo>
                  <a:pt x="934" y="582"/>
                </a:moveTo>
                <a:cubicBezTo>
                  <a:pt x="1063" y="582"/>
                  <a:pt x="1167" y="479"/>
                  <a:pt x="1167" y="350"/>
                </a:cubicBezTo>
                <a:cubicBezTo>
                  <a:pt x="1167" y="222"/>
                  <a:pt x="1063" y="117"/>
                  <a:pt x="934" y="117"/>
                </a:cubicBezTo>
                <a:cubicBezTo>
                  <a:pt x="806" y="117"/>
                  <a:pt x="699" y="222"/>
                  <a:pt x="699" y="350"/>
                </a:cubicBezTo>
                <a:cubicBezTo>
                  <a:pt x="699" y="479"/>
                  <a:pt x="806" y="582"/>
                  <a:pt x="934" y="582"/>
                </a:cubicBezTo>
                <a:close/>
                <a:moveTo>
                  <a:pt x="934" y="0"/>
                </a:moveTo>
                <a:cubicBezTo>
                  <a:pt x="1128" y="0"/>
                  <a:pt x="1284" y="156"/>
                  <a:pt x="1284" y="350"/>
                </a:cubicBezTo>
                <a:cubicBezTo>
                  <a:pt x="1284" y="544"/>
                  <a:pt x="1128" y="699"/>
                  <a:pt x="934" y="699"/>
                </a:cubicBezTo>
                <a:cubicBezTo>
                  <a:pt x="740" y="699"/>
                  <a:pt x="584" y="544"/>
                  <a:pt x="584" y="350"/>
                </a:cubicBezTo>
                <a:cubicBezTo>
                  <a:pt x="584" y="156"/>
                  <a:pt x="740" y="0"/>
                  <a:pt x="934" y="0"/>
                </a:cubicBezTo>
                <a:close/>
                <a:moveTo>
                  <a:pt x="235" y="117"/>
                </a:moveTo>
                <a:cubicBezTo>
                  <a:pt x="363" y="117"/>
                  <a:pt x="467" y="222"/>
                  <a:pt x="467" y="350"/>
                </a:cubicBezTo>
                <a:cubicBezTo>
                  <a:pt x="467" y="479"/>
                  <a:pt x="363" y="582"/>
                  <a:pt x="235" y="582"/>
                </a:cubicBezTo>
                <a:cubicBezTo>
                  <a:pt x="106" y="582"/>
                  <a:pt x="0" y="479"/>
                  <a:pt x="0" y="350"/>
                </a:cubicBezTo>
                <a:cubicBezTo>
                  <a:pt x="0" y="222"/>
                  <a:pt x="106" y="117"/>
                  <a:pt x="235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1" name="Freeform 140"/>
          <p:cNvSpPr>
            <a:spLocks noChangeArrowheads="1"/>
          </p:cNvSpPr>
          <p:nvPr/>
        </p:nvSpPr>
        <p:spPr bwMode="auto">
          <a:xfrm>
            <a:off x="8539163" y="5903913"/>
            <a:ext cx="463550" cy="252412"/>
          </a:xfrm>
          <a:custGeom>
            <a:avLst/>
            <a:gdLst>
              <a:gd name="T0" fmla="*/ 235 w 1286"/>
              <a:gd name="T1" fmla="*/ 467 h 700"/>
              <a:gd name="T2" fmla="*/ 350 w 1286"/>
              <a:gd name="T3" fmla="*/ 350 h 700"/>
              <a:gd name="T4" fmla="*/ 235 w 1286"/>
              <a:gd name="T5" fmla="*/ 232 h 700"/>
              <a:gd name="T6" fmla="*/ 118 w 1286"/>
              <a:gd name="T7" fmla="*/ 350 h 700"/>
              <a:gd name="T8" fmla="*/ 235 w 1286"/>
              <a:gd name="T9" fmla="*/ 467 h 700"/>
              <a:gd name="T10" fmla="*/ 235 w 1286"/>
              <a:gd name="T11" fmla="*/ 117 h 700"/>
              <a:gd name="T12" fmla="*/ 468 w 1286"/>
              <a:gd name="T13" fmla="*/ 350 h 700"/>
              <a:gd name="T14" fmla="*/ 235 w 1286"/>
              <a:gd name="T15" fmla="*/ 582 h 700"/>
              <a:gd name="T16" fmla="*/ 0 w 1286"/>
              <a:gd name="T17" fmla="*/ 350 h 700"/>
              <a:gd name="T18" fmla="*/ 235 w 1286"/>
              <a:gd name="T19" fmla="*/ 117 h 700"/>
              <a:gd name="T20" fmla="*/ 935 w 1286"/>
              <a:gd name="T21" fmla="*/ 0 h 700"/>
              <a:gd name="T22" fmla="*/ 1285 w 1286"/>
              <a:gd name="T23" fmla="*/ 350 h 700"/>
              <a:gd name="T24" fmla="*/ 935 w 1286"/>
              <a:gd name="T25" fmla="*/ 699 h 700"/>
              <a:gd name="T26" fmla="*/ 585 w 1286"/>
              <a:gd name="T27" fmla="*/ 350 h 700"/>
              <a:gd name="T28" fmla="*/ 935 w 1286"/>
              <a:gd name="T29" fmla="*/ 0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86" h="700">
                <a:moveTo>
                  <a:pt x="235" y="467"/>
                </a:moveTo>
                <a:cubicBezTo>
                  <a:pt x="298" y="467"/>
                  <a:pt x="350" y="413"/>
                  <a:pt x="350" y="350"/>
                </a:cubicBezTo>
                <a:cubicBezTo>
                  <a:pt x="350" y="288"/>
                  <a:pt x="298" y="232"/>
                  <a:pt x="235" y="232"/>
                </a:cubicBezTo>
                <a:cubicBezTo>
                  <a:pt x="172" y="232"/>
                  <a:pt x="118" y="288"/>
                  <a:pt x="118" y="350"/>
                </a:cubicBezTo>
                <a:cubicBezTo>
                  <a:pt x="118" y="413"/>
                  <a:pt x="172" y="467"/>
                  <a:pt x="235" y="467"/>
                </a:cubicBezTo>
                <a:close/>
                <a:moveTo>
                  <a:pt x="235" y="117"/>
                </a:moveTo>
                <a:cubicBezTo>
                  <a:pt x="364" y="117"/>
                  <a:pt x="468" y="222"/>
                  <a:pt x="468" y="350"/>
                </a:cubicBezTo>
                <a:cubicBezTo>
                  <a:pt x="468" y="479"/>
                  <a:pt x="364" y="582"/>
                  <a:pt x="235" y="582"/>
                </a:cubicBezTo>
                <a:cubicBezTo>
                  <a:pt x="107" y="582"/>
                  <a:pt x="0" y="479"/>
                  <a:pt x="0" y="350"/>
                </a:cubicBezTo>
                <a:cubicBezTo>
                  <a:pt x="0" y="222"/>
                  <a:pt x="107" y="117"/>
                  <a:pt x="235" y="117"/>
                </a:cubicBezTo>
                <a:close/>
                <a:moveTo>
                  <a:pt x="935" y="0"/>
                </a:moveTo>
                <a:cubicBezTo>
                  <a:pt x="1129" y="0"/>
                  <a:pt x="1285" y="156"/>
                  <a:pt x="1285" y="350"/>
                </a:cubicBezTo>
                <a:cubicBezTo>
                  <a:pt x="1285" y="544"/>
                  <a:pt x="1129" y="699"/>
                  <a:pt x="935" y="699"/>
                </a:cubicBezTo>
                <a:cubicBezTo>
                  <a:pt x="741" y="699"/>
                  <a:pt x="585" y="544"/>
                  <a:pt x="585" y="350"/>
                </a:cubicBezTo>
                <a:cubicBezTo>
                  <a:pt x="585" y="156"/>
                  <a:pt x="741" y="0"/>
                  <a:pt x="93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2" name="Freeform 141"/>
          <p:cNvSpPr>
            <a:spLocks noChangeArrowheads="1"/>
          </p:cNvSpPr>
          <p:nvPr/>
        </p:nvSpPr>
        <p:spPr bwMode="auto">
          <a:xfrm>
            <a:off x="9656764" y="5967413"/>
            <a:ext cx="377825" cy="125412"/>
          </a:xfrm>
          <a:custGeom>
            <a:avLst/>
            <a:gdLst>
              <a:gd name="T0" fmla="*/ 583 w 1051"/>
              <a:gd name="T1" fmla="*/ 262 h 350"/>
              <a:gd name="T2" fmla="*/ 583 w 1051"/>
              <a:gd name="T3" fmla="*/ 87 h 350"/>
              <a:gd name="T4" fmla="*/ 468 w 1051"/>
              <a:gd name="T5" fmla="*/ 87 h 350"/>
              <a:gd name="T6" fmla="*/ 468 w 1051"/>
              <a:gd name="T7" fmla="*/ 262 h 350"/>
              <a:gd name="T8" fmla="*/ 583 w 1051"/>
              <a:gd name="T9" fmla="*/ 262 h 350"/>
              <a:gd name="T10" fmla="*/ 670 w 1051"/>
              <a:gd name="T11" fmla="*/ 87 h 350"/>
              <a:gd name="T12" fmla="*/ 670 w 1051"/>
              <a:gd name="T13" fmla="*/ 262 h 350"/>
              <a:gd name="T14" fmla="*/ 583 w 1051"/>
              <a:gd name="T15" fmla="*/ 349 h 350"/>
              <a:gd name="T16" fmla="*/ 380 w 1051"/>
              <a:gd name="T17" fmla="*/ 349 h 350"/>
              <a:gd name="T18" fmla="*/ 380 w 1051"/>
              <a:gd name="T19" fmla="*/ 0 h 350"/>
              <a:gd name="T20" fmla="*/ 583 w 1051"/>
              <a:gd name="T21" fmla="*/ 0 h 350"/>
              <a:gd name="T22" fmla="*/ 670 w 1051"/>
              <a:gd name="T23" fmla="*/ 87 h 350"/>
              <a:gd name="T24" fmla="*/ 205 w 1051"/>
              <a:gd name="T25" fmla="*/ 117 h 350"/>
              <a:gd name="T26" fmla="*/ 205 w 1051"/>
              <a:gd name="T27" fmla="*/ 0 h 350"/>
              <a:gd name="T28" fmla="*/ 293 w 1051"/>
              <a:gd name="T29" fmla="*/ 0 h 350"/>
              <a:gd name="T30" fmla="*/ 293 w 1051"/>
              <a:gd name="T31" fmla="*/ 349 h 350"/>
              <a:gd name="T32" fmla="*/ 205 w 1051"/>
              <a:gd name="T33" fmla="*/ 349 h 350"/>
              <a:gd name="T34" fmla="*/ 205 w 1051"/>
              <a:gd name="T35" fmla="*/ 205 h 350"/>
              <a:gd name="T36" fmla="*/ 88 w 1051"/>
              <a:gd name="T37" fmla="*/ 205 h 350"/>
              <a:gd name="T38" fmla="*/ 88 w 1051"/>
              <a:gd name="T39" fmla="*/ 349 h 350"/>
              <a:gd name="T40" fmla="*/ 0 w 1051"/>
              <a:gd name="T41" fmla="*/ 349 h 350"/>
              <a:gd name="T42" fmla="*/ 0 w 1051"/>
              <a:gd name="T43" fmla="*/ 0 h 350"/>
              <a:gd name="T44" fmla="*/ 88 w 1051"/>
              <a:gd name="T45" fmla="*/ 0 h 350"/>
              <a:gd name="T46" fmla="*/ 88 w 1051"/>
              <a:gd name="T47" fmla="*/ 117 h 350"/>
              <a:gd name="T48" fmla="*/ 205 w 1051"/>
              <a:gd name="T49" fmla="*/ 117 h 350"/>
              <a:gd name="T50" fmla="*/ 962 w 1051"/>
              <a:gd name="T51" fmla="*/ 144 h 350"/>
              <a:gd name="T52" fmla="*/ 962 w 1051"/>
              <a:gd name="T53" fmla="*/ 87 h 350"/>
              <a:gd name="T54" fmla="*/ 845 w 1051"/>
              <a:gd name="T55" fmla="*/ 87 h 350"/>
              <a:gd name="T56" fmla="*/ 845 w 1051"/>
              <a:gd name="T57" fmla="*/ 144 h 350"/>
              <a:gd name="T58" fmla="*/ 962 w 1051"/>
              <a:gd name="T59" fmla="*/ 144 h 350"/>
              <a:gd name="T60" fmla="*/ 998 w 1051"/>
              <a:gd name="T61" fmla="*/ 226 h 350"/>
              <a:gd name="T62" fmla="*/ 1050 w 1051"/>
              <a:gd name="T63" fmla="*/ 349 h 350"/>
              <a:gd name="T64" fmla="*/ 962 w 1051"/>
              <a:gd name="T65" fmla="*/ 349 h 350"/>
              <a:gd name="T66" fmla="*/ 910 w 1051"/>
              <a:gd name="T67" fmla="*/ 232 h 350"/>
              <a:gd name="T68" fmla="*/ 845 w 1051"/>
              <a:gd name="T69" fmla="*/ 232 h 350"/>
              <a:gd name="T70" fmla="*/ 845 w 1051"/>
              <a:gd name="T71" fmla="*/ 349 h 350"/>
              <a:gd name="T72" fmla="*/ 757 w 1051"/>
              <a:gd name="T73" fmla="*/ 349 h 350"/>
              <a:gd name="T74" fmla="*/ 757 w 1051"/>
              <a:gd name="T75" fmla="*/ 0 h 350"/>
              <a:gd name="T76" fmla="*/ 962 w 1051"/>
              <a:gd name="T77" fmla="*/ 0 h 350"/>
              <a:gd name="T78" fmla="*/ 1050 w 1051"/>
              <a:gd name="T79" fmla="*/ 87 h 350"/>
              <a:gd name="T80" fmla="*/ 1050 w 1051"/>
              <a:gd name="T81" fmla="*/ 144 h 350"/>
              <a:gd name="T82" fmla="*/ 998 w 1051"/>
              <a:gd name="T83" fmla="*/ 226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350">
                <a:moveTo>
                  <a:pt x="583" y="262"/>
                </a:moveTo>
                <a:lnTo>
                  <a:pt x="583" y="87"/>
                </a:lnTo>
                <a:lnTo>
                  <a:pt x="468" y="87"/>
                </a:lnTo>
                <a:lnTo>
                  <a:pt x="468" y="262"/>
                </a:lnTo>
                <a:lnTo>
                  <a:pt x="583" y="262"/>
                </a:lnTo>
                <a:close/>
                <a:moveTo>
                  <a:pt x="670" y="87"/>
                </a:moveTo>
                <a:lnTo>
                  <a:pt x="670" y="262"/>
                </a:lnTo>
                <a:cubicBezTo>
                  <a:pt x="670" y="308"/>
                  <a:pt x="629" y="349"/>
                  <a:pt x="583" y="349"/>
                </a:cubicBezTo>
                <a:lnTo>
                  <a:pt x="380" y="349"/>
                </a:lnTo>
                <a:lnTo>
                  <a:pt x="380" y="0"/>
                </a:lnTo>
                <a:lnTo>
                  <a:pt x="583" y="0"/>
                </a:lnTo>
                <a:cubicBezTo>
                  <a:pt x="629" y="0"/>
                  <a:pt x="670" y="41"/>
                  <a:pt x="670" y="87"/>
                </a:cubicBezTo>
                <a:close/>
                <a:moveTo>
                  <a:pt x="205" y="117"/>
                </a:moveTo>
                <a:lnTo>
                  <a:pt x="205" y="0"/>
                </a:lnTo>
                <a:lnTo>
                  <a:pt x="293" y="0"/>
                </a:lnTo>
                <a:lnTo>
                  <a:pt x="293" y="349"/>
                </a:lnTo>
                <a:lnTo>
                  <a:pt x="205" y="349"/>
                </a:lnTo>
                <a:lnTo>
                  <a:pt x="205" y="205"/>
                </a:lnTo>
                <a:lnTo>
                  <a:pt x="88" y="205"/>
                </a:lnTo>
                <a:lnTo>
                  <a:pt x="88" y="349"/>
                </a:lnTo>
                <a:lnTo>
                  <a:pt x="0" y="349"/>
                </a:lnTo>
                <a:lnTo>
                  <a:pt x="0" y="0"/>
                </a:lnTo>
                <a:lnTo>
                  <a:pt x="88" y="0"/>
                </a:lnTo>
                <a:lnTo>
                  <a:pt x="88" y="117"/>
                </a:lnTo>
                <a:lnTo>
                  <a:pt x="205" y="117"/>
                </a:lnTo>
                <a:close/>
                <a:moveTo>
                  <a:pt x="962" y="144"/>
                </a:moveTo>
                <a:lnTo>
                  <a:pt x="962" y="87"/>
                </a:lnTo>
                <a:lnTo>
                  <a:pt x="845" y="87"/>
                </a:lnTo>
                <a:lnTo>
                  <a:pt x="845" y="144"/>
                </a:lnTo>
                <a:lnTo>
                  <a:pt x="962" y="144"/>
                </a:lnTo>
                <a:close/>
                <a:moveTo>
                  <a:pt x="998" y="226"/>
                </a:moveTo>
                <a:lnTo>
                  <a:pt x="1050" y="349"/>
                </a:lnTo>
                <a:lnTo>
                  <a:pt x="962" y="349"/>
                </a:lnTo>
                <a:lnTo>
                  <a:pt x="910" y="232"/>
                </a:lnTo>
                <a:lnTo>
                  <a:pt x="845" y="232"/>
                </a:lnTo>
                <a:lnTo>
                  <a:pt x="845" y="349"/>
                </a:lnTo>
                <a:lnTo>
                  <a:pt x="757" y="349"/>
                </a:lnTo>
                <a:lnTo>
                  <a:pt x="757" y="0"/>
                </a:lnTo>
                <a:lnTo>
                  <a:pt x="962" y="0"/>
                </a:lnTo>
                <a:cubicBezTo>
                  <a:pt x="1009" y="0"/>
                  <a:pt x="1050" y="41"/>
                  <a:pt x="1050" y="87"/>
                </a:cubicBezTo>
                <a:lnTo>
                  <a:pt x="1050" y="144"/>
                </a:lnTo>
                <a:cubicBezTo>
                  <a:pt x="1050" y="180"/>
                  <a:pt x="1028" y="210"/>
                  <a:pt x="998" y="22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3" name="Freeform 142"/>
          <p:cNvSpPr>
            <a:spLocks noChangeArrowheads="1"/>
          </p:cNvSpPr>
          <p:nvPr/>
        </p:nvSpPr>
        <p:spPr bwMode="auto">
          <a:xfrm>
            <a:off x="10709276" y="5819776"/>
            <a:ext cx="423863" cy="422275"/>
          </a:xfrm>
          <a:custGeom>
            <a:avLst/>
            <a:gdLst>
              <a:gd name="T0" fmla="*/ 63 w 1179"/>
              <a:gd name="T1" fmla="*/ 0 h 1174"/>
              <a:gd name="T2" fmla="*/ 1178 w 1179"/>
              <a:gd name="T3" fmla="*/ 1110 h 1174"/>
              <a:gd name="T4" fmla="*/ 1112 w 1179"/>
              <a:gd name="T5" fmla="*/ 1173 h 1174"/>
              <a:gd name="T6" fmla="*/ 669 w 1179"/>
              <a:gd name="T7" fmla="*/ 730 h 1174"/>
              <a:gd name="T8" fmla="*/ 473 w 1179"/>
              <a:gd name="T9" fmla="*/ 730 h 1174"/>
              <a:gd name="T10" fmla="*/ 473 w 1179"/>
              <a:gd name="T11" fmla="*/ 530 h 1174"/>
              <a:gd name="T12" fmla="*/ 385 w 1179"/>
              <a:gd name="T13" fmla="*/ 443 h 1174"/>
              <a:gd name="T14" fmla="*/ 385 w 1179"/>
              <a:gd name="T15" fmla="*/ 730 h 1174"/>
              <a:gd name="T16" fmla="*/ 298 w 1179"/>
              <a:gd name="T17" fmla="*/ 730 h 1174"/>
              <a:gd name="T18" fmla="*/ 298 w 1179"/>
              <a:gd name="T19" fmla="*/ 585 h 1174"/>
              <a:gd name="T20" fmla="*/ 180 w 1179"/>
              <a:gd name="T21" fmla="*/ 585 h 1174"/>
              <a:gd name="T22" fmla="*/ 180 w 1179"/>
              <a:gd name="T23" fmla="*/ 730 h 1174"/>
              <a:gd name="T24" fmla="*/ 93 w 1179"/>
              <a:gd name="T25" fmla="*/ 730 h 1174"/>
              <a:gd name="T26" fmla="*/ 93 w 1179"/>
              <a:gd name="T27" fmla="*/ 380 h 1174"/>
              <a:gd name="T28" fmla="*/ 180 w 1179"/>
              <a:gd name="T29" fmla="*/ 380 h 1174"/>
              <a:gd name="T30" fmla="*/ 180 w 1179"/>
              <a:gd name="T31" fmla="*/ 498 h 1174"/>
              <a:gd name="T32" fmla="*/ 298 w 1179"/>
              <a:gd name="T33" fmla="*/ 498 h 1174"/>
              <a:gd name="T34" fmla="*/ 298 w 1179"/>
              <a:gd name="T35" fmla="*/ 380 h 1174"/>
              <a:gd name="T36" fmla="*/ 320 w 1179"/>
              <a:gd name="T37" fmla="*/ 380 h 1174"/>
              <a:gd name="T38" fmla="*/ 0 w 1179"/>
              <a:gd name="T39" fmla="*/ 60 h 1174"/>
              <a:gd name="T40" fmla="*/ 63 w 1179"/>
              <a:gd name="T41" fmla="*/ 0 h 1174"/>
              <a:gd name="T42" fmla="*/ 675 w 1179"/>
              <a:gd name="T43" fmla="*/ 468 h 1174"/>
              <a:gd name="T44" fmla="*/ 653 w 1179"/>
              <a:gd name="T45" fmla="*/ 468 h 1174"/>
              <a:gd name="T46" fmla="*/ 566 w 1179"/>
              <a:gd name="T47" fmla="*/ 380 h 1174"/>
              <a:gd name="T48" fmla="*/ 675 w 1179"/>
              <a:gd name="T49" fmla="*/ 380 h 1174"/>
              <a:gd name="T50" fmla="*/ 762 w 1179"/>
              <a:gd name="T51" fmla="*/ 468 h 1174"/>
              <a:gd name="T52" fmla="*/ 762 w 1179"/>
              <a:gd name="T53" fmla="*/ 580 h 1174"/>
              <a:gd name="T54" fmla="*/ 675 w 1179"/>
              <a:gd name="T55" fmla="*/ 492 h 1174"/>
              <a:gd name="T56" fmla="*/ 675 w 1179"/>
              <a:gd name="T57" fmla="*/ 468 h 1174"/>
              <a:gd name="T58" fmla="*/ 937 w 1179"/>
              <a:gd name="T59" fmla="*/ 468 h 1174"/>
              <a:gd name="T60" fmla="*/ 937 w 1179"/>
              <a:gd name="T61" fmla="*/ 525 h 1174"/>
              <a:gd name="T62" fmla="*/ 1055 w 1179"/>
              <a:gd name="T63" fmla="*/ 525 h 1174"/>
              <a:gd name="T64" fmla="*/ 1055 w 1179"/>
              <a:gd name="T65" fmla="*/ 468 h 1174"/>
              <a:gd name="T66" fmla="*/ 937 w 1179"/>
              <a:gd name="T67" fmla="*/ 468 h 1174"/>
              <a:gd name="T68" fmla="*/ 937 w 1179"/>
              <a:gd name="T69" fmla="*/ 730 h 1174"/>
              <a:gd name="T70" fmla="*/ 915 w 1179"/>
              <a:gd name="T71" fmla="*/ 730 h 1174"/>
              <a:gd name="T72" fmla="*/ 850 w 1179"/>
              <a:gd name="T73" fmla="*/ 667 h 1174"/>
              <a:gd name="T74" fmla="*/ 850 w 1179"/>
              <a:gd name="T75" fmla="*/ 380 h 1174"/>
              <a:gd name="T76" fmla="*/ 1055 w 1179"/>
              <a:gd name="T77" fmla="*/ 380 h 1174"/>
              <a:gd name="T78" fmla="*/ 1142 w 1179"/>
              <a:gd name="T79" fmla="*/ 468 h 1174"/>
              <a:gd name="T80" fmla="*/ 1142 w 1179"/>
              <a:gd name="T81" fmla="*/ 525 h 1174"/>
              <a:gd name="T82" fmla="*/ 1090 w 1179"/>
              <a:gd name="T83" fmla="*/ 607 h 1174"/>
              <a:gd name="T84" fmla="*/ 1142 w 1179"/>
              <a:gd name="T85" fmla="*/ 730 h 1174"/>
              <a:gd name="T86" fmla="*/ 1055 w 1179"/>
              <a:gd name="T87" fmla="*/ 730 h 1174"/>
              <a:gd name="T88" fmla="*/ 1003 w 1179"/>
              <a:gd name="T89" fmla="*/ 612 h 1174"/>
              <a:gd name="T90" fmla="*/ 937 w 1179"/>
              <a:gd name="T91" fmla="*/ 612 h 1174"/>
              <a:gd name="T92" fmla="*/ 937 w 1179"/>
              <a:gd name="T93" fmla="*/ 730 h 1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179" h="1174">
                <a:moveTo>
                  <a:pt x="63" y="0"/>
                </a:moveTo>
                <a:cubicBezTo>
                  <a:pt x="433" y="372"/>
                  <a:pt x="806" y="741"/>
                  <a:pt x="1178" y="1110"/>
                </a:cubicBezTo>
                <a:lnTo>
                  <a:pt x="1112" y="1173"/>
                </a:lnTo>
                <a:lnTo>
                  <a:pt x="669" y="730"/>
                </a:lnTo>
                <a:lnTo>
                  <a:pt x="473" y="730"/>
                </a:lnTo>
                <a:lnTo>
                  <a:pt x="473" y="530"/>
                </a:lnTo>
                <a:lnTo>
                  <a:pt x="385" y="443"/>
                </a:lnTo>
                <a:lnTo>
                  <a:pt x="385" y="730"/>
                </a:lnTo>
                <a:lnTo>
                  <a:pt x="298" y="730"/>
                </a:lnTo>
                <a:lnTo>
                  <a:pt x="298" y="585"/>
                </a:lnTo>
                <a:lnTo>
                  <a:pt x="180" y="585"/>
                </a:lnTo>
                <a:lnTo>
                  <a:pt x="180" y="730"/>
                </a:lnTo>
                <a:lnTo>
                  <a:pt x="93" y="730"/>
                </a:lnTo>
                <a:lnTo>
                  <a:pt x="93" y="380"/>
                </a:lnTo>
                <a:lnTo>
                  <a:pt x="180" y="380"/>
                </a:lnTo>
                <a:lnTo>
                  <a:pt x="180" y="498"/>
                </a:lnTo>
                <a:lnTo>
                  <a:pt x="298" y="498"/>
                </a:lnTo>
                <a:lnTo>
                  <a:pt x="298" y="380"/>
                </a:lnTo>
                <a:lnTo>
                  <a:pt x="320" y="380"/>
                </a:lnTo>
                <a:lnTo>
                  <a:pt x="0" y="60"/>
                </a:lnTo>
                <a:lnTo>
                  <a:pt x="63" y="0"/>
                </a:lnTo>
                <a:close/>
                <a:moveTo>
                  <a:pt x="675" y="468"/>
                </a:moveTo>
                <a:lnTo>
                  <a:pt x="653" y="468"/>
                </a:lnTo>
                <a:lnTo>
                  <a:pt x="566" y="380"/>
                </a:lnTo>
                <a:lnTo>
                  <a:pt x="675" y="380"/>
                </a:lnTo>
                <a:cubicBezTo>
                  <a:pt x="721" y="380"/>
                  <a:pt x="762" y="421"/>
                  <a:pt x="762" y="468"/>
                </a:cubicBezTo>
                <a:lnTo>
                  <a:pt x="762" y="580"/>
                </a:lnTo>
                <a:lnTo>
                  <a:pt x="675" y="492"/>
                </a:lnTo>
                <a:lnTo>
                  <a:pt x="675" y="468"/>
                </a:lnTo>
                <a:close/>
                <a:moveTo>
                  <a:pt x="937" y="468"/>
                </a:moveTo>
                <a:lnTo>
                  <a:pt x="937" y="525"/>
                </a:lnTo>
                <a:lnTo>
                  <a:pt x="1055" y="525"/>
                </a:lnTo>
                <a:lnTo>
                  <a:pt x="1055" y="468"/>
                </a:lnTo>
                <a:lnTo>
                  <a:pt x="937" y="468"/>
                </a:lnTo>
                <a:close/>
                <a:moveTo>
                  <a:pt x="937" y="730"/>
                </a:moveTo>
                <a:lnTo>
                  <a:pt x="915" y="730"/>
                </a:lnTo>
                <a:lnTo>
                  <a:pt x="850" y="667"/>
                </a:lnTo>
                <a:lnTo>
                  <a:pt x="850" y="380"/>
                </a:lnTo>
                <a:lnTo>
                  <a:pt x="1055" y="380"/>
                </a:lnTo>
                <a:cubicBezTo>
                  <a:pt x="1101" y="380"/>
                  <a:pt x="1142" y="421"/>
                  <a:pt x="1142" y="468"/>
                </a:cubicBezTo>
                <a:lnTo>
                  <a:pt x="1142" y="525"/>
                </a:lnTo>
                <a:cubicBezTo>
                  <a:pt x="1142" y="561"/>
                  <a:pt x="1120" y="596"/>
                  <a:pt x="1090" y="607"/>
                </a:cubicBezTo>
                <a:lnTo>
                  <a:pt x="1142" y="730"/>
                </a:lnTo>
                <a:lnTo>
                  <a:pt x="1055" y="730"/>
                </a:lnTo>
                <a:lnTo>
                  <a:pt x="1003" y="612"/>
                </a:lnTo>
                <a:lnTo>
                  <a:pt x="937" y="612"/>
                </a:lnTo>
                <a:lnTo>
                  <a:pt x="937" y="7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390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>
            <a:off x="1055687" y="594518"/>
            <a:ext cx="419100" cy="419100"/>
          </a:xfrm>
          <a:custGeom>
            <a:avLst/>
            <a:gdLst>
              <a:gd name="T0" fmla="*/ 760 w 1166"/>
              <a:gd name="T1" fmla="*/ 539 h 1166"/>
              <a:gd name="T2" fmla="*/ 815 w 1166"/>
              <a:gd name="T3" fmla="*/ 407 h 1166"/>
              <a:gd name="T4" fmla="*/ 582 w 1166"/>
              <a:gd name="T5" fmla="*/ 175 h 1166"/>
              <a:gd name="T6" fmla="*/ 350 w 1166"/>
              <a:gd name="T7" fmla="*/ 407 h 1166"/>
              <a:gd name="T8" fmla="*/ 465 w 1166"/>
              <a:gd name="T9" fmla="*/ 407 h 1166"/>
              <a:gd name="T10" fmla="*/ 582 w 1166"/>
              <a:gd name="T11" fmla="*/ 290 h 1166"/>
              <a:gd name="T12" fmla="*/ 700 w 1166"/>
              <a:gd name="T13" fmla="*/ 407 h 1166"/>
              <a:gd name="T14" fmla="*/ 664 w 1166"/>
              <a:gd name="T15" fmla="*/ 489 h 1166"/>
              <a:gd name="T16" fmla="*/ 593 w 1166"/>
              <a:gd name="T17" fmla="*/ 563 h 1166"/>
              <a:gd name="T18" fmla="*/ 525 w 1166"/>
              <a:gd name="T19" fmla="*/ 727 h 1166"/>
              <a:gd name="T20" fmla="*/ 525 w 1166"/>
              <a:gd name="T21" fmla="*/ 757 h 1166"/>
              <a:gd name="T22" fmla="*/ 640 w 1166"/>
              <a:gd name="T23" fmla="*/ 757 h 1166"/>
              <a:gd name="T24" fmla="*/ 708 w 1166"/>
              <a:gd name="T25" fmla="*/ 593 h 1166"/>
              <a:gd name="T26" fmla="*/ 760 w 1166"/>
              <a:gd name="T27" fmla="*/ 539 h 1166"/>
              <a:gd name="T28" fmla="*/ 640 w 1166"/>
              <a:gd name="T29" fmla="*/ 990 h 1166"/>
              <a:gd name="T30" fmla="*/ 640 w 1166"/>
              <a:gd name="T31" fmla="*/ 875 h 1166"/>
              <a:gd name="T32" fmla="*/ 525 w 1166"/>
              <a:gd name="T33" fmla="*/ 875 h 1166"/>
              <a:gd name="T34" fmla="*/ 525 w 1166"/>
              <a:gd name="T35" fmla="*/ 990 h 1166"/>
              <a:gd name="T36" fmla="*/ 640 w 1166"/>
              <a:gd name="T37" fmla="*/ 990 h 1166"/>
              <a:gd name="T38" fmla="*/ 582 w 1166"/>
              <a:gd name="T39" fmla="*/ 0 h 1166"/>
              <a:gd name="T40" fmla="*/ 1165 w 1166"/>
              <a:gd name="T41" fmla="*/ 582 h 1166"/>
              <a:gd name="T42" fmla="*/ 582 w 1166"/>
              <a:gd name="T43" fmla="*/ 1165 h 1166"/>
              <a:gd name="T44" fmla="*/ 0 w 1166"/>
              <a:gd name="T45" fmla="*/ 582 h 1166"/>
              <a:gd name="T46" fmla="*/ 582 w 1166"/>
              <a:gd name="T47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6" h="1166">
                <a:moveTo>
                  <a:pt x="760" y="539"/>
                </a:moveTo>
                <a:cubicBezTo>
                  <a:pt x="793" y="506"/>
                  <a:pt x="815" y="459"/>
                  <a:pt x="815" y="407"/>
                </a:cubicBezTo>
                <a:cubicBezTo>
                  <a:pt x="815" y="279"/>
                  <a:pt x="711" y="175"/>
                  <a:pt x="582" y="175"/>
                </a:cubicBezTo>
                <a:cubicBezTo>
                  <a:pt x="454" y="175"/>
                  <a:pt x="350" y="279"/>
                  <a:pt x="350" y="407"/>
                </a:cubicBezTo>
                <a:lnTo>
                  <a:pt x="465" y="407"/>
                </a:lnTo>
                <a:cubicBezTo>
                  <a:pt x="465" y="344"/>
                  <a:pt x="520" y="290"/>
                  <a:pt x="582" y="290"/>
                </a:cubicBezTo>
                <a:cubicBezTo>
                  <a:pt x="645" y="290"/>
                  <a:pt x="700" y="344"/>
                  <a:pt x="700" y="407"/>
                </a:cubicBezTo>
                <a:cubicBezTo>
                  <a:pt x="700" y="440"/>
                  <a:pt x="686" y="468"/>
                  <a:pt x="664" y="489"/>
                </a:cubicBezTo>
                <a:lnTo>
                  <a:pt x="593" y="563"/>
                </a:lnTo>
                <a:cubicBezTo>
                  <a:pt x="552" y="607"/>
                  <a:pt x="525" y="664"/>
                  <a:pt x="525" y="727"/>
                </a:cubicBezTo>
                <a:lnTo>
                  <a:pt x="525" y="757"/>
                </a:lnTo>
                <a:lnTo>
                  <a:pt x="640" y="757"/>
                </a:lnTo>
                <a:cubicBezTo>
                  <a:pt x="640" y="670"/>
                  <a:pt x="667" y="637"/>
                  <a:pt x="708" y="593"/>
                </a:cubicBezTo>
                <a:lnTo>
                  <a:pt x="760" y="539"/>
                </a:lnTo>
                <a:close/>
                <a:moveTo>
                  <a:pt x="640" y="990"/>
                </a:moveTo>
                <a:lnTo>
                  <a:pt x="640" y="875"/>
                </a:lnTo>
                <a:lnTo>
                  <a:pt x="525" y="875"/>
                </a:lnTo>
                <a:lnTo>
                  <a:pt x="525" y="990"/>
                </a:lnTo>
                <a:lnTo>
                  <a:pt x="640" y="990"/>
                </a:ln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4"/>
                  <a:pt x="904" y="1165"/>
                  <a:pt x="582" y="1165"/>
                </a:cubicBezTo>
                <a:cubicBezTo>
                  <a:pt x="259" y="1165"/>
                  <a:pt x="0" y="904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2132012" y="635793"/>
            <a:ext cx="419100" cy="336550"/>
          </a:xfrm>
          <a:custGeom>
            <a:avLst/>
            <a:gdLst>
              <a:gd name="T0" fmla="*/ 1050 w 1166"/>
              <a:gd name="T1" fmla="*/ 817 h 936"/>
              <a:gd name="T2" fmla="*/ 1050 w 1166"/>
              <a:gd name="T3" fmla="*/ 117 h 936"/>
              <a:gd name="T4" fmla="*/ 115 w 1166"/>
              <a:gd name="T5" fmla="*/ 117 h 936"/>
              <a:gd name="T6" fmla="*/ 115 w 1166"/>
              <a:gd name="T7" fmla="*/ 817 h 936"/>
              <a:gd name="T8" fmla="*/ 1050 w 1166"/>
              <a:gd name="T9" fmla="*/ 817 h 936"/>
              <a:gd name="T10" fmla="*/ 1165 w 1166"/>
              <a:gd name="T11" fmla="*/ 117 h 936"/>
              <a:gd name="T12" fmla="*/ 1165 w 1166"/>
              <a:gd name="T13" fmla="*/ 817 h 936"/>
              <a:gd name="T14" fmla="*/ 1050 w 1166"/>
              <a:gd name="T15" fmla="*/ 935 h 936"/>
              <a:gd name="T16" fmla="*/ 115 w 1166"/>
              <a:gd name="T17" fmla="*/ 935 h 936"/>
              <a:gd name="T18" fmla="*/ 0 w 1166"/>
              <a:gd name="T19" fmla="*/ 817 h 936"/>
              <a:gd name="T20" fmla="*/ 0 w 1166"/>
              <a:gd name="T21" fmla="*/ 117 h 936"/>
              <a:gd name="T22" fmla="*/ 115 w 1166"/>
              <a:gd name="T23" fmla="*/ 0 h 936"/>
              <a:gd name="T24" fmla="*/ 1050 w 1166"/>
              <a:gd name="T25" fmla="*/ 0 h 936"/>
              <a:gd name="T26" fmla="*/ 1165 w 1166"/>
              <a:gd name="T27" fmla="*/ 117 h 936"/>
              <a:gd name="T28" fmla="*/ 582 w 1166"/>
              <a:gd name="T29" fmla="*/ 350 h 936"/>
              <a:gd name="T30" fmla="*/ 582 w 1166"/>
              <a:gd name="T31" fmla="*/ 467 h 936"/>
              <a:gd name="T32" fmla="*/ 465 w 1166"/>
              <a:gd name="T33" fmla="*/ 467 h 936"/>
              <a:gd name="T34" fmla="*/ 465 w 1166"/>
              <a:gd name="T35" fmla="*/ 350 h 936"/>
              <a:gd name="T36" fmla="*/ 582 w 1166"/>
              <a:gd name="T37" fmla="*/ 350 h 936"/>
              <a:gd name="T38" fmla="*/ 350 w 1166"/>
              <a:gd name="T39" fmla="*/ 350 h 936"/>
              <a:gd name="T40" fmla="*/ 350 w 1166"/>
              <a:gd name="T41" fmla="*/ 467 h 936"/>
              <a:gd name="T42" fmla="*/ 232 w 1166"/>
              <a:gd name="T43" fmla="*/ 467 h 936"/>
              <a:gd name="T44" fmla="*/ 232 w 1166"/>
              <a:gd name="T45" fmla="*/ 350 h 936"/>
              <a:gd name="T46" fmla="*/ 350 w 1166"/>
              <a:gd name="T47" fmla="*/ 350 h 936"/>
              <a:gd name="T48" fmla="*/ 815 w 1166"/>
              <a:gd name="T49" fmla="*/ 585 h 936"/>
              <a:gd name="T50" fmla="*/ 815 w 1166"/>
              <a:gd name="T51" fmla="*/ 700 h 936"/>
              <a:gd name="T52" fmla="*/ 700 w 1166"/>
              <a:gd name="T53" fmla="*/ 700 h 936"/>
              <a:gd name="T54" fmla="*/ 700 w 1166"/>
              <a:gd name="T55" fmla="*/ 585 h 936"/>
              <a:gd name="T56" fmla="*/ 815 w 1166"/>
              <a:gd name="T57" fmla="*/ 585 h 936"/>
              <a:gd name="T58" fmla="*/ 815 w 1166"/>
              <a:gd name="T59" fmla="*/ 350 h 936"/>
              <a:gd name="T60" fmla="*/ 815 w 1166"/>
              <a:gd name="T61" fmla="*/ 467 h 936"/>
              <a:gd name="T62" fmla="*/ 700 w 1166"/>
              <a:gd name="T63" fmla="*/ 467 h 936"/>
              <a:gd name="T64" fmla="*/ 700 w 1166"/>
              <a:gd name="T65" fmla="*/ 350 h 936"/>
              <a:gd name="T66" fmla="*/ 815 w 1166"/>
              <a:gd name="T67" fmla="*/ 35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66" h="936">
                <a:moveTo>
                  <a:pt x="1050" y="817"/>
                </a:moveTo>
                <a:lnTo>
                  <a:pt x="1050" y="117"/>
                </a:lnTo>
                <a:lnTo>
                  <a:pt x="115" y="117"/>
                </a:lnTo>
                <a:lnTo>
                  <a:pt x="115" y="817"/>
                </a:lnTo>
                <a:lnTo>
                  <a:pt x="1050" y="817"/>
                </a:lnTo>
                <a:close/>
                <a:moveTo>
                  <a:pt x="1165" y="117"/>
                </a:moveTo>
                <a:lnTo>
                  <a:pt x="1165" y="817"/>
                </a:lnTo>
                <a:cubicBezTo>
                  <a:pt x="1165" y="880"/>
                  <a:pt x="1113" y="935"/>
                  <a:pt x="1050" y="935"/>
                </a:cubicBezTo>
                <a:lnTo>
                  <a:pt x="115" y="935"/>
                </a:lnTo>
                <a:cubicBezTo>
                  <a:pt x="52" y="935"/>
                  <a:pt x="0" y="880"/>
                  <a:pt x="0" y="817"/>
                </a:cubicBezTo>
                <a:lnTo>
                  <a:pt x="0" y="117"/>
                </a:lnTo>
                <a:cubicBezTo>
                  <a:pt x="0" y="55"/>
                  <a:pt x="52" y="0"/>
                  <a:pt x="115" y="0"/>
                </a:cubicBezTo>
                <a:lnTo>
                  <a:pt x="1050" y="0"/>
                </a:lnTo>
                <a:cubicBezTo>
                  <a:pt x="1113" y="0"/>
                  <a:pt x="1165" y="55"/>
                  <a:pt x="1165" y="117"/>
                </a:cubicBezTo>
                <a:close/>
                <a:moveTo>
                  <a:pt x="582" y="350"/>
                </a:moveTo>
                <a:lnTo>
                  <a:pt x="582" y="467"/>
                </a:lnTo>
                <a:lnTo>
                  <a:pt x="465" y="467"/>
                </a:lnTo>
                <a:lnTo>
                  <a:pt x="465" y="350"/>
                </a:lnTo>
                <a:lnTo>
                  <a:pt x="582" y="350"/>
                </a:lnTo>
                <a:close/>
                <a:moveTo>
                  <a:pt x="350" y="350"/>
                </a:moveTo>
                <a:lnTo>
                  <a:pt x="350" y="467"/>
                </a:lnTo>
                <a:lnTo>
                  <a:pt x="232" y="467"/>
                </a:lnTo>
                <a:lnTo>
                  <a:pt x="232" y="350"/>
                </a:lnTo>
                <a:lnTo>
                  <a:pt x="350" y="350"/>
                </a:lnTo>
                <a:close/>
                <a:moveTo>
                  <a:pt x="815" y="585"/>
                </a:moveTo>
                <a:lnTo>
                  <a:pt x="815" y="700"/>
                </a:lnTo>
                <a:lnTo>
                  <a:pt x="700" y="700"/>
                </a:lnTo>
                <a:lnTo>
                  <a:pt x="700" y="585"/>
                </a:lnTo>
                <a:lnTo>
                  <a:pt x="815" y="585"/>
                </a:lnTo>
                <a:close/>
                <a:moveTo>
                  <a:pt x="815" y="350"/>
                </a:moveTo>
                <a:lnTo>
                  <a:pt x="815" y="467"/>
                </a:lnTo>
                <a:lnTo>
                  <a:pt x="700" y="467"/>
                </a:lnTo>
                <a:lnTo>
                  <a:pt x="700" y="350"/>
                </a:lnTo>
                <a:lnTo>
                  <a:pt x="815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" name="Freeform 4"/>
          <p:cNvSpPr>
            <a:spLocks noChangeArrowheads="1"/>
          </p:cNvSpPr>
          <p:nvPr/>
        </p:nvSpPr>
        <p:spPr bwMode="auto">
          <a:xfrm>
            <a:off x="3186112" y="742156"/>
            <a:ext cx="463550" cy="127000"/>
          </a:xfrm>
          <a:custGeom>
            <a:avLst/>
            <a:gdLst>
              <a:gd name="T0" fmla="*/ 1197 w 1286"/>
              <a:gd name="T1" fmla="*/ 145 h 351"/>
              <a:gd name="T2" fmla="*/ 1197 w 1286"/>
              <a:gd name="T3" fmla="*/ 88 h 351"/>
              <a:gd name="T4" fmla="*/ 1080 w 1286"/>
              <a:gd name="T5" fmla="*/ 88 h 351"/>
              <a:gd name="T6" fmla="*/ 1080 w 1286"/>
              <a:gd name="T7" fmla="*/ 145 h 351"/>
              <a:gd name="T8" fmla="*/ 1197 w 1286"/>
              <a:gd name="T9" fmla="*/ 145 h 351"/>
              <a:gd name="T10" fmla="*/ 1197 w 1286"/>
              <a:gd name="T11" fmla="*/ 0 h 351"/>
              <a:gd name="T12" fmla="*/ 1285 w 1286"/>
              <a:gd name="T13" fmla="*/ 88 h 351"/>
              <a:gd name="T14" fmla="*/ 1285 w 1286"/>
              <a:gd name="T15" fmla="*/ 145 h 351"/>
              <a:gd name="T16" fmla="*/ 1197 w 1286"/>
              <a:gd name="T17" fmla="*/ 233 h 351"/>
              <a:gd name="T18" fmla="*/ 1080 w 1286"/>
              <a:gd name="T19" fmla="*/ 233 h 351"/>
              <a:gd name="T20" fmla="*/ 1080 w 1286"/>
              <a:gd name="T21" fmla="*/ 350 h 351"/>
              <a:gd name="T22" fmla="*/ 992 w 1286"/>
              <a:gd name="T23" fmla="*/ 350 h 351"/>
              <a:gd name="T24" fmla="*/ 992 w 1286"/>
              <a:gd name="T25" fmla="*/ 0 h 351"/>
              <a:gd name="T26" fmla="*/ 1197 w 1286"/>
              <a:gd name="T27" fmla="*/ 0 h 351"/>
              <a:gd name="T28" fmla="*/ 672 w 1286"/>
              <a:gd name="T29" fmla="*/ 88 h 351"/>
              <a:gd name="T30" fmla="*/ 672 w 1286"/>
              <a:gd name="T31" fmla="*/ 0 h 351"/>
              <a:gd name="T32" fmla="*/ 935 w 1286"/>
              <a:gd name="T33" fmla="*/ 0 h 351"/>
              <a:gd name="T34" fmla="*/ 935 w 1286"/>
              <a:gd name="T35" fmla="*/ 88 h 351"/>
              <a:gd name="T36" fmla="*/ 847 w 1286"/>
              <a:gd name="T37" fmla="*/ 88 h 351"/>
              <a:gd name="T38" fmla="*/ 847 w 1286"/>
              <a:gd name="T39" fmla="*/ 350 h 351"/>
              <a:gd name="T40" fmla="*/ 760 w 1286"/>
              <a:gd name="T41" fmla="*/ 350 h 351"/>
              <a:gd name="T42" fmla="*/ 760 w 1286"/>
              <a:gd name="T43" fmla="*/ 88 h 351"/>
              <a:gd name="T44" fmla="*/ 672 w 1286"/>
              <a:gd name="T45" fmla="*/ 88 h 351"/>
              <a:gd name="T46" fmla="*/ 350 w 1286"/>
              <a:gd name="T47" fmla="*/ 88 h 351"/>
              <a:gd name="T48" fmla="*/ 350 w 1286"/>
              <a:gd name="T49" fmla="*/ 0 h 351"/>
              <a:gd name="T50" fmla="*/ 612 w 1286"/>
              <a:gd name="T51" fmla="*/ 0 h 351"/>
              <a:gd name="T52" fmla="*/ 612 w 1286"/>
              <a:gd name="T53" fmla="*/ 88 h 351"/>
              <a:gd name="T54" fmla="*/ 525 w 1286"/>
              <a:gd name="T55" fmla="*/ 88 h 351"/>
              <a:gd name="T56" fmla="*/ 525 w 1286"/>
              <a:gd name="T57" fmla="*/ 350 h 351"/>
              <a:gd name="T58" fmla="*/ 437 w 1286"/>
              <a:gd name="T59" fmla="*/ 350 h 351"/>
              <a:gd name="T60" fmla="*/ 437 w 1286"/>
              <a:gd name="T61" fmla="*/ 88 h 351"/>
              <a:gd name="T62" fmla="*/ 350 w 1286"/>
              <a:gd name="T63" fmla="*/ 88 h 351"/>
              <a:gd name="T64" fmla="*/ 205 w 1286"/>
              <a:gd name="T65" fmla="*/ 118 h 351"/>
              <a:gd name="T66" fmla="*/ 205 w 1286"/>
              <a:gd name="T67" fmla="*/ 0 h 351"/>
              <a:gd name="T68" fmla="*/ 292 w 1286"/>
              <a:gd name="T69" fmla="*/ 0 h 351"/>
              <a:gd name="T70" fmla="*/ 292 w 1286"/>
              <a:gd name="T71" fmla="*/ 350 h 351"/>
              <a:gd name="T72" fmla="*/ 205 w 1286"/>
              <a:gd name="T73" fmla="*/ 350 h 351"/>
              <a:gd name="T74" fmla="*/ 205 w 1286"/>
              <a:gd name="T75" fmla="*/ 205 h 351"/>
              <a:gd name="T76" fmla="*/ 87 w 1286"/>
              <a:gd name="T77" fmla="*/ 205 h 351"/>
              <a:gd name="T78" fmla="*/ 87 w 1286"/>
              <a:gd name="T79" fmla="*/ 350 h 351"/>
              <a:gd name="T80" fmla="*/ 0 w 1286"/>
              <a:gd name="T81" fmla="*/ 350 h 351"/>
              <a:gd name="T82" fmla="*/ 0 w 1286"/>
              <a:gd name="T83" fmla="*/ 0 h 351"/>
              <a:gd name="T84" fmla="*/ 87 w 1286"/>
              <a:gd name="T85" fmla="*/ 0 h 351"/>
              <a:gd name="T86" fmla="*/ 87 w 1286"/>
              <a:gd name="T87" fmla="*/ 118 h 351"/>
              <a:gd name="T88" fmla="*/ 205 w 1286"/>
              <a:gd name="T89" fmla="*/ 118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286" h="351">
                <a:moveTo>
                  <a:pt x="1197" y="145"/>
                </a:moveTo>
                <a:lnTo>
                  <a:pt x="1197" y="88"/>
                </a:lnTo>
                <a:lnTo>
                  <a:pt x="1080" y="88"/>
                </a:lnTo>
                <a:lnTo>
                  <a:pt x="1080" y="145"/>
                </a:lnTo>
                <a:lnTo>
                  <a:pt x="1197" y="145"/>
                </a:lnTo>
                <a:close/>
                <a:moveTo>
                  <a:pt x="1197" y="0"/>
                </a:moveTo>
                <a:cubicBezTo>
                  <a:pt x="1244" y="0"/>
                  <a:pt x="1285" y="41"/>
                  <a:pt x="1285" y="88"/>
                </a:cubicBezTo>
                <a:lnTo>
                  <a:pt x="1285" y="145"/>
                </a:lnTo>
                <a:cubicBezTo>
                  <a:pt x="1285" y="192"/>
                  <a:pt x="1244" y="233"/>
                  <a:pt x="1197" y="233"/>
                </a:cubicBezTo>
                <a:lnTo>
                  <a:pt x="1080" y="233"/>
                </a:lnTo>
                <a:lnTo>
                  <a:pt x="1080" y="350"/>
                </a:lnTo>
                <a:lnTo>
                  <a:pt x="992" y="350"/>
                </a:lnTo>
                <a:lnTo>
                  <a:pt x="992" y="0"/>
                </a:lnTo>
                <a:lnTo>
                  <a:pt x="1197" y="0"/>
                </a:lnTo>
                <a:close/>
                <a:moveTo>
                  <a:pt x="672" y="88"/>
                </a:moveTo>
                <a:lnTo>
                  <a:pt x="672" y="0"/>
                </a:lnTo>
                <a:lnTo>
                  <a:pt x="935" y="0"/>
                </a:lnTo>
                <a:lnTo>
                  <a:pt x="935" y="88"/>
                </a:lnTo>
                <a:lnTo>
                  <a:pt x="847" y="88"/>
                </a:lnTo>
                <a:lnTo>
                  <a:pt x="847" y="350"/>
                </a:lnTo>
                <a:lnTo>
                  <a:pt x="760" y="350"/>
                </a:lnTo>
                <a:lnTo>
                  <a:pt x="760" y="88"/>
                </a:lnTo>
                <a:lnTo>
                  <a:pt x="672" y="88"/>
                </a:lnTo>
                <a:close/>
                <a:moveTo>
                  <a:pt x="350" y="88"/>
                </a:moveTo>
                <a:lnTo>
                  <a:pt x="350" y="0"/>
                </a:lnTo>
                <a:lnTo>
                  <a:pt x="612" y="0"/>
                </a:lnTo>
                <a:lnTo>
                  <a:pt x="612" y="88"/>
                </a:lnTo>
                <a:lnTo>
                  <a:pt x="525" y="88"/>
                </a:lnTo>
                <a:lnTo>
                  <a:pt x="525" y="350"/>
                </a:lnTo>
                <a:lnTo>
                  <a:pt x="437" y="350"/>
                </a:lnTo>
                <a:lnTo>
                  <a:pt x="437" y="88"/>
                </a:lnTo>
                <a:lnTo>
                  <a:pt x="350" y="88"/>
                </a:lnTo>
                <a:close/>
                <a:moveTo>
                  <a:pt x="205" y="118"/>
                </a:moveTo>
                <a:lnTo>
                  <a:pt x="205" y="0"/>
                </a:lnTo>
                <a:lnTo>
                  <a:pt x="292" y="0"/>
                </a:lnTo>
                <a:lnTo>
                  <a:pt x="292" y="350"/>
                </a:lnTo>
                <a:lnTo>
                  <a:pt x="205" y="350"/>
                </a:lnTo>
                <a:lnTo>
                  <a:pt x="205" y="205"/>
                </a:lnTo>
                <a:lnTo>
                  <a:pt x="87" y="205"/>
                </a:lnTo>
                <a:lnTo>
                  <a:pt x="87" y="350"/>
                </a:lnTo>
                <a:lnTo>
                  <a:pt x="0" y="350"/>
                </a:lnTo>
                <a:lnTo>
                  <a:pt x="0" y="0"/>
                </a:lnTo>
                <a:lnTo>
                  <a:pt x="87" y="0"/>
                </a:lnTo>
                <a:lnTo>
                  <a:pt x="87" y="118"/>
                </a:lnTo>
                <a:lnTo>
                  <a:pt x="205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" name="Freeform 5"/>
          <p:cNvSpPr>
            <a:spLocks noChangeArrowheads="1"/>
          </p:cNvSpPr>
          <p:nvPr/>
        </p:nvSpPr>
        <p:spPr bwMode="auto">
          <a:xfrm>
            <a:off x="4367212" y="594518"/>
            <a:ext cx="252412" cy="419100"/>
          </a:xfrm>
          <a:custGeom>
            <a:avLst/>
            <a:gdLst>
              <a:gd name="T0" fmla="*/ 0 w 701"/>
              <a:gd name="T1" fmla="*/ 0 h 1166"/>
              <a:gd name="T2" fmla="*/ 700 w 701"/>
              <a:gd name="T3" fmla="*/ 0 h 1166"/>
              <a:gd name="T4" fmla="*/ 700 w 701"/>
              <a:gd name="T5" fmla="*/ 350 h 1166"/>
              <a:gd name="T6" fmla="*/ 468 w 701"/>
              <a:gd name="T7" fmla="*/ 582 h 1166"/>
              <a:gd name="T8" fmla="*/ 700 w 701"/>
              <a:gd name="T9" fmla="*/ 815 h 1166"/>
              <a:gd name="T10" fmla="*/ 700 w 701"/>
              <a:gd name="T11" fmla="*/ 1165 h 1166"/>
              <a:gd name="T12" fmla="*/ 0 w 701"/>
              <a:gd name="T13" fmla="*/ 1165 h 1166"/>
              <a:gd name="T14" fmla="*/ 0 w 701"/>
              <a:gd name="T15" fmla="*/ 815 h 1166"/>
              <a:gd name="T16" fmla="*/ 233 w 701"/>
              <a:gd name="T17" fmla="*/ 582 h 1166"/>
              <a:gd name="T18" fmla="*/ 0 w 701"/>
              <a:gd name="T19" fmla="*/ 350 h 1166"/>
              <a:gd name="T20" fmla="*/ 0 w 701"/>
              <a:gd name="T21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01" h="1166">
                <a:moveTo>
                  <a:pt x="0" y="0"/>
                </a:moveTo>
                <a:lnTo>
                  <a:pt x="700" y="0"/>
                </a:lnTo>
                <a:lnTo>
                  <a:pt x="700" y="350"/>
                </a:lnTo>
                <a:lnTo>
                  <a:pt x="468" y="582"/>
                </a:lnTo>
                <a:lnTo>
                  <a:pt x="700" y="815"/>
                </a:lnTo>
                <a:lnTo>
                  <a:pt x="700" y="1165"/>
                </a:lnTo>
                <a:lnTo>
                  <a:pt x="0" y="1165"/>
                </a:lnTo>
                <a:lnTo>
                  <a:pt x="0" y="815"/>
                </a:lnTo>
                <a:lnTo>
                  <a:pt x="233" y="582"/>
                </a:lnTo>
                <a:lnTo>
                  <a:pt x="0" y="350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5441951" y="594518"/>
            <a:ext cx="252413" cy="419100"/>
          </a:xfrm>
          <a:custGeom>
            <a:avLst/>
            <a:gdLst>
              <a:gd name="T0" fmla="*/ 350 w 701"/>
              <a:gd name="T1" fmla="*/ 552 h 1166"/>
              <a:gd name="T2" fmla="*/ 583 w 701"/>
              <a:gd name="T3" fmla="*/ 320 h 1166"/>
              <a:gd name="T4" fmla="*/ 583 w 701"/>
              <a:gd name="T5" fmla="*/ 115 h 1166"/>
              <a:gd name="T6" fmla="*/ 118 w 701"/>
              <a:gd name="T7" fmla="*/ 115 h 1166"/>
              <a:gd name="T8" fmla="*/ 118 w 701"/>
              <a:gd name="T9" fmla="*/ 320 h 1166"/>
              <a:gd name="T10" fmla="*/ 350 w 701"/>
              <a:gd name="T11" fmla="*/ 552 h 1166"/>
              <a:gd name="T12" fmla="*/ 583 w 701"/>
              <a:gd name="T13" fmla="*/ 845 h 1166"/>
              <a:gd name="T14" fmla="*/ 350 w 701"/>
              <a:gd name="T15" fmla="*/ 612 h 1166"/>
              <a:gd name="T16" fmla="*/ 118 w 701"/>
              <a:gd name="T17" fmla="*/ 845 h 1166"/>
              <a:gd name="T18" fmla="*/ 118 w 701"/>
              <a:gd name="T19" fmla="*/ 1050 h 1166"/>
              <a:gd name="T20" fmla="*/ 583 w 701"/>
              <a:gd name="T21" fmla="*/ 1050 h 1166"/>
              <a:gd name="T22" fmla="*/ 583 w 701"/>
              <a:gd name="T23" fmla="*/ 845 h 1166"/>
              <a:gd name="T24" fmla="*/ 0 w 701"/>
              <a:gd name="T25" fmla="*/ 0 h 1166"/>
              <a:gd name="T26" fmla="*/ 700 w 701"/>
              <a:gd name="T27" fmla="*/ 0 h 1166"/>
              <a:gd name="T28" fmla="*/ 700 w 701"/>
              <a:gd name="T29" fmla="*/ 350 h 1166"/>
              <a:gd name="T30" fmla="*/ 468 w 701"/>
              <a:gd name="T31" fmla="*/ 582 h 1166"/>
              <a:gd name="T32" fmla="*/ 700 w 701"/>
              <a:gd name="T33" fmla="*/ 815 h 1166"/>
              <a:gd name="T34" fmla="*/ 700 w 701"/>
              <a:gd name="T35" fmla="*/ 1165 h 1166"/>
              <a:gd name="T36" fmla="*/ 0 w 701"/>
              <a:gd name="T37" fmla="*/ 1165 h 1166"/>
              <a:gd name="T38" fmla="*/ 0 w 701"/>
              <a:gd name="T39" fmla="*/ 815 h 1166"/>
              <a:gd name="T40" fmla="*/ 233 w 701"/>
              <a:gd name="T41" fmla="*/ 582 h 1166"/>
              <a:gd name="T42" fmla="*/ 0 w 701"/>
              <a:gd name="T43" fmla="*/ 350 h 1166"/>
              <a:gd name="T44" fmla="*/ 0 w 701"/>
              <a:gd name="T45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01" h="1166">
                <a:moveTo>
                  <a:pt x="350" y="552"/>
                </a:moveTo>
                <a:lnTo>
                  <a:pt x="583" y="320"/>
                </a:lnTo>
                <a:lnTo>
                  <a:pt x="583" y="115"/>
                </a:lnTo>
                <a:lnTo>
                  <a:pt x="118" y="115"/>
                </a:lnTo>
                <a:lnTo>
                  <a:pt x="118" y="320"/>
                </a:lnTo>
                <a:lnTo>
                  <a:pt x="350" y="552"/>
                </a:lnTo>
                <a:close/>
                <a:moveTo>
                  <a:pt x="583" y="845"/>
                </a:moveTo>
                <a:lnTo>
                  <a:pt x="350" y="612"/>
                </a:lnTo>
                <a:lnTo>
                  <a:pt x="118" y="845"/>
                </a:lnTo>
                <a:lnTo>
                  <a:pt x="118" y="1050"/>
                </a:lnTo>
                <a:lnTo>
                  <a:pt x="583" y="1050"/>
                </a:lnTo>
                <a:lnTo>
                  <a:pt x="583" y="845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700" y="350"/>
                </a:lnTo>
                <a:lnTo>
                  <a:pt x="468" y="582"/>
                </a:lnTo>
                <a:lnTo>
                  <a:pt x="700" y="815"/>
                </a:lnTo>
                <a:lnTo>
                  <a:pt x="700" y="1165"/>
                </a:lnTo>
                <a:lnTo>
                  <a:pt x="0" y="1165"/>
                </a:lnTo>
                <a:lnTo>
                  <a:pt x="0" y="815"/>
                </a:lnTo>
                <a:lnTo>
                  <a:pt x="233" y="582"/>
                </a:lnTo>
                <a:lnTo>
                  <a:pt x="0" y="35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6434137" y="605633"/>
            <a:ext cx="419100" cy="398461"/>
          </a:xfrm>
          <a:custGeom>
            <a:avLst/>
            <a:gdLst>
              <a:gd name="T0" fmla="*/ 738 w 1166"/>
              <a:gd name="T1" fmla="*/ 167 h 1108"/>
              <a:gd name="T2" fmla="*/ 812 w 1166"/>
              <a:gd name="T3" fmla="*/ 383 h 1108"/>
              <a:gd name="T4" fmla="*/ 809 w 1166"/>
              <a:gd name="T5" fmla="*/ 407 h 1108"/>
              <a:gd name="T6" fmla="*/ 697 w 1166"/>
              <a:gd name="T7" fmla="*/ 407 h 1108"/>
              <a:gd name="T8" fmla="*/ 705 w 1166"/>
              <a:gd name="T9" fmla="*/ 374 h 1108"/>
              <a:gd name="T10" fmla="*/ 661 w 1166"/>
              <a:gd name="T11" fmla="*/ 243 h 1108"/>
              <a:gd name="T12" fmla="*/ 585 w 1166"/>
              <a:gd name="T13" fmla="*/ 24 h 1108"/>
              <a:gd name="T14" fmla="*/ 588 w 1166"/>
              <a:gd name="T15" fmla="*/ 0 h 1108"/>
              <a:gd name="T16" fmla="*/ 700 w 1166"/>
              <a:gd name="T17" fmla="*/ 0 h 1108"/>
              <a:gd name="T18" fmla="*/ 694 w 1166"/>
              <a:gd name="T19" fmla="*/ 35 h 1108"/>
              <a:gd name="T20" fmla="*/ 733 w 1166"/>
              <a:gd name="T21" fmla="*/ 164 h 1108"/>
              <a:gd name="T22" fmla="*/ 738 w 1166"/>
              <a:gd name="T23" fmla="*/ 167 h 1108"/>
              <a:gd name="T24" fmla="*/ 970 w 1166"/>
              <a:gd name="T25" fmla="*/ 167 h 1108"/>
              <a:gd name="T26" fmla="*/ 1047 w 1166"/>
              <a:gd name="T27" fmla="*/ 383 h 1108"/>
              <a:gd name="T28" fmla="*/ 1042 w 1166"/>
              <a:gd name="T29" fmla="*/ 407 h 1108"/>
              <a:gd name="T30" fmla="*/ 932 w 1166"/>
              <a:gd name="T31" fmla="*/ 407 h 1108"/>
              <a:gd name="T32" fmla="*/ 938 w 1166"/>
              <a:gd name="T33" fmla="*/ 374 h 1108"/>
              <a:gd name="T34" fmla="*/ 899 w 1166"/>
              <a:gd name="T35" fmla="*/ 246 h 1108"/>
              <a:gd name="T36" fmla="*/ 894 w 1166"/>
              <a:gd name="T37" fmla="*/ 243 h 1108"/>
              <a:gd name="T38" fmla="*/ 817 w 1166"/>
              <a:gd name="T39" fmla="*/ 24 h 1108"/>
              <a:gd name="T40" fmla="*/ 823 w 1166"/>
              <a:gd name="T41" fmla="*/ 0 h 1108"/>
              <a:gd name="T42" fmla="*/ 932 w 1166"/>
              <a:gd name="T43" fmla="*/ 0 h 1108"/>
              <a:gd name="T44" fmla="*/ 927 w 1166"/>
              <a:gd name="T45" fmla="*/ 35 h 1108"/>
              <a:gd name="T46" fmla="*/ 965 w 1166"/>
              <a:gd name="T47" fmla="*/ 164 h 1108"/>
              <a:gd name="T48" fmla="*/ 970 w 1166"/>
              <a:gd name="T49" fmla="*/ 167 h 1108"/>
              <a:gd name="T50" fmla="*/ 990 w 1166"/>
              <a:gd name="T51" fmla="*/ 992 h 1108"/>
              <a:gd name="T52" fmla="*/ 990 w 1166"/>
              <a:gd name="T53" fmla="*/ 642 h 1108"/>
              <a:gd name="T54" fmla="*/ 875 w 1166"/>
              <a:gd name="T55" fmla="*/ 642 h 1108"/>
              <a:gd name="T56" fmla="*/ 875 w 1166"/>
              <a:gd name="T57" fmla="*/ 992 h 1108"/>
              <a:gd name="T58" fmla="*/ 990 w 1166"/>
              <a:gd name="T59" fmla="*/ 992 h 1108"/>
              <a:gd name="T60" fmla="*/ 757 w 1166"/>
              <a:gd name="T61" fmla="*/ 992 h 1108"/>
              <a:gd name="T62" fmla="*/ 757 w 1166"/>
              <a:gd name="T63" fmla="*/ 642 h 1108"/>
              <a:gd name="T64" fmla="*/ 640 w 1166"/>
              <a:gd name="T65" fmla="*/ 642 h 1108"/>
              <a:gd name="T66" fmla="*/ 640 w 1166"/>
              <a:gd name="T67" fmla="*/ 992 h 1108"/>
              <a:gd name="T68" fmla="*/ 757 w 1166"/>
              <a:gd name="T69" fmla="*/ 992 h 1108"/>
              <a:gd name="T70" fmla="*/ 525 w 1166"/>
              <a:gd name="T71" fmla="*/ 992 h 1108"/>
              <a:gd name="T72" fmla="*/ 525 w 1166"/>
              <a:gd name="T73" fmla="*/ 642 h 1108"/>
              <a:gd name="T74" fmla="*/ 407 w 1166"/>
              <a:gd name="T75" fmla="*/ 642 h 1108"/>
              <a:gd name="T76" fmla="*/ 407 w 1166"/>
              <a:gd name="T77" fmla="*/ 992 h 1108"/>
              <a:gd name="T78" fmla="*/ 525 w 1166"/>
              <a:gd name="T79" fmla="*/ 992 h 1108"/>
              <a:gd name="T80" fmla="*/ 290 w 1166"/>
              <a:gd name="T81" fmla="*/ 992 h 1108"/>
              <a:gd name="T82" fmla="*/ 290 w 1166"/>
              <a:gd name="T83" fmla="*/ 642 h 1108"/>
              <a:gd name="T84" fmla="*/ 175 w 1166"/>
              <a:gd name="T85" fmla="*/ 642 h 1108"/>
              <a:gd name="T86" fmla="*/ 175 w 1166"/>
              <a:gd name="T87" fmla="*/ 992 h 1108"/>
              <a:gd name="T88" fmla="*/ 290 w 1166"/>
              <a:gd name="T89" fmla="*/ 992 h 1108"/>
              <a:gd name="T90" fmla="*/ 533 w 1166"/>
              <a:gd name="T91" fmla="*/ 525 h 1108"/>
              <a:gd name="T92" fmla="*/ 1165 w 1166"/>
              <a:gd name="T93" fmla="*/ 525 h 1108"/>
              <a:gd name="T94" fmla="*/ 1165 w 1166"/>
              <a:gd name="T95" fmla="*/ 992 h 1108"/>
              <a:gd name="T96" fmla="*/ 1050 w 1166"/>
              <a:gd name="T97" fmla="*/ 1107 h 1108"/>
              <a:gd name="T98" fmla="*/ 115 w 1166"/>
              <a:gd name="T99" fmla="*/ 1107 h 1108"/>
              <a:gd name="T100" fmla="*/ 0 w 1166"/>
              <a:gd name="T101" fmla="*/ 992 h 1108"/>
              <a:gd name="T102" fmla="*/ 0 w 1166"/>
              <a:gd name="T103" fmla="*/ 525 h 1108"/>
              <a:gd name="T104" fmla="*/ 175 w 1166"/>
              <a:gd name="T105" fmla="*/ 525 h 1108"/>
              <a:gd name="T106" fmla="*/ 175 w 1166"/>
              <a:gd name="T107" fmla="*/ 481 h 1108"/>
              <a:gd name="T108" fmla="*/ 306 w 1166"/>
              <a:gd name="T109" fmla="*/ 350 h 1108"/>
              <a:gd name="T110" fmla="*/ 404 w 1166"/>
              <a:gd name="T111" fmla="*/ 393 h 1108"/>
              <a:gd name="T112" fmla="*/ 484 w 1166"/>
              <a:gd name="T113" fmla="*/ 484 h 1108"/>
              <a:gd name="T114" fmla="*/ 533 w 1166"/>
              <a:gd name="T115" fmla="*/ 525 h 1108"/>
              <a:gd name="T116" fmla="*/ 175 w 1166"/>
              <a:gd name="T117" fmla="*/ 175 h 1108"/>
              <a:gd name="T118" fmla="*/ 290 w 1166"/>
              <a:gd name="T119" fmla="*/ 57 h 1108"/>
              <a:gd name="T120" fmla="*/ 407 w 1166"/>
              <a:gd name="T121" fmla="*/ 175 h 1108"/>
              <a:gd name="T122" fmla="*/ 290 w 1166"/>
              <a:gd name="T123" fmla="*/ 292 h 1108"/>
              <a:gd name="T124" fmla="*/ 175 w 1166"/>
              <a:gd name="T125" fmla="*/ 175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66" h="1108">
                <a:moveTo>
                  <a:pt x="738" y="167"/>
                </a:moveTo>
                <a:cubicBezTo>
                  <a:pt x="798" y="224"/>
                  <a:pt x="823" y="303"/>
                  <a:pt x="812" y="383"/>
                </a:cubicBezTo>
                <a:lnTo>
                  <a:pt x="809" y="407"/>
                </a:lnTo>
                <a:lnTo>
                  <a:pt x="697" y="407"/>
                </a:lnTo>
                <a:lnTo>
                  <a:pt x="705" y="374"/>
                </a:lnTo>
                <a:cubicBezTo>
                  <a:pt x="714" y="327"/>
                  <a:pt x="696" y="278"/>
                  <a:pt x="661" y="243"/>
                </a:cubicBezTo>
                <a:cubicBezTo>
                  <a:pt x="601" y="183"/>
                  <a:pt x="574" y="104"/>
                  <a:pt x="585" y="24"/>
                </a:cubicBezTo>
                <a:lnTo>
                  <a:pt x="588" y="0"/>
                </a:lnTo>
                <a:lnTo>
                  <a:pt x="700" y="0"/>
                </a:lnTo>
                <a:lnTo>
                  <a:pt x="694" y="35"/>
                </a:lnTo>
                <a:cubicBezTo>
                  <a:pt x="686" y="82"/>
                  <a:pt x="700" y="128"/>
                  <a:pt x="733" y="164"/>
                </a:cubicBezTo>
                <a:lnTo>
                  <a:pt x="738" y="167"/>
                </a:lnTo>
                <a:close/>
                <a:moveTo>
                  <a:pt x="970" y="167"/>
                </a:moveTo>
                <a:cubicBezTo>
                  <a:pt x="1031" y="224"/>
                  <a:pt x="1058" y="303"/>
                  <a:pt x="1047" y="383"/>
                </a:cubicBezTo>
                <a:lnTo>
                  <a:pt x="1042" y="407"/>
                </a:lnTo>
                <a:lnTo>
                  <a:pt x="932" y="407"/>
                </a:lnTo>
                <a:lnTo>
                  <a:pt x="938" y="374"/>
                </a:lnTo>
                <a:cubicBezTo>
                  <a:pt x="946" y="328"/>
                  <a:pt x="932" y="281"/>
                  <a:pt x="899" y="246"/>
                </a:cubicBezTo>
                <a:lnTo>
                  <a:pt x="894" y="243"/>
                </a:lnTo>
                <a:cubicBezTo>
                  <a:pt x="834" y="183"/>
                  <a:pt x="806" y="104"/>
                  <a:pt x="817" y="24"/>
                </a:cubicBezTo>
                <a:lnTo>
                  <a:pt x="823" y="0"/>
                </a:lnTo>
                <a:lnTo>
                  <a:pt x="932" y="0"/>
                </a:lnTo>
                <a:lnTo>
                  <a:pt x="927" y="35"/>
                </a:lnTo>
                <a:cubicBezTo>
                  <a:pt x="919" y="82"/>
                  <a:pt x="932" y="128"/>
                  <a:pt x="965" y="164"/>
                </a:cubicBezTo>
                <a:lnTo>
                  <a:pt x="970" y="167"/>
                </a:lnTo>
                <a:close/>
                <a:moveTo>
                  <a:pt x="990" y="992"/>
                </a:moveTo>
                <a:lnTo>
                  <a:pt x="990" y="642"/>
                </a:lnTo>
                <a:lnTo>
                  <a:pt x="875" y="642"/>
                </a:lnTo>
                <a:lnTo>
                  <a:pt x="875" y="992"/>
                </a:lnTo>
                <a:lnTo>
                  <a:pt x="990" y="992"/>
                </a:lnTo>
                <a:close/>
                <a:moveTo>
                  <a:pt x="757" y="992"/>
                </a:moveTo>
                <a:lnTo>
                  <a:pt x="757" y="642"/>
                </a:lnTo>
                <a:lnTo>
                  <a:pt x="640" y="642"/>
                </a:lnTo>
                <a:lnTo>
                  <a:pt x="640" y="992"/>
                </a:lnTo>
                <a:lnTo>
                  <a:pt x="757" y="992"/>
                </a:lnTo>
                <a:close/>
                <a:moveTo>
                  <a:pt x="525" y="992"/>
                </a:moveTo>
                <a:lnTo>
                  <a:pt x="525" y="642"/>
                </a:lnTo>
                <a:lnTo>
                  <a:pt x="407" y="642"/>
                </a:lnTo>
                <a:lnTo>
                  <a:pt x="407" y="992"/>
                </a:lnTo>
                <a:lnTo>
                  <a:pt x="525" y="992"/>
                </a:lnTo>
                <a:close/>
                <a:moveTo>
                  <a:pt x="290" y="992"/>
                </a:moveTo>
                <a:lnTo>
                  <a:pt x="290" y="642"/>
                </a:lnTo>
                <a:lnTo>
                  <a:pt x="175" y="642"/>
                </a:lnTo>
                <a:lnTo>
                  <a:pt x="175" y="992"/>
                </a:lnTo>
                <a:lnTo>
                  <a:pt x="290" y="992"/>
                </a:lnTo>
                <a:close/>
                <a:moveTo>
                  <a:pt x="533" y="525"/>
                </a:moveTo>
                <a:lnTo>
                  <a:pt x="1165" y="525"/>
                </a:lnTo>
                <a:lnTo>
                  <a:pt x="1165" y="992"/>
                </a:lnTo>
                <a:cubicBezTo>
                  <a:pt x="1165" y="1055"/>
                  <a:pt x="1113" y="1107"/>
                  <a:pt x="1050" y="1107"/>
                </a:cubicBezTo>
                <a:lnTo>
                  <a:pt x="115" y="1107"/>
                </a:lnTo>
                <a:cubicBezTo>
                  <a:pt x="52" y="1107"/>
                  <a:pt x="0" y="1055"/>
                  <a:pt x="0" y="992"/>
                </a:cubicBezTo>
                <a:lnTo>
                  <a:pt x="0" y="525"/>
                </a:lnTo>
                <a:lnTo>
                  <a:pt x="175" y="525"/>
                </a:lnTo>
                <a:lnTo>
                  <a:pt x="175" y="481"/>
                </a:lnTo>
                <a:cubicBezTo>
                  <a:pt x="175" y="410"/>
                  <a:pt x="235" y="350"/>
                  <a:pt x="306" y="350"/>
                </a:cubicBezTo>
                <a:cubicBezTo>
                  <a:pt x="348" y="350"/>
                  <a:pt x="383" y="372"/>
                  <a:pt x="404" y="393"/>
                </a:cubicBezTo>
                <a:lnTo>
                  <a:pt x="484" y="484"/>
                </a:lnTo>
                <a:cubicBezTo>
                  <a:pt x="497" y="500"/>
                  <a:pt x="514" y="511"/>
                  <a:pt x="533" y="525"/>
                </a:cubicBezTo>
                <a:close/>
                <a:moveTo>
                  <a:pt x="175" y="175"/>
                </a:moveTo>
                <a:cubicBezTo>
                  <a:pt x="175" y="109"/>
                  <a:pt x="225" y="57"/>
                  <a:pt x="290" y="57"/>
                </a:cubicBezTo>
                <a:cubicBezTo>
                  <a:pt x="356" y="57"/>
                  <a:pt x="407" y="109"/>
                  <a:pt x="407" y="175"/>
                </a:cubicBezTo>
                <a:cubicBezTo>
                  <a:pt x="407" y="240"/>
                  <a:pt x="356" y="292"/>
                  <a:pt x="290" y="292"/>
                </a:cubicBezTo>
                <a:cubicBezTo>
                  <a:pt x="225" y="292"/>
                  <a:pt x="175" y="240"/>
                  <a:pt x="175" y="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7508874" y="626269"/>
            <a:ext cx="419100" cy="357187"/>
          </a:xfrm>
          <a:custGeom>
            <a:avLst/>
            <a:gdLst>
              <a:gd name="T0" fmla="*/ 465 w 1166"/>
              <a:gd name="T1" fmla="*/ 993 h 994"/>
              <a:gd name="T2" fmla="*/ 175 w 1166"/>
              <a:gd name="T3" fmla="*/ 993 h 994"/>
              <a:gd name="T4" fmla="*/ 175 w 1166"/>
              <a:gd name="T5" fmla="*/ 525 h 994"/>
              <a:gd name="T6" fmla="*/ 0 w 1166"/>
              <a:gd name="T7" fmla="*/ 525 h 994"/>
              <a:gd name="T8" fmla="*/ 582 w 1166"/>
              <a:gd name="T9" fmla="*/ 0 h 994"/>
              <a:gd name="T10" fmla="*/ 1165 w 1166"/>
              <a:gd name="T11" fmla="*/ 525 h 994"/>
              <a:gd name="T12" fmla="*/ 990 w 1166"/>
              <a:gd name="T13" fmla="*/ 525 h 994"/>
              <a:gd name="T14" fmla="*/ 990 w 1166"/>
              <a:gd name="T15" fmla="*/ 993 h 994"/>
              <a:gd name="T16" fmla="*/ 700 w 1166"/>
              <a:gd name="T17" fmla="*/ 993 h 994"/>
              <a:gd name="T18" fmla="*/ 700 w 1166"/>
              <a:gd name="T19" fmla="*/ 643 h 994"/>
              <a:gd name="T20" fmla="*/ 465 w 1166"/>
              <a:gd name="T21" fmla="*/ 643 h 994"/>
              <a:gd name="T22" fmla="*/ 465 w 1166"/>
              <a:gd name="T23" fmla="*/ 993 h 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66" h="994">
                <a:moveTo>
                  <a:pt x="465" y="993"/>
                </a:moveTo>
                <a:lnTo>
                  <a:pt x="175" y="993"/>
                </a:lnTo>
                <a:lnTo>
                  <a:pt x="175" y="525"/>
                </a:lnTo>
                <a:lnTo>
                  <a:pt x="0" y="525"/>
                </a:lnTo>
                <a:lnTo>
                  <a:pt x="582" y="0"/>
                </a:lnTo>
                <a:lnTo>
                  <a:pt x="1165" y="525"/>
                </a:lnTo>
                <a:lnTo>
                  <a:pt x="990" y="525"/>
                </a:lnTo>
                <a:lnTo>
                  <a:pt x="990" y="993"/>
                </a:lnTo>
                <a:lnTo>
                  <a:pt x="700" y="993"/>
                </a:lnTo>
                <a:lnTo>
                  <a:pt x="700" y="643"/>
                </a:lnTo>
                <a:lnTo>
                  <a:pt x="465" y="643"/>
                </a:lnTo>
                <a:lnTo>
                  <a:pt x="465" y="99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8616949" y="594518"/>
            <a:ext cx="357188" cy="419100"/>
          </a:xfrm>
          <a:custGeom>
            <a:avLst/>
            <a:gdLst>
              <a:gd name="T0" fmla="*/ 785 w 991"/>
              <a:gd name="T1" fmla="*/ 265 h 1166"/>
              <a:gd name="T2" fmla="*/ 908 w 991"/>
              <a:gd name="T3" fmla="*/ 142 h 1166"/>
              <a:gd name="T4" fmla="*/ 990 w 991"/>
              <a:gd name="T5" fmla="*/ 224 h 1166"/>
              <a:gd name="T6" fmla="*/ 867 w 991"/>
              <a:gd name="T7" fmla="*/ 350 h 1166"/>
              <a:gd name="T8" fmla="*/ 785 w 991"/>
              <a:gd name="T9" fmla="*/ 265 h 1166"/>
              <a:gd name="T10" fmla="*/ 0 w 991"/>
              <a:gd name="T11" fmla="*/ 224 h 1166"/>
              <a:gd name="T12" fmla="*/ 82 w 991"/>
              <a:gd name="T13" fmla="*/ 142 h 1166"/>
              <a:gd name="T14" fmla="*/ 205 w 991"/>
              <a:gd name="T15" fmla="*/ 265 h 1166"/>
              <a:gd name="T16" fmla="*/ 123 w 991"/>
              <a:gd name="T17" fmla="*/ 350 h 1166"/>
              <a:gd name="T18" fmla="*/ 0 w 991"/>
              <a:gd name="T19" fmla="*/ 224 h 1166"/>
              <a:gd name="T20" fmla="*/ 438 w 991"/>
              <a:gd name="T21" fmla="*/ 0 h 1166"/>
              <a:gd name="T22" fmla="*/ 553 w 991"/>
              <a:gd name="T23" fmla="*/ 0 h 1166"/>
              <a:gd name="T24" fmla="*/ 553 w 991"/>
              <a:gd name="T25" fmla="*/ 175 h 1166"/>
              <a:gd name="T26" fmla="*/ 438 w 991"/>
              <a:gd name="T27" fmla="*/ 175 h 1166"/>
              <a:gd name="T28" fmla="*/ 438 w 991"/>
              <a:gd name="T29" fmla="*/ 0 h 1166"/>
              <a:gd name="T30" fmla="*/ 145 w 991"/>
              <a:gd name="T31" fmla="*/ 700 h 1166"/>
              <a:gd name="T32" fmla="*/ 145 w 991"/>
              <a:gd name="T33" fmla="*/ 407 h 1166"/>
              <a:gd name="T34" fmla="*/ 845 w 991"/>
              <a:gd name="T35" fmla="*/ 407 h 1166"/>
              <a:gd name="T36" fmla="*/ 845 w 991"/>
              <a:gd name="T37" fmla="*/ 700 h 1166"/>
              <a:gd name="T38" fmla="*/ 670 w 991"/>
              <a:gd name="T39" fmla="*/ 875 h 1166"/>
              <a:gd name="T40" fmla="*/ 670 w 991"/>
              <a:gd name="T41" fmla="*/ 1165 h 1166"/>
              <a:gd name="T42" fmla="*/ 320 w 991"/>
              <a:gd name="T43" fmla="*/ 1165 h 1166"/>
              <a:gd name="T44" fmla="*/ 320 w 991"/>
              <a:gd name="T45" fmla="*/ 875 h 1166"/>
              <a:gd name="T46" fmla="*/ 145 w 991"/>
              <a:gd name="T47" fmla="*/ 70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91" h="1166">
                <a:moveTo>
                  <a:pt x="785" y="265"/>
                </a:moveTo>
                <a:lnTo>
                  <a:pt x="908" y="142"/>
                </a:lnTo>
                <a:lnTo>
                  <a:pt x="990" y="224"/>
                </a:lnTo>
                <a:lnTo>
                  <a:pt x="867" y="350"/>
                </a:lnTo>
                <a:lnTo>
                  <a:pt x="785" y="265"/>
                </a:lnTo>
                <a:close/>
                <a:moveTo>
                  <a:pt x="0" y="224"/>
                </a:moveTo>
                <a:lnTo>
                  <a:pt x="82" y="142"/>
                </a:lnTo>
                <a:lnTo>
                  <a:pt x="205" y="265"/>
                </a:lnTo>
                <a:lnTo>
                  <a:pt x="123" y="350"/>
                </a:lnTo>
                <a:lnTo>
                  <a:pt x="0" y="224"/>
                </a:lnTo>
                <a:close/>
                <a:moveTo>
                  <a:pt x="438" y="0"/>
                </a:moveTo>
                <a:lnTo>
                  <a:pt x="553" y="0"/>
                </a:lnTo>
                <a:lnTo>
                  <a:pt x="553" y="175"/>
                </a:lnTo>
                <a:lnTo>
                  <a:pt x="438" y="175"/>
                </a:lnTo>
                <a:lnTo>
                  <a:pt x="438" y="0"/>
                </a:lnTo>
                <a:close/>
                <a:moveTo>
                  <a:pt x="145" y="700"/>
                </a:moveTo>
                <a:lnTo>
                  <a:pt x="145" y="407"/>
                </a:lnTo>
                <a:lnTo>
                  <a:pt x="845" y="407"/>
                </a:lnTo>
                <a:lnTo>
                  <a:pt x="845" y="700"/>
                </a:lnTo>
                <a:lnTo>
                  <a:pt x="670" y="875"/>
                </a:lnTo>
                <a:lnTo>
                  <a:pt x="670" y="1165"/>
                </a:lnTo>
                <a:lnTo>
                  <a:pt x="320" y="1165"/>
                </a:lnTo>
                <a:lnTo>
                  <a:pt x="320" y="875"/>
                </a:lnTo>
                <a:lnTo>
                  <a:pt x="145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" name="Freeform 10"/>
          <p:cNvSpPr>
            <a:spLocks noChangeArrowheads="1"/>
          </p:cNvSpPr>
          <p:nvPr/>
        </p:nvSpPr>
        <p:spPr bwMode="auto">
          <a:xfrm>
            <a:off x="9661524" y="594518"/>
            <a:ext cx="419100" cy="419100"/>
          </a:xfrm>
          <a:custGeom>
            <a:avLst/>
            <a:gdLst>
              <a:gd name="T0" fmla="*/ 582 w 1165"/>
              <a:gd name="T1" fmla="*/ 1050 h 1166"/>
              <a:gd name="T2" fmla="*/ 1050 w 1165"/>
              <a:gd name="T3" fmla="*/ 582 h 1166"/>
              <a:gd name="T4" fmla="*/ 582 w 1165"/>
              <a:gd name="T5" fmla="*/ 115 h 1166"/>
              <a:gd name="T6" fmla="*/ 115 w 1165"/>
              <a:gd name="T7" fmla="*/ 582 h 1166"/>
              <a:gd name="T8" fmla="*/ 582 w 1165"/>
              <a:gd name="T9" fmla="*/ 1050 h 1166"/>
              <a:gd name="T10" fmla="*/ 582 w 1165"/>
              <a:gd name="T11" fmla="*/ 0 h 1166"/>
              <a:gd name="T12" fmla="*/ 1164 w 1165"/>
              <a:gd name="T13" fmla="*/ 582 h 1166"/>
              <a:gd name="T14" fmla="*/ 582 w 1165"/>
              <a:gd name="T15" fmla="*/ 1165 h 1166"/>
              <a:gd name="T16" fmla="*/ 0 w 1165"/>
              <a:gd name="T17" fmla="*/ 582 h 1166"/>
              <a:gd name="T18" fmla="*/ 582 w 1165"/>
              <a:gd name="T19" fmla="*/ 0 h 1166"/>
              <a:gd name="T20" fmla="*/ 732 w 1165"/>
              <a:gd name="T21" fmla="*/ 350 h 1166"/>
              <a:gd name="T22" fmla="*/ 814 w 1165"/>
              <a:gd name="T23" fmla="*/ 432 h 1166"/>
              <a:gd name="T24" fmla="*/ 664 w 1165"/>
              <a:gd name="T25" fmla="*/ 582 h 1166"/>
              <a:gd name="T26" fmla="*/ 814 w 1165"/>
              <a:gd name="T27" fmla="*/ 733 h 1166"/>
              <a:gd name="T28" fmla="*/ 732 w 1165"/>
              <a:gd name="T29" fmla="*/ 815 h 1166"/>
              <a:gd name="T30" fmla="*/ 582 w 1165"/>
              <a:gd name="T31" fmla="*/ 664 h 1166"/>
              <a:gd name="T32" fmla="*/ 432 w 1165"/>
              <a:gd name="T33" fmla="*/ 815 h 1166"/>
              <a:gd name="T34" fmla="*/ 350 w 1165"/>
              <a:gd name="T35" fmla="*/ 733 h 1166"/>
              <a:gd name="T36" fmla="*/ 500 w 1165"/>
              <a:gd name="T37" fmla="*/ 582 h 1166"/>
              <a:gd name="T38" fmla="*/ 350 w 1165"/>
              <a:gd name="T39" fmla="*/ 432 h 1166"/>
              <a:gd name="T40" fmla="*/ 432 w 1165"/>
              <a:gd name="T41" fmla="*/ 350 h 1166"/>
              <a:gd name="T42" fmla="*/ 582 w 1165"/>
              <a:gd name="T43" fmla="*/ 500 h 1166"/>
              <a:gd name="T44" fmla="*/ 732 w 1165"/>
              <a:gd name="T45" fmla="*/ 35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65" h="1166">
                <a:moveTo>
                  <a:pt x="582" y="1050"/>
                </a:moveTo>
                <a:cubicBezTo>
                  <a:pt x="839" y="1050"/>
                  <a:pt x="1050" y="839"/>
                  <a:pt x="1050" y="582"/>
                </a:cubicBezTo>
                <a:cubicBezTo>
                  <a:pt x="1050" y="325"/>
                  <a:pt x="839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9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5" y="0"/>
                  <a:pt x="1164" y="259"/>
                  <a:pt x="1164" y="582"/>
                </a:cubicBezTo>
                <a:cubicBezTo>
                  <a:pt x="1164" y="904"/>
                  <a:pt x="905" y="1165"/>
                  <a:pt x="582" y="1165"/>
                </a:cubicBezTo>
                <a:cubicBezTo>
                  <a:pt x="259" y="1165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  <a:moveTo>
                  <a:pt x="732" y="350"/>
                </a:moveTo>
                <a:lnTo>
                  <a:pt x="814" y="432"/>
                </a:lnTo>
                <a:lnTo>
                  <a:pt x="664" y="582"/>
                </a:lnTo>
                <a:lnTo>
                  <a:pt x="814" y="733"/>
                </a:lnTo>
                <a:lnTo>
                  <a:pt x="732" y="815"/>
                </a:lnTo>
                <a:lnTo>
                  <a:pt x="582" y="664"/>
                </a:lnTo>
                <a:lnTo>
                  <a:pt x="432" y="815"/>
                </a:lnTo>
                <a:lnTo>
                  <a:pt x="350" y="733"/>
                </a:lnTo>
                <a:lnTo>
                  <a:pt x="500" y="582"/>
                </a:lnTo>
                <a:lnTo>
                  <a:pt x="350" y="432"/>
                </a:lnTo>
                <a:lnTo>
                  <a:pt x="432" y="350"/>
                </a:lnTo>
                <a:lnTo>
                  <a:pt x="582" y="500"/>
                </a:lnTo>
                <a:lnTo>
                  <a:pt x="732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" name="Freeform 11"/>
          <p:cNvSpPr>
            <a:spLocks noChangeArrowheads="1"/>
          </p:cNvSpPr>
          <p:nvPr/>
        </p:nvSpPr>
        <p:spPr bwMode="auto">
          <a:xfrm>
            <a:off x="10756901" y="635793"/>
            <a:ext cx="377825" cy="336550"/>
          </a:xfrm>
          <a:custGeom>
            <a:avLst/>
            <a:gdLst>
              <a:gd name="T0" fmla="*/ 670 w 1051"/>
              <a:gd name="T1" fmla="*/ 555 h 936"/>
              <a:gd name="T2" fmla="*/ 670 w 1051"/>
              <a:gd name="T3" fmla="*/ 380 h 936"/>
              <a:gd name="T4" fmla="*/ 788 w 1051"/>
              <a:gd name="T5" fmla="*/ 380 h 936"/>
              <a:gd name="T6" fmla="*/ 788 w 1051"/>
              <a:gd name="T7" fmla="*/ 555 h 936"/>
              <a:gd name="T8" fmla="*/ 670 w 1051"/>
              <a:gd name="T9" fmla="*/ 555 h 936"/>
              <a:gd name="T10" fmla="*/ 875 w 1051"/>
              <a:gd name="T11" fmla="*/ 585 h 936"/>
              <a:gd name="T12" fmla="*/ 875 w 1051"/>
              <a:gd name="T13" fmla="*/ 350 h 936"/>
              <a:gd name="T14" fmla="*/ 818 w 1051"/>
              <a:gd name="T15" fmla="*/ 292 h 936"/>
              <a:gd name="T16" fmla="*/ 643 w 1051"/>
              <a:gd name="T17" fmla="*/ 292 h 936"/>
              <a:gd name="T18" fmla="*/ 582 w 1051"/>
              <a:gd name="T19" fmla="*/ 350 h 936"/>
              <a:gd name="T20" fmla="*/ 582 w 1051"/>
              <a:gd name="T21" fmla="*/ 585 h 936"/>
              <a:gd name="T22" fmla="*/ 643 w 1051"/>
              <a:gd name="T23" fmla="*/ 642 h 936"/>
              <a:gd name="T24" fmla="*/ 686 w 1051"/>
              <a:gd name="T25" fmla="*/ 642 h 936"/>
              <a:gd name="T26" fmla="*/ 686 w 1051"/>
              <a:gd name="T27" fmla="*/ 730 h 936"/>
              <a:gd name="T28" fmla="*/ 774 w 1051"/>
              <a:gd name="T29" fmla="*/ 730 h 936"/>
              <a:gd name="T30" fmla="*/ 774 w 1051"/>
              <a:gd name="T31" fmla="*/ 642 h 936"/>
              <a:gd name="T32" fmla="*/ 818 w 1051"/>
              <a:gd name="T33" fmla="*/ 642 h 936"/>
              <a:gd name="T34" fmla="*/ 875 w 1051"/>
              <a:gd name="T35" fmla="*/ 585 h 936"/>
              <a:gd name="T36" fmla="*/ 468 w 1051"/>
              <a:gd name="T37" fmla="*/ 642 h 936"/>
              <a:gd name="T38" fmla="*/ 468 w 1051"/>
              <a:gd name="T39" fmla="*/ 292 h 936"/>
              <a:gd name="T40" fmla="*/ 380 w 1051"/>
              <a:gd name="T41" fmla="*/ 292 h 936"/>
              <a:gd name="T42" fmla="*/ 380 w 1051"/>
              <a:gd name="T43" fmla="*/ 437 h 936"/>
              <a:gd name="T44" fmla="*/ 263 w 1051"/>
              <a:gd name="T45" fmla="*/ 437 h 936"/>
              <a:gd name="T46" fmla="*/ 263 w 1051"/>
              <a:gd name="T47" fmla="*/ 292 h 936"/>
              <a:gd name="T48" fmla="*/ 175 w 1051"/>
              <a:gd name="T49" fmla="*/ 292 h 936"/>
              <a:gd name="T50" fmla="*/ 175 w 1051"/>
              <a:gd name="T51" fmla="*/ 642 h 936"/>
              <a:gd name="T52" fmla="*/ 263 w 1051"/>
              <a:gd name="T53" fmla="*/ 642 h 936"/>
              <a:gd name="T54" fmla="*/ 263 w 1051"/>
              <a:gd name="T55" fmla="*/ 525 h 936"/>
              <a:gd name="T56" fmla="*/ 380 w 1051"/>
              <a:gd name="T57" fmla="*/ 525 h 936"/>
              <a:gd name="T58" fmla="*/ 380 w 1051"/>
              <a:gd name="T59" fmla="*/ 642 h 936"/>
              <a:gd name="T60" fmla="*/ 468 w 1051"/>
              <a:gd name="T61" fmla="*/ 642 h 936"/>
              <a:gd name="T62" fmla="*/ 1050 w 1051"/>
              <a:gd name="T63" fmla="*/ 117 h 936"/>
              <a:gd name="T64" fmla="*/ 1050 w 1051"/>
              <a:gd name="T65" fmla="*/ 817 h 936"/>
              <a:gd name="T66" fmla="*/ 932 w 1051"/>
              <a:gd name="T67" fmla="*/ 935 h 936"/>
              <a:gd name="T68" fmla="*/ 118 w 1051"/>
              <a:gd name="T69" fmla="*/ 935 h 936"/>
              <a:gd name="T70" fmla="*/ 0 w 1051"/>
              <a:gd name="T71" fmla="*/ 817 h 936"/>
              <a:gd name="T72" fmla="*/ 0 w 1051"/>
              <a:gd name="T73" fmla="*/ 117 h 936"/>
              <a:gd name="T74" fmla="*/ 118 w 1051"/>
              <a:gd name="T75" fmla="*/ 0 h 936"/>
              <a:gd name="T76" fmla="*/ 932 w 1051"/>
              <a:gd name="T77" fmla="*/ 0 h 936"/>
              <a:gd name="T78" fmla="*/ 1050 w 1051"/>
              <a:gd name="T79" fmla="*/ 117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51" h="936">
                <a:moveTo>
                  <a:pt x="670" y="555"/>
                </a:moveTo>
                <a:lnTo>
                  <a:pt x="670" y="380"/>
                </a:lnTo>
                <a:lnTo>
                  <a:pt x="788" y="380"/>
                </a:lnTo>
                <a:lnTo>
                  <a:pt x="788" y="555"/>
                </a:lnTo>
                <a:lnTo>
                  <a:pt x="670" y="555"/>
                </a:lnTo>
                <a:close/>
                <a:moveTo>
                  <a:pt x="875" y="585"/>
                </a:moveTo>
                <a:lnTo>
                  <a:pt x="875" y="350"/>
                </a:lnTo>
                <a:cubicBezTo>
                  <a:pt x="875" y="317"/>
                  <a:pt x="850" y="292"/>
                  <a:pt x="818" y="292"/>
                </a:cubicBezTo>
                <a:lnTo>
                  <a:pt x="643" y="292"/>
                </a:lnTo>
                <a:cubicBezTo>
                  <a:pt x="610" y="292"/>
                  <a:pt x="582" y="317"/>
                  <a:pt x="582" y="350"/>
                </a:cubicBezTo>
                <a:lnTo>
                  <a:pt x="582" y="585"/>
                </a:lnTo>
                <a:cubicBezTo>
                  <a:pt x="582" y="618"/>
                  <a:pt x="610" y="642"/>
                  <a:pt x="643" y="642"/>
                </a:cubicBezTo>
                <a:lnTo>
                  <a:pt x="686" y="642"/>
                </a:lnTo>
                <a:lnTo>
                  <a:pt x="686" y="730"/>
                </a:lnTo>
                <a:lnTo>
                  <a:pt x="774" y="730"/>
                </a:lnTo>
                <a:lnTo>
                  <a:pt x="774" y="642"/>
                </a:lnTo>
                <a:lnTo>
                  <a:pt x="818" y="642"/>
                </a:lnTo>
                <a:cubicBezTo>
                  <a:pt x="850" y="642"/>
                  <a:pt x="875" y="618"/>
                  <a:pt x="875" y="585"/>
                </a:cubicBezTo>
                <a:close/>
                <a:moveTo>
                  <a:pt x="468" y="642"/>
                </a:moveTo>
                <a:lnTo>
                  <a:pt x="468" y="292"/>
                </a:lnTo>
                <a:lnTo>
                  <a:pt x="380" y="292"/>
                </a:lnTo>
                <a:lnTo>
                  <a:pt x="380" y="437"/>
                </a:lnTo>
                <a:lnTo>
                  <a:pt x="263" y="437"/>
                </a:lnTo>
                <a:lnTo>
                  <a:pt x="263" y="292"/>
                </a:lnTo>
                <a:lnTo>
                  <a:pt x="175" y="292"/>
                </a:lnTo>
                <a:lnTo>
                  <a:pt x="175" y="642"/>
                </a:lnTo>
                <a:lnTo>
                  <a:pt x="263" y="642"/>
                </a:lnTo>
                <a:lnTo>
                  <a:pt x="263" y="525"/>
                </a:lnTo>
                <a:lnTo>
                  <a:pt x="380" y="525"/>
                </a:lnTo>
                <a:lnTo>
                  <a:pt x="380" y="642"/>
                </a:lnTo>
                <a:lnTo>
                  <a:pt x="468" y="642"/>
                </a:lnTo>
                <a:close/>
                <a:moveTo>
                  <a:pt x="1050" y="117"/>
                </a:moveTo>
                <a:lnTo>
                  <a:pt x="1050" y="817"/>
                </a:lnTo>
                <a:cubicBezTo>
                  <a:pt x="1050" y="880"/>
                  <a:pt x="995" y="935"/>
                  <a:pt x="932" y="935"/>
                </a:cubicBezTo>
                <a:lnTo>
                  <a:pt x="118" y="935"/>
                </a:lnTo>
                <a:cubicBezTo>
                  <a:pt x="52" y="935"/>
                  <a:pt x="0" y="880"/>
                  <a:pt x="0" y="817"/>
                </a:cubicBezTo>
                <a:lnTo>
                  <a:pt x="0" y="117"/>
                </a:lnTo>
                <a:cubicBezTo>
                  <a:pt x="0" y="55"/>
                  <a:pt x="52" y="0"/>
                  <a:pt x="118" y="0"/>
                </a:cubicBezTo>
                <a:lnTo>
                  <a:pt x="932" y="0"/>
                </a:lnTo>
                <a:cubicBezTo>
                  <a:pt x="995" y="0"/>
                  <a:pt x="1050" y="55"/>
                  <a:pt x="1050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" name="Freeform 12"/>
          <p:cNvSpPr>
            <a:spLocks noChangeArrowheads="1"/>
          </p:cNvSpPr>
          <p:nvPr/>
        </p:nvSpPr>
        <p:spPr bwMode="auto">
          <a:xfrm>
            <a:off x="1055687" y="1497808"/>
            <a:ext cx="463550" cy="357187"/>
          </a:xfrm>
          <a:custGeom>
            <a:avLst/>
            <a:gdLst>
              <a:gd name="T0" fmla="*/ 1168 w 1286"/>
              <a:gd name="T1" fmla="*/ 817 h 993"/>
              <a:gd name="T2" fmla="*/ 1168 w 1286"/>
              <a:gd name="T3" fmla="*/ 145 h 993"/>
              <a:gd name="T4" fmla="*/ 963 w 1286"/>
              <a:gd name="T5" fmla="*/ 117 h 993"/>
              <a:gd name="T6" fmla="*/ 643 w 1286"/>
              <a:gd name="T7" fmla="*/ 205 h 993"/>
              <a:gd name="T8" fmla="*/ 643 w 1286"/>
              <a:gd name="T9" fmla="*/ 875 h 993"/>
              <a:gd name="T10" fmla="*/ 963 w 1286"/>
              <a:gd name="T11" fmla="*/ 787 h 993"/>
              <a:gd name="T12" fmla="*/ 1168 w 1286"/>
              <a:gd name="T13" fmla="*/ 817 h 993"/>
              <a:gd name="T14" fmla="*/ 962 w 1286"/>
              <a:gd name="T15" fmla="*/ 0 h 993"/>
              <a:gd name="T16" fmla="*/ 1285 w 1286"/>
              <a:gd name="T17" fmla="*/ 87 h 993"/>
              <a:gd name="T18" fmla="*/ 1285 w 1286"/>
              <a:gd name="T19" fmla="*/ 938 h 993"/>
              <a:gd name="T20" fmla="*/ 1255 w 1286"/>
              <a:gd name="T21" fmla="*/ 968 h 993"/>
              <a:gd name="T22" fmla="*/ 1241 w 1286"/>
              <a:gd name="T23" fmla="*/ 965 h 993"/>
              <a:gd name="T24" fmla="*/ 962 w 1286"/>
              <a:gd name="T25" fmla="*/ 905 h 993"/>
              <a:gd name="T26" fmla="*/ 643 w 1286"/>
              <a:gd name="T27" fmla="*/ 992 h 993"/>
              <a:gd name="T28" fmla="*/ 323 w 1286"/>
              <a:gd name="T29" fmla="*/ 905 h 993"/>
              <a:gd name="T30" fmla="*/ 44 w 1286"/>
              <a:gd name="T31" fmla="*/ 968 h 993"/>
              <a:gd name="T32" fmla="*/ 30 w 1286"/>
              <a:gd name="T33" fmla="*/ 970 h 993"/>
              <a:gd name="T34" fmla="*/ 0 w 1286"/>
              <a:gd name="T35" fmla="*/ 943 h 993"/>
              <a:gd name="T36" fmla="*/ 0 w 1286"/>
              <a:gd name="T37" fmla="*/ 87 h 993"/>
              <a:gd name="T38" fmla="*/ 323 w 1286"/>
              <a:gd name="T39" fmla="*/ 0 h 993"/>
              <a:gd name="T40" fmla="*/ 643 w 1286"/>
              <a:gd name="T41" fmla="*/ 87 h 993"/>
              <a:gd name="T42" fmla="*/ 962 w 1286"/>
              <a:gd name="T43" fmla="*/ 0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86" h="993">
                <a:moveTo>
                  <a:pt x="1168" y="817"/>
                </a:moveTo>
                <a:lnTo>
                  <a:pt x="1168" y="145"/>
                </a:lnTo>
                <a:cubicBezTo>
                  <a:pt x="1105" y="126"/>
                  <a:pt x="1034" y="117"/>
                  <a:pt x="963" y="117"/>
                </a:cubicBezTo>
                <a:cubicBezTo>
                  <a:pt x="864" y="117"/>
                  <a:pt x="722" y="156"/>
                  <a:pt x="643" y="205"/>
                </a:cubicBezTo>
                <a:lnTo>
                  <a:pt x="643" y="875"/>
                </a:lnTo>
                <a:cubicBezTo>
                  <a:pt x="722" y="825"/>
                  <a:pt x="864" y="787"/>
                  <a:pt x="963" y="787"/>
                </a:cubicBezTo>
                <a:cubicBezTo>
                  <a:pt x="1034" y="787"/>
                  <a:pt x="1105" y="798"/>
                  <a:pt x="1168" y="817"/>
                </a:cubicBezTo>
                <a:close/>
                <a:moveTo>
                  <a:pt x="962" y="0"/>
                </a:moveTo>
                <a:cubicBezTo>
                  <a:pt x="1083" y="0"/>
                  <a:pt x="1211" y="30"/>
                  <a:pt x="1285" y="87"/>
                </a:cubicBezTo>
                <a:lnTo>
                  <a:pt x="1285" y="938"/>
                </a:lnTo>
                <a:cubicBezTo>
                  <a:pt x="1285" y="951"/>
                  <a:pt x="1269" y="968"/>
                  <a:pt x="1255" y="968"/>
                </a:cubicBezTo>
                <a:cubicBezTo>
                  <a:pt x="1250" y="968"/>
                  <a:pt x="1247" y="968"/>
                  <a:pt x="1241" y="965"/>
                </a:cubicBezTo>
                <a:cubicBezTo>
                  <a:pt x="1159" y="921"/>
                  <a:pt x="1058" y="905"/>
                  <a:pt x="962" y="905"/>
                </a:cubicBezTo>
                <a:cubicBezTo>
                  <a:pt x="864" y="905"/>
                  <a:pt x="722" y="943"/>
                  <a:pt x="643" y="992"/>
                </a:cubicBezTo>
                <a:cubicBezTo>
                  <a:pt x="558" y="929"/>
                  <a:pt x="437" y="905"/>
                  <a:pt x="323" y="905"/>
                </a:cubicBezTo>
                <a:cubicBezTo>
                  <a:pt x="238" y="905"/>
                  <a:pt x="123" y="929"/>
                  <a:pt x="44" y="968"/>
                </a:cubicBezTo>
                <a:cubicBezTo>
                  <a:pt x="38" y="968"/>
                  <a:pt x="36" y="970"/>
                  <a:pt x="30" y="970"/>
                </a:cubicBezTo>
                <a:cubicBezTo>
                  <a:pt x="16" y="970"/>
                  <a:pt x="0" y="957"/>
                  <a:pt x="0" y="943"/>
                </a:cubicBezTo>
                <a:lnTo>
                  <a:pt x="0" y="87"/>
                </a:lnTo>
                <a:cubicBezTo>
                  <a:pt x="85" y="24"/>
                  <a:pt x="208" y="0"/>
                  <a:pt x="323" y="0"/>
                </a:cubicBezTo>
                <a:cubicBezTo>
                  <a:pt x="437" y="0"/>
                  <a:pt x="558" y="24"/>
                  <a:pt x="643" y="87"/>
                </a:cubicBezTo>
                <a:cubicBezTo>
                  <a:pt x="727" y="24"/>
                  <a:pt x="848" y="0"/>
                  <a:pt x="96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" name="Freeform 13"/>
          <p:cNvSpPr>
            <a:spLocks noChangeArrowheads="1"/>
          </p:cNvSpPr>
          <p:nvPr/>
        </p:nvSpPr>
        <p:spPr bwMode="auto">
          <a:xfrm>
            <a:off x="2197099" y="1466056"/>
            <a:ext cx="336550" cy="419100"/>
          </a:xfrm>
          <a:custGeom>
            <a:avLst/>
            <a:gdLst>
              <a:gd name="T0" fmla="*/ 525 w 936"/>
              <a:gd name="T1" fmla="*/ 407 h 1165"/>
              <a:gd name="T2" fmla="*/ 848 w 936"/>
              <a:gd name="T3" fmla="*/ 407 h 1165"/>
              <a:gd name="T4" fmla="*/ 525 w 936"/>
              <a:gd name="T5" fmla="*/ 87 h 1165"/>
              <a:gd name="T6" fmla="*/ 525 w 936"/>
              <a:gd name="T7" fmla="*/ 407 h 1165"/>
              <a:gd name="T8" fmla="*/ 118 w 936"/>
              <a:gd name="T9" fmla="*/ 0 h 1165"/>
              <a:gd name="T10" fmla="*/ 585 w 936"/>
              <a:gd name="T11" fmla="*/ 0 h 1165"/>
              <a:gd name="T12" fmla="*/ 935 w 936"/>
              <a:gd name="T13" fmla="*/ 350 h 1165"/>
              <a:gd name="T14" fmla="*/ 935 w 936"/>
              <a:gd name="T15" fmla="*/ 1049 h 1165"/>
              <a:gd name="T16" fmla="*/ 818 w 936"/>
              <a:gd name="T17" fmla="*/ 1164 h 1165"/>
              <a:gd name="T18" fmla="*/ 118 w 936"/>
              <a:gd name="T19" fmla="*/ 1164 h 1165"/>
              <a:gd name="T20" fmla="*/ 0 w 936"/>
              <a:gd name="T21" fmla="*/ 1049 h 1165"/>
              <a:gd name="T22" fmla="*/ 3 w 936"/>
              <a:gd name="T23" fmla="*/ 114 h 1165"/>
              <a:gd name="T24" fmla="*/ 118 w 936"/>
              <a:gd name="T25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36" h="1165">
                <a:moveTo>
                  <a:pt x="525" y="407"/>
                </a:moveTo>
                <a:lnTo>
                  <a:pt x="848" y="407"/>
                </a:lnTo>
                <a:lnTo>
                  <a:pt x="525" y="87"/>
                </a:lnTo>
                <a:lnTo>
                  <a:pt x="525" y="407"/>
                </a:lnTo>
                <a:close/>
                <a:moveTo>
                  <a:pt x="118" y="0"/>
                </a:moveTo>
                <a:lnTo>
                  <a:pt x="585" y="0"/>
                </a:lnTo>
                <a:lnTo>
                  <a:pt x="935" y="350"/>
                </a:lnTo>
                <a:lnTo>
                  <a:pt x="935" y="1049"/>
                </a:lnTo>
                <a:cubicBezTo>
                  <a:pt x="935" y="1112"/>
                  <a:pt x="881" y="1164"/>
                  <a:pt x="818" y="1164"/>
                </a:cubicBezTo>
                <a:lnTo>
                  <a:pt x="118" y="1164"/>
                </a:lnTo>
                <a:cubicBezTo>
                  <a:pt x="55" y="1164"/>
                  <a:pt x="0" y="1112"/>
                  <a:pt x="0" y="1049"/>
                </a:cubicBezTo>
                <a:lnTo>
                  <a:pt x="3" y="114"/>
                </a:lnTo>
                <a:cubicBezTo>
                  <a:pt x="3" y="52"/>
                  <a:pt x="55" y="0"/>
                  <a:pt x="11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5" name="Freeform 14"/>
          <p:cNvSpPr>
            <a:spLocks noChangeArrowheads="1"/>
          </p:cNvSpPr>
          <p:nvPr/>
        </p:nvSpPr>
        <p:spPr bwMode="auto">
          <a:xfrm>
            <a:off x="3233737" y="1466056"/>
            <a:ext cx="419100" cy="419100"/>
          </a:xfrm>
          <a:custGeom>
            <a:avLst/>
            <a:gdLst>
              <a:gd name="T0" fmla="*/ 932 w 1166"/>
              <a:gd name="T1" fmla="*/ 350 h 1165"/>
              <a:gd name="T2" fmla="*/ 932 w 1166"/>
              <a:gd name="T3" fmla="*/ 232 h 1165"/>
              <a:gd name="T4" fmla="*/ 232 w 1166"/>
              <a:gd name="T5" fmla="*/ 232 h 1165"/>
              <a:gd name="T6" fmla="*/ 232 w 1166"/>
              <a:gd name="T7" fmla="*/ 350 h 1165"/>
              <a:gd name="T8" fmla="*/ 932 w 1166"/>
              <a:gd name="T9" fmla="*/ 350 h 1165"/>
              <a:gd name="T10" fmla="*/ 932 w 1166"/>
              <a:gd name="T11" fmla="*/ 525 h 1165"/>
              <a:gd name="T12" fmla="*/ 932 w 1166"/>
              <a:gd name="T13" fmla="*/ 407 h 1165"/>
              <a:gd name="T14" fmla="*/ 232 w 1166"/>
              <a:gd name="T15" fmla="*/ 407 h 1165"/>
              <a:gd name="T16" fmla="*/ 232 w 1166"/>
              <a:gd name="T17" fmla="*/ 525 h 1165"/>
              <a:gd name="T18" fmla="*/ 932 w 1166"/>
              <a:gd name="T19" fmla="*/ 525 h 1165"/>
              <a:gd name="T20" fmla="*/ 932 w 1166"/>
              <a:gd name="T21" fmla="*/ 700 h 1165"/>
              <a:gd name="T22" fmla="*/ 932 w 1166"/>
              <a:gd name="T23" fmla="*/ 582 h 1165"/>
              <a:gd name="T24" fmla="*/ 232 w 1166"/>
              <a:gd name="T25" fmla="*/ 582 h 1165"/>
              <a:gd name="T26" fmla="*/ 232 w 1166"/>
              <a:gd name="T27" fmla="*/ 700 h 1165"/>
              <a:gd name="T28" fmla="*/ 932 w 1166"/>
              <a:gd name="T29" fmla="*/ 700 h 1165"/>
              <a:gd name="T30" fmla="*/ 1050 w 1166"/>
              <a:gd name="T31" fmla="*/ 0 h 1165"/>
              <a:gd name="T32" fmla="*/ 1165 w 1166"/>
              <a:gd name="T33" fmla="*/ 114 h 1165"/>
              <a:gd name="T34" fmla="*/ 1165 w 1166"/>
              <a:gd name="T35" fmla="*/ 1164 h 1165"/>
              <a:gd name="T36" fmla="*/ 932 w 1166"/>
              <a:gd name="T37" fmla="*/ 932 h 1165"/>
              <a:gd name="T38" fmla="*/ 115 w 1166"/>
              <a:gd name="T39" fmla="*/ 932 h 1165"/>
              <a:gd name="T40" fmla="*/ 0 w 1166"/>
              <a:gd name="T41" fmla="*/ 814 h 1165"/>
              <a:gd name="T42" fmla="*/ 0 w 1166"/>
              <a:gd name="T43" fmla="*/ 114 h 1165"/>
              <a:gd name="T44" fmla="*/ 115 w 1166"/>
              <a:gd name="T45" fmla="*/ 0 h 1165"/>
              <a:gd name="T46" fmla="*/ 1050 w 1166"/>
              <a:gd name="T4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6" h="1165">
                <a:moveTo>
                  <a:pt x="932" y="350"/>
                </a:moveTo>
                <a:lnTo>
                  <a:pt x="932" y="232"/>
                </a:lnTo>
                <a:lnTo>
                  <a:pt x="232" y="232"/>
                </a:lnTo>
                <a:lnTo>
                  <a:pt x="232" y="350"/>
                </a:lnTo>
                <a:lnTo>
                  <a:pt x="932" y="350"/>
                </a:lnTo>
                <a:close/>
                <a:moveTo>
                  <a:pt x="932" y="525"/>
                </a:moveTo>
                <a:lnTo>
                  <a:pt x="932" y="407"/>
                </a:lnTo>
                <a:lnTo>
                  <a:pt x="232" y="407"/>
                </a:lnTo>
                <a:lnTo>
                  <a:pt x="232" y="525"/>
                </a:lnTo>
                <a:lnTo>
                  <a:pt x="932" y="525"/>
                </a:lnTo>
                <a:close/>
                <a:moveTo>
                  <a:pt x="932" y="700"/>
                </a:moveTo>
                <a:lnTo>
                  <a:pt x="932" y="582"/>
                </a:lnTo>
                <a:lnTo>
                  <a:pt x="232" y="582"/>
                </a:lnTo>
                <a:lnTo>
                  <a:pt x="232" y="700"/>
                </a:lnTo>
                <a:lnTo>
                  <a:pt x="932" y="700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4"/>
                </a:cubicBezTo>
                <a:lnTo>
                  <a:pt x="1165" y="1164"/>
                </a:lnTo>
                <a:lnTo>
                  <a:pt x="932" y="932"/>
                </a:lnTo>
                <a:lnTo>
                  <a:pt x="115" y="932"/>
                </a:lnTo>
                <a:cubicBezTo>
                  <a:pt x="52" y="932"/>
                  <a:pt x="0" y="877"/>
                  <a:pt x="0" y="814"/>
                </a:cubicBezTo>
                <a:lnTo>
                  <a:pt x="0" y="114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4289424" y="1486695"/>
            <a:ext cx="463550" cy="377825"/>
          </a:xfrm>
          <a:custGeom>
            <a:avLst/>
            <a:gdLst>
              <a:gd name="T0" fmla="*/ 585 w 1286"/>
              <a:gd name="T1" fmla="*/ 757 h 1051"/>
              <a:gd name="T2" fmla="*/ 585 w 1286"/>
              <a:gd name="T3" fmla="*/ 582 h 1051"/>
              <a:gd name="T4" fmla="*/ 0 w 1286"/>
              <a:gd name="T5" fmla="*/ 582 h 1051"/>
              <a:gd name="T6" fmla="*/ 0 w 1286"/>
              <a:gd name="T7" fmla="*/ 468 h 1051"/>
              <a:gd name="T8" fmla="*/ 585 w 1286"/>
              <a:gd name="T9" fmla="*/ 468 h 1051"/>
              <a:gd name="T10" fmla="*/ 585 w 1286"/>
              <a:gd name="T11" fmla="*/ 293 h 1051"/>
              <a:gd name="T12" fmla="*/ 818 w 1286"/>
              <a:gd name="T13" fmla="*/ 525 h 1051"/>
              <a:gd name="T14" fmla="*/ 585 w 1286"/>
              <a:gd name="T15" fmla="*/ 757 h 1051"/>
              <a:gd name="T16" fmla="*/ 1168 w 1286"/>
              <a:gd name="T17" fmla="*/ 0 h 1051"/>
              <a:gd name="T18" fmla="*/ 1285 w 1286"/>
              <a:gd name="T19" fmla="*/ 118 h 1051"/>
              <a:gd name="T20" fmla="*/ 1285 w 1286"/>
              <a:gd name="T21" fmla="*/ 935 h 1051"/>
              <a:gd name="T22" fmla="*/ 1168 w 1286"/>
              <a:gd name="T23" fmla="*/ 1050 h 1051"/>
              <a:gd name="T24" fmla="*/ 118 w 1286"/>
              <a:gd name="T25" fmla="*/ 1050 h 1051"/>
              <a:gd name="T26" fmla="*/ 0 w 1286"/>
              <a:gd name="T27" fmla="*/ 935 h 1051"/>
              <a:gd name="T28" fmla="*/ 0 w 1286"/>
              <a:gd name="T29" fmla="*/ 700 h 1051"/>
              <a:gd name="T30" fmla="*/ 118 w 1286"/>
              <a:gd name="T31" fmla="*/ 700 h 1051"/>
              <a:gd name="T32" fmla="*/ 118 w 1286"/>
              <a:gd name="T33" fmla="*/ 935 h 1051"/>
              <a:gd name="T34" fmla="*/ 1168 w 1286"/>
              <a:gd name="T35" fmla="*/ 935 h 1051"/>
              <a:gd name="T36" fmla="*/ 1168 w 1286"/>
              <a:gd name="T37" fmla="*/ 115 h 1051"/>
              <a:gd name="T38" fmla="*/ 118 w 1286"/>
              <a:gd name="T39" fmla="*/ 115 h 1051"/>
              <a:gd name="T40" fmla="*/ 118 w 1286"/>
              <a:gd name="T41" fmla="*/ 350 h 1051"/>
              <a:gd name="T42" fmla="*/ 0 w 1286"/>
              <a:gd name="T43" fmla="*/ 350 h 1051"/>
              <a:gd name="T44" fmla="*/ 0 w 1286"/>
              <a:gd name="T45" fmla="*/ 118 h 1051"/>
              <a:gd name="T46" fmla="*/ 118 w 1286"/>
              <a:gd name="T47" fmla="*/ 0 h 1051"/>
              <a:gd name="T48" fmla="*/ 1168 w 1286"/>
              <a:gd name="T49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286" h="1051">
                <a:moveTo>
                  <a:pt x="585" y="757"/>
                </a:moveTo>
                <a:lnTo>
                  <a:pt x="585" y="582"/>
                </a:lnTo>
                <a:lnTo>
                  <a:pt x="0" y="582"/>
                </a:lnTo>
                <a:lnTo>
                  <a:pt x="0" y="468"/>
                </a:lnTo>
                <a:lnTo>
                  <a:pt x="585" y="468"/>
                </a:lnTo>
                <a:lnTo>
                  <a:pt x="585" y="293"/>
                </a:lnTo>
                <a:lnTo>
                  <a:pt x="818" y="525"/>
                </a:lnTo>
                <a:lnTo>
                  <a:pt x="585" y="757"/>
                </a:lnTo>
                <a:close/>
                <a:moveTo>
                  <a:pt x="1168" y="0"/>
                </a:moveTo>
                <a:cubicBezTo>
                  <a:pt x="1230" y="0"/>
                  <a:pt x="1285" y="52"/>
                  <a:pt x="1285" y="118"/>
                </a:cubicBezTo>
                <a:lnTo>
                  <a:pt x="1285" y="935"/>
                </a:lnTo>
                <a:cubicBezTo>
                  <a:pt x="1285" y="998"/>
                  <a:pt x="1230" y="1050"/>
                  <a:pt x="1168" y="1050"/>
                </a:cubicBezTo>
                <a:lnTo>
                  <a:pt x="118" y="1050"/>
                </a:lnTo>
                <a:cubicBezTo>
                  <a:pt x="55" y="1050"/>
                  <a:pt x="0" y="998"/>
                  <a:pt x="0" y="935"/>
                </a:cubicBezTo>
                <a:lnTo>
                  <a:pt x="0" y="700"/>
                </a:lnTo>
                <a:lnTo>
                  <a:pt x="118" y="700"/>
                </a:lnTo>
                <a:lnTo>
                  <a:pt x="118" y="935"/>
                </a:lnTo>
                <a:lnTo>
                  <a:pt x="1168" y="935"/>
                </a:lnTo>
                <a:lnTo>
                  <a:pt x="1168" y="115"/>
                </a:lnTo>
                <a:lnTo>
                  <a:pt x="118" y="115"/>
                </a:lnTo>
                <a:lnTo>
                  <a:pt x="118" y="350"/>
                </a:lnTo>
                <a:lnTo>
                  <a:pt x="0" y="350"/>
                </a:ln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116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5389562" y="1466056"/>
            <a:ext cx="419100" cy="419100"/>
          </a:xfrm>
          <a:custGeom>
            <a:avLst/>
            <a:gdLst>
              <a:gd name="T0" fmla="*/ 640 w 1166"/>
              <a:gd name="T1" fmla="*/ 407 h 1165"/>
              <a:gd name="T2" fmla="*/ 640 w 1166"/>
              <a:gd name="T3" fmla="*/ 289 h 1165"/>
              <a:gd name="T4" fmla="*/ 526 w 1166"/>
              <a:gd name="T5" fmla="*/ 289 h 1165"/>
              <a:gd name="T6" fmla="*/ 526 w 1166"/>
              <a:gd name="T7" fmla="*/ 407 h 1165"/>
              <a:gd name="T8" fmla="*/ 640 w 1166"/>
              <a:gd name="T9" fmla="*/ 407 h 1165"/>
              <a:gd name="T10" fmla="*/ 640 w 1166"/>
              <a:gd name="T11" fmla="*/ 875 h 1165"/>
              <a:gd name="T12" fmla="*/ 640 w 1166"/>
              <a:gd name="T13" fmla="*/ 525 h 1165"/>
              <a:gd name="T14" fmla="*/ 526 w 1166"/>
              <a:gd name="T15" fmla="*/ 525 h 1165"/>
              <a:gd name="T16" fmla="*/ 526 w 1166"/>
              <a:gd name="T17" fmla="*/ 875 h 1165"/>
              <a:gd name="T18" fmla="*/ 640 w 1166"/>
              <a:gd name="T19" fmla="*/ 875 h 1165"/>
              <a:gd name="T20" fmla="*/ 583 w 1166"/>
              <a:gd name="T21" fmla="*/ 0 h 1165"/>
              <a:gd name="T22" fmla="*/ 1165 w 1166"/>
              <a:gd name="T23" fmla="*/ 582 h 1165"/>
              <a:gd name="T24" fmla="*/ 583 w 1166"/>
              <a:gd name="T25" fmla="*/ 1164 h 1165"/>
              <a:gd name="T26" fmla="*/ 0 w 1166"/>
              <a:gd name="T27" fmla="*/ 582 h 1165"/>
              <a:gd name="T28" fmla="*/ 583 w 1166"/>
              <a:gd name="T2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1165">
                <a:moveTo>
                  <a:pt x="640" y="407"/>
                </a:moveTo>
                <a:lnTo>
                  <a:pt x="640" y="289"/>
                </a:lnTo>
                <a:lnTo>
                  <a:pt x="526" y="289"/>
                </a:lnTo>
                <a:lnTo>
                  <a:pt x="526" y="407"/>
                </a:lnTo>
                <a:lnTo>
                  <a:pt x="640" y="407"/>
                </a:lnTo>
                <a:close/>
                <a:moveTo>
                  <a:pt x="640" y="875"/>
                </a:moveTo>
                <a:lnTo>
                  <a:pt x="640" y="525"/>
                </a:lnTo>
                <a:lnTo>
                  <a:pt x="526" y="525"/>
                </a:lnTo>
                <a:lnTo>
                  <a:pt x="526" y="875"/>
                </a:lnTo>
                <a:lnTo>
                  <a:pt x="640" y="875"/>
                </a:lnTo>
                <a:close/>
                <a:moveTo>
                  <a:pt x="583" y="0"/>
                </a:moveTo>
                <a:cubicBezTo>
                  <a:pt x="906" y="0"/>
                  <a:pt x="1165" y="259"/>
                  <a:pt x="1165" y="582"/>
                </a:cubicBezTo>
                <a:cubicBezTo>
                  <a:pt x="1165" y="905"/>
                  <a:pt x="906" y="1164"/>
                  <a:pt x="583" y="1164"/>
                </a:cubicBezTo>
                <a:cubicBezTo>
                  <a:pt x="260" y="1164"/>
                  <a:pt x="0" y="905"/>
                  <a:pt x="0" y="582"/>
                </a:cubicBezTo>
                <a:cubicBezTo>
                  <a:pt x="0" y="259"/>
                  <a:pt x="260" y="0"/>
                  <a:pt x="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6467474" y="1466056"/>
            <a:ext cx="419100" cy="419100"/>
          </a:xfrm>
          <a:custGeom>
            <a:avLst/>
            <a:gdLst>
              <a:gd name="T0" fmla="*/ 525 w 1166"/>
              <a:gd name="T1" fmla="*/ 407 h 1165"/>
              <a:gd name="T2" fmla="*/ 525 w 1166"/>
              <a:gd name="T3" fmla="*/ 289 h 1165"/>
              <a:gd name="T4" fmla="*/ 640 w 1166"/>
              <a:gd name="T5" fmla="*/ 289 h 1165"/>
              <a:gd name="T6" fmla="*/ 640 w 1166"/>
              <a:gd name="T7" fmla="*/ 407 h 1165"/>
              <a:gd name="T8" fmla="*/ 525 w 1166"/>
              <a:gd name="T9" fmla="*/ 407 h 1165"/>
              <a:gd name="T10" fmla="*/ 582 w 1166"/>
              <a:gd name="T11" fmla="*/ 1049 h 1165"/>
              <a:gd name="T12" fmla="*/ 1050 w 1166"/>
              <a:gd name="T13" fmla="*/ 582 h 1165"/>
              <a:gd name="T14" fmla="*/ 582 w 1166"/>
              <a:gd name="T15" fmla="*/ 114 h 1165"/>
              <a:gd name="T16" fmla="*/ 115 w 1166"/>
              <a:gd name="T17" fmla="*/ 582 h 1165"/>
              <a:gd name="T18" fmla="*/ 582 w 1166"/>
              <a:gd name="T19" fmla="*/ 1049 h 1165"/>
              <a:gd name="T20" fmla="*/ 582 w 1166"/>
              <a:gd name="T21" fmla="*/ 0 h 1165"/>
              <a:gd name="T22" fmla="*/ 1165 w 1166"/>
              <a:gd name="T23" fmla="*/ 582 h 1165"/>
              <a:gd name="T24" fmla="*/ 582 w 1166"/>
              <a:gd name="T25" fmla="*/ 1164 h 1165"/>
              <a:gd name="T26" fmla="*/ 0 w 1166"/>
              <a:gd name="T27" fmla="*/ 582 h 1165"/>
              <a:gd name="T28" fmla="*/ 582 w 1166"/>
              <a:gd name="T29" fmla="*/ 0 h 1165"/>
              <a:gd name="T30" fmla="*/ 525 w 1166"/>
              <a:gd name="T31" fmla="*/ 875 h 1165"/>
              <a:gd name="T32" fmla="*/ 525 w 1166"/>
              <a:gd name="T33" fmla="*/ 525 h 1165"/>
              <a:gd name="T34" fmla="*/ 640 w 1166"/>
              <a:gd name="T35" fmla="*/ 525 h 1165"/>
              <a:gd name="T36" fmla="*/ 640 w 1166"/>
              <a:gd name="T37" fmla="*/ 875 h 1165"/>
              <a:gd name="T38" fmla="*/ 525 w 1166"/>
              <a:gd name="T39" fmla="*/ 875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66" h="1165">
                <a:moveTo>
                  <a:pt x="525" y="407"/>
                </a:moveTo>
                <a:lnTo>
                  <a:pt x="525" y="289"/>
                </a:lnTo>
                <a:lnTo>
                  <a:pt x="640" y="289"/>
                </a:lnTo>
                <a:lnTo>
                  <a:pt x="640" y="407"/>
                </a:lnTo>
                <a:lnTo>
                  <a:pt x="525" y="407"/>
                </a:lnTo>
                <a:close/>
                <a:moveTo>
                  <a:pt x="582" y="1049"/>
                </a:moveTo>
                <a:cubicBezTo>
                  <a:pt x="839" y="1049"/>
                  <a:pt x="1050" y="839"/>
                  <a:pt x="1050" y="582"/>
                </a:cubicBezTo>
                <a:cubicBezTo>
                  <a:pt x="1050" y="325"/>
                  <a:pt x="839" y="114"/>
                  <a:pt x="582" y="114"/>
                </a:cubicBezTo>
                <a:cubicBezTo>
                  <a:pt x="325" y="114"/>
                  <a:pt x="115" y="325"/>
                  <a:pt x="115" y="582"/>
                </a:cubicBezTo>
                <a:cubicBezTo>
                  <a:pt x="115" y="839"/>
                  <a:pt x="325" y="1049"/>
                  <a:pt x="582" y="1049"/>
                </a:cubicBez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5"/>
                  <a:pt x="905" y="1164"/>
                  <a:pt x="582" y="1164"/>
                </a:cubicBezTo>
                <a:cubicBezTo>
                  <a:pt x="260" y="1164"/>
                  <a:pt x="0" y="905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  <a:moveTo>
                  <a:pt x="525" y="875"/>
                </a:moveTo>
                <a:lnTo>
                  <a:pt x="525" y="525"/>
                </a:lnTo>
                <a:lnTo>
                  <a:pt x="640" y="525"/>
                </a:lnTo>
                <a:lnTo>
                  <a:pt x="640" y="875"/>
                </a:lnTo>
                <a:lnTo>
                  <a:pt x="525" y="8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7566026" y="1486695"/>
            <a:ext cx="377825" cy="377825"/>
          </a:xfrm>
          <a:custGeom>
            <a:avLst/>
            <a:gdLst>
              <a:gd name="T0" fmla="*/ 817 w 1051"/>
              <a:gd name="T1" fmla="*/ 582 h 1051"/>
              <a:gd name="T2" fmla="*/ 817 w 1051"/>
              <a:gd name="T3" fmla="*/ 468 h 1051"/>
              <a:gd name="T4" fmla="*/ 232 w 1051"/>
              <a:gd name="T5" fmla="*/ 468 h 1051"/>
              <a:gd name="T6" fmla="*/ 232 w 1051"/>
              <a:gd name="T7" fmla="*/ 582 h 1051"/>
              <a:gd name="T8" fmla="*/ 817 w 1051"/>
              <a:gd name="T9" fmla="*/ 582 h 1051"/>
              <a:gd name="T10" fmla="*/ 932 w 1051"/>
              <a:gd name="T11" fmla="*/ 0 h 1051"/>
              <a:gd name="T12" fmla="*/ 1050 w 1051"/>
              <a:gd name="T13" fmla="*/ 118 h 1051"/>
              <a:gd name="T14" fmla="*/ 1050 w 1051"/>
              <a:gd name="T15" fmla="*/ 932 h 1051"/>
              <a:gd name="T16" fmla="*/ 932 w 1051"/>
              <a:gd name="T17" fmla="*/ 1050 h 1051"/>
              <a:gd name="T18" fmla="*/ 117 w 1051"/>
              <a:gd name="T19" fmla="*/ 1050 h 1051"/>
              <a:gd name="T20" fmla="*/ 0 w 1051"/>
              <a:gd name="T21" fmla="*/ 932 h 1051"/>
              <a:gd name="T22" fmla="*/ 0 w 1051"/>
              <a:gd name="T23" fmla="*/ 118 h 1051"/>
              <a:gd name="T24" fmla="*/ 117 w 1051"/>
              <a:gd name="T25" fmla="*/ 0 h 1051"/>
              <a:gd name="T26" fmla="*/ 932 w 1051"/>
              <a:gd name="T27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51" h="1051">
                <a:moveTo>
                  <a:pt x="817" y="582"/>
                </a:moveTo>
                <a:lnTo>
                  <a:pt x="817" y="468"/>
                </a:lnTo>
                <a:lnTo>
                  <a:pt x="232" y="468"/>
                </a:lnTo>
                <a:lnTo>
                  <a:pt x="232" y="582"/>
                </a:lnTo>
                <a:lnTo>
                  <a:pt x="817" y="582"/>
                </a:lnTo>
                <a:close/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932"/>
                </a:lnTo>
                <a:cubicBezTo>
                  <a:pt x="1050" y="995"/>
                  <a:pt x="995" y="1050"/>
                  <a:pt x="932" y="1050"/>
                </a:cubicBezTo>
                <a:lnTo>
                  <a:pt x="117" y="1050"/>
                </a:lnTo>
                <a:cubicBezTo>
                  <a:pt x="54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4" y="0"/>
                  <a:pt x="117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0" name="Freeform 19"/>
          <p:cNvSpPr>
            <a:spLocks noChangeArrowheads="1"/>
          </p:cNvSpPr>
          <p:nvPr/>
        </p:nvSpPr>
        <p:spPr bwMode="auto">
          <a:xfrm>
            <a:off x="8643939" y="1486695"/>
            <a:ext cx="377825" cy="377825"/>
          </a:xfrm>
          <a:custGeom>
            <a:avLst/>
            <a:gdLst>
              <a:gd name="T0" fmla="*/ 932 w 1051"/>
              <a:gd name="T1" fmla="*/ 118 h 1051"/>
              <a:gd name="T2" fmla="*/ 115 w 1051"/>
              <a:gd name="T3" fmla="*/ 118 h 1051"/>
              <a:gd name="T4" fmla="*/ 115 w 1051"/>
              <a:gd name="T5" fmla="*/ 700 h 1051"/>
              <a:gd name="T6" fmla="*/ 350 w 1051"/>
              <a:gd name="T7" fmla="*/ 700 h 1051"/>
              <a:gd name="T8" fmla="*/ 525 w 1051"/>
              <a:gd name="T9" fmla="*/ 875 h 1051"/>
              <a:gd name="T10" fmla="*/ 700 w 1051"/>
              <a:gd name="T11" fmla="*/ 700 h 1051"/>
              <a:gd name="T12" fmla="*/ 932 w 1051"/>
              <a:gd name="T13" fmla="*/ 700 h 1051"/>
              <a:gd name="T14" fmla="*/ 932 w 1051"/>
              <a:gd name="T15" fmla="*/ 118 h 1051"/>
              <a:gd name="T16" fmla="*/ 932 w 1051"/>
              <a:gd name="T17" fmla="*/ 0 h 1051"/>
              <a:gd name="T18" fmla="*/ 1050 w 1051"/>
              <a:gd name="T19" fmla="*/ 118 h 1051"/>
              <a:gd name="T20" fmla="*/ 1050 w 1051"/>
              <a:gd name="T21" fmla="*/ 932 h 1051"/>
              <a:gd name="T22" fmla="*/ 932 w 1051"/>
              <a:gd name="T23" fmla="*/ 1050 h 1051"/>
              <a:gd name="T24" fmla="*/ 115 w 1051"/>
              <a:gd name="T25" fmla="*/ 1050 h 1051"/>
              <a:gd name="T26" fmla="*/ 0 w 1051"/>
              <a:gd name="T27" fmla="*/ 932 h 1051"/>
              <a:gd name="T28" fmla="*/ 0 w 1051"/>
              <a:gd name="T29" fmla="*/ 118 h 1051"/>
              <a:gd name="T30" fmla="*/ 115 w 1051"/>
              <a:gd name="T31" fmla="*/ 0 h 1051"/>
              <a:gd name="T32" fmla="*/ 932 w 1051"/>
              <a:gd name="T33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51" h="1051">
                <a:moveTo>
                  <a:pt x="932" y="118"/>
                </a:moveTo>
                <a:lnTo>
                  <a:pt x="115" y="118"/>
                </a:lnTo>
                <a:lnTo>
                  <a:pt x="115" y="700"/>
                </a:lnTo>
                <a:lnTo>
                  <a:pt x="350" y="700"/>
                </a:lnTo>
                <a:cubicBezTo>
                  <a:pt x="350" y="796"/>
                  <a:pt x="429" y="875"/>
                  <a:pt x="525" y="875"/>
                </a:cubicBezTo>
                <a:cubicBezTo>
                  <a:pt x="621" y="875"/>
                  <a:pt x="700" y="796"/>
                  <a:pt x="700" y="700"/>
                </a:cubicBezTo>
                <a:lnTo>
                  <a:pt x="932" y="700"/>
                </a:lnTo>
                <a:lnTo>
                  <a:pt x="932" y="118"/>
                </a:lnTo>
                <a:close/>
                <a:moveTo>
                  <a:pt x="932" y="0"/>
                </a:moveTo>
                <a:cubicBezTo>
                  <a:pt x="995" y="0"/>
                  <a:pt x="1050" y="52"/>
                  <a:pt x="1050" y="118"/>
                </a:cubicBezTo>
                <a:lnTo>
                  <a:pt x="1050" y="932"/>
                </a:lnTo>
                <a:cubicBezTo>
                  <a:pt x="1050" y="995"/>
                  <a:pt x="995" y="1050"/>
                  <a:pt x="932" y="1050"/>
                </a:cubicBezTo>
                <a:lnTo>
                  <a:pt x="115" y="1050"/>
                </a:lnTo>
                <a:cubicBezTo>
                  <a:pt x="49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2"/>
                  <a:pt x="49" y="0"/>
                  <a:pt x="115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9658351" y="1466056"/>
            <a:ext cx="504825" cy="419100"/>
          </a:xfrm>
          <a:custGeom>
            <a:avLst/>
            <a:gdLst>
              <a:gd name="T0" fmla="*/ 698 w 1401"/>
              <a:gd name="T1" fmla="*/ 407 h 1165"/>
              <a:gd name="T2" fmla="*/ 875 w 1401"/>
              <a:gd name="T3" fmla="*/ 407 h 1165"/>
              <a:gd name="T4" fmla="*/ 730 w 1401"/>
              <a:gd name="T5" fmla="*/ 511 h 1165"/>
              <a:gd name="T6" fmla="*/ 785 w 1401"/>
              <a:gd name="T7" fmla="*/ 680 h 1165"/>
              <a:gd name="T8" fmla="*/ 643 w 1401"/>
              <a:gd name="T9" fmla="*/ 574 h 1165"/>
              <a:gd name="T10" fmla="*/ 498 w 1401"/>
              <a:gd name="T11" fmla="*/ 680 h 1165"/>
              <a:gd name="T12" fmla="*/ 553 w 1401"/>
              <a:gd name="T13" fmla="*/ 511 h 1165"/>
              <a:gd name="T14" fmla="*/ 408 w 1401"/>
              <a:gd name="T15" fmla="*/ 407 h 1165"/>
              <a:gd name="T16" fmla="*/ 585 w 1401"/>
              <a:gd name="T17" fmla="*/ 407 h 1165"/>
              <a:gd name="T18" fmla="*/ 643 w 1401"/>
              <a:gd name="T19" fmla="*/ 232 h 1165"/>
              <a:gd name="T20" fmla="*/ 698 w 1401"/>
              <a:gd name="T21" fmla="*/ 407 h 1165"/>
              <a:gd name="T22" fmla="*/ 1168 w 1401"/>
              <a:gd name="T23" fmla="*/ 0 h 1165"/>
              <a:gd name="T24" fmla="*/ 1283 w 1401"/>
              <a:gd name="T25" fmla="*/ 114 h 1165"/>
              <a:gd name="T26" fmla="*/ 1283 w 1401"/>
              <a:gd name="T27" fmla="*/ 407 h 1165"/>
              <a:gd name="T28" fmla="*/ 1168 w 1401"/>
              <a:gd name="T29" fmla="*/ 407 h 1165"/>
              <a:gd name="T30" fmla="*/ 1168 w 1401"/>
              <a:gd name="T31" fmla="*/ 114 h 1165"/>
              <a:gd name="T32" fmla="*/ 118 w 1401"/>
              <a:gd name="T33" fmla="*/ 114 h 1165"/>
              <a:gd name="T34" fmla="*/ 118 w 1401"/>
              <a:gd name="T35" fmla="*/ 814 h 1165"/>
              <a:gd name="T36" fmla="*/ 875 w 1401"/>
              <a:gd name="T37" fmla="*/ 814 h 1165"/>
              <a:gd name="T38" fmla="*/ 875 w 1401"/>
              <a:gd name="T39" fmla="*/ 932 h 1165"/>
              <a:gd name="T40" fmla="*/ 758 w 1401"/>
              <a:gd name="T41" fmla="*/ 932 h 1165"/>
              <a:gd name="T42" fmla="*/ 758 w 1401"/>
              <a:gd name="T43" fmla="*/ 1050 h 1165"/>
              <a:gd name="T44" fmla="*/ 875 w 1401"/>
              <a:gd name="T45" fmla="*/ 1050 h 1165"/>
              <a:gd name="T46" fmla="*/ 875 w 1401"/>
              <a:gd name="T47" fmla="*/ 1164 h 1165"/>
              <a:gd name="T48" fmla="*/ 408 w 1401"/>
              <a:gd name="T49" fmla="*/ 1164 h 1165"/>
              <a:gd name="T50" fmla="*/ 408 w 1401"/>
              <a:gd name="T51" fmla="*/ 1050 h 1165"/>
              <a:gd name="T52" fmla="*/ 525 w 1401"/>
              <a:gd name="T53" fmla="*/ 1050 h 1165"/>
              <a:gd name="T54" fmla="*/ 525 w 1401"/>
              <a:gd name="T55" fmla="*/ 932 h 1165"/>
              <a:gd name="T56" fmla="*/ 118 w 1401"/>
              <a:gd name="T57" fmla="*/ 932 h 1165"/>
              <a:gd name="T58" fmla="*/ 0 w 1401"/>
              <a:gd name="T59" fmla="*/ 814 h 1165"/>
              <a:gd name="T60" fmla="*/ 0 w 1401"/>
              <a:gd name="T61" fmla="*/ 114 h 1165"/>
              <a:gd name="T62" fmla="*/ 118 w 1401"/>
              <a:gd name="T63" fmla="*/ 0 h 1165"/>
              <a:gd name="T64" fmla="*/ 1168 w 1401"/>
              <a:gd name="T65" fmla="*/ 0 h 1165"/>
              <a:gd name="T66" fmla="*/ 1343 w 1401"/>
              <a:gd name="T67" fmla="*/ 1049 h 1165"/>
              <a:gd name="T68" fmla="*/ 1343 w 1401"/>
              <a:gd name="T69" fmla="*/ 639 h 1165"/>
              <a:gd name="T70" fmla="*/ 1050 w 1401"/>
              <a:gd name="T71" fmla="*/ 639 h 1165"/>
              <a:gd name="T72" fmla="*/ 1050 w 1401"/>
              <a:gd name="T73" fmla="*/ 1049 h 1165"/>
              <a:gd name="T74" fmla="*/ 1343 w 1401"/>
              <a:gd name="T75" fmla="*/ 1049 h 1165"/>
              <a:gd name="T76" fmla="*/ 1343 w 1401"/>
              <a:gd name="T77" fmla="*/ 525 h 1165"/>
              <a:gd name="T78" fmla="*/ 1400 w 1401"/>
              <a:gd name="T79" fmla="*/ 582 h 1165"/>
              <a:gd name="T80" fmla="*/ 1400 w 1401"/>
              <a:gd name="T81" fmla="*/ 1107 h 1165"/>
              <a:gd name="T82" fmla="*/ 1343 w 1401"/>
              <a:gd name="T83" fmla="*/ 1164 h 1165"/>
              <a:gd name="T84" fmla="*/ 1050 w 1401"/>
              <a:gd name="T85" fmla="*/ 1164 h 1165"/>
              <a:gd name="T86" fmla="*/ 993 w 1401"/>
              <a:gd name="T87" fmla="*/ 1107 h 1165"/>
              <a:gd name="T88" fmla="*/ 993 w 1401"/>
              <a:gd name="T89" fmla="*/ 582 h 1165"/>
              <a:gd name="T90" fmla="*/ 1050 w 1401"/>
              <a:gd name="T91" fmla="*/ 525 h 1165"/>
              <a:gd name="T92" fmla="*/ 1343 w 1401"/>
              <a:gd name="T93" fmla="*/ 525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401" h="1165">
                <a:moveTo>
                  <a:pt x="698" y="407"/>
                </a:moveTo>
                <a:lnTo>
                  <a:pt x="875" y="407"/>
                </a:lnTo>
                <a:lnTo>
                  <a:pt x="730" y="511"/>
                </a:lnTo>
                <a:lnTo>
                  <a:pt x="785" y="680"/>
                </a:lnTo>
                <a:lnTo>
                  <a:pt x="643" y="574"/>
                </a:lnTo>
                <a:lnTo>
                  <a:pt x="498" y="680"/>
                </a:lnTo>
                <a:lnTo>
                  <a:pt x="553" y="511"/>
                </a:lnTo>
                <a:lnTo>
                  <a:pt x="408" y="407"/>
                </a:lnTo>
                <a:lnTo>
                  <a:pt x="585" y="407"/>
                </a:lnTo>
                <a:lnTo>
                  <a:pt x="643" y="232"/>
                </a:lnTo>
                <a:lnTo>
                  <a:pt x="698" y="407"/>
                </a:lnTo>
                <a:close/>
                <a:moveTo>
                  <a:pt x="1168" y="0"/>
                </a:moveTo>
                <a:cubicBezTo>
                  <a:pt x="1231" y="0"/>
                  <a:pt x="1283" y="49"/>
                  <a:pt x="1283" y="114"/>
                </a:cubicBezTo>
                <a:lnTo>
                  <a:pt x="1283" y="407"/>
                </a:lnTo>
                <a:lnTo>
                  <a:pt x="1168" y="407"/>
                </a:lnTo>
                <a:lnTo>
                  <a:pt x="1168" y="114"/>
                </a:lnTo>
                <a:lnTo>
                  <a:pt x="118" y="114"/>
                </a:lnTo>
                <a:lnTo>
                  <a:pt x="118" y="814"/>
                </a:lnTo>
                <a:lnTo>
                  <a:pt x="875" y="814"/>
                </a:lnTo>
                <a:lnTo>
                  <a:pt x="875" y="932"/>
                </a:lnTo>
                <a:lnTo>
                  <a:pt x="758" y="932"/>
                </a:lnTo>
                <a:lnTo>
                  <a:pt x="758" y="1050"/>
                </a:lnTo>
                <a:lnTo>
                  <a:pt x="875" y="1050"/>
                </a:lnTo>
                <a:lnTo>
                  <a:pt x="875" y="1164"/>
                </a:lnTo>
                <a:lnTo>
                  <a:pt x="408" y="1164"/>
                </a:lnTo>
                <a:lnTo>
                  <a:pt x="408" y="1050"/>
                </a:lnTo>
                <a:lnTo>
                  <a:pt x="525" y="1050"/>
                </a:lnTo>
                <a:lnTo>
                  <a:pt x="525" y="932"/>
                </a:lnTo>
                <a:lnTo>
                  <a:pt x="118" y="932"/>
                </a:lnTo>
                <a:cubicBezTo>
                  <a:pt x="52" y="932"/>
                  <a:pt x="0" y="877"/>
                  <a:pt x="0" y="814"/>
                </a:cubicBezTo>
                <a:lnTo>
                  <a:pt x="0" y="114"/>
                </a:lnTo>
                <a:cubicBezTo>
                  <a:pt x="0" y="49"/>
                  <a:pt x="52" y="0"/>
                  <a:pt x="118" y="0"/>
                </a:cubicBezTo>
                <a:lnTo>
                  <a:pt x="1168" y="0"/>
                </a:lnTo>
                <a:close/>
                <a:moveTo>
                  <a:pt x="1343" y="1049"/>
                </a:moveTo>
                <a:lnTo>
                  <a:pt x="1343" y="639"/>
                </a:lnTo>
                <a:lnTo>
                  <a:pt x="1050" y="639"/>
                </a:lnTo>
                <a:lnTo>
                  <a:pt x="1050" y="1049"/>
                </a:lnTo>
                <a:lnTo>
                  <a:pt x="1343" y="1049"/>
                </a:lnTo>
                <a:close/>
                <a:moveTo>
                  <a:pt x="1343" y="525"/>
                </a:moveTo>
                <a:cubicBezTo>
                  <a:pt x="1376" y="525"/>
                  <a:pt x="1400" y="549"/>
                  <a:pt x="1400" y="582"/>
                </a:cubicBezTo>
                <a:lnTo>
                  <a:pt x="1400" y="1107"/>
                </a:lnTo>
                <a:cubicBezTo>
                  <a:pt x="1400" y="1140"/>
                  <a:pt x="1376" y="1164"/>
                  <a:pt x="1343" y="1164"/>
                </a:cubicBezTo>
                <a:lnTo>
                  <a:pt x="1050" y="1164"/>
                </a:lnTo>
                <a:cubicBezTo>
                  <a:pt x="1017" y="1164"/>
                  <a:pt x="993" y="1140"/>
                  <a:pt x="993" y="1107"/>
                </a:cubicBezTo>
                <a:lnTo>
                  <a:pt x="993" y="582"/>
                </a:lnTo>
                <a:cubicBezTo>
                  <a:pt x="993" y="549"/>
                  <a:pt x="1017" y="525"/>
                  <a:pt x="1050" y="525"/>
                </a:cubicBezTo>
                <a:lnTo>
                  <a:pt x="1343" y="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2" name="Freeform 21"/>
          <p:cNvSpPr>
            <a:spLocks noChangeArrowheads="1"/>
          </p:cNvSpPr>
          <p:nvPr/>
        </p:nvSpPr>
        <p:spPr bwMode="auto">
          <a:xfrm>
            <a:off x="10841039" y="1486695"/>
            <a:ext cx="293687" cy="377825"/>
          </a:xfrm>
          <a:custGeom>
            <a:avLst/>
            <a:gdLst>
              <a:gd name="T0" fmla="*/ 640 w 816"/>
              <a:gd name="T1" fmla="*/ 818 h 1051"/>
              <a:gd name="T2" fmla="*/ 815 w 816"/>
              <a:gd name="T3" fmla="*/ 818 h 1051"/>
              <a:gd name="T4" fmla="*/ 583 w 816"/>
              <a:gd name="T5" fmla="*/ 1050 h 1051"/>
              <a:gd name="T6" fmla="*/ 350 w 816"/>
              <a:gd name="T7" fmla="*/ 818 h 1051"/>
              <a:gd name="T8" fmla="*/ 525 w 816"/>
              <a:gd name="T9" fmla="*/ 818 h 1051"/>
              <a:gd name="T10" fmla="*/ 525 w 816"/>
              <a:gd name="T11" fmla="*/ 407 h 1051"/>
              <a:gd name="T12" fmla="*/ 640 w 816"/>
              <a:gd name="T13" fmla="*/ 407 h 1051"/>
              <a:gd name="T14" fmla="*/ 640 w 816"/>
              <a:gd name="T15" fmla="*/ 818 h 1051"/>
              <a:gd name="T16" fmla="*/ 233 w 816"/>
              <a:gd name="T17" fmla="*/ 0 h 1051"/>
              <a:gd name="T18" fmla="*/ 465 w 816"/>
              <a:gd name="T19" fmla="*/ 232 h 1051"/>
              <a:gd name="T20" fmla="*/ 290 w 816"/>
              <a:gd name="T21" fmla="*/ 232 h 1051"/>
              <a:gd name="T22" fmla="*/ 290 w 816"/>
              <a:gd name="T23" fmla="*/ 643 h 1051"/>
              <a:gd name="T24" fmla="*/ 175 w 816"/>
              <a:gd name="T25" fmla="*/ 643 h 1051"/>
              <a:gd name="T26" fmla="*/ 175 w 816"/>
              <a:gd name="T27" fmla="*/ 232 h 1051"/>
              <a:gd name="T28" fmla="*/ 0 w 816"/>
              <a:gd name="T29" fmla="*/ 232 h 1051"/>
              <a:gd name="T30" fmla="*/ 233 w 816"/>
              <a:gd name="T31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16" h="1051">
                <a:moveTo>
                  <a:pt x="640" y="818"/>
                </a:moveTo>
                <a:lnTo>
                  <a:pt x="815" y="818"/>
                </a:lnTo>
                <a:lnTo>
                  <a:pt x="583" y="1050"/>
                </a:lnTo>
                <a:lnTo>
                  <a:pt x="350" y="818"/>
                </a:lnTo>
                <a:lnTo>
                  <a:pt x="525" y="818"/>
                </a:lnTo>
                <a:lnTo>
                  <a:pt x="525" y="407"/>
                </a:lnTo>
                <a:lnTo>
                  <a:pt x="640" y="407"/>
                </a:lnTo>
                <a:lnTo>
                  <a:pt x="640" y="818"/>
                </a:lnTo>
                <a:close/>
                <a:moveTo>
                  <a:pt x="233" y="0"/>
                </a:moveTo>
                <a:lnTo>
                  <a:pt x="465" y="232"/>
                </a:lnTo>
                <a:lnTo>
                  <a:pt x="290" y="232"/>
                </a:lnTo>
                <a:lnTo>
                  <a:pt x="290" y="643"/>
                </a:lnTo>
                <a:lnTo>
                  <a:pt x="175" y="643"/>
                </a:lnTo>
                <a:lnTo>
                  <a:pt x="175" y="232"/>
                </a:lnTo>
                <a:lnTo>
                  <a:pt x="0" y="232"/>
                </a:lnTo>
                <a:lnTo>
                  <a:pt x="23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1055689" y="2336008"/>
            <a:ext cx="377825" cy="420687"/>
          </a:xfrm>
          <a:custGeom>
            <a:avLst/>
            <a:gdLst>
              <a:gd name="T0" fmla="*/ 932 w 1051"/>
              <a:gd name="T1" fmla="*/ 1050 h 1168"/>
              <a:gd name="T2" fmla="*/ 932 w 1051"/>
              <a:gd name="T3" fmla="*/ 410 h 1168"/>
              <a:gd name="T4" fmla="*/ 118 w 1051"/>
              <a:gd name="T5" fmla="*/ 410 h 1168"/>
              <a:gd name="T6" fmla="*/ 118 w 1051"/>
              <a:gd name="T7" fmla="*/ 1050 h 1168"/>
              <a:gd name="T8" fmla="*/ 932 w 1051"/>
              <a:gd name="T9" fmla="*/ 1050 h 1168"/>
              <a:gd name="T10" fmla="*/ 875 w 1051"/>
              <a:gd name="T11" fmla="*/ 0 h 1168"/>
              <a:gd name="T12" fmla="*/ 875 w 1051"/>
              <a:gd name="T13" fmla="*/ 117 h 1168"/>
              <a:gd name="T14" fmla="*/ 932 w 1051"/>
              <a:gd name="T15" fmla="*/ 117 h 1168"/>
              <a:gd name="T16" fmla="*/ 1050 w 1051"/>
              <a:gd name="T17" fmla="*/ 235 h 1168"/>
              <a:gd name="T18" fmla="*/ 1050 w 1051"/>
              <a:gd name="T19" fmla="*/ 1050 h 1168"/>
              <a:gd name="T20" fmla="*/ 932 w 1051"/>
              <a:gd name="T21" fmla="*/ 1167 h 1168"/>
              <a:gd name="T22" fmla="*/ 118 w 1051"/>
              <a:gd name="T23" fmla="*/ 1167 h 1168"/>
              <a:gd name="T24" fmla="*/ 0 w 1051"/>
              <a:gd name="T25" fmla="*/ 1050 h 1168"/>
              <a:gd name="T26" fmla="*/ 0 w 1051"/>
              <a:gd name="T27" fmla="*/ 235 h 1168"/>
              <a:gd name="T28" fmla="*/ 118 w 1051"/>
              <a:gd name="T29" fmla="*/ 117 h 1168"/>
              <a:gd name="T30" fmla="*/ 175 w 1051"/>
              <a:gd name="T31" fmla="*/ 117 h 1168"/>
              <a:gd name="T32" fmla="*/ 175 w 1051"/>
              <a:gd name="T33" fmla="*/ 0 h 1168"/>
              <a:gd name="T34" fmla="*/ 293 w 1051"/>
              <a:gd name="T35" fmla="*/ 0 h 1168"/>
              <a:gd name="T36" fmla="*/ 293 w 1051"/>
              <a:gd name="T37" fmla="*/ 117 h 1168"/>
              <a:gd name="T38" fmla="*/ 757 w 1051"/>
              <a:gd name="T39" fmla="*/ 117 h 1168"/>
              <a:gd name="T40" fmla="*/ 757 w 1051"/>
              <a:gd name="T41" fmla="*/ 0 h 1168"/>
              <a:gd name="T42" fmla="*/ 875 w 1051"/>
              <a:gd name="T43" fmla="*/ 0 h 1168"/>
              <a:gd name="T44" fmla="*/ 818 w 1051"/>
              <a:gd name="T45" fmla="*/ 642 h 1168"/>
              <a:gd name="T46" fmla="*/ 818 w 1051"/>
              <a:gd name="T47" fmla="*/ 935 h 1168"/>
              <a:gd name="T48" fmla="*/ 525 w 1051"/>
              <a:gd name="T49" fmla="*/ 935 h 1168"/>
              <a:gd name="T50" fmla="*/ 525 w 1051"/>
              <a:gd name="T51" fmla="*/ 642 h 1168"/>
              <a:gd name="T52" fmla="*/ 818 w 1051"/>
              <a:gd name="T53" fmla="*/ 642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051" h="1168">
                <a:moveTo>
                  <a:pt x="932" y="1050"/>
                </a:moveTo>
                <a:lnTo>
                  <a:pt x="932" y="410"/>
                </a:lnTo>
                <a:lnTo>
                  <a:pt x="118" y="410"/>
                </a:lnTo>
                <a:lnTo>
                  <a:pt x="118" y="1050"/>
                </a:lnTo>
                <a:lnTo>
                  <a:pt x="932" y="1050"/>
                </a:lnTo>
                <a:close/>
                <a:moveTo>
                  <a:pt x="875" y="0"/>
                </a:moveTo>
                <a:lnTo>
                  <a:pt x="875" y="117"/>
                </a:lnTo>
                <a:lnTo>
                  <a:pt x="932" y="117"/>
                </a:lnTo>
                <a:cubicBezTo>
                  <a:pt x="995" y="117"/>
                  <a:pt x="1050" y="172"/>
                  <a:pt x="1050" y="235"/>
                </a:cubicBezTo>
                <a:lnTo>
                  <a:pt x="1050" y="1050"/>
                </a:lnTo>
                <a:cubicBezTo>
                  <a:pt x="1050" y="1113"/>
                  <a:pt x="995" y="1167"/>
                  <a:pt x="932" y="1167"/>
                </a:cubicBezTo>
                <a:lnTo>
                  <a:pt x="118" y="1167"/>
                </a:lnTo>
                <a:cubicBezTo>
                  <a:pt x="52" y="1167"/>
                  <a:pt x="0" y="1113"/>
                  <a:pt x="0" y="1050"/>
                </a:cubicBezTo>
                <a:lnTo>
                  <a:pt x="0" y="235"/>
                </a:lnTo>
                <a:cubicBezTo>
                  <a:pt x="0" y="172"/>
                  <a:pt x="52" y="117"/>
                  <a:pt x="118" y="117"/>
                </a:cubicBezTo>
                <a:lnTo>
                  <a:pt x="175" y="117"/>
                </a:lnTo>
                <a:lnTo>
                  <a:pt x="175" y="0"/>
                </a:lnTo>
                <a:lnTo>
                  <a:pt x="293" y="0"/>
                </a:lnTo>
                <a:lnTo>
                  <a:pt x="293" y="117"/>
                </a:lnTo>
                <a:lnTo>
                  <a:pt x="757" y="117"/>
                </a:lnTo>
                <a:lnTo>
                  <a:pt x="757" y="0"/>
                </a:lnTo>
                <a:lnTo>
                  <a:pt x="875" y="0"/>
                </a:lnTo>
                <a:close/>
                <a:moveTo>
                  <a:pt x="818" y="642"/>
                </a:moveTo>
                <a:lnTo>
                  <a:pt x="818" y="935"/>
                </a:lnTo>
                <a:lnTo>
                  <a:pt x="525" y="935"/>
                </a:lnTo>
                <a:lnTo>
                  <a:pt x="525" y="642"/>
                </a:lnTo>
                <a:lnTo>
                  <a:pt x="818" y="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2197101" y="2416969"/>
            <a:ext cx="252413" cy="261938"/>
          </a:xfrm>
          <a:custGeom>
            <a:avLst/>
            <a:gdLst>
              <a:gd name="T0" fmla="*/ 0 w 701"/>
              <a:gd name="T1" fmla="*/ 725 h 726"/>
              <a:gd name="T2" fmla="*/ 0 w 701"/>
              <a:gd name="T3" fmla="*/ 607 h 726"/>
              <a:gd name="T4" fmla="*/ 700 w 701"/>
              <a:gd name="T5" fmla="*/ 607 h 726"/>
              <a:gd name="T6" fmla="*/ 700 w 701"/>
              <a:gd name="T7" fmla="*/ 725 h 726"/>
              <a:gd name="T8" fmla="*/ 0 w 701"/>
              <a:gd name="T9" fmla="*/ 725 h 726"/>
              <a:gd name="T10" fmla="*/ 350 w 701"/>
              <a:gd name="T11" fmla="*/ 164 h 726"/>
              <a:gd name="T12" fmla="*/ 82 w 701"/>
              <a:gd name="T13" fmla="*/ 432 h 726"/>
              <a:gd name="T14" fmla="*/ 0 w 701"/>
              <a:gd name="T15" fmla="*/ 350 h 726"/>
              <a:gd name="T16" fmla="*/ 350 w 701"/>
              <a:gd name="T17" fmla="*/ 0 h 726"/>
              <a:gd name="T18" fmla="*/ 700 w 701"/>
              <a:gd name="T19" fmla="*/ 350 h 726"/>
              <a:gd name="T20" fmla="*/ 618 w 701"/>
              <a:gd name="T21" fmla="*/ 432 h 726"/>
              <a:gd name="T22" fmla="*/ 350 w 701"/>
              <a:gd name="T23" fmla="*/ 164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01" h="726">
                <a:moveTo>
                  <a:pt x="0" y="725"/>
                </a:moveTo>
                <a:lnTo>
                  <a:pt x="0" y="607"/>
                </a:lnTo>
                <a:lnTo>
                  <a:pt x="700" y="607"/>
                </a:lnTo>
                <a:lnTo>
                  <a:pt x="700" y="725"/>
                </a:lnTo>
                <a:lnTo>
                  <a:pt x="0" y="725"/>
                </a:lnTo>
                <a:close/>
                <a:moveTo>
                  <a:pt x="350" y="164"/>
                </a:moveTo>
                <a:lnTo>
                  <a:pt x="82" y="432"/>
                </a:lnTo>
                <a:lnTo>
                  <a:pt x="0" y="350"/>
                </a:lnTo>
                <a:lnTo>
                  <a:pt x="350" y="0"/>
                </a:lnTo>
                <a:lnTo>
                  <a:pt x="700" y="350"/>
                </a:lnTo>
                <a:lnTo>
                  <a:pt x="618" y="432"/>
                </a:lnTo>
                <a:lnTo>
                  <a:pt x="350" y="1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3211514" y="2421731"/>
            <a:ext cx="377825" cy="252412"/>
          </a:xfrm>
          <a:custGeom>
            <a:avLst/>
            <a:gdLst>
              <a:gd name="T0" fmla="*/ 1050 w 1051"/>
              <a:gd name="T1" fmla="*/ 292 h 701"/>
              <a:gd name="T2" fmla="*/ 1050 w 1051"/>
              <a:gd name="T3" fmla="*/ 407 h 701"/>
              <a:gd name="T4" fmla="*/ 224 w 1051"/>
              <a:gd name="T5" fmla="*/ 407 h 701"/>
              <a:gd name="T6" fmla="*/ 432 w 1051"/>
              <a:gd name="T7" fmla="*/ 618 h 701"/>
              <a:gd name="T8" fmla="*/ 350 w 1051"/>
              <a:gd name="T9" fmla="*/ 700 h 701"/>
              <a:gd name="T10" fmla="*/ 0 w 1051"/>
              <a:gd name="T11" fmla="*/ 350 h 701"/>
              <a:gd name="T12" fmla="*/ 350 w 1051"/>
              <a:gd name="T13" fmla="*/ 0 h 701"/>
              <a:gd name="T14" fmla="*/ 432 w 1051"/>
              <a:gd name="T15" fmla="*/ 82 h 701"/>
              <a:gd name="T16" fmla="*/ 224 w 1051"/>
              <a:gd name="T17" fmla="*/ 292 h 701"/>
              <a:gd name="T18" fmla="*/ 1050 w 1051"/>
              <a:gd name="T19" fmla="*/ 292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51" h="701">
                <a:moveTo>
                  <a:pt x="1050" y="292"/>
                </a:moveTo>
                <a:lnTo>
                  <a:pt x="1050" y="407"/>
                </a:lnTo>
                <a:lnTo>
                  <a:pt x="224" y="407"/>
                </a:lnTo>
                <a:lnTo>
                  <a:pt x="432" y="618"/>
                </a:lnTo>
                <a:lnTo>
                  <a:pt x="350" y="700"/>
                </a:lnTo>
                <a:lnTo>
                  <a:pt x="0" y="350"/>
                </a:lnTo>
                <a:lnTo>
                  <a:pt x="350" y="0"/>
                </a:lnTo>
                <a:lnTo>
                  <a:pt x="432" y="82"/>
                </a:lnTo>
                <a:lnTo>
                  <a:pt x="224" y="292"/>
                </a:lnTo>
                <a:lnTo>
                  <a:pt x="1050" y="29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4352926" y="2469359"/>
            <a:ext cx="252413" cy="155575"/>
          </a:xfrm>
          <a:custGeom>
            <a:avLst/>
            <a:gdLst>
              <a:gd name="T0" fmla="*/ 82 w 701"/>
              <a:gd name="T1" fmla="*/ 432 h 433"/>
              <a:gd name="T2" fmla="*/ 0 w 701"/>
              <a:gd name="T3" fmla="*/ 350 h 433"/>
              <a:gd name="T4" fmla="*/ 350 w 701"/>
              <a:gd name="T5" fmla="*/ 0 h 433"/>
              <a:gd name="T6" fmla="*/ 700 w 701"/>
              <a:gd name="T7" fmla="*/ 350 h 433"/>
              <a:gd name="T8" fmla="*/ 618 w 701"/>
              <a:gd name="T9" fmla="*/ 432 h 433"/>
              <a:gd name="T10" fmla="*/ 350 w 701"/>
              <a:gd name="T11" fmla="*/ 164 h 433"/>
              <a:gd name="T12" fmla="*/ 82 w 701"/>
              <a:gd name="T13" fmla="*/ 432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1" h="433">
                <a:moveTo>
                  <a:pt x="82" y="432"/>
                </a:moveTo>
                <a:lnTo>
                  <a:pt x="0" y="350"/>
                </a:lnTo>
                <a:lnTo>
                  <a:pt x="350" y="0"/>
                </a:lnTo>
                <a:lnTo>
                  <a:pt x="700" y="350"/>
                </a:lnTo>
                <a:lnTo>
                  <a:pt x="618" y="432"/>
                </a:lnTo>
                <a:lnTo>
                  <a:pt x="350" y="164"/>
                </a:lnTo>
                <a:lnTo>
                  <a:pt x="82" y="43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7" name="Freeform 26"/>
          <p:cNvSpPr>
            <a:spLocks noChangeArrowheads="1"/>
          </p:cNvSpPr>
          <p:nvPr/>
        </p:nvSpPr>
        <p:spPr bwMode="auto">
          <a:xfrm>
            <a:off x="5478464" y="2421731"/>
            <a:ext cx="155575" cy="252412"/>
          </a:xfrm>
          <a:custGeom>
            <a:avLst/>
            <a:gdLst>
              <a:gd name="T0" fmla="*/ 0 w 433"/>
              <a:gd name="T1" fmla="*/ 618 h 701"/>
              <a:gd name="T2" fmla="*/ 268 w 433"/>
              <a:gd name="T3" fmla="*/ 350 h 701"/>
              <a:gd name="T4" fmla="*/ 0 w 433"/>
              <a:gd name="T5" fmla="*/ 82 h 701"/>
              <a:gd name="T6" fmla="*/ 82 w 433"/>
              <a:gd name="T7" fmla="*/ 0 h 701"/>
              <a:gd name="T8" fmla="*/ 432 w 433"/>
              <a:gd name="T9" fmla="*/ 350 h 701"/>
              <a:gd name="T10" fmla="*/ 82 w 433"/>
              <a:gd name="T11" fmla="*/ 700 h 701"/>
              <a:gd name="T12" fmla="*/ 0 w 433"/>
              <a:gd name="T13" fmla="*/ 618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701">
                <a:moveTo>
                  <a:pt x="0" y="618"/>
                </a:moveTo>
                <a:lnTo>
                  <a:pt x="268" y="350"/>
                </a:lnTo>
                <a:lnTo>
                  <a:pt x="0" y="82"/>
                </a:lnTo>
                <a:lnTo>
                  <a:pt x="82" y="0"/>
                </a:lnTo>
                <a:lnTo>
                  <a:pt x="432" y="350"/>
                </a:lnTo>
                <a:lnTo>
                  <a:pt x="82" y="700"/>
                </a:lnTo>
                <a:lnTo>
                  <a:pt x="0" y="61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6556376" y="2421731"/>
            <a:ext cx="155575" cy="252412"/>
          </a:xfrm>
          <a:custGeom>
            <a:avLst/>
            <a:gdLst>
              <a:gd name="T0" fmla="*/ 432 w 433"/>
              <a:gd name="T1" fmla="*/ 618 h 701"/>
              <a:gd name="T2" fmla="*/ 350 w 433"/>
              <a:gd name="T3" fmla="*/ 700 h 701"/>
              <a:gd name="T4" fmla="*/ 0 w 433"/>
              <a:gd name="T5" fmla="*/ 350 h 701"/>
              <a:gd name="T6" fmla="*/ 350 w 433"/>
              <a:gd name="T7" fmla="*/ 0 h 701"/>
              <a:gd name="T8" fmla="*/ 432 w 433"/>
              <a:gd name="T9" fmla="*/ 82 h 701"/>
              <a:gd name="T10" fmla="*/ 164 w 433"/>
              <a:gd name="T11" fmla="*/ 350 h 701"/>
              <a:gd name="T12" fmla="*/ 432 w 433"/>
              <a:gd name="T13" fmla="*/ 618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701">
                <a:moveTo>
                  <a:pt x="432" y="618"/>
                </a:moveTo>
                <a:lnTo>
                  <a:pt x="350" y="700"/>
                </a:lnTo>
                <a:lnTo>
                  <a:pt x="0" y="350"/>
                </a:lnTo>
                <a:lnTo>
                  <a:pt x="350" y="0"/>
                </a:lnTo>
                <a:lnTo>
                  <a:pt x="432" y="82"/>
                </a:lnTo>
                <a:lnTo>
                  <a:pt x="164" y="350"/>
                </a:lnTo>
                <a:lnTo>
                  <a:pt x="432" y="61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7586662" y="2469359"/>
            <a:ext cx="252412" cy="155575"/>
          </a:xfrm>
          <a:custGeom>
            <a:avLst/>
            <a:gdLst>
              <a:gd name="T0" fmla="*/ 82 w 701"/>
              <a:gd name="T1" fmla="*/ 0 h 433"/>
              <a:gd name="T2" fmla="*/ 350 w 701"/>
              <a:gd name="T3" fmla="*/ 268 h 433"/>
              <a:gd name="T4" fmla="*/ 618 w 701"/>
              <a:gd name="T5" fmla="*/ 0 h 433"/>
              <a:gd name="T6" fmla="*/ 700 w 701"/>
              <a:gd name="T7" fmla="*/ 82 h 433"/>
              <a:gd name="T8" fmla="*/ 350 w 701"/>
              <a:gd name="T9" fmla="*/ 432 h 433"/>
              <a:gd name="T10" fmla="*/ 0 w 701"/>
              <a:gd name="T11" fmla="*/ 82 h 433"/>
              <a:gd name="T12" fmla="*/ 82 w 701"/>
              <a:gd name="T13" fmla="*/ 0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1" h="433">
                <a:moveTo>
                  <a:pt x="82" y="0"/>
                </a:moveTo>
                <a:lnTo>
                  <a:pt x="350" y="268"/>
                </a:lnTo>
                <a:lnTo>
                  <a:pt x="618" y="0"/>
                </a:lnTo>
                <a:lnTo>
                  <a:pt x="700" y="82"/>
                </a:lnTo>
                <a:lnTo>
                  <a:pt x="350" y="432"/>
                </a:lnTo>
                <a:lnTo>
                  <a:pt x="0" y="82"/>
                </a:lnTo>
                <a:lnTo>
                  <a:pt x="82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8601076" y="2358232"/>
            <a:ext cx="377825" cy="377825"/>
          </a:xfrm>
          <a:custGeom>
            <a:avLst/>
            <a:gdLst>
              <a:gd name="T0" fmla="*/ 818 w 1051"/>
              <a:gd name="T1" fmla="*/ 817 h 1051"/>
              <a:gd name="T2" fmla="*/ 525 w 1051"/>
              <a:gd name="T3" fmla="*/ 817 h 1051"/>
              <a:gd name="T4" fmla="*/ 525 w 1051"/>
              <a:gd name="T5" fmla="*/ 730 h 1051"/>
              <a:gd name="T6" fmla="*/ 818 w 1051"/>
              <a:gd name="T7" fmla="*/ 730 h 1051"/>
              <a:gd name="T8" fmla="*/ 818 w 1051"/>
              <a:gd name="T9" fmla="*/ 817 h 1051"/>
              <a:gd name="T10" fmla="*/ 933 w 1051"/>
              <a:gd name="T11" fmla="*/ 932 h 1051"/>
              <a:gd name="T12" fmla="*/ 933 w 1051"/>
              <a:gd name="T13" fmla="*/ 117 h 1051"/>
              <a:gd name="T14" fmla="*/ 118 w 1051"/>
              <a:gd name="T15" fmla="*/ 932 h 1051"/>
              <a:gd name="T16" fmla="*/ 933 w 1051"/>
              <a:gd name="T17" fmla="*/ 932 h 1051"/>
              <a:gd name="T18" fmla="*/ 145 w 1051"/>
              <a:gd name="T19" fmla="*/ 262 h 1051"/>
              <a:gd name="T20" fmla="*/ 145 w 1051"/>
              <a:gd name="T21" fmla="*/ 350 h 1051"/>
              <a:gd name="T22" fmla="*/ 263 w 1051"/>
              <a:gd name="T23" fmla="*/ 350 h 1051"/>
              <a:gd name="T24" fmla="*/ 263 w 1051"/>
              <a:gd name="T25" fmla="*/ 467 h 1051"/>
              <a:gd name="T26" fmla="*/ 350 w 1051"/>
              <a:gd name="T27" fmla="*/ 467 h 1051"/>
              <a:gd name="T28" fmla="*/ 350 w 1051"/>
              <a:gd name="T29" fmla="*/ 350 h 1051"/>
              <a:gd name="T30" fmla="*/ 468 w 1051"/>
              <a:gd name="T31" fmla="*/ 350 h 1051"/>
              <a:gd name="T32" fmla="*/ 468 w 1051"/>
              <a:gd name="T33" fmla="*/ 262 h 1051"/>
              <a:gd name="T34" fmla="*/ 350 w 1051"/>
              <a:gd name="T35" fmla="*/ 262 h 1051"/>
              <a:gd name="T36" fmla="*/ 350 w 1051"/>
              <a:gd name="T37" fmla="*/ 145 h 1051"/>
              <a:gd name="T38" fmla="*/ 263 w 1051"/>
              <a:gd name="T39" fmla="*/ 145 h 1051"/>
              <a:gd name="T40" fmla="*/ 263 w 1051"/>
              <a:gd name="T41" fmla="*/ 262 h 1051"/>
              <a:gd name="T42" fmla="*/ 145 w 1051"/>
              <a:gd name="T43" fmla="*/ 262 h 1051"/>
              <a:gd name="T44" fmla="*/ 933 w 1051"/>
              <a:gd name="T45" fmla="*/ 0 h 1051"/>
              <a:gd name="T46" fmla="*/ 1050 w 1051"/>
              <a:gd name="T47" fmla="*/ 117 h 1051"/>
              <a:gd name="T48" fmla="*/ 1050 w 1051"/>
              <a:gd name="T49" fmla="*/ 932 h 1051"/>
              <a:gd name="T50" fmla="*/ 933 w 1051"/>
              <a:gd name="T51" fmla="*/ 1050 h 1051"/>
              <a:gd name="T52" fmla="*/ 118 w 1051"/>
              <a:gd name="T53" fmla="*/ 1050 h 1051"/>
              <a:gd name="T54" fmla="*/ 0 w 1051"/>
              <a:gd name="T55" fmla="*/ 932 h 1051"/>
              <a:gd name="T56" fmla="*/ 0 w 1051"/>
              <a:gd name="T57" fmla="*/ 117 h 1051"/>
              <a:gd name="T58" fmla="*/ 118 w 1051"/>
              <a:gd name="T59" fmla="*/ 0 h 1051"/>
              <a:gd name="T60" fmla="*/ 933 w 1051"/>
              <a:gd name="T61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051" h="1051">
                <a:moveTo>
                  <a:pt x="818" y="817"/>
                </a:moveTo>
                <a:lnTo>
                  <a:pt x="525" y="817"/>
                </a:lnTo>
                <a:lnTo>
                  <a:pt x="525" y="730"/>
                </a:lnTo>
                <a:lnTo>
                  <a:pt x="818" y="730"/>
                </a:lnTo>
                <a:lnTo>
                  <a:pt x="818" y="817"/>
                </a:lnTo>
                <a:close/>
                <a:moveTo>
                  <a:pt x="933" y="932"/>
                </a:moveTo>
                <a:lnTo>
                  <a:pt x="933" y="117"/>
                </a:lnTo>
                <a:lnTo>
                  <a:pt x="118" y="932"/>
                </a:lnTo>
                <a:lnTo>
                  <a:pt x="933" y="932"/>
                </a:lnTo>
                <a:close/>
                <a:moveTo>
                  <a:pt x="145" y="262"/>
                </a:moveTo>
                <a:lnTo>
                  <a:pt x="145" y="350"/>
                </a:lnTo>
                <a:lnTo>
                  <a:pt x="263" y="350"/>
                </a:lnTo>
                <a:lnTo>
                  <a:pt x="263" y="467"/>
                </a:lnTo>
                <a:lnTo>
                  <a:pt x="350" y="467"/>
                </a:lnTo>
                <a:lnTo>
                  <a:pt x="350" y="350"/>
                </a:lnTo>
                <a:lnTo>
                  <a:pt x="468" y="350"/>
                </a:lnTo>
                <a:lnTo>
                  <a:pt x="468" y="262"/>
                </a:lnTo>
                <a:lnTo>
                  <a:pt x="350" y="262"/>
                </a:lnTo>
                <a:lnTo>
                  <a:pt x="350" y="145"/>
                </a:lnTo>
                <a:lnTo>
                  <a:pt x="263" y="145"/>
                </a:lnTo>
                <a:lnTo>
                  <a:pt x="263" y="262"/>
                </a:lnTo>
                <a:lnTo>
                  <a:pt x="145" y="262"/>
                </a:lnTo>
                <a:close/>
                <a:moveTo>
                  <a:pt x="933" y="0"/>
                </a:moveTo>
                <a:cubicBezTo>
                  <a:pt x="996" y="0"/>
                  <a:pt x="1050" y="54"/>
                  <a:pt x="1050" y="117"/>
                </a:cubicBezTo>
                <a:lnTo>
                  <a:pt x="1050" y="932"/>
                </a:lnTo>
                <a:cubicBezTo>
                  <a:pt x="1050" y="995"/>
                  <a:pt x="996" y="1050"/>
                  <a:pt x="933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7"/>
                </a:lnTo>
                <a:cubicBezTo>
                  <a:pt x="0" y="54"/>
                  <a:pt x="55" y="0"/>
                  <a:pt x="118" y="0"/>
                </a:cubicBezTo>
                <a:lnTo>
                  <a:pt x="93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1" name="Freeform 30"/>
          <p:cNvSpPr>
            <a:spLocks noChangeArrowheads="1"/>
          </p:cNvSpPr>
          <p:nvPr/>
        </p:nvSpPr>
        <p:spPr bwMode="auto">
          <a:xfrm>
            <a:off x="9683749" y="2343944"/>
            <a:ext cx="369888" cy="406400"/>
          </a:xfrm>
          <a:custGeom>
            <a:avLst/>
            <a:gdLst>
              <a:gd name="T0" fmla="*/ 514 w 1029"/>
              <a:gd name="T1" fmla="*/ 1012 h 1128"/>
              <a:gd name="T2" fmla="*/ 514 w 1029"/>
              <a:gd name="T3" fmla="*/ 167 h 1128"/>
              <a:gd name="T4" fmla="*/ 268 w 1029"/>
              <a:gd name="T5" fmla="*/ 413 h 1128"/>
              <a:gd name="T6" fmla="*/ 164 w 1029"/>
              <a:gd name="T7" fmla="*/ 662 h 1128"/>
              <a:gd name="T8" fmla="*/ 514 w 1029"/>
              <a:gd name="T9" fmla="*/ 1012 h 1128"/>
              <a:gd name="T10" fmla="*/ 845 w 1029"/>
              <a:gd name="T11" fmla="*/ 331 h 1128"/>
              <a:gd name="T12" fmla="*/ 845 w 1029"/>
              <a:gd name="T13" fmla="*/ 990 h 1128"/>
              <a:gd name="T14" fmla="*/ 514 w 1029"/>
              <a:gd name="T15" fmla="*/ 1127 h 1128"/>
              <a:gd name="T16" fmla="*/ 183 w 1029"/>
              <a:gd name="T17" fmla="*/ 990 h 1128"/>
              <a:gd name="T18" fmla="*/ 183 w 1029"/>
              <a:gd name="T19" fmla="*/ 331 h 1128"/>
              <a:gd name="T20" fmla="*/ 514 w 1029"/>
              <a:gd name="T21" fmla="*/ 0 h 1128"/>
              <a:gd name="T22" fmla="*/ 845 w 1029"/>
              <a:gd name="T23" fmla="*/ 331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29" h="1128">
                <a:moveTo>
                  <a:pt x="514" y="1012"/>
                </a:moveTo>
                <a:lnTo>
                  <a:pt x="514" y="167"/>
                </a:lnTo>
                <a:lnTo>
                  <a:pt x="268" y="413"/>
                </a:lnTo>
                <a:cubicBezTo>
                  <a:pt x="202" y="479"/>
                  <a:pt x="164" y="569"/>
                  <a:pt x="164" y="662"/>
                </a:cubicBezTo>
                <a:cubicBezTo>
                  <a:pt x="164" y="850"/>
                  <a:pt x="326" y="1012"/>
                  <a:pt x="514" y="1012"/>
                </a:cubicBezTo>
                <a:close/>
                <a:moveTo>
                  <a:pt x="845" y="331"/>
                </a:moveTo>
                <a:cubicBezTo>
                  <a:pt x="1028" y="514"/>
                  <a:pt x="1028" y="807"/>
                  <a:pt x="845" y="990"/>
                </a:cubicBezTo>
                <a:cubicBezTo>
                  <a:pt x="754" y="1080"/>
                  <a:pt x="635" y="1127"/>
                  <a:pt x="514" y="1127"/>
                </a:cubicBezTo>
                <a:cubicBezTo>
                  <a:pt x="394" y="1127"/>
                  <a:pt x="273" y="1080"/>
                  <a:pt x="183" y="990"/>
                </a:cubicBezTo>
                <a:cubicBezTo>
                  <a:pt x="0" y="807"/>
                  <a:pt x="0" y="514"/>
                  <a:pt x="183" y="331"/>
                </a:cubicBezTo>
                <a:lnTo>
                  <a:pt x="514" y="0"/>
                </a:lnTo>
                <a:lnTo>
                  <a:pt x="845" y="3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2" name="Freeform 31"/>
          <p:cNvSpPr>
            <a:spLocks noChangeArrowheads="1"/>
          </p:cNvSpPr>
          <p:nvPr/>
        </p:nvSpPr>
        <p:spPr bwMode="auto">
          <a:xfrm>
            <a:off x="10756901" y="2334419"/>
            <a:ext cx="377825" cy="425451"/>
          </a:xfrm>
          <a:custGeom>
            <a:avLst/>
            <a:gdLst>
              <a:gd name="T0" fmla="*/ 525 w 1051"/>
              <a:gd name="T1" fmla="*/ 167 h 1182"/>
              <a:gd name="T2" fmla="*/ 391 w 1051"/>
              <a:gd name="T3" fmla="*/ 298 h 1182"/>
              <a:gd name="T4" fmla="*/ 309 w 1051"/>
              <a:gd name="T5" fmla="*/ 216 h 1182"/>
              <a:gd name="T6" fmla="*/ 525 w 1051"/>
              <a:gd name="T7" fmla="*/ 0 h 1182"/>
              <a:gd name="T8" fmla="*/ 856 w 1051"/>
              <a:gd name="T9" fmla="*/ 331 h 1182"/>
              <a:gd name="T10" fmla="*/ 949 w 1051"/>
              <a:gd name="T11" fmla="*/ 856 h 1182"/>
              <a:gd name="T12" fmla="*/ 525 w 1051"/>
              <a:gd name="T13" fmla="*/ 435 h 1182"/>
              <a:gd name="T14" fmla="*/ 525 w 1051"/>
              <a:gd name="T15" fmla="*/ 167 h 1182"/>
              <a:gd name="T16" fmla="*/ 525 w 1051"/>
              <a:gd name="T17" fmla="*/ 1012 h 1182"/>
              <a:gd name="T18" fmla="*/ 525 w 1051"/>
              <a:gd name="T19" fmla="*/ 730 h 1182"/>
              <a:gd name="T20" fmla="*/ 246 w 1051"/>
              <a:gd name="T21" fmla="*/ 451 h 1182"/>
              <a:gd name="T22" fmla="*/ 175 w 1051"/>
              <a:gd name="T23" fmla="*/ 662 h 1182"/>
              <a:gd name="T24" fmla="*/ 525 w 1051"/>
              <a:gd name="T25" fmla="*/ 1012 h 1182"/>
              <a:gd name="T26" fmla="*/ 1031 w 1051"/>
              <a:gd name="T27" fmla="*/ 1085 h 1182"/>
              <a:gd name="T28" fmla="*/ 1050 w 1051"/>
              <a:gd name="T29" fmla="*/ 1107 h 1182"/>
              <a:gd name="T30" fmla="*/ 976 w 1051"/>
              <a:gd name="T31" fmla="*/ 1181 h 1182"/>
              <a:gd name="T32" fmla="*/ 818 w 1051"/>
              <a:gd name="T33" fmla="*/ 1023 h 1182"/>
              <a:gd name="T34" fmla="*/ 525 w 1051"/>
              <a:gd name="T35" fmla="*/ 1126 h 1182"/>
              <a:gd name="T36" fmla="*/ 194 w 1051"/>
              <a:gd name="T37" fmla="*/ 990 h 1182"/>
              <a:gd name="T38" fmla="*/ 161 w 1051"/>
              <a:gd name="T39" fmla="*/ 366 h 1182"/>
              <a:gd name="T40" fmla="*/ 0 w 1051"/>
              <a:gd name="T41" fmla="*/ 205 h 1182"/>
              <a:gd name="T42" fmla="*/ 74 w 1051"/>
              <a:gd name="T43" fmla="*/ 131 h 1182"/>
              <a:gd name="T44" fmla="*/ 1031 w 1051"/>
              <a:gd name="T45" fmla="*/ 1085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51" h="1182">
                <a:moveTo>
                  <a:pt x="525" y="167"/>
                </a:moveTo>
                <a:lnTo>
                  <a:pt x="391" y="298"/>
                </a:lnTo>
                <a:lnTo>
                  <a:pt x="309" y="216"/>
                </a:lnTo>
                <a:lnTo>
                  <a:pt x="525" y="0"/>
                </a:lnTo>
                <a:lnTo>
                  <a:pt x="856" y="331"/>
                </a:lnTo>
                <a:cubicBezTo>
                  <a:pt x="998" y="473"/>
                  <a:pt x="1028" y="684"/>
                  <a:pt x="949" y="856"/>
                </a:cubicBezTo>
                <a:lnTo>
                  <a:pt x="525" y="435"/>
                </a:lnTo>
                <a:lnTo>
                  <a:pt x="525" y="167"/>
                </a:lnTo>
                <a:close/>
                <a:moveTo>
                  <a:pt x="525" y="1012"/>
                </a:moveTo>
                <a:lnTo>
                  <a:pt x="525" y="730"/>
                </a:lnTo>
                <a:lnTo>
                  <a:pt x="246" y="451"/>
                </a:lnTo>
                <a:cubicBezTo>
                  <a:pt x="200" y="511"/>
                  <a:pt x="175" y="585"/>
                  <a:pt x="175" y="662"/>
                </a:cubicBezTo>
                <a:cubicBezTo>
                  <a:pt x="175" y="850"/>
                  <a:pt x="337" y="1012"/>
                  <a:pt x="525" y="1012"/>
                </a:cubicBezTo>
                <a:close/>
                <a:moveTo>
                  <a:pt x="1031" y="1085"/>
                </a:moveTo>
                <a:lnTo>
                  <a:pt x="1050" y="1107"/>
                </a:lnTo>
                <a:lnTo>
                  <a:pt x="976" y="1181"/>
                </a:lnTo>
                <a:lnTo>
                  <a:pt x="818" y="1023"/>
                </a:lnTo>
                <a:cubicBezTo>
                  <a:pt x="733" y="1091"/>
                  <a:pt x="629" y="1126"/>
                  <a:pt x="525" y="1126"/>
                </a:cubicBezTo>
                <a:cubicBezTo>
                  <a:pt x="405" y="1126"/>
                  <a:pt x="284" y="1080"/>
                  <a:pt x="194" y="990"/>
                </a:cubicBezTo>
                <a:cubicBezTo>
                  <a:pt x="25" y="818"/>
                  <a:pt x="14" y="550"/>
                  <a:pt x="161" y="366"/>
                </a:cubicBezTo>
                <a:lnTo>
                  <a:pt x="0" y="205"/>
                </a:lnTo>
                <a:lnTo>
                  <a:pt x="74" y="131"/>
                </a:lnTo>
                <a:cubicBezTo>
                  <a:pt x="392" y="450"/>
                  <a:pt x="709" y="770"/>
                  <a:pt x="1031" y="108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3" name="Freeform 32"/>
          <p:cNvSpPr>
            <a:spLocks noChangeArrowheads="1"/>
          </p:cNvSpPr>
          <p:nvPr/>
        </p:nvSpPr>
        <p:spPr bwMode="auto">
          <a:xfrm>
            <a:off x="1055687" y="3207544"/>
            <a:ext cx="419100" cy="420689"/>
          </a:xfrm>
          <a:custGeom>
            <a:avLst/>
            <a:gdLst>
              <a:gd name="T0" fmla="*/ 350 w 1166"/>
              <a:gd name="T1" fmla="*/ 932 h 1168"/>
              <a:gd name="T2" fmla="*/ 582 w 1166"/>
              <a:gd name="T3" fmla="*/ 1167 h 1168"/>
              <a:gd name="T4" fmla="*/ 990 w 1166"/>
              <a:gd name="T5" fmla="*/ 175 h 1168"/>
              <a:gd name="T6" fmla="*/ 875 w 1166"/>
              <a:gd name="T7" fmla="*/ 293 h 1168"/>
              <a:gd name="T8" fmla="*/ 990 w 1166"/>
              <a:gd name="T9" fmla="*/ 468 h 1168"/>
              <a:gd name="T10" fmla="*/ 875 w 1166"/>
              <a:gd name="T11" fmla="*/ 350 h 1168"/>
              <a:gd name="T12" fmla="*/ 990 w 1166"/>
              <a:gd name="T13" fmla="*/ 468 h 1168"/>
              <a:gd name="T14" fmla="*/ 815 w 1166"/>
              <a:gd name="T15" fmla="*/ 175 h 1168"/>
              <a:gd name="T16" fmla="*/ 700 w 1166"/>
              <a:gd name="T17" fmla="*/ 293 h 1168"/>
              <a:gd name="T18" fmla="*/ 815 w 1166"/>
              <a:gd name="T19" fmla="*/ 468 h 1168"/>
              <a:gd name="T20" fmla="*/ 700 w 1166"/>
              <a:gd name="T21" fmla="*/ 350 h 1168"/>
              <a:gd name="T22" fmla="*/ 815 w 1166"/>
              <a:gd name="T23" fmla="*/ 468 h 1168"/>
              <a:gd name="T24" fmla="*/ 815 w 1166"/>
              <a:gd name="T25" fmla="*/ 583 h 1168"/>
              <a:gd name="T26" fmla="*/ 350 w 1166"/>
              <a:gd name="T27" fmla="*/ 699 h 1168"/>
              <a:gd name="T28" fmla="*/ 290 w 1166"/>
              <a:gd name="T29" fmla="*/ 293 h 1168"/>
              <a:gd name="T30" fmla="*/ 175 w 1166"/>
              <a:gd name="T31" fmla="*/ 175 h 1168"/>
              <a:gd name="T32" fmla="*/ 290 w 1166"/>
              <a:gd name="T33" fmla="*/ 293 h 1168"/>
              <a:gd name="T34" fmla="*/ 290 w 1166"/>
              <a:gd name="T35" fmla="*/ 350 h 1168"/>
              <a:gd name="T36" fmla="*/ 175 w 1166"/>
              <a:gd name="T37" fmla="*/ 468 h 1168"/>
              <a:gd name="T38" fmla="*/ 350 w 1166"/>
              <a:gd name="T39" fmla="*/ 350 h 1168"/>
              <a:gd name="T40" fmla="*/ 465 w 1166"/>
              <a:gd name="T41" fmla="*/ 468 h 1168"/>
              <a:gd name="T42" fmla="*/ 350 w 1166"/>
              <a:gd name="T43" fmla="*/ 350 h 1168"/>
              <a:gd name="T44" fmla="*/ 465 w 1166"/>
              <a:gd name="T45" fmla="*/ 293 h 1168"/>
              <a:gd name="T46" fmla="*/ 350 w 1166"/>
              <a:gd name="T47" fmla="*/ 175 h 1168"/>
              <a:gd name="T48" fmla="*/ 525 w 1166"/>
              <a:gd name="T49" fmla="*/ 350 h 1168"/>
              <a:gd name="T50" fmla="*/ 640 w 1166"/>
              <a:gd name="T51" fmla="*/ 468 h 1168"/>
              <a:gd name="T52" fmla="*/ 525 w 1166"/>
              <a:gd name="T53" fmla="*/ 350 h 1168"/>
              <a:gd name="T54" fmla="*/ 640 w 1166"/>
              <a:gd name="T55" fmla="*/ 293 h 1168"/>
              <a:gd name="T56" fmla="*/ 525 w 1166"/>
              <a:gd name="T57" fmla="*/ 175 h 1168"/>
              <a:gd name="T58" fmla="*/ 1165 w 1166"/>
              <a:gd name="T59" fmla="*/ 118 h 1168"/>
              <a:gd name="T60" fmla="*/ 1050 w 1166"/>
              <a:gd name="T61" fmla="*/ 817 h 1168"/>
              <a:gd name="T62" fmla="*/ 0 w 1166"/>
              <a:gd name="T63" fmla="*/ 699 h 1168"/>
              <a:gd name="T64" fmla="*/ 115 w 1166"/>
              <a:gd name="T65" fmla="*/ 0 h 1168"/>
              <a:gd name="T66" fmla="*/ 1165 w 1166"/>
              <a:gd name="T67" fmla="*/ 118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66" h="1168">
                <a:moveTo>
                  <a:pt x="582" y="1167"/>
                </a:moveTo>
                <a:lnTo>
                  <a:pt x="350" y="932"/>
                </a:lnTo>
                <a:lnTo>
                  <a:pt x="815" y="932"/>
                </a:lnTo>
                <a:lnTo>
                  <a:pt x="582" y="1167"/>
                </a:lnTo>
                <a:close/>
                <a:moveTo>
                  <a:pt x="990" y="293"/>
                </a:moveTo>
                <a:lnTo>
                  <a:pt x="990" y="175"/>
                </a:lnTo>
                <a:lnTo>
                  <a:pt x="875" y="175"/>
                </a:lnTo>
                <a:lnTo>
                  <a:pt x="875" y="293"/>
                </a:lnTo>
                <a:lnTo>
                  <a:pt x="990" y="293"/>
                </a:lnTo>
                <a:close/>
                <a:moveTo>
                  <a:pt x="990" y="468"/>
                </a:moveTo>
                <a:lnTo>
                  <a:pt x="990" y="350"/>
                </a:lnTo>
                <a:lnTo>
                  <a:pt x="875" y="350"/>
                </a:lnTo>
                <a:lnTo>
                  <a:pt x="875" y="468"/>
                </a:lnTo>
                <a:lnTo>
                  <a:pt x="990" y="468"/>
                </a:lnTo>
                <a:close/>
                <a:moveTo>
                  <a:pt x="815" y="293"/>
                </a:moveTo>
                <a:lnTo>
                  <a:pt x="815" y="175"/>
                </a:lnTo>
                <a:lnTo>
                  <a:pt x="700" y="175"/>
                </a:lnTo>
                <a:lnTo>
                  <a:pt x="700" y="293"/>
                </a:lnTo>
                <a:lnTo>
                  <a:pt x="815" y="293"/>
                </a:lnTo>
                <a:close/>
                <a:moveTo>
                  <a:pt x="815" y="468"/>
                </a:moveTo>
                <a:lnTo>
                  <a:pt x="815" y="350"/>
                </a:lnTo>
                <a:lnTo>
                  <a:pt x="700" y="350"/>
                </a:lnTo>
                <a:lnTo>
                  <a:pt x="700" y="468"/>
                </a:lnTo>
                <a:lnTo>
                  <a:pt x="815" y="468"/>
                </a:lnTo>
                <a:close/>
                <a:moveTo>
                  <a:pt x="815" y="699"/>
                </a:moveTo>
                <a:lnTo>
                  <a:pt x="815" y="583"/>
                </a:lnTo>
                <a:lnTo>
                  <a:pt x="350" y="583"/>
                </a:lnTo>
                <a:lnTo>
                  <a:pt x="350" y="699"/>
                </a:lnTo>
                <a:lnTo>
                  <a:pt x="815" y="699"/>
                </a:lnTo>
                <a:close/>
                <a:moveTo>
                  <a:pt x="290" y="293"/>
                </a:moveTo>
                <a:lnTo>
                  <a:pt x="290" y="175"/>
                </a:lnTo>
                <a:lnTo>
                  <a:pt x="175" y="175"/>
                </a:lnTo>
                <a:lnTo>
                  <a:pt x="175" y="293"/>
                </a:lnTo>
                <a:lnTo>
                  <a:pt x="290" y="293"/>
                </a:lnTo>
                <a:close/>
                <a:moveTo>
                  <a:pt x="290" y="468"/>
                </a:moveTo>
                <a:lnTo>
                  <a:pt x="290" y="350"/>
                </a:lnTo>
                <a:lnTo>
                  <a:pt x="175" y="350"/>
                </a:lnTo>
                <a:lnTo>
                  <a:pt x="175" y="468"/>
                </a:lnTo>
                <a:lnTo>
                  <a:pt x="290" y="468"/>
                </a:lnTo>
                <a:close/>
                <a:moveTo>
                  <a:pt x="350" y="350"/>
                </a:moveTo>
                <a:lnTo>
                  <a:pt x="350" y="468"/>
                </a:lnTo>
                <a:lnTo>
                  <a:pt x="465" y="468"/>
                </a:lnTo>
                <a:lnTo>
                  <a:pt x="465" y="350"/>
                </a:lnTo>
                <a:lnTo>
                  <a:pt x="350" y="350"/>
                </a:lnTo>
                <a:close/>
                <a:moveTo>
                  <a:pt x="350" y="293"/>
                </a:moveTo>
                <a:lnTo>
                  <a:pt x="465" y="293"/>
                </a:lnTo>
                <a:lnTo>
                  <a:pt x="465" y="175"/>
                </a:lnTo>
                <a:lnTo>
                  <a:pt x="350" y="175"/>
                </a:lnTo>
                <a:lnTo>
                  <a:pt x="350" y="293"/>
                </a:lnTo>
                <a:close/>
                <a:moveTo>
                  <a:pt x="525" y="350"/>
                </a:moveTo>
                <a:lnTo>
                  <a:pt x="525" y="468"/>
                </a:lnTo>
                <a:lnTo>
                  <a:pt x="640" y="468"/>
                </a:lnTo>
                <a:lnTo>
                  <a:pt x="640" y="350"/>
                </a:lnTo>
                <a:lnTo>
                  <a:pt x="525" y="350"/>
                </a:lnTo>
                <a:close/>
                <a:moveTo>
                  <a:pt x="525" y="293"/>
                </a:moveTo>
                <a:lnTo>
                  <a:pt x="640" y="293"/>
                </a:lnTo>
                <a:lnTo>
                  <a:pt x="640" y="175"/>
                </a:lnTo>
                <a:lnTo>
                  <a:pt x="525" y="175"/>
                </a:lnTo>
                <a:lnTo>
                  <a:pt x="525" y="293"/>
                </a:lnTo>
                <a:close/>
                <a:moveTo>
                  <a:pt x="1165" y="118"/>
                </a:moveTo>
                <a:lnTo>
                  <a:pt x="1165" y="699"/>
                </a:lnTo>
                <a:cubicBezTo>
                  <a:pt x="1165" y="762"/>
                  <a:pt x="1113" y="817"/>
                  <a:pt x="1050" y="817"/>
                </a:cubicBezTo>
                <a:lnTo>
                  <a:pt x="115" y="817"/>
                </a:lnTo>
                <a:cubicBezTo>
                  <a:pt x="52" y="817"/>
                  <a:pt x="0" y="762"/>
                  <a:pt x="0" y="699"/>
                </a:cubicBezTo>
                <a:lnTo>
                  <a:pt x="0" y="118"/>
                </a:lnTo>
                <a:cubicBezTo>
                  <a:pt x="0" y="55"/>
                  <a:pt x="52" y="0"/>
                  <a:pt x="115" y="0"/>
                </a:cubicBezTo>
                <a:lnTo>
                  <a:pt x="1050" y="0"/>
                </a:lnTo>
                <a:cubicBezTo>
                  <a:pt x="1113" y="0"/>
                  <a:pt x="1165" y="55"/>
                  <a:pt x="1165" y="11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2087564" y="3239294"/>
            <a:ext cx="504825" cy="357187"/>
          </a:xfrm>
          <a:custGeom>
            <a:avLst/>
            <a:gdLst>
              <a:gd name="T0" fmla="*/ 1168 w 1401"/>
              <a:gd name="T1" fmla="*/ 699 h 992"/>
              <a:gd name="T2" fmla="*/ 1168 w 1401"/>
              <a:gd name="T3" fmla="*/ 118 h 992"/>
              <a:gd name="T4" fmla="*/ 233 w 1401"/>
              <a:gd name="T5" fmla="*/ 118 h 992"/>
              <a:gd name="T6" fmla="*/ 233 w 1401"/>
              <a:gd name="T7" fmla="*/ 699 h 992"/>
              <a:gd name="T8" fmla="*/ 1168 w 1401"/>
              <a:gd name="T9" fmla="*/ 699 h 992"/>
              <a:gd name="T10" fmla="*/ 818 w 1401"/>
              <a:gd name="T11" fmla="*/ 874 h 992"/>
              <a:gd name="T12" fmla="*/ 818 w 1401"/>
              <a:gd name="T13" fmla="*/ 816 h 992"/>
              <a:gd name="T14" fmla="*/ 583 w 1401"/>
              <a:gd name="T15" fmla="*/ 816 h 992"/>
              <a:gd name="T16" fmla="*/ 583 w 1401"/>
              <a:gd name="T17" fmla="*/ 874 h 992"/>
              <a:gd name="T18" fmla="*/ 818 w 1401"/>
              <a:gd name="T19" fmla="*/ 874 h 992"/>
              <a:gd name="T20" fmla="*/ 1400 w 1401"/>
              <a:gd name="T21" fmla="*/ 874 h 992"/>
              <a:gd name="T22" fmla="*/ 1400 w 1401"/>
              <a:gd name="T23" fmla="*/ 991 h 992"/>
              <a:gd name="T24" fmla="*/ 0 w 1401"/>
              <a:gd name="T25" fmla="*/ 991 h 992"/>
              <a:gd name="T26" fmla="*/ 0 w 1401"/>
              <a:gd name="T27" fmla="*/ 874 h 992"/>
              <a:gd name="T28" fmla="*/ 118 w 1401"/>
              <a:gd name="T29" fmla="*/ 874 h 992"/>
              <a:gd name="T30" fmla="*/ 118 w 1401"/>
              <a:gd name="T31" fmla="*/ 0 h 992"/>
              <a:gd name="T32" fmla="*/ 1283 w 1401"/>
              <a:gd name="T33" fmla="*/ 0 h 992"/>
              <a:gd name="T34" fmla="*/ 1283 w 1401"/>
              <a:gd name="T35" fmla="*/ 874 h 992"/>
              <a:gd name="T36" fmla="*/ 1400 w 1401"/>
              <a:gd name="T37" fmla="*/ 874 h 9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01" h="992">
                <a:moveTo>
                  <a:pt x="1168" y="699"/>
                </a:moveTo>
                <a:lnTo>
                  <a:pt x="1168" y="118"/>
                </a:lnTo>
                <a:lnTo>
                  <a:pt x="233" y="118"/>
                </a:lnTo>
                <a:lnTo>
                  <a:pt x="233" y="699"/>
                </a:lnTo>
                <a:lnTo>
                  <a:pt x="1168" y="699"/>
                </a:lnTo>
                <a:close/>
                <a:moveTo>
                  <a:pt x="818" y="874"/>
                </a:moveTo>
                <a:lnTo>
                  <a:pt x="818" y="816"/>
                </a:lnTo>
                <a:lnTo>
                  <a:pt x="583" y="816"/>
                </a:lnTo>
                <a:lnTo>
                  <a:pt x="583" y="874"/>
                </a:lnTo>
                <a:lnTo>
                  <a:pt x="818" y="874"/>
                </a:lnTo>
                <a:close/>
                <a:moveTo>
                  <a:pt x="1400" y="874"/>
                </a:moveTo>
                <a:lnTo>
                  <a:pt x="1400" y="991"/>
                </a:lnTo>
                <a:lnTo>
                  <a:pt x="0" y="991"/>
                </a:lnTo>
                <a:lnTo>
                  <a:pt x="0" y="874"/>
                </a:lnTo>
                <a:lnTo>
                  <a:pt x="118" y="874"/>
                </a:lnTo>
                <a:lnTo>
                  <a:pt x="118" y="0"/>
                </a:lnTo>
                <a:lnTo>
                  <a:pt x="1283" y="0"/>
                </a:lnTo>
                <a:lnTo>
                  <a:pt x="1283" y="874"/>
                </a:lnTo>
                <a:lnTo>
                  <a:pt x="1400" y="8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5" name="Freeform 34"/>
          <p:cNvSpPr>
            <a:spLocks noChangeArrowheads="1"/>
          </p:cNvSpPr>
          <p:nvPr/>
        </p:nvSpPr>
        <p:spPr bwMode="auto">
          <a:xfrm>
            <a:off x="3205162" y="3209131"/>
            <a:ext cx="419100" cy="419100"/>
          </a:xfrm>
          <a:custGeom>
            <a:avLst/>
            <a:gdLst>
              <a:gd name="T0" fmla="*/ 836 w 1165"/>
              <a:gd name="T1" fmla="*/ 699 h 1165"/>
              <a:gd name="T2" fmla="*/ 1033 w 1165"/>
              <a:gd name="T3" fmla="*/ 699 h 1165"/>
              <a:gd name="T4" fmla="*/ 1049 w 1165"/>
              <a:gd name="T5" fmla="*/ 582 h 1165"/>
              <a:gd name="T6" fmla="*/ 1033 w 1165"/>
              <a:gd name="T7" fmla="*/ 465 h 1165"/>
              <a:gd name="T8" fmla="*/ 836 w 1165"/>
              <a:gd name="T9" fmla="*/ 465 h 1165"/>
              <a:gd name="T10" fmla="*/ 844 w 1165"/>
              <a:gd name="T11" fmla="*/ 582 h 1165"/>
              <a:gd name="T12" fmla="*/ 836 w 1165"/>
              <a:gd name="T13" fmla="*/ 699 h 1165"/>
              <a:gd name="T14" fmla="*/ 732 w 1165"/>
              <a:gd name="T15" fmla="*/ 1021 h 1165"/>
              <a:gd name="T16" fmla="*/ 987 w 1165"/>
              <a:gd name="T17" fmla="*/ 814 h 1165"/>
              <a:gd name="T18" fmla="*/ 814 w 1165"/>
              <a:gd name="T19" fmla="*/ 814 h 1165"/>
              <a:gd name="T20" fmla="*/ 732 w 1165"/>
              <a:gd name="T21" fmla="*/ 1021 h 1165"/>
              <a:gd name="T22" fmla="*/ 719 w 1165"/>
              <a:gd name="T23" fmla="*/ 699 h 1165"/>
              <a:gd name="T24" fmla="*/ 727 w 1165"/>
              <a:gd name="T25" fmla="*/ 582 h 1165"/>
              <a:gd name="T26" fmla="*/ 719 w 1165"/>
              <a:gd name="T27" fmla="*/ 465 h 1165"/>
              <a:gd name="T28" fmla="*/ 445 w 1165"/>
              <a:gd name="T29" fmla="*/ 465 h 1165"/>
              <a:gd name="T30" fmla="*/ 437 w 1165"/>
              <a:gd name="T31" fmla="*/ 582 h 1165"/>
              <a:gd name="T32" fmla="*/ 445 w 1165"/>
              <a:gd name="T33" fmla="*/ 699 h 1165"/>
              <a:gd name="T34" fmla="*/ 719 w 1165"/>
              <a:gd name="T35" fmla="*/ 699 h 1165"/>
              <a:gd name="T36" fmla="*/ 582 w 1165"/>
              <a:gd name="T37" fmla="*/ 1046 h 1165"/>
              <a:gd name="T38" fmla="*/ 694 w 1165"/>
              <a:gd name="T39" fmla="*/ 814 h 1165"/>
              <a:gd name="T40" fmla="*/ 470 w 1165"/>
              <a:gd name="T41" fmla="*/ 814 h 1165"/>
              <a:gd name="T42" fmla="*/ 582 w 1165"/>
              <a:gd name="T43" fmla="*/ 1046 h 1165"/>
              <a:gd name="T44" fmla="*/ 350 w 1165"/>
              <a:gd name="T45" fmla="*/ 350 h 1165"/>
              <a:gd name="T46" fmla="*/ 432 w 1165"/>
              <a:gd name="T47" fmla="*/ 142 h 1165"/>
              <a:gd name="T48" fmla="*/ 177 w 1165"/>
              <a:gd name="T49" fmla="*/ 350 h 1165"/>
              <a:gd name="T50" fmla="*/ 350 w 1165"/>
              <a:gd name="T51" fmla="*/ 350 h 1165"/>
              <a:gd name="T52" fmla="*/ 177 w 1165"/>
              <a:gd name="T53" fmla="*/ 814 h 1165"/>
              <a:gd name="T54" fmla="*/ 432 w 1165"/>
              <a:gd name="T55" fmla="*/ 1021 h 1165"/>
              <a:gd name="T56" fmla="*/ 350 w 1165"/>
              <a:gd name="T57" fmla="*/ 814 h 1165"/>
              <a:gd name="T58" fmla="*/ 177 w 1165"/>
              <a:gd name="T59" fmla="*/ 814 h 1165"/>
              <a:gd name="T60" fmla="*/ 131 w 1165"/>
              <a:gd name="T61" fmla="*/ 699 h 1165"/>
              <a:gd name="T62" fmla="*/ 328 w 1165"/>
              <a:gd name="T63" fmla="*/ 699 h 1165"/>
              <a:gd name="T64" fmla="*/ 319 w 1165"/>
              <a:gd name="T65" fmla="*/ 582 h 1165"/>
              <a:gd name="T66" fmla="*/ 328 w 1165"/>
              <a:gd name="T67" fmla="*/ 465 h 1165"/>
              <a:gd name="T68" fmla="*/ 131 w 1165"/>
              <a:gd name="T69" fmla="*/ 465 h 1165"/>
              <a:gd name="T70" fmla="*/ 114 w 1165"/>
              <a:gd name="T71" fmla="*/ 582 h 1165"/>
              <a:gd name="T72" fmla="*/ 131 w 1165"/>
              <a:gd name="T73" fmla="*/ 699 h 1165"/>
              <a:gd name="T74" fmla="*/ 582 w 1165"/>
              <a:gd name="T75" fmla="*/ 117 h 1165"/>
              <a:gd name="T76" fmla="*/ 470 w 1165"/>
              <a:gd name="T77" fmla="*/ 350 h 1165"/>
              <a:gd name="T78" fmla="*/ 694 w 1165"/>
              <a:gd name="T79" fmla="*/ 350 h 1165"/>
              <a:gd name="T80" fmla="*/ 582 w 1165"/>
              <a:gd name="T81" fmla="*/ 117 h 1165"/>
              <a:gd name="T82" fmla="*/ 987 w 1165"/>
              <a:gd name="T83" fmla="*/ 350 h 1165"/>
              <a:gd name="T84" fmla="*/ 732 w 1165"/>
              <a:gd name="T85" fmla="*/ 142 h 1165"/>
              <a:gd name="T86" fmla="*/ 814 w 1165"/>
              <a:gd name="T87" fmla="*/ 350 h 1165"/>
              <a:gd name="T88" fmla="*/ 987 w 1165"/>
              <a:gd name="T89" fmla="*/ 350 h 1165"/>
              <a:gd name="T90" fmla="*/ 582 w 1165"/>
              <a:gd name="T91" fmla="*/ 0 h 1165"/>
              <a:gd name="T92" fmla="*/ 1164 w 1165"/>
              <a:gd name="T93" fmla="*/ 582 h 1165"/>
              <a:gd name="T94" fmla="*/ 582 w 1165"/>
              <a:gd name="T95" fmla="*/ 1164 h 1165"/>
              <a:gd name="T96" fmla="*/ 0 w 1165"/>
              <a:gd name="T97" fmla="*/ 582 h 1165"/>
              <a:gd name="T98" fmla="*/ 582 w 1165"/>
              <a:gd name="T9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65" h="1165">
                <a:moveTo>
                  <a:pt x="836" y="699"/>
                </a:moveTo>
                <a:lnTo>
                  <a:pt x="1033" y="699"/>
                </a:lnTo>
                <a:cubicBezTo>
                  <a:pt x="1041" y="660"/>
                  <a:pt x="1049" y="622"/>
                  <a:pt x="1049" y="582"/>
                </a:cubicBezTo>
                <a:cubicBezTo>
                  <a:pt x="1049" y="541"/>
                  <a:pt x="1041" y="503"/>
                  <a:pt x="1033" y="465"/>
                </a:cubicBezTo>
                <a:lnTo>
                  <a:pt x="836" y="465"/>
                </a:lnTo>
                <a:cubicBezTo>
                  <a:pt x="842" y="503"/>
                  <a:pt x="844" y="541"/>
                  <a:pt x="844" y="582"/>
                </a:cubicBezTo>
                <a:cubicBezTo>
                  <a:pt x="844" y="622"/>
                  <a:pt x="842" y="660"/>
                  <a:pt x="836" y="699"/>
                </a:cubicBezTo>
                <a:close/>
                <a:moveTo>
                  <a:pt x="732" y="1021"/>
                </a:moveTo>
                <a:cubicBezTo>
                  <a:pt x="839" y="986"/>
                  <a:pt x="932" y="909"/>
                  <a:pt x="987" y="814"/>
                </a:cubicBezTo>
                <a:lnTo>
                  <a:pt x="814" y="814"/>
                </a:lnTo>
                <a:cubicBezTo>
                  <a:pt x="795" y="887"/>
                  <a:pt x="768" y="956"/>
                  <a:pt x="732" y="1021"/>
                </a:cubicBezTo>
                <a:close/>
                <a:moveTo>
                  <a:pt x="719" y="699"/>
                </a:moveTo>
                <a:cubicBezTo>
                  <a:pt x="724" y="660"/>
                  <a:pt x="727" y="622"/>
                  <a:pt x="727" y="582"/>
                </a:cubicBezTo>
                <a:cubicBezTo>
                  <a:pt x="727" y="541"/>
                  <a:pt x="724" y="503"/>
                  <a:pt x="719" y="465"/>
                </a:cubicBezTo>
                <a:lnTo>
                  <a:pt x="445" y="465"/>
                </a:lnTo>
                <a:cubicBezTo>
                  <a:pt x="440" y="503"/>
                  <a:pt x="437" y="541"/>
                  <a:pt x="437" y="582"/>
                </a:cubicBezTo>
                <a:cubicBezTo>
                  <a:pt x="437" y="622"/>
                  <a:pt x="440" y="660"/>
                  <a:pt x="445" y="699"/>
                </a:cubicBezTo>
                <a:lnTo>
                  <a:pt x="719" y="699"/>
                </a:lnTo>
                <a:close/>
                <a:moveTo>
                  <a:pt x="582" y="1046"/>
                </a:moveTo>
                <a:cubicBezTo>
                  <a:pt x="631" y="975"/>
                  <a:pt x="669" y="898"/>
                  <a:pt x="694" y="814"/>
                </a:cubicBezTo>
                <a:lnTo>
                  <a:pt x="470" y="814"/>
                </a:lnTo>
                <a:cubicBezTo>
                  <a:pt x="494" y="898"/>
                  <a:pt x="533" y="975"/>
                  <a:pt x="582" y="1046"/>
                </a:cubicBezTo>
                <a:close/>
                <a:moveTo>
                  <a:pt x="350" y="350"/>
                </a:moveTo>
                <a:cubicBezTo>
                  <a:pt x="369" y="276"/>
                  <a:pt x="396" y="208"/>
                  <a:pt x="432" y="142"/>
                </a:cubicBezTo>
                <a:cubicBezTo>
                  <a:pt x="325" y="178"/>
                  <a:pt x="232" y="254"/>
                  <a:pt x="177" y="350"/>
                </a:cubicBezTo>
                <a:lnTo>
                  <a:pt x="350" y="350"/>
                </a:lnTo>
                <a:close/>
                <a:moveTo>
                  <a:pt x="177" y="814"/>
                </a:moveTo>
                <a:cubicBezTo>
                  <a:pt x="232" y="909"/>
                  <a:pt x="325" y="986"/>
                  <a:pt x="432" y="1021"/>
                </a:cubicBezTo>
                <a:cubicBezTo>
                  <a:pt x="396" y="956"/>
                  <a:pt x="369" y="887"/>
                  <a:pt x="350" y="814"/>
                </a:cubicBezTo>
                <a:lnTo>
                  <a:pt x="177" y="814"/>
                </a:lnTo>
                <a:close/>
                <a:moveTo>
                  <a:pt x="131" y="699"/>
                </a:moveTo>
                <a:lnTo>
                  <a:pt x="328" y="699"/>
                </a:lnTo>
                <a:cubicBezTo>
                  <a:pt x="322" y="660"/>
                  <a:pt x="319" y="622"/>
                  <a:pt x="319" y="582"/>
                </a:cubicBezTo>
                <a:cubicBezTo>
                  <a:pt x="319" y="541"/>
                  <a:pt x="322" y="503"/>
                  <a:pt x="328" y="465"/>
                </a:cubicBezTo>
                <a:lnTo>
                  <a:pt x="131" y="465"/>
                </a:lnTo>
                <a:cubicBezTo>
                  <a:pt x="123" y="503"/>
                  <a:pt x="114" y="541"/>
                  <a:pt x="114" y="582"/>
                </a:cubicBezTo>
                <a:cubicBezTo>
                  <a:pt x="114" y="622"/>
                  <a:pt x="123" y="660"/>
                  <a:pt x="131" y="699"/>
                </a:cubicBezTo>
                <a:close/>
                <a:moveTo>
                  <a:pt x="582" y="117"/>
                </a:moveTo>
                <a:cubicBezTo>
                  <a:pt x="533" y="188"/>
                  <a:pt x="494" y="265"/>
                  <a:pt x="470" y="350"/>
                </a:cubicBezTo>
                <a:lnTo>
                  <a:pt x="694" y="350"/>
                </a:lnTo>
                <a:cubicBezTo>
                  <a:pt x="669" y="265"/>
                  <a:pt x="631" y="188"/>
                  <a:pt x="582" y="117"/>
                </a:cubicBezTo>
                <a:close/>
                <a:moveTo>
                  <a:pt x="987" y="350"/>
                </a:moveTo>
                <a:cubicBezTo>
                  <a:pt x="932" y="254"/>
                  <a:pt x="839" y="178"/>
                  <a:pt x="732" y="142"/>
                </a:cubicBezTo>
                <a:cubicBezTo>
                  <a:pt x="768" y="208"/>
                  <a:pt x="795" y="276"/>
                  <a:pt x="814" y="350"/>
                </a:cubicBezTo>
                <a:lnTo>
                  <a:pt x="987" y="350"/>
                </a:lnTo>
                <a:close/>
                <a:moveTo>
                  <a:pt x="582" y="0"/>
                </a:moveTo>
                <a:cubicBezTo>
                  <a:pt x="905" y="0"/>
                  <a:pt x="1164" y="259"/>
                  <a:pt x="1164" y="582"/>
                </a:cubicBezTo>
                <a:cubicBezTo>
                  <a:pt x="1164" y="904"/>
                  <a:pt x="905" y="1164"/>
                  <a:pt x="582" y="1164"/>
                </a:cubicBezTo>
                <a:cubicBezTo>
                  <a:pt x="259" y="1164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4289426" y="3271043"/>
            <a:ext cx="398463" cy="293688"/>
          </a:xfrm>
          <a:custGeom>
            <a:avLst/>
            <a:gdLst>
              <a:gd name="T0" fmla="*/ 853 w 1108"/>
              <a:gd name="T1" fmla="*/ 49 h 815"/>
              <a:gd name="T2" fmla="*/ 1107 w 1108"/>
              <a:gd name="T3" fmla="*/ 407 h 815"/>
              <a:gd name="T4" fmla="*/ 853 w 1108"/>
              <a:gd name="T5" fmla="*/ 764 h 815"/>
              <a:gd name="T6" fmla="*/ 757 w 1108"/>
              <a:gd name="T7" fmla="*/ 814 h 815"/>
              <a:gd name="T8" fmla="*/ 118 w 1108"/>
              <a:gd name="T9" fmla="*/ 814 h 815"/>
              <a:gd name="T10" fmla="*/ 0 w 1108"/>
              <a:gd name="T11" fmla="*/ 699 h 815"/>
              <a:gd name="T12" fmla="*/ 0 w 1108"/>
              <a:gd name="T13" fmla="*/ 115 h 815"/>
              <a:gd name="T14" fmla="*/ 118 w 1108"/>
              <a:gd name="T15" fmla="*/ 0 h 815"/>
              <a:gd name="T16" fmla="*/ 757 w 1108"/>
              <a:gd name="T17" fmla="*/ 0 h 815"/>
              <a:gd name="T18" fmla="*/ 853 w 1108"/>
              <a:gd name="T19" fmla="*/ 49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08" h="815">
                <a:moveTo>
                  <a:pt x="853" y="49"/>
                </a:moveTo>
                <a:lnTo>
                  <a:pt x="1107" y="407"/>
                </a:lnTo>
                <a:lnTo>
                  <a:pt x="853" y="764"/>
                </a:lnTo>
                <a:cubicBezTo>
                  <a:pt x="831" y="794"/>
                  <a:pt x="796" y="814"/>
                  <a:pt x="757" y="814"/>
                </a:cubicBezTo>
                <a:lnTo>
                  <a:pt x="118" y="814"/>
                </a:lnTo>
                <a:cubicBezTo>
                  <a:pt x="55" y="814"/>
                  <a:pt x="0" y="762"/>
                  <a:pt x="0" y="699"/>
                </a:cubicBezTo>
                <a:lnTo>
                  <a:pt x="0" y="115"/>
                </a:lnTo>
                <a:cubicBezTo>
                  <a:pt x="0" y="52"/>
                  <a:pt x="55" y="0"/>
                  <a:pt x="118" y="0"/>
                </a:cubicBezTo>
                <a:lnTo>
                  <a:pt x="757" y="0"/>
                </a:lnTo>
                <a:cubicBezTo>
                  <a:pt x="796" y="0"/>
                  <a:pt x="831" y="19"/>
                  <a:pt x="853" y="4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5364162" y="3271043"/>
            <a:ext cx="398462" cy="293688"/>
          </a:xfrm>
          <a:custGeom>
            <a:avLst/>
            <a:gdLst>
              <a:gd name="T0" fmla="*/ 757 w 1108"/>
              <a:gd name="T1" fmla="*/ 699 h 815"/>
              <a:gd name="T2" fmla="*/ 965 w 1108"/>
              <a:gd name="T3" fmla="*/ 407 h 815"/>
              <a:gd name="T4" fmla="*/ 757 w 1108"/>
              <a:gd name="T5" fmla="*/ 115 h 815"/>
              <a:gd name="T6" fmla="*/ 117 w 1108"/>
              <a:gd name="T7" fmla="*/ 115 h 815"/>
              <a:gd name="T8" fmla="*/ 117 w 1108"/>
              <a:gd name="T9" fmla="*/ 699 h 815"/>
              <a:gd name="T10" fmla="*/ 757 w 1108"/>
              <a:gd name="T11" fmla="*/ 699 h 815"/>
              <a:gd name="T12" fmla="*/ 853 w 1108"/>
              <a:gd name="T13" fmla="*/ 49 h 815"/>
              <a:gd name="T14" fmla="*/ 1107 w 1108"/>
              <a:gd name="T15" fmla="*/ 407 h 815"/>
              <a:gd name="T16" fmla="*/ 853 w 1108"/>
              <a:gd name="T17" fmla="*/ 764 h 815"/>
              <a:gd name="T18" fmla="*/ 757 w 1108"/>
              <a:gd name="T19" fmla="*/ 814 h 815"/>
              <a:gd name="T20" fmla="*/ 117 w 1108"/>
              <a:gd name="T21" fmla="*/ 814 h 815"/>
              <a:gd name="T22" fmla="*/ 0 w 1108"/>
              <a:gd name="T23" fmla="*/ 699 h 815"/>
              <a:gd name="T24" fmla="*/ 0 w 1108"/>
              <a:gd name="T25" fmla="*/ 115 h 815"/>
              <a:gd name="T26" fmla="*/ 117 w 1108"/>
              <a:gd name="T27" fmla="*/ 0 h 815"/>
              <a:gd name="T28" fmla="*/ 757 w 1108"/>
              <a:gd name="T29" fmla="*/ 0 h 815"/>
              <a:gd name="T30" fmla="*/ 853 w 1108"/>
              <a:gd name="T31" fmla="*/ 49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08" h="815">
                <a:moveTo>
                  <a:pt x="757" y="699"/>
                </a:moveTo>
                <a:lnTo>
                  <a:pt x="965" y="407"/>
                </a:lnTo>
                <a:lnTo>
                  <a:pt x="757" y="115"/>
                </a:lnTo>
                <a:lnTo>
                  <a:pt x="117" y="115"/>
                </a:lnTo>
                <a:lnTo>
                  <a:pt x="117" y="699"/>
                </a:lnTo>
                <a:lnTo>
                  <a:pt x="757" y="699"/>
                </a:lnTo>
                <a:close/>
                <a:moveTo>
                  <a:pt x="853" y="49"/>
                </a:moveTo>
                <a:lnTo>
                  <a:pt x="1107" y="407"/>
                </a:lnTo>
                <a:lnTo>
                  <a:pt x="853" y="764"/>
                </a:lnTo>
                <a:cubicBezTo>
                  <a:pt x="831" y="794"/>
                  <a:pt x="795" y="814"/>
                  <a:pt x="757" y="814"/>
                </a:cubicBezTo>
                <a:lnTo>
                  <a:pt x="117" y="814"/>
                </a:lnTo>
                <a:cubicBezTo>
                  <a:pt x="54" y="814"/>
                  <a:pt x="0" y="762"/>
                  <a:pt x="0" y="699"/>
                </a:cubicBezTo>
                <a:lnTo>
                  <a:pt x="0" y="115"/>
                </a:lnTo>
                <a:cubicBezTo>
                  <a:pt x="0" y="52"/>
                  <a:pt x="54" y="0"/>
                  <a:pt x="117" y="0"/>
                </a:cubicBezTo>
                <a:lnTo>
                  <a:pt x="757" y="0"/>
                </a:lnTo>
                <a:cubicBezTo>
                  <a:pt x="795" y="0"/>
                  <a:pt x="831" y="19"/>
                  <a:pt x="853" y="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8" name="Freeform 37"/>
          <p:cNvSpPr>
            <a:spLocks noChangeArrowheads="1"/>
          </p:cNvSpPr>
          <p:nvPr/>
        </p:nvSpPr>
        <p:spPr bwMode="auto">
          <a:xfrm>
            <a:off x="6469062" y="3209131"/>
            <a:ext cx="336550" cy="419100"/>
          </a:xfrm>
          <a:custGeom>
            <a:avLst/>
            <a:gdLst>
              <a:gd name="T0" fmla="*/ 235 w 936"/>
              <a:gd name="T1" fmla="*/ 582 h 1165"/>
              <a:gd name="T2" fmla="*/ 350 w 936"/>
              <a:gd name="T3" fmla="*/ 582 h 1165"/>
              <a:gd name="T4" fmla="*/ 350 w 936"/>
              <a:gd name="T5" fmla="*/ 874 h 1165"/>
              <a:gd name="T6" fmla="*/ 235 w 936"/>
              <a:gd name="T7" fmla="*/ 874 h 1165"/>
              <a:gd name="T8" fmla="*/ 235 w 936"/>
              <a:gd name="T9" fmla="*/ 582 h 1165"/>
              <a:gd name="T10" fmla="*/ 235 w 936"/>
              <a:gd name="T11" fmla="*/ 175 h 1165"/>
              <a:gd name="T12" fmla="*/ 350 w 936"/>
              <a:gd name="T13" fmla="*/ 175 h 1165"/>
              <a:gd name="T14" fmla="*/ 350 w 936"/>
              <a:gd name="T15" fmla="*/ 350 h 1165"/>
              <a:gd name="T16" fmla="*/ 235 w 936"/>
              <a:gd name="T17" fmla="*/ 350 h 1165"/>
              <a:gd name="T18" fmla="*/ 235 w 936"/>
              <a:gd name="T19" fmla="*/ 175 h 1165"/>
              <a:gd name="T20" fmla="*/ 817 w 936"/>
              <a:gd name="T21" fmla="*/ 407 h 1165"/>
              <a:gd name="T22" fmla="*/ 817 w 936"/>
              <a:gd name="T23" fmla="*/ 115 h 1165"/>
              <a:gd name="T24" fmla="*/ 117 w 936"/>
              <a:gd name="T25" fmla="*/ 115 h 1165"/>
              <a:gd name="T26" fmla="*/ 117 w 936"/>
              <a:gd name="T27" fmla="*/ 407 h 1165"/>
              <a:gd name="T28" fmla="*/ 817 w 936"/>
              <a:gd name="T29" fmla="*/ 407 h 1165"/>
              <a:gd name="T30" fmla="*/ 817 w 936"/>
              <a:gd name="T31" fmla="*/ 1049 h 1165"/>
              <a:gd name="T32" fmla="*/ 817 w 936"/>
              <a:gd name="T33" fmla="*/ 522 h 1165"/>
              <a:gd name="T34" fmla="*/ 117 w 936"/>
              <a:gd name="T35" fmla="*/ 522 h 1165"/>
              <a:gd name="T36" fmla="*/ 117 w 936"/>
              <a:gd name="T37" fmla="*/ 1049 h 1165"/>
              <a:gd name="T38" fmla="*/ 817 w 936"/>
              <a:gd name="T39" fmla="*/ 1049 h 1165"/>
              <a:gd name="T40" fmla="*/ 817 w 936"/>
              <a:gd name="T41" fmla="*/ 0 h 1165"/>
              <a:gd name="T42" fmla="*/ 935 w 936"/>
              <a:gd name="T43" fmla="*/ 115 h 1165"/>
              <a:gd name="T44" fmla="*/ 935 w 936"/>
              <a:gd name="T45" fmla="*/ 1049 h 1165"/>
              <a:gd name="T46" fmla="*/ 817 w 936"/>
              <a:gd name="T47" fmla="*/ 1164 h 1165"/>
              <a:gd name="T48" fmla="*/ 117 w 936"/>
              <a:gd name="T49" fmla="*/ 1164 h 1165"/>
              <a:gd name="T50" fmla="*/ 0 w 936"/>
              <a:gd name="T51" fmla="*/ 1049 h 1165"/>
              <a:gd name="T52" fmla="*/ 0 w 936"/>
              <a:gd name="T53" fmla="*/ 115 h 1165"/>
              <a:gd name="T54" fmla="*/ 117 w 936"/>
              <a:gd name="T55" fmla="*/ 0 h 1165"/>
              <a:gd name="T56" fmla="*/ 817 w 936"/>
              <a:gd name="T5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36" h="1165">
                <a:moveTo>
                  <a:pt x="235" y="582"/>
                </a:moveTo>
                <a:lnTo>
                  <a:pt x="350" y="582"/>
                </a:lnTo>
                <a:lnTo>
                  <a:pt x="350" y="874"/>
                </a:lnTo>
                <a:lnTo>
                  <a:pt x="235" y="874"/>
                </a:lnTo>
                <a:lnTo>
                  <a:pt x="235" y="582"/>
                </a:lnTo>
                <a:close/>
                <a:moveTo>
                  <a:pt x="235" y="175"/>
                </a:moveTo>
                <a:lnTo>
                  <a:pt x="350" y="175"/>
                </a:lnTo>
                <a:lnTo>
                  <a:pt x="350" y="350"/>
                </a:lnTo>
                <a:lnTo>
                  <a:pt x="235" y="350"/>
                </a:lnTo>
                <a:lnTo>
                  <a:pt x="235" y="175"/>
                </a:lnTo>
                <a:close/>
                <a:moveTo>
                  <a:pt x="817" y="407"/>
                </a:moveTo>
                <a:lnTo>
                  <a:pt x="817" y="115"/>
                </a:lnTo>
                <a:lnTo>
                  <a:pt x="117" y="115"/>
                </a:lnTo>
                <a:lnTo>
                  <a:pt x="117" y="407"/>
                </a:lnTo>
                <a:lnTo>
                  <a:pt x="817" y="407"/>
                </a:lnTo>
                <a:close/>
                <a:moveTo>
                  <a:pt x="817" y="1049"/>
                </a:moveTo>
                <a:lnTo>
                  <a:pt x="817" y="522"/>
                </a:lnTo>
                <a:lnTo>
                  <a:pt x="117" y="522"/>
                </a:lnTo>
                <a:lnTo>
                  <a:pt x="117" y="1049"/>
                </a:lnTo>
                <a:lnTo>
                  <a:pt x="817" y="1049"/>
                </a:lnTo>
                <a:close/>
                <a:moveTo>
                  <a:pt x="817" y="0"/>
                </a:moveTo>
                <a:cubicBezTo>
                  <a:pt x="880" y="0"/>
                  <a:pt x="935" y="49"/>
                  <a:pt x="935" y="115"/>
                </a:cubicBezTo>
                <a:lnTo>
                  <a:pt x="935" y="1049"/>
                </a:lnTo>
                <a:cubicBezTo>
                  <a:pt x="935" y="1112"/>
                  <a:pt x="880" y="1164"/>
                  <a:pt x="817" y="1164"/>
                </a:cubicBezTo>
                <a:lnTo>
                  <a:pt x="117" y="1164"/>
                </a:lnTo>
                <a:cubicBezTo>
                  <a:pt x="54" y="1164"/>
                  <a:pt x="0" y="1112"/>
                  <a:pt x="0" y="1049"/>
                </a:cubicBezTo>
                <a:lnTo>
                  <a:pt x="0" y="115"/>
                </a:lnTo>
                <a:cubicBezTo>
                  <a:pt x="0" y="49"/>
                  <a:pt x="54" y="0"/>
                  <a:pt x="117" y="0"/>
                </a:cubicBezTo>
                <a:lnTo>
                  <a:pt x="81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9" name="Freeform 38"/>
          <p:cNvSpPr>
            <a:spLocks noChangeArrowheads="1"/>
          </p:cNvSpPr>
          <p:nvPr/>
        </p:nvSpPr>
        <p:spPr bwMode="auto">
          <a:xfrm>
            <a:off x="7502524" y="3271043"/>
            <a:ext cx="419100" cy="293688"/>
          </a:xfrm>
          <a:custGeom>
            <a:avLst/>
            <a:gdLst>
              <a:gd name="T0" fmla="*/ 989 w 1165"/>
              <a:gd name="T1" fmla="*/ 175 h 815"/>
              <a:gd name="T2" fmla="*/ 875 w 1165"/>
              <a:gd name="T3" fmla="*/ 290 h 815"/>
              <a:gd name="T4" fmla="*/ 989 w 1165"/>
              <a:gd name="T5" fmla="*/ 464 h 815"/>
              <a:gd name="T6" fmla="*/ 875 w 1165"/>
              <a:gd name="T7" fmla="*/ 350 h 815"/>
              <a:gd name="T8" fmla="*/ 989 w 1165"/>
              <a:gd name="T9" fmla="*/ 464 h 815"/>
              <a:gd name="T10" fmla="*/ 814 w 1165"/>
              <a:gd name="T11" fmla="*/ 175 h 815"/>
              <a:gd name="T12" fmla="*/ 700 w 1165"/>
              <a:gd name="T13" fmla="*/ 290 h 815"/>
              <a:gd name="T14" fmla="*/ 814 w 1165"/>
              <a:gd name="T15" fmla="*/ 464 h 815"/>
              <a:gd name="T16" fmla="*/ 700 w 1165"/>
              <a:gd name="T17" fmla="*/ 350 h 815"/>
              <a:gd name="T18" fmla="*/ 814 w 1165"/>
              <a:gd name="T19" fmla="*/ 464 h 815"/>
              <a:gd name="T20" fmla="*/ 814 w 1165"/>
              <a:gd name="T21" fmla="*/ 581 h 815"/>
              <a:gd name="T22" fmla="*/ 350 w 1165"/>
              <a:gd name="T23" fmla="*/ 699 h 815"/>
              <a:gd name="T24" fmla="*/ 289 w 1165"/>
              <a:gd name="T25" fmla="*/ 290 h 815"/>
              <a:gd name="T26" fmla="*/ 175 w 1165"/>
              <a:gd name="T27" fmla="*/ 175 h 815"/>
              <a:gd name="T28" fmla="*/ 289 w 1165"/>
              <a:gd name="T29" fmla="*/ 290 h 815"/>
              <a:gd name="T30" fmla="*/ 289 w 1165"/>
              <a:gd name="T31" fmla="*/ 350 h 815"/>
              <a:gd name="T32" fmla="*/ 175 w 1165"/>
              <a:gd name="T33" fmla="*/ 464 h 815"/>
              <a:gd name="T34" fmla="*/ 350 w 1165"/>
              <a:gd name="T35" fmla="*/ 350 h 815"/>
              <a:gd name="T36" fmla="*/ 464 w 1165"/>
              <a:gd name="T37" fmla="*/ 464 h 815"/>
              <a:gd name="T38" fmla="*/ 350 w 1165"/>
              <a:gd name="T39" fmla="*/ 350 h 815"/>
              <a:gd name="T40" fmla="*/ 350 w 1165"/>
              <a:gd name="T41" fmla="*/ 290 h 815"/>
              <a:gd name="T42" fmla="*/ 464 w 1165"/>
              <a:gd name="T43" fmla="*/ 175 h 815"/>
              <a:gd name="T44" fmla="*/ 525 w 1165"/>
              <a:gd name="T45" fmla="*/ 350 h 815"/>
              <a:gd name="T46" fmla="*/ 639 w 1165"/>
              <a:gd name="T47" fmla="*/ 464 h 815"/>
              <a:gd name="T48" fmla="*/ 525 w 1165"/>
              <a:gd name="T49" fmla="*/ 350 h 815"/>
              <a:gd name="T50" fmla="*/ 525 w 1165"/>
              <a:gd name="T51" fmla="*/ 290 h 815"/>
              <a:gd name="T52" fmla="*/ 639 w 1165"/>
              <a:gd name="T53" fmla="*/ 175 h 815"/>
              <a:gd name="T54" fmla="*/ 1050 w 1165"/>
              <a:gd name="T55" fmla="*/ 0 h 815"/>
              <a:gd name="T56" fmla="*/ 1164 w 1165"/>
              <a:gd name="T57" fmla="*/ 699 h 815"/>
              <a:gd name="T58" fmla="*/ 114 w 1165"/>
              <a:gd name="T59" fmla="*/ 814 h 815"/>
              <a:gd name="T60" fmla="*/ 0 w 1165"/>
              <a:gd name="T61" fmla="*/ 115 h 815"/>
              <a:gd name="T62" fmla="*/ 1050 w 1165"/>
              <a:gd name="T63" fmla="*/ 0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165" h="815">
                <a:moveTo>
                  <a:pt x="989" y="290"/>
                </a:moveTo>
                <a:lnTo>
                  <a:pt x="989" y="175"/>
                </a:lnTo>
                <a:lnTo>
                  <a:pt x="875" y="175"/>
                </a:lnTo>
                <a:lnTo>
                  <a:pt x="875" y="290"/>
                </a:lnTo>
                <a:lnTo>
                  <a:pt x="989" y="290"/>
                </a:lnTo>
                <a:close/>
                <a:moveTo>
                  <a:pt x="989" y="464"/>
                </a:moveTo>
                <a:lnTo>
                  <a:pt x="989" y="350"/>
                </a:lnTo>
                <a:lnTo>
                  <a:pt x="875" y="350"/>
                </a:lnTo>
                <a:lnTo>
                  <a:pt x="875" y="464"/>
                </a:lnTo>
                <a:lnTo>
                  <a:pt x="989" y="464"/>
                </a:lnTo>
                <a:close/>
                <a:moveTo>
                  <a:pt x="814" y="290"/>
                </a:moveTo>
                <a:lnTo>
                  <a:pt x="814" y="175"/>
                </a:lnTo>
                <a:lnTo>
                  <a:pt x="700" y="175"/>
                </a:lnTo>
                <a:lnTo>
                  <a:pt x="700" y="290"/>
                </a:lnTo>
                <a:lnTo>
                  <a:pt x="814" y="290"/>
                </a:lnTo>
                <a:close/>
                <a:moveTo>
                  <a:pt x="814" y="464"/>
                </a:moveTo>
                <a:lnTo>
                  <a:pt x="814" y="350"/>
                </a:lnTo>
                <a:lnTo>
                  <a:pt x="700" y="350"/>
                </a:lnTo>
                <a:lnTo>
                  <a:pt x="700" y="464"/>
                </a:lnTo>
                <a:lnTo>
                  <a:pt x="814" y="464"/>
                </a:lnTo>
                <a:close/>
                <a:moveTo>
                  <a:pt x="814" y="699"/>
                </a:moveTo>
                <a:lnTo>
                  <a:pt x="814" y="581"/>
                </a:lnTo>
                <a:lnTo>
                  <a:pt x="350" y="581"/>
                </a:lnTo>
                <a:lnTo>
                  <a:pt x="350" y="699"/>
                </a:lnTo>
                <a:lnTo>
                  <a:pt x="814" y="699"/>
                </a:lnTo>
                <a:close/>
                <a:moveTo>
                  <a:pt x="289" y="290"/>
                </a:moveTo>
                <a:lnTo>
                  <a:pt x="289" y="175"/>
                </a:lnTo>
                <a:lnTo>
                  <a:pt x="175" y="175"/>
                </a:lnTo>
                <a:lnTo>
                  <a:pt x="175" y="290"/>
                </a:lnTo>
                <a:lnTo>
                  <a:pt x="289" y="290"/>
                </a:lnTo>
                <a:close/>
                <a:moveTo>
                  <a:pt x="289" y="464"/>
                </a:moveTo>
                <a:lnTo>
                  <a:pt x="289" y="350"/>
                </a:lnTo>
                <a:lnTo>
                  <a:pt x="175" y="350"/>
                </a:lnTo>
                <a:lnTo>
                  <a:pt x="175" y="464"/>
                </a:lnTo>
                <a:lnTo>
                  <a:pt x="289" y="464"/>
                </a:lnTo>
                <a:close/>
                <a:moveTo>
                  <a:pt x="350" y="350"/>
                </a:moveTo>
                <a:lnTo>
                  <a:pt x="350" y="464"/>
                </a:lnTo>
                <a:lnTo>
                  <a:pt x="464" y="464"/>
                </a:lnTo>
                <a:lnTo>
                  <a:pt x="464" y="350"/>
                </a:lnTo>
                <a:lnTo>
                  <a:pt x="350" y="350"/>
                </a:lnTo>
                <a:close/>
                <a:moveTo>
                  <a:pt x="350" y="175"/>
                </a:moveTo>
                <a:lnTo>
                  <a:pt x="350" y="290"/>
                </a:lnTo>
                <a:lnTo>
                  <a:pt x="464" y="290"/>
                </a:lnTo>
                <a:lnTo>
                  <a:pt x="464" y="175"/>
                </a:lnTo>
                <a:lnTo>
                  <a:pt x="350" y="175"/>
                </a:lnTo>
                <a:close/>
                <a:moveTo>
                  <a:pt x="525" y="350"/>
                </a:moveTo>
                <a:lnTo>
                  <a:pt x="525" y="464"/>
                </a:lnTo>
                <a:lnTo>
                  <a:pt x="639" y="464"/>
                </a:lnTo>
                <a:lnTo>
                  <a:pt x="639" y="350"/>
                </a:lnTo>
                <a:lnTo>
                  <a:pt x="525" y="350"/>
                </a:lnTo>
                <a:close/>
                <a:moveTo>
                  <a:pt x="525" y="175"/>
                </a:moveTo>
                <a:lnTo>
                  <a:pt x="525" y="290"/>
                </a:lnTo>
                <a:lnTo>
                  <a:pt x="639" y="290"/>
                </a:lnTo>
                <a:lnTo>
                  <a:pt x="639" y="175"/>
                </a:lnTo>
                <a:lnTo>
                  <a:pt x="525" y="175"/>
                </a:lnTo>
                <a:close/>
                <a:moveTo>
                  <a:pt x="1050" y="0"/>
                </a:moveTo>
                <a:cubicBezTo>
                  <a:pt x="1112" y="0"/>
                  <a:pt x="1164" y="52"/>
                  <a:pt x="1164" y="115"/>
                </a:cubicBezTo>
                <a:lnTo>
                  <a:pt x="1164" y="699"/>
                </a:lnTo>
                <a:cubicBezTo>
                  <a:pt x="1164" y="762"/>
                  <a:pt x="1112" y="814"/>
                  <a:pt x="1050" y="814"/>
                </a:cubicBezTo>
                <a:lnTo>
                  <a:pt x="114" y="814"/>
                </a:lnTo>
                <a:cubicBezTo>
                  <a:pt x="52" y="814"/>
                  <a:pt x="0" y="762"/>
                  <a:pt x="0" y="699"/>
                </a:cubicBezTo>
                <a:lnTo>
                  <a:pt x="0" y="115"/>
                </a:lnTo>
                <a:cubicBezTo>
                  <a:pt x="0" y="52"/>
                  <a:pt x="52" y="0"/>
                  <a:pt x="114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8640764" y="3218658"/>
            <a:ext cx="293687" cy="398461"/>
          </a:xfrm>
          <a:custGeom>
            <a:avLst/>
            <a:gdLst>
              <a:gd name="T0" fmla="*/ 815 w 816"/>
              <a:gd name="T1" fmla="*/ 524 h 1107"/>
              <a:gd name="T2" fmla="*/ 465 w 816"/>
              <a:gd name="T3" fmla="*/ 914 h 1107"/>
              <a:gd name="T4" fmla="*/ 465 w 816"/>
              <a:gd name="T5" fmla="*/ 1106 h 1107"/>
              <a:gd name="T6" fmla="*/ 350 w 816"/>
              <a:gd name="T7" fmla="*/ 1106 h 1107"/>
              <a:gd name="T8" fmla="*/ 350 w 816"/>
              <a:gd name="T9" fmla="*/ 914 h 1107"/>
              <a:gd name="T10" fmla="*/ 0 w 816"/>
              <a:gd name="T11" fmla="*/ 524 h 1107"/>
              <a:gd name="T12" fmla="*/ 99 w 816"/>
              <a:gd name="T13" fmla="*/ 524 h 1107"/>
              <a:gd name="T14" fmla="*/ 408 w 816"/>
              <a:gd name="T15" fmla="*/ 821 h 1107"/>
              <a:gd name="T16" fmla="*/ 717 w 816"/>
              <a:gd name="T17" fmla="*/ 524 h 1107"/>
              <a:gd name="T18" fmla="*/ 815 w 816"/>
              <a:gd name="T19" fmla="*/ 524 h 1107"/>
              <a:gd name="T20" fmla="*/ 408 w 816"/>
              <a:gd name="T21" fmla="*/ 698 h 1107"/>
              <a:gd name="T22" fmla="*/ 233 w 816"/>
              <a:gd name="T23" fmla="*/ 524 h 1107"/>
              <a:gd name="T24" fmla="*/ 233 w 816"/>
              <a:gd name="T25" fmla="*/ 175 h 1107"/>
              <a:gd name="T26" fmla="*/ 408 w 816"/>
              <a:gd name="T27" fmla="*/ 0 h 1107"/>
              <a:gd name="T28" fmla="*/ 583 w 816"/>
              <a:gd name="T29" fmla="*/ 175 h 1107"/>
              <a:gd name="T30" fmla="*/ 583 w 816"/>
              <a:gd name="T31" fmla="*/ 524 h 1107"/>
              <a:gd name="T32" fmla="*/ 408 w 816"/>
              <a:gd name="T33" fmla="*/ 698 h 1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16" h="1107">
                <a:moveTo>
                  <a:pt x="815" y="524"/>
                </a:moveTo>
                <a:cubicBezTo>
                  <a:pt x="815" y="723"/>
                  <a:pt x="657" y="887"/>
                  <a:pt x="465" y="914"/>
                </a:cubicBezTo>
                <a:lnTo>
                  <a:pt x="465" y="1106"/>
                </a:lnTo>
                <a:lnTo>
                  <a:pt x="350" y="1106"/>
                </a:lnTo>
                <a:lnTo>
                  <a:pt x="350" y="914"/>
                </a:lnTo>
                <a:cubicBezTo>
                  <a:pt x="159" y="887"/>
                  <a:pt x="0" y="723"/>
                  <a:pt x="0" y="524"/>
                </a:cubicBezTo>
                <a:lnTo>
                  <a:pt x="99" y="524"/>
                </a:lnTo>
                <a:cubicBezTo>
                  <a:pt x="99" y="698"/>
                  <a:pt x="247" y="821"/>
                  <a:pt x="408" y="821"/>
                </a:cubicBezTo>
                <a:cubicBezTo>
                  <a:pt x="570" y="821"/>
                  <a:pt x="717" y="698"/>
                  <a:pt x="717" y="524"/>
                </a:cubicBezTo>
                <a:lnTo>
                  <a:pt x="815" y="524"/>
                </a:lnTo>
                <a:close/>
                <a:moveTo>
                  <a:pt x="408" y="698"/>
                </a:moveTo>
                <a:cubicBezTo>
                  <a:pt x="313" y="698"/>
                  <a:pt x="233" y="619"/>
                  <a:pt x="233" y="524"/>
                </a:cubicBezTo>
                <a:lnTo>
                  <a:pt x="233" y="175"/>
                </a:lnTo>
                <a:cubicBezTo>
                  <a:pt x="233" y="79"/>
                  <a:pt x="313" y="0"/>
                  <a:pt x="408" y="0"/>
                </a:cubicBezTo>
                <a:cubicBezTo>
                  <a:pt x="504" y="0"/>
                  <a:pt x="583" y="79"/>
                  <a:pt x="583" y="175"/>
                </a:cubicBezTo>
                <a:lnTo>
                  <a:pt x="583" y="524"/>
                </a:lnTo>
                <a:cubicBezTo>
                  <a:pt x="583" y="619"/>
                  <a:pt x="504" y="698"/>
                  <a:pt x="408" y="69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1" name="Freeform 40"/>
          <p:cNvSpPr>
            <a:spLocks noChangeArrowheads="1"/>
          </p:cNvSpPr>
          <p:nvPr/>
        </p:nvSpPr>
        <p:spPr bwMode="auto">
          <a:xfrm>
            <a:off x="9640889" y="3291681"/>
            <a:ext cx="441325" cy="252412"/>
          </a:xfrm>
          <a:custGeom>
            <a:avLst/>
            <a:gdLst>
              <a:gd name="T0" fmla="*/ 1110 w 1226"/>
              <a:gd name="T1" fmla="*/ 0 h 700"/>
              <a:gd name="T2" fmla="*/ 1225 w 1226"/>
              <a:gd name="T3" fmla="*/ 0 h 700"/>
              <a:gd name="T4" fmla="*/ 1225 w 1226"/>
              <a:gd name="T5" fmla="*/ 699 h 700"/>
              <a:gd name="T6" fmla="*/ 1110 w 1226"/>
              <a:gd name="T7" fmla="*/ 699 h 700"/>
              <a:gd name="T8" fmla="*/ 1110 w 1226"/>
              <a:gd name="T9" fmla="*/ 0 h 700"/>
              <a:gd name="T10" fmla="*/ 618 w 1226"/>
              <a:gd name="T11" fmla="*/ 82 h 700"/>
              <a:gd name="T12" fmla="*/ 700 w 1226"/>
              <a:gd name="T13" fmla="*/ 0 h 700"/>
              <a:gd name="T14" fmla="*/ 1050 w 1226"/>
              <a:gd name="T15" fmla="*/ 350 h 700"/>
              <a:gd name="T16" fmla="*/ 700 w 1226"/>
              <a:gd name="T17" fmla="*/ 699 h 700"/>
              <a:gd name="T18" fmla="*/ 618 w 1226"/>
              <a:gd name="T19" fmla="*/ 617 h 700"/>
              <a:gd name="T20" fmla="*/ 829 w 1226"/>
              <a:gd name="T21" fmla="*/ 407 h 700"/>
              <a:gd name="T22" fmla="*/ 0 w 1226"/>
              <a:gd name="T23" fmla="*/ 407 h 700"/>
              <a:gd name="T24" fmla="*/ 0 w 1226"/>
              <a:gd name="T25" fmla="*/ 293 h 700"/>
              <a:gd name="T26" fmla="*/ 829 w 1226"/>
              <a:gd name="T27" fmla="*/ 293 h 700"/>
              <a:gd name="T28" fmla="*/ 618 w 1226"/>
              <a:gd name="T29" fmla="*/ 82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26" h="700">
                <a:moveTo>
                  <a:pt x="1110" y="0"/>
                </a:moveTo>
                <a:lnTo>
                  <a:pt x="1225" y="0"/>
                </a:lnTo>
                <a:lnTo>
                  <a:pt x="1225" y="699"/>
                </a:lnTo>
                <a:lnTo>
                  <a:pt x="1110" y="699"/>
                </a:lnTo>
                <a:lnTo>
                  <a:pt x="1110" y="0"/>
                </a:lnTo>
                <a:close/>
                <a:moveTo>
                  <a:pt x="618" y="82"/>
                </a:moveTo>
                <a:lnTo>
                  <a:pt x="700" y="0"/>
                </a:lnTo>
                <a:lnTo>
                  <a:pt x="1050" y="350"/>
                </a:lnTo>
                <a:lnTo>
                  <a:pt x="700" y="699"/>
                </a:lnTo>
                <a:lnTo>
                  <a:pt x="618" y="617"/>
                </a:lnTo>
                <a:lnTo>
                  <a:pt x="829" y="407"/>
                </a:lnTo>
                <a:lnTo>
                  <a:pt x="0" y="407"/>
                </a:lnTo>
                <a:lnTo>
                  <a:pt x="0" y="293"/>
                </a:lnTo>
                <a:lnTo>
                  <a:pt x="829" y="293"/>
                </a:lnTo>
                <a:lnTo>
                  <a:pt x="618" y="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10736262" y="3291681"/>
            <a:ext cx="398462" cy="252412"/>
          </a:xfrm>
          <a:custGeom>
            <a:avLst/>
            <a:gdLst>
              <a:gd name="T0" fmla="*/ 989 w 1108"/>
              <a:gd name="T1" fmla="*/ 58 h 700"/>
              <a:gd name="T2" fmla="*/ 1107 w 1108"/>
              <a:gd name="T3" fmla="*/ 58 h 700"/>
              <a:gd name="T4" fmla="*/ 1107 w 1108"/>
              <a:gd name="T5" fmla="*/ 407 h 700"/>
              <a:gd name="T6" fmla="*/ 221 w 1108"/>
              <a:gd name="T7" fmla="*/ 407 h 700"/>
              <a:gd name="T8" fmla="*/ 432 w 1108"/>
              <a:gd name="T9" fmla="*/ 617 h 700"/>
              <a:gd name="T10" fmla="*/ 350 w 1108"/>
              <a:gd name="T11" fmla="*/ 699 h 700"/>
              <a:gd name="T12" fmla="*/ 0 w 1108"/>
              <a:gd name="T13" fmla="*/ 350 h 700"/>
              <a:gd name="T14" fmla="*/ 350 w 1108"/>
              <a:gd name="T15" fmla="*/ 0 h 700"/>
              <a:gd name="T16" fmla="*/ 432 w 1108"/>
              <a:gd name="T17" fmla="*/ 82 h 700"/>
              <a:gd name="T18" fmla="*/ 221 w 1108"/>
              <a:gd name="T19" fmla="*/ 293 h 700"/>
              <a:gd name="T20" fmla="*/ 989 w 1108"/>
              <a:gd name="T21" fmla="*/ 293 h 700"/>
              <a:gd name="T22" fmla="*/ 989 w 1108"/>
              <a:gd name="T23" fmla="*/ 58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08" h="700">
                <a:moveTo>
                  <a:pt x="989" y="58"/>
                </a:moveTo>
                <a:lnTo>
                  <a:pt x="1107" y="58"/>
                </a:lnTo>
                <a:lnTo>
                  <a:pt x="1107" y="407"/>
                </a:lnTo>
                <a:lnTo>
                  <a:pt x="221" y="407"/>
                </a:lnTo>
                <a:lnTo>
                  <a:pt x="432" y="617"/>
                </a:lnTo>
                <a:lnTo>
                  <a:pt x="350" y="699"/>
                </a:lnTo>
                <a:lnTo>
                  <a:pt x="0" y="350"/>
                </a:lnTo>
                <a:lnTo>
                  <a:pt x="350" y="0"/>
                </a:lnTo>
                <a:lnTo>
                  <a:pt x="432" y="82"/>
                </a:lnTo>
                <a:lnTo>
                  <a:pt x="221" y="293"/>
                </a:lnTo>
                <a:lnTo>
                  <a:pt x="989" y="293"/>
                </a:lnTo>
                <a:lnTo>
                  <a:pt x="989" y="5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1055689" y="4110833"/>
            <a:ext cx="504825" cy="357187"/>
          </a:xfrm>
          <a:custGeom>
            <a:avLst/>
            <a:gdLst>
              <a:gd name="T0" fmla="*/ 700 w 1401"/>
              <a:gd name="T1" fmla="*/ 932 h 993"/>
              <a:gd name="T2" fmla="*/ 757 w 1401"/>
              <a:gd name="T3" fmla="*/ 874 h 993"/>
              <a:gd name="T4" fmla="*/ 700 w 1401"/>
              <a:gd name="T5" fmla="*/ 817 h 993"/>
              <a:gd name="T6" fmla="*/ 643 w 1401"/>
              <a:gd name="T7" fmla="*/ 874 h 993"/>
              <a:gd name="T8" fmla="*/ 700 w 1401"/>
              <a:gd name="T9" fmla="*/ 932 h 993"/>
              <a:gd name="T10" fmla="*/ 232 w 1401"/>
              <a:gd name="T11" fmla="*/ 117 h 993"/>
              <a:gd name="T12" fmla="*/ 232 w 1401"/>
              <a:gd name="T13" fmla="*/ 757 h 993"/>
              <a:gd name="T14" fmla="*/ 1168 w 1401"/>
              <a:gd name="T15" fmla="*/ 757 h 993"/>
              <a:gd name="T16" fmla="*/ 1168 w 1401"/>
              <a:gd name="T17" fmla="*/ 117 h 993"/>
              <a:gd name="T18" fmla="*/ 232 w 1401"/>
              <a:gd name="T19" fmla="*/ 117 h 993"/>
              <a:gd name="T20" fmla="*/ 1168 w 1401"/>
              <a:gd name="T21" fmla="*/ 874 h 993"/>
              <a:gd name="T22" fmla="*/ 1400 w 1401"/>
              <a:gd name="T23" fmla="*/ 874 h 993"/>
              <a:gd name="T24" fmla="*/ 1282 w 1401"/>
              <a:gd name="T25" fmla="*/ 992 h 993"/>
              <a:gd name="T26" fmla="*/ 118 w 1401"/>
              <a:gd name="T27" fmla="*/ 992 h 993"/>
              <a:gd name="T28" fmla="*/ 0 w 1401"/>
              <a:gd name="T29" fmla="*/ 874 h 993"/>
              <a:gd name="T30" fmla="*/ 232 w 1401"/>
              <a:gd name="T31" fmla="*/ 874 h 993"/>
              <a:gd name="T32" fmla="*/ 118 w 1401"/>
              <a:gd name="T33" fmla="*/ 757 h 993"/>
              <a:gd name="T34" fmla="*/ 118 w 1401"/>
              <a:gd name="T35" fmla="*/ 117 h 993"/>
              <a:gd name="T36" fmla="*/ 232 w 1401"/>
              <a:gd name="T37" fmla="*/ 0 h 993"/>
              <a:gd name="T38" fmla="*/ 1168 w 1401"/>
              <a:gd name="T39" fmla="*/ 0 h 993"/>
              <a:gd name="T40" fmla="*/ 1282 w 1401"/>
              <a:gd name="T41" fmla="*/ 117 h 993"/>
              <a:gd name="T42" fmla="*/ 1282 w 1401"/>
              <a:gd name="T43" fmla="*/ 757 h 993"/>
              <a:gd name="T44" fmla="*/ 1168 w 1401"/>
              <a:gd name="T45" fmla="*/ 874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01" h="993">
                <a:moveTo>
                  <a:pt x="700" y="932"/>
                </a:moveTo>
                <a:cubicBezTo>
                  <a:pt x="733" y="932"/>
                  <a:pt x="757" y="907"/>
                  <a:pt x="757" y="874"/>
                </a:cubicBezTo>
                <a:cubicBezTo>
                  <a:pt x="757" y="842"/>
                  <a:pt x="733" y="817"/>
                  <a:pt x="700" y="817"/>
                </a:cubicBezTo>
                <a:cubicBezTo>
                  <a:pt x="667" y="817"/>
                  <a:pt x="643" y="842"/>
                  <a:pt x="643" y="874"/>
                </a:cubicBezTo>
                <a:cubicBezTo>
                  <a:pt x="643" y="907"/>
                  <a:pt x="667" y="932"/>
                  <a:pt x="700" y="932"/>
                </a:cubicBezTo>
                <a:close/>
                <a:moveTo>
                  <a:pt x="232" y="117"/>
                </a:moveTo>
                <a:lnTo>
                  <a:pt x="232" y="757"/>
                </a:lnTo>
                <a:lnTo>
                  <a:pt x="1168" y="757"/>
                </a:lnTo>
                <a:lnTo>
                  <a:pt x="1168" y="117"/>
                </a:lnTo>
                <a:lnTo>
                  <a:pt x="232" y="117"/>
                </a:lnTo>
                <a:close/>
                <a:moveTo>
                  <a:pt x="1168" y="874"/>
                </a:moveTo>
                <a:lnTo>
                  <a:pt x="1400" y="874"/>
                </a:lnTo>
                <a:cubicBezTo>
                  <a:pt x="1400" y="937"/>
                  <a:pt x="1345" y="992"/>
                  <a:pt x="1282" y="992"/>
                </a:cubicBezTo>
                <a:lnTo>
                  <a:pt x="118" y="992"/>
                </a:lnTo>
                <a:cubicBezTo>
                  <a:pt x="55" y="992"/>
                  <a:pt x="0" y="937"/>
                  <a:pt x="0" y="874"/>
                </a:cubicBezTo>
                <a:lnTo>
                  <a:pt x="232" y="874"/>
                </a:lnTo>
                <a:cubicBezTo>
                  <a:pt x="170" y="874"/>
                  <a:pt x="118" y="820"/>
                  <a:pt x="118" y="757"/>
                </a:cubicBezTo>
                <a:lnTo>
                  <a:pt x="118" y="117"/>
                </a:lnTo>
                <a:cubicBezTo>
                  <a:pt x="118" y="54"/>
                  <a:pt x="170" y="0"/>
                  <a:pt x="232" y="0"/>
                </a:cubicBezTo>
                <a:lnTo>
                  <a:pt x="1168" y="0"/>
                </a:lnTo>
                <a:cubicBezTo>
                  <a:pt x="1230" y="0"/>
                  <a:pt x="1282" y="54"/>
                  <a:pt x="1282" y="117"/>
                </a:cubicBezTo>
                <a:lnTo>
                  <a:pt x="1282" y="757"/>
                </a:lnTo>
                <a:cubicBezTo>
                  <a:pt x="1282" y="820"/>
                  <a:pt x="1230" y="874"/>
                  <a:pt x="1168" y="8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4" name="Freeform 43"/>
          <p:cNvSpPr>
            <a:spLocks noChangeArrowheads="1"/>
          </p:cNvSpPr>
          <p:nvPr/>
        </p:nvSpPr>
        <p:spPr bwMode="auto">
          <a:xfrm>
            <a:off x="2162174" y="4079081"/>
            <a:ext cx="419100" cy="419100"/>
          </a:xfrm>
          <a:custGeom>
            <a:avLst/>
            <a:gdLst>
              <a:gd name="T0" fmla="*/ 990 w 1166"/>
              <a:gd name="T1" fmla="*/ 290 h 1166"/>
              <a:gd name="T2" fmla="*/ 990 w 1166"/>
              <a:gd name="T3" fmla="*/ 175 h 1166"/>
              <a:gd name="T4" fmla="*/ 407 w 1166"/>
              <a:gd name="T5" fmla="*/ 175 h 1166"/>
              <a:gd name="T6" fmla="*/ 407 w 1166"/>
              <a:gd name="T7" fmla="*/ 290 h 1166"/>
              <a:gd name="T8" fmla="*/ 990 w 1166"/>
              <a:gd name="T9" fmla="*/ 290 h 1166"/>
              <a:gd name="T10" fmla="*/ 757 w 1166"/>
              <a:gd name="T11" fmla="*/ 758 h 1166"/>
              <a:gd name="T12" fmla="*/ 757 w 1166"/>
              <a:gd name="T13" fmla="*/ 640 h 1166"/>
              <a:gd name="T14" fmla="*/ 407 w 1166"/>
              <a:gd name="T15" fmla="*/ 640 h 1166"/>
              <a:gd name="T16" fmla="*/ 407 w 1166"/>
              <a:gd name="T17" fmla="*/ 758 h 1166"/>
              <a:gd name="T18" fmla="*/ 757 w 1166"/>
              <a:gd name="T19" fmla="*/ 758 h 1166"/>
              <a:gd name="T20" fmla="*/ 990 w 1166"/>
              <a:gd name="T21" fmla="*/ 525 h 1166"/>
              <a:gd name="T22" fmla="*/ 990 w 1166"/>
              <a:gd name="T23" fmla="*/ 408 h 1166"/>
              <a:gd name="T24" fmla="*/ 407 w 1166"/>
              <a:gd name="T25" fmla="*/ 408 h 1166"/>
              <a:gd name="T26" fmla="*/ 407 w 1166"/>
              <a:gd name="T27" fmla="*/ 525 h 1166"/>
              <a:gd name="T28" fmla="*/ 990 w 1166"/>
              <a:gd name="T29" fmla="*/ 525 h 1166"/>
              <a:gd name="T30" fmla="*/ 1050 w 1166"/>
              <a:gd name="T31" fmla="*/ 0 h 1166"/>
              <a:gd name="T32" fmla="*/ 1165 w 1166"/>
              <a:gd name="T33" fmla="*/ 115 h 1166"/>
              <a:gd name="T34" fmla="*/ 1165 w 1166"/>
              <a:gd name="T35" fmla="*/ 815 h 1166"/>
              <a:gd name="T36" fmla="*/ 1050 w 1166"/>
              <a:gd name="T37" fmla="*/ 933 h 1166"/>
              <a:gd name="T38" fmla="*/ 350 w 1166"/>
              <a:gd name="T39" fmla="*/ 933 h 1166"/>
              <a:gd name="T40" fmla="*/ 232 w 1166"/>
              <a:gd name="T41" fmla="*/ 815 h 1166"/>
              <a:gd name="T42" fmla="*/ 232 w 1166"/>
              <a:gd name="T43" fmla="*/ 115 h 1166"/>
              <a:gd name="T44" fmla="*/ 350 w 1166"/>
              <a:gd name="T45" fmla="*/ 0 h 1166"/>
              <a:gd name="T46" fmla="*/ 1050 w 1166"/>
              <a:gd name="T47" fmla="*/ 0 h 1166"/>
              <a:gd name="T48" fmla="*/ 115 w 1166"/>
              <a:gd name="T49" fmla="*/ 233 h 1166"/>
              <a:gd name="T50" fmla="*/ 115 w 1166"/>
              <a:gd name="T51" fmla="*/ 1050 h 1166"/>
              <a:gd name="T52" fmla="*/ 932 w 1166"/>
              <a:gd name="T53" fmla="*/ 1050 h 1166"/>
              <a:gd name="T54" fmla="*/ 932 w 1166"/>
              <a:gd name="T55" fmla="*/ 1165 h 1166"/>
              <a:gd name="T56" fmla="*/ 115 w 1166"/>
              <a:gd name="T57" fmla="*/ 1165 h 1166"/>
              <a:gd name="T58" fmla="*/ 0 w 1166"/>
              <a:gd name="T59" fmla="*/ 1050 h 1166"/>
              <a:gd name="T60" fmla="*/ 0 w 1166"/>
              <a:gd name="T61" fmla="*/ 233 h 1166"/>
              <a:gd name="T62" fmla="*/ 115 w 1166"/>
              <a:gd name="T63" fmla="*/ 233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166" h="1166">
                <a:moveTo>
                  <a:pt x="990" y="290"/>
                </a:moveTo>
                <a:lnTo>
                  <a:pt x="990" y="175"/>
                </a:lnTo>
                <a:lnTo>
                  <a:pt x="407" y="175"/>
                </a:lnTo>
                <a:lnTo>
                  <a:pt x="407" y="290"/>
                </a:lnTo>
                <a:lnTo>
                  <a:pt x="990" y="290"/>
                </a:lnTo>
                <a:close/>
                <a:moveTo>
                  <a:pt x="757" y="758"/>
                </a:moveTo>
                <a:lnTo>
                  <a:pt x="757" y="640"/>
                </a:lnTo>
                <a:lnTo>
                  <a:pt x="407" y="640"/>
                </a:lnTo>
                <a:lnTo>
                  <a:pt x="407" y="758"/>
                </a:lnTo>
                <a:lnTo>
                  <a:pt x="757" y="758"/>
                </a:lnTo>
                <a:close/>
                <a:moveTo>
                  <a:pt x="990" y="525"/>
                </a:moveTo>
                <a:lnTo>
                  <a:pt x="990" y="408"/>
                </a:lnTo>
                <a:lnTo>
                  <a:pt x="407" y="408"/>
                </a:lnTo>
                <a:lnTo>
                  <a:pt x="407" y="525"/>
                </a:lnTo>
                <a:lnTo>
                  <a:pt x="990" y="525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5"/>
                </a:cubicBezTo>
                <a:lnTo>
                  <a:pt x="1165" y="815"/>
                </a:lnTo>
                <a:cubicBezTo>
                  <a:pt x="1165" y="878"/>
                  <a:pt x="1113" y="933"/>
                  <a:pt x="1050" y="933"/>
                </a:cubicBezTo>
                <a:lnTo>
                  <a:pt x="350" y="933"/>
                </a:lnTo>
                <a:cubicBezTo>
                  <a:pt x="287" y="933"/>
                  <a:pt x="232" y="878"/>
                  <a:pt x="232" y="815"/>
                </a:cubicBezTo>
                <a:lnTo>
                  <a:pt x="232" y="115"/>
                </a:lnTo>
                <a:cubicBezTo>
                  <a:pt x="232" y="52"/>
                  <a:pt x="287" y="0"/>
                  <a:pt x="350" y="0"/>
                </a:cubicBezTo>
                <a:lnTo>
                  <a:pt x="1050" y="0"/>
                </a:lnTo>
                <a:close/>
                <a:moveTo>
                  <a:pt x="115" y="233"/>
                </a:moveTo>
                <a:lnTo>
                  <a:pt x="115" y="1050"/>
                </a:lnTo>
                <a:lnTo>
                  <a:pt x="932" y="1050"/>
                </a:lnTo>
                <a:lnTo>
                  <a:pt x="932" y="1165"/>
                </a:lnTo>
                <a:lnTo>
                  <a:pt x="115" y="1165"/>
                </a:lnTo>
                <a:cubicBezTo>
                  <a:pt x="52" y="1165"/>
                  <a:pt x="0" y="1113"/>
                  <a:pt x="0" y="1050"/>
                </a:cubicBezTo>
                <a:lnTo>
                  <a:pt x="0" y="233"/>
                </a:lnTo>
                <a:lnTo>
                  <a:pt x="115" y="2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3225799" y="4079081"/>
            <a:ext cx="419100" cy="419100"/>
          </a:xfrm>
          <a:custGeom>
            <a:avLst/>
            <a:gdLst>
              <a:gd name="T0" fmla="*/ 583 w 1166"/>
              <a:gd name="T1" fmla="*/ 0 h 1166"/>
              <a:gd name="T2" fmla="*/ 1165 w 1166"/>
              <a:gd name="T3" fmla="*/ 583 h 1166"/>
              <a:gd name="T4" fmla="*/ 583 w 1166"/>
              <a:gd name="T5" fmla="*/ 1165 h 1166"/>
              <a:gd name="T6" fmla="*/ 0 w 1166"/>
              <a:gd name="T7" fmla="*/ 583 h 1166"/>
              <a:gd name="T8" fmla="*/ 583 w 1166"/>
              <a:gd name="T9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6" h="1166">
                <a:moveTo>
                  <a:pt x="583" y="0"/>
                </a:moveTo>
                <a:cubicBezTo>
                  <a:pt x="906" y="0"/>
                  <a:pt x="1165" y="261"/>
                  <a:pt x="1165" y="583"/>
                </a:cubicBezTo>
                <a:cubicBezTo>
                  <a:pt x="1165" y="906"/>
                  <a:pt x="906" y="1165"/>
                  <a:pt x="583" y="1165"/>
                </a:cubicBezTo>
                <a:cubicBezTo>
                  <a:pt x="260" y="1165"/>
                  <a:pt x="0" y="906"/>
                  <a:pt x="0" y="583"/>
                </a:cubicBezTo>
                <a:cubicBezTo>
                  <a:pt x="0" y="261"/>
                  <a:pt x="260" y="0"/>
                  <a:pt x="583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4310064" y="4099719"/>
            <a:ext cx="377825" cy="377825"/>
          </a:xfrm>
          <a:custGeom>
            <a:avLst/>
            <a:gdLst>
              <a:gd name="T0" fmla="*/ 722 w 1051"/>
              <a:gd name="T1" fmla="*/ 500 h 1051"/>
              <a:gd name="T2" fmla="*/ 1050 w 1051"/>
              <a:gd name="T3" fmla="*/ 407 h 1051"/>
              <a:gd name="T4" fmla="*/ 1050 w 1051"/>
              <a:gd name="T5" fmla="*/ 525 h 1051"/>
              <a:gd name="T6" fmla="*/ 807 w 1051"/>
              <a:gd name="T7" fmla="*/ 585 h 1051"/>
              <a:gd name="T8" fmla="*/ 722 w 1051"/>
              <a:gd name="T9" fmla="*/ 500 h 1051"/>
              <a:gd name="T10" fmla="*/ 987 w 1051"/>
              <a:gd name="T11" fmla="*/ 765 h 1051"/>
              <a:gd name="T12" fmla="*/ 894 w 1051"/>
              <a:gd name="T13" fmla="*/ 672 h 1051"/>
              <a:gd name="T14" fmla="*/ 1050 w 1051"/>
              <a:gd name="T15" fmla="*/ 642 h 1051"/>
              <a:gd name="T16" fmla="*/ 1050 w 1051"/>
              <a:gd name="T17" fmla="*/ 757 h 1051"/>
              <a:gd name="T18" fmla="*/ 987 w 1051"/>
              <a:gd name="T19" fmla="*/ 765 h 1051"/>
              <a:gd name="T20" fmla="*/ 643 w 1051"/>
              <a:gd name="T21" fmla="*/ 0 h 1051"/>
              <a:gd name="T22" fmla="*/ 550 w 1051"/>
              <a:gd name="T23" fmla="*/ 328 h 1051"/>
              <a:gd name="T24" fmla="*/ 465 w 1051"/>
              <a:gd name="T25" fmla="*/ 243 h 1051"/>
              <a:gd name="T26" fmla="*/ 525 w 1051"/>
              <a:gd name="T27" fmla="*/ 0 h 1051"/>
              <a:gd name="T28" fmla="*/ 643 w 1051"/>
              <a:gd name="T29" fmla="*/ 0 h 1051"/>
              <a:gd name="T30" fmla="*/ 0 w 1051"/>
              <a:gd name="T31" fmla="*/ 74 h 1051"/>
              <a:gd name="T32" fmla="*/ 74 w 1051"/>
              <a:gd name="T33" fmla="*/ 0 h 1051"/>
              <a:gd name="T34" fmla="*/ 1050 w 1051"/>
              <a:gd name="T35" fmla="*/ 976 h 1051"/>
              <a:gd name="T36" fmla="*/ 977 w 1051"/>
              <a:gd name="T37" fmla="*/ 1050 h 1051"/>
              <a:gd name="T38" fmla="*/ 810 w 1051"/>
              <a:gd name="T39" fmla="*/ 883 h 1051"/>
              <a:gd name="T40" fmla="*/ 758 w 1051"/>
              <a:gd name="T41" fmla="*/ 1050 h 1051"/>
              <a:gd name="T42" fmla="*/ 643 w 1051"/>
              <a:gd name="T43" fmla="*/ 1050 h 1051"/>
              <a:gd name="T44" fmla="*/ 728 w 1051"/>
              <a:gd name="T45" fmla="*/ 801 h 1051"/>
              <a:gd name="T46" fmla="*/ 643 w 1051"/>
              <a:gd name="T47" fmla="*/ 719 h 1051"/>
              <a:gd name="T48" fmla="*/ 525 w 1051"/>
              <a:gd name="T49" fmla="*/ 1050 h 1051"/>
              <a:gd name="T50" fmla="*/ 408 w 1051"/>
              <a:gd name="T51" fmla="*/ 1050 h 1051"/>
              <a:gd name="T52" fmla="*/ 561 w 1051"/>
              <a:gd name="T53" fmla="*/ 634 h 1051"/>
              <a:gd name="T54" fmla="*/ 416 w 1051"/>
              <a:gd name="T55" fmla="*/ 489 h 1051"/>
              <a:gd name="T56" fmla="*/ 0 w 1051"/>
              <a:gd name="T57" fmla="*/ 642 h 1051"/>
              <a:gd name="T58" fmla="*/ 0 w 1051"/>
              <a:gd name="T59" fmla="*/ 525 h 1051"/>
              <a:gd name="T60" fmla="*/ 334 w 1051"/>
              <a:gd name="T61" fmla="*/ 407 h 1051"/>
              <a:gd name="T62" fmla="*/ 249 w 1051"/>
              <a:gd name="T63" fmla="*/ 322 h 1051"/>
              <a:gd name="T64" fmla="*/ 0 w 1051"/>
              <a:gd name="T65" fmla="*/ 407 h 1051"/>
              <a:gd name="T66" fmla="*/ 0 w 1051"/>
              <a:gd name="T67" fmla="*/ 292 h 1051"/>
              <a:gd name="T68" fmla="*/ 167 w 1051"/>
              <a:gd name="T69" fmla="*/ 240 h 1051"/>
              <a:gd name="T70" fmla="*/ 0 w 1051"/>
              <a:gd name="T71" fmla="*/ 74 h 1051"/>
              <a:gd name="T72" fmla="*/ 408 w 1051"/>
              <a:gd name="T73" fmla="*/ 0 h 1051"/>
              <a:gd name="T74" fmla="*/ 378 w 1051"/>
              <a:gd name="T75" fmla="*/ 156 h 1051"/>
              <a:gd name="T76" fmla="*/ 285 w 1051"/>
              <a:gd name="T77" fmla="*/ 63 h 1051"/>
              <a:gd name="T78" fmla="*/ 293 w 1051"/>
              <a:gd name="T79" fmla="*/ 0 h 1051"/>
              <a:gd name="T80" fmla="*/ 408 w 1051"/>
              <a:gd name="T81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51" h="1051">
                <a:moveTo>
                  <a:pt x="722" y="500"/>
                </a:moveTo>
                <a:cubicBezTo>
                  <a:pt x="818" y="443"/>
                  <a:pt x="930" y="407"/>
                  <a:pt x="1050" y="407"/>
                </a:cubicBezTo>
                <a:lnTo>
                  <a:pt x="1050" y="525"/>
                </a:lnTo>
                <a:cubicBezTo>
                  <a:pt x="963" y="525"/>
                  <a:pt x="881" y="547"/>
                  <a:pt x="807" y="585"/>
                </a:cubicBezTo>
                <a:lnTo>
                  <a:pt x="722" y="500"/>
                </a:lnTo>
                <a:close/>
                <a:moveTo>
                  <a:pt x="987" y="765"/>
                </a:moveTo>
                <a:lnTo>
                  <a:pt x="894" y="672"/>
                </a:lnTo>
                <a:cubicBezTo>
                  <a:pt x="941" y="653"/>
                  <a:pt x="996" y="642"/>
                  <a:pt x="1050" y="642"/>
                </a:cubicBezTo>
                <a:lnTo>
                  <a:pt x="1050" y="757"/>
                </a:lnTo>
                <a:cubicBezTo>
                  <a:pt x="1028" y="757"/>
                  <a:pt x="1007" y="760"/>
                  <a:pt x="987" y="765"/>
                </a:cubicBezTo>
                <a:close/>
                <a:moveTo>
                  <a:pt x="643" y="0"/>
                </a:moveTo>
                <a:cubicBezTo>
                  <a:pt x="643" y="120"/>
                  <a:pt x="607" y="232"/>
                  <a:pt x="550" y="328"/>
                </a:cubicBezTo>
                <a:lnTo>
                  <a:pt x="465" y="243"/>
                </a:lnTo>
                <a:cubicBezTo>
                  <a:pt x="503" y="169"/>
                  <a:pt x="525" y="87"/>
                  <a:pt x="525" y="0"/>
                </a:cubicBezTo>
                <a:lnTo>
                  <a:pt x="643" y="0"/>
                </a:lnTo>
                <a:close/>
                <a:moveTo>
                  <a:pt x="0" y="74"/>
                </a:moveTo>
                <a:lnTo>
                  <a:pt x="74" y="0"/>
                </a:lnTo>
                <a:lnTo>
                  <a:pt x="1050" y="976"/>
                </a:lnTo>
                <a:lnTo>
                  <a:pt x="977" y="1050"/>
                </a:lnTo>
                <a:lnTo>
                  <a:pt x="810" y="883"/>
                </a:lnTo>
                <a:cubicBezTo>
                  <a:pt x="777" y="929"/>
                  <a:pt x="758" y="987"/>
                  <a:pt x="758" y="1050"/>
                </a:cubicBezTo>
                <a:lnTo>
                  <a:pt x="643" y="1050"/>
                </a:lnTo>
                <a:cubicBezTo>
                  <a:pt x="643" y="957"/>
                  <a:pt x="676" y="869"/>
                  <a:pt x="728" y="801"/>
                </a:cubicBezTo>
                <a:lnTo>
                  <a:pt x="643" y="719"/>
                </a:lnTo>
                <a:cubicBezTo>
                  <a:pt x="569" y="809"/>
                  <a:pt x="525" y="924"/>
                  <a:pt x="525" y="1050"/>
                </a:cubicBezTo>
                <a:lnTo>
                  <a:pt x="408" y="1050"/>
                </a:lnTo>
                <a:cubicBezTo>
                  <a:pt x="408" y="891"/>
                  <a:pt x="465" y="746"/>
                  <a:pt x="561" y="634"/>
                </a:cubicBezTo>
                <a:lnTo>
                  <a:pt x="416" y="489"/>
                </a:lnTo>
                <a:cubicBezTo>
                  <a:pt x="304" y="585"/>
                  <a:pt x="159" y="642"/>
                  <a:pt x="0" y="642"/>
                </a:cubicBezTo>
                <a:lnTo>
                  <a:pt x="0" y="525"/>
                </a:lnTo>
                <a:cubicBezTo>
                  <a:pt x="126" y="525"/>
                  <a:pt x="244" y="481"/>
                  <a:pt x="334" y="407"/>
                </a:cubicBezTo>
                <a:lnTo>
                  <a:pt x="249" y="322"/>
                </a:lnTo>
                <a:cubicBezTo>
                  <a:pt x="181" y="374"/>
                  <a:pt x="93" y="407"/>
                  <a:pt x="0" y="407"/>
                </a:cubicBezTo>
                <a:lnTo>
                  <a:pt x="0" y="292"/>
                </a:lnTo>
                <a:cubicBezTo>
                  <a:pt x="63" y="292"/>
                  <a:pt x="121" y="273"/>
                  <a:pt x="167" y="240"/>
                </a:cubicBezTo>
                <a:lnTo>
                  <a:pt x="0" y="74"/>
                </a:lnTo>
                <a:close/>
                <a:moveTo>
                  <a:pt x="408" y="0"/>
                </a:moveTo>
                <a:cubicBezTo>
                  <a:pt x="408" y="55"/>
                  <a:pt x="397" y="109"/>
                  <a:pt x="378" y="156"/>
                </a:cubicBezTo>
                <a:lnTo>
                  <a:pt x="285" y="63"/>
                </a:lnTo>
                <a:cubicBezTo>
                  <a:pt x="290" y="44"/>
                  <a:pt x="293" y="22"/>
                  <a:pt x="293" y="0"/>
                </a:cubicBezTo>
                <a:lnTo>
                  <a:pt x="40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7" name="Freeform 46"/>
          <p:cNvSpPr>
            <a:spLocks noChangeArrowheads="1"/>
          </p:cNvSpPr>
          <p:nvPr/>
        </p:nvSpPr>
        <p:spPr bwMode="auto">
          <a:xfrm>
            <a:off x="5375276" y="4099719"/>
            <a:ext cx="377825" cy="377825"/>
          </a:xfrm>
          <a:custGeom>
            <a:avLst/>
            <a:gdLst>
              <a:gd name="T0" fmla="*/ 1050 w 1051"/>
              <a:gd name="T1" fmla="*/ 642 h 1051"/>
              <a:gd name="T2" fmla="*/ 1050 w 1051"/>
              <a:gd name="T3" fmla="*/ 757 h 1051"/>
              <a:gd name="T4" fmla="*/ 757 w 1051"/>
              <a:gd name="T5" fmla="*/ 1050 h 1051"/>
              <a:gd name="T6" fmla="*/ 642 w 1051"/>
              <a:gd name="T7" fmla="*/ 1050 h 1051"/>
              <a:gd name="T8" fmla="*/ 1050 w 1051"/>
              <a:gd name="T9" fmla="*/ 642 h 1051"/>
              <a:gd name="T10" fmla="*/ 875 w 1051"/>
              <a:gd name="T11" fmla="*/ 1050 h 1051"/>
              <a:gd name="T12" fmla="*/ 1050 w 1051"/>
              <a:gd name="T13" fmla="*/ 875 h 1051"/>
              <a:gd name="T14" fmla="*/ 1050 w 1051"/>
              <a:gd name="T15" fmla="*/ 1050 h 1051"/>
              <a:gd name="T16" fmla="*/ 875 w 1051"/>
              <a:gd name="T17" fmla="*/ 1050 h 1051"/>
              <a:gd name="T18" fmla="*/ 407 w 1051"/>
              <a:gd name="T19" fmla="*/ 1050 h 1051"/>
              <a:gd name="T20" fmla="*/ 1050 w 1051"/>
              <a:gd name="T21" fmla="*/ 407 h 1051"/>
              <a:gd name="T22" fmla="*/ 1050 w 1051"/>
              <a:gd name="T23" fmla="*/ 525 h 1051"/>
              <a:gd name="T24" fmla="*/ 525 w 1051"/>
              <a:gd name="T25" fmla="*/ 1050 h 1051"/>
              <a:gd name="T26" fmla="*/ 407 w 1051"/>
              <a:gd name="T27" fmla="*/ 1050 h 1051"/>
              <a:gd name="T28" fmla="*/ 0 w 1051"/>
              <a:gd name="T29" fmla="*/ 407 h 1051"/>
              <a:gd name="T30" fmla="*/ 0 w 1051"/>
              <a:gd name="T31" fmla="*/ 292 h 1051"/>
              <a:gd name="T32" fmla="*/ 292 w 1051"/>
              <a:gd name="T33" fmla="*/ 0 h 1051"/>
              <a:gd name="T34" fmla="*/ 407 w 1051"/>
              <a:gd name="T35" fmla="*/ 0 h 1051"/>
              <a:gd name="T36" fmla="*/ 0 w 1051"/>
              <a:gd name="T37" fmla="*/ 407 h 1051"/>
              <a:gd name="T38" fmla="*/ 642 w 1051"/>
              <a:gd name="T39" fmla="*/ 0 h 1051"/>
              <a:gd name="T40" fmla="*/ 0 w 1051"/>
              <a:gd name="T41" fmla="*/ 642 h 1051"/>
              <a:gd name="T42" fmla="*/ 0 w 1051"/>
              <a:gd name="T43" fmla="*/ 525 h 1051"/>
              <a:gd name="T44" fmla="*/ 525 w 1051"/>
              <a:gd name="T45" fmla="*/ 0 h 1051"/>
              <a:gd name="T46" fmla="*/ 642 w 1051"/>
              <a:gd name="T47" fmla="*/ 0 h 1051"/>
              <a:gd name="T48" fmla="*/ 175 w 1051"/>
              <a:gd name="T49" fmla="*/ 0 h 1051"/>
              <a:gd name="T50" fmla="*/ 0 w 1051"/>
              <a:gd name="T51" fmla="*/ 175 h 1051"/>
              <a:gd name="T52" fmla="*/ 0 w 1051"/>
              <a:gd name="T53" fmla="*/ 0 h 1051"/>
              <a:gd name="T54" fmla="*/ 175 w 1051"/>
              <a:gd name="T55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51" h="1051">
                <a:moveTo>
                  <a:pt x="1050" y="642"/>
                </a:moveTo>
                <a:lnTo>
                  <a:pt x="1050" y="757"/>
                </a:lnTo>
                <a:cubicBezTo>
                  <a:pt x="888" y="757"/>
                  <a:pt x="757" y="888"/>
                  <a:pt x="757" y="1050"/>
                </a:cubicBezTo>
                <a:lnTo>
                  <a:pt x="642" y="1050"/>
                </a:lnTo>
                <a:cubicBezTo>
                  <a:pt x="642" y="823"/>
                  <a:pt x="823" y="642"/>
                  <a:pt x="1050" y="642"/>
                </a:cubicBezTo>
                <a:close/>
                <a:moveTo>
                  <a:pt x="875" y="1050"/>
                </a:moveTo>
                <a:cubicBezTo>
                  <a:pt x="875" y="954"/>
                  <a:pt x="954" y="875"/>
                  <a:pt x="1050" y="875"/>
                </a:cubicBezTo>
                <a:lnTo>
                  <a:pt x="1050" y="1050"/>
                </a:lnTo>
                <a:lnTo>
                  <a:pt x="875" y="1050"/>
                </a:lnTo>
                <a:close/>
                <a:moveTo>
                  <a:pt x="407" y="1050"/>
                </a:moveTo>
                <a:cubicBezTo>
                  <a:pt x="407" y="697"/>
                  <a:pt x="697" y="407"/>
                  <a:pt x="1050" y="407"/>
                </a:cubicBezTo>
                <a:lnTo>
                  <a:pt x="1050" y="525"/>
                </a:lnTo>
                <a:cubicBezTo>
                  <a:pt x="760" y="525"/>
                  <a:pt x="525" y="760"/>
                  <a:pt x="525" y="1050"/>
                </a:cubicBezTo>
                <a:lnTo>
                  <a:pt x="407" y="1050"/>
                </a:lnTo>
                <a:close/>
                <a:moveTo>
                  <a:pt x="0" y="407"/>
                </a:moveTo>
                <a:lnTo>
                  <a:pt x="0" y="292"/>
                </a:lnTo>
                <a:cubicBezTo>
                  <a:pt x="161" y="292"/>
                  <a:pt x="292" y="161"/>
                  <a:pt x="292" y="0"/>
                </a:cubicBezTo>
                <a:lnTo>
                  <a:pt x="407" y="0"/>
                </a:lnTo>
                <a:cubicBezTo>
                  <a:pt x="407" y="227"/>
                  <a:pt x="227" y="407"/>
                  <a:pt x="0" y="407"/>
                </a:cubicBezTo>
                <a:close/>
                <a:moveTo>
                  <a:pt x="642" y="0"/>
                </a:moveTo>
                <a:cubicBezTo>
                  <a:pt x="642" y="353"/>
                  <a:pt x="355" y="642"/>
                  <a:pt x="0" y="642"/>
                </a:cubicBezTo>
                <a:lnTo>
                  <a:pt x="0" y="525"/>
                </a:lnTo>
                <a:cubicBezTo>
                  <a:pt x="290" y="525"/>
                  <a:pt x="525" y="290"/>
                  <a:pt x="525" y="0"/>
                </a:cubicBezTo>
                <a:lnTo>
                  <a:pt x="642" y="0"/>
                </a:lnTo>
                <a:close/>
                <a:moveTo>
                  <a:pt x="175" y="0"/>
                </a:moveTo>
                <a:cubicBezTo>
                  <a:pt x="175" y="96"/>
                  <a:pt x="95" y="175"/>
                  <a:pt x="0" y="175"/>
                </a:cubicBezTo>
                <a:lnTo>
                  <a:pt x="0" y="0"/>
                </a:lnTo>
                <a:lnTo>
                  <a:pt x="17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8" name="Freeform 47"/>
          <p:cNvSpPr>
            <a:spLocks noChangeArrowheads="1"/>
          </p:cNvSpPr>
          <p:nvPr/>
        </p:nvSpPr>
        <p:spPr bwMode="auto">
          <a:xfrm>
            <a:off x="6438901" y="4088606"/>
            <a:ext cx="377825" cy="400050"/>
          </a:xfrm>
          <a:custGeom>
            <a:avLst/>
            <a:gdLst>
              <a:gd name="T0" fmla="*/ 525 w 1051"/>
              <a:gd name="T1" fmla="*/ 815 h 1111"/>
              <a:gd name="T2" fmla="*/ 0 w 1051"/>
              <a:gd name="T3" fmla="*/ 407 h 1111"/>
              <a:gd name="T4" fmla="*/ 525 w 1051"/>
              <a:gd name="T5" fmla="*/ 0 h 1111"/>
              <a:gd name="T6" fmla="*/ 1050 w 1051"/>
              <a:gd name="T7" fmla="*/ 407 h 1111"/>
              <a:gd name="T8" fmla="*/ 525 w 1051"/>
              <a:gd name="T9" fmla="*/ 815 h 1111"/>
              <a:gd name="T10" fmla="*/ 525 w 1051"/>
              <a:gd name="T11" fmla="*/ 965 h 1111"/>
              <a:gd name="T12" fmla="*/ 955 w 1051"/>
              <a:gd name="T13" fmla="*/ 629 h 1111"/>
              <a:gd name="T14" fmla="*/ 1050 w 1051"/>
              <a:gd name="T15" fmla="*/ 702 h 1111"/>
              <a:gd name="T16" fmla="*/ 525 w 1051"/>
              <a:gd name="T17" fmla="*/ 1110 h 1111"/>
              <a:gd name="T18" fmla="*/ 0 w 1051"/>
              <a:gd name="T19" fmla="*/ 702 h 1111"/>
              <a:gd name="T20" fmla="*/ 96 w 1051"/>
              <a:gd name="T21" fmla="*/ 629 h 1111"/>
              <a:gd name="T22" fmla="*/ 525 w 1051"/>
              <a:gd name="T23" fmla="*/ 965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51" h="1111">
                <a:moveTo>
                  <a:pt x="525" y="815"/>
                </a:moveTo>
                <a:cubicBezTo>
                  <a:pt x="350" y="679"/>
                  <a:pt x="176" y="542"/>
                  <a:pt x="0" y="407"/>
                </a:cubicBezTo>
                <a:lnTo>
                  <a:pt x="525" y="0"/>
                </a:lnTo>
                <a:lnTo>
                  <a:pt x="1050" y="407"/>
                </a:lnTo>
                <a:cubicBezTo>
                  <a:pt x="875" y="542"/>
                  <a:pt x="700" y="679"/>
                  <a:pt x="525" y="815"/>
                </a:cubicBezTo>
                <a:close/>
                <a:moveTo>
                  <a:pt x="525" y="965"/>
                </a:moveTo>
                <a:lnTo>
                  <a:pt x="955" y="629"/>
                </a:lnTo>
                <a:lnTo>
                  <a:pt x="1050" y="702"/>
                </a:lnTo>
                <a:lnTo>
                  <a:pt x="525" y="1110"/>
                </a:lnTo>
                <a:lnTo>
                  <a:pt x="0" y="702"/>
                </a:lnTo>
                <a:lnTo>
                  <a:pt x="96" y="629"/>
                </a:lnTo>
                <a:lnTo>
                  <a:pt x="525" y="9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9" name="Freeform 48"/>
          <p:cNvSpPr>
            <a:spLocks noChangeArrowheads="1"/>
          </p:cNvSpPr>
          <p:nvPr/>
        </p:nvSpPr>
        <p:spPr bwMode="auto">
          <a:xfrm>
            <a:off x="7481887" y="4077494"/>
            <a:ext cx="419100" cy="422275"/>
          </a:xfrm>
          <a:custGeom>
            <a:avLst/>
            <a:gdLst>
              <a:gd name="T0" fmla="*/ 74 w 1166"/>
              <a:gd name="T1" fmla="*/ 0 h 1171"/>
              <a:gd name="T2" fmla="*/ 1165 w 1166"/>
              <a:gd name="T3" fmla="*/ 1093 h 1171"/>
              <a:gd name="T4" fmla="*/ 1091 w 1166"/>
              <a:gd name="T5" fmla="*/ 1167 h 1171"/>
              <a:gd name="T6" fmla="*/ 872 w 1166"/>
              <a:gd name="T7" fmla="*/ 946 h 1171"/>
              <a:gd name="T8" fmla="*/ 583 w 1166"/>
              <a:gd name="T9" fmla="*/ 1170 h 1171"/>
              <a:gd name="T10" fmla="*/ 58 w 1166"/>
              <a:gd name="T11" fmla="*/ 763 h 1171"/>
              <a:gd name="T12" fmla="*/ 153 w 1166"/>
              <a:gd name="T13" fmla="*/ 689 h 1171"/>
              <a:gd name="T14" fmla="*/ 583 w 1166"/>
              <a:gd name="T15" fmla="*/ 1025 h 1171"/>
              <a:gd name="T16" fmla="*/ 788 w 1166"/>
              <a:gd name="T17" fmla="*/ 864 h 1171"/>
              <a:gd name="T18" fmla="*/ 706 w 1166"/>
              <a:gd name="T19" fmla="*/ 782 h 1171"/>
              <a:gd name="T20" fmla="*/ 583 w 1166"/>
              <a:gd name="T21" fmla="*/ 875 h 1171"/>
              <a:gd name="T22" fmla="*/ 58 w 1166"/>
              <a:gd name="T23" fmla="*/ 467 h 1171"/>
              <a:gd name="T24" fmla="*/ 246 w 1166"/>
              <a:gd name="T25" fmla="*/ 320 h 1171"/>
              <a:gd name="T26" fmla="*/ 0 w 1166"/>
              <a:gd name="T27" fmla="*/ 74 h 1171"/>
              <a:gd name="T28" fmla="*/ 74 w 1166"/>
              <a:gd name="T29" fmla="*/ 0 h 1171"/>
              <a:gd name="T30" fmla="*/ 1108 w 1166"/>
              <a:gd name="T31" fmla="*/ 467 h 1171"/>
              <a:gd name="T32" fmla="*/ 872 w 1166"/>
              <a:gd name="T33" fmla="*/ 650 h 1171"/>
              <a:gd name="T34" fmla="*/ 413 w 1166"/>
              <a:gd name="T35" fmla="*/ 191 h 1171"/>
              <a:gd name="T36" fmla="*/ 583 w 1166"/>
              <a:gd name="T37" fmla="*/ 60 h 1171"/>
              <a:gd name="T38" fmla="*/ 1108 w 1166"/>
              <a:gd name="T39" fmla="*/ 467 h 1171"/>
              <a:gd name="T40" fmla="*/ 1039 w 1166"/>
              <a:gd name="T41" fmla="*/ 817 h 1171"/>
              <a:gd name="T42" fmla="*/ 955 w 1166"/>
              <a:gd name="T43" fmla="*/ 732 h 1171"/>
              <a:gd name="T44" fmla="*/ 1023 w 1166"/>
              <a:gd name="T45" fmla="*/ 680 h 1171"/>
              <a:gd name="T46" fmla="*/ 1108 w 1166"/>
              <a:gd name="T47" fmla="*/ 763 h 1171"/>
              <a:gd name="T48" fmla="*/ 1039 w 1166"/>
              <a:gd name="T49" fmla="*/ 817 h 1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66" h="1171">
                <a:moveTo>
                  <a:pt x="74" y="0"/>
                </a:moveTo>
                <a:lnTo>
                  <a:pt x="1165" y="1093"/>
                </a:lnTo>
                <a:lnTo>
                  <a:pt x="1091" y="1167"/>
                </a:lnTo>
                <a:lnTo>
                  <a:pt x="872" y="946"/>
                </a:lnTo>
                <a:lnTo>
                  <a:pt x="583" y="1170"/>
                </a:lnTo>
                <a:lnTo>
                  <a:pt x="58" y="763"/>
                </a:lnTo>
                <a:lnTo>
                  <a:pt x="153" y="689"/>
                </a:lnTo>
                <a:lnTo>
                  <a:pt x="583" y="1025"/>
                </a:lnTo>
                <a:lnTo>
                  <a:pt x="788" y="864"/>
                </a:lnTo>
                <a:lnTo>
                  <a:pt x="706" y="782"/>
                </a:lnTo>
                <a:lnTo>
                  <a:pt x="583" y="875"/>
                </a:lnTo>
                <a:cubicBezTo>
                  <a:pt x="408" y="739"/>
                  <a:pt x="233" y="603"/>
                  <a:pt x="58" y="467"/>
                </a:cubicBezTo>
                <a:lnTo>
                  <a:pt x="246" y="320"/>
                </a:lnTo>
                <a:lnTo>
                  <a:pt x="0" y="74"/>
                </a:lnTo>
                <a:lnTo>
                  <a:pt x="74" y="0"/>
                </a:lnTo>
                <a:close/>
                <a:moveTo>
                  <a:pt x="1108" y="467"/>
                </a:moveTo>
                <a:cubicBezTo>
                  <a:pt x="1029" y="528"/>
                  <a:pt x="951" y="589"/>
                  <a:pt x="872" y="650"/>
                </a:cubicBezTo>
                <a:lnTo>
                  <a:pt x="413" y="191"/>
                </a:lnTo>
                <a:lnTo>
                  <a:pt x="583" y="60"/>
                </a:lnTo>
                <a:lnTo>
                  <a:pt x="1108" y="467"/>
                </a:lnTo>
                <a:close/>
                <a:moveTo>
                  <a:pt x="1039" y="817"/>
                </a:moveTo>
                <a:lnTo>
                  <a:pt x="955" y="732"/>
                </a:lnTo>
                <a:lnTo>
                  <a:pt x="1023" y="680"/>
                </a:lnTo>
                <a:lnTo>
                  <a:pt x="1108" y="763"/>
                </a:lnTo>
                <a:lnTo>
                  <a:pt x="1039" y="8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0" name="Freeform 49"/>
          <p:cNvSpPr>
            <a:spLocks noChangeArrowheads="1"/>
          </p:cNvSpPr>
          <p:nvPr/>
        </p:nvSpPr>
        <p:spPr bwMode="auto">
          <a:xfrm>
            <a:off x="8624887" y="4163219"/>
            <a:ext cx="260350" cy="252412"/>
          </a:xfrm>
          <a:custGeom>
            <a:avLst/>
            <a:gdLst>
              <a:gd name="T0" fmla="*/ 607 w 725"/>
              <a:gd name="T1" fmla="*/ 0 h 701"/>
              <a:gd name="T2" fmla="*/ 724 w 725"/>
              <a:gd name="T3" fmla="*/ 0 h 701"/>
              <a:gd name="T4" fmla="*/ 724 w 725"/>
              <a:gd name="T5" fmla="*/ 700 h 701"/>
              <a:gd name="T6" fmla="*/ 607 w 725"/>
              <a:gd name="T7" fmla="*/ 700 h 701"/>
              <a:gd name="T8" fmla="*/ 607 w 725"/>
              <a:gd name="T9" fmla="*/ 0 h 701"/>
              <a:gd name="T10" fmla="*/ 0 w 725"/>
              <a:gd name="T11" fmla="*/ 82 h 701"/>
              <a:gd name="T12" fmla="*/ 82 w 725"/>
              <a:gd name="T13" fmla="*/ 0 h 701"/>
              <a:gd name="T14" fmla="*/ 432 w 725"/>
              <a:gd name="T15" fmla="*/ 350 h 701"/>
              <a:gd name="T16" fmla="*/ 82 w 725"/>
              <a:gd name="T17" fmla="*/ 700 h 701"/>
              <a:gd name="T18" fmla="*/ 0 w 725"/>
              <a:gd name="T19" fmla="*/ 618 h 701"/>
              <a:gd name="T20" fmla="*/ 268 w 725"/>
              <a:gd name="T21" fmla="*/ 350 h 701"/>
              <a:gd name="T22" fmla="*/ 0 w 725"/>
              <a:gd name="T23" fmla="*/ 82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25" h="701">
                <a:moveTo>
                  <a:pt x="607" y="0"/>
                </a:moveTo>
                <a:lnTo>
                  <a:pt x="724" y="0"/>
                </a:lnTo>
                <a:lnTo>
                  <a:pt x="724" y="700"/>
                </a:lnTo>
                <a:lnTo>
                  <a:pt x="607" y="700"/>
                </a:lnTo>
                <a:lnTo>
                  <a:pt x="607" y="0"/>
                </a:lnTo>
                <a:close/>
                <a:moveTo>
                  <a:pt x="0" y="82"/>
                </a:moveTo>
                <a:lnTo>
                  <a:pt x="82" y="0"/>
                </a:lnTo>
                <a:lnTo>
                  <a:pt x="432" y="350"/>
                </a:lnTo>
                <a:lnTo>
                  <a:pt x="82" y="700"/>
                </a:lnTo>
                <a:lnTo>
                  <a:pt x="0" y="618"/>
                </a:lnTo>
                <a:lnTo>
                  <a:pt x="268" y="350"/>
                </a:lnTo>
                <a:lnTo>
                  <a:pt x="0" y="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1" name="Freeform 50"/>
          <p:cNvSpPr>
            <a:spLocks noChangeArrowheads="1"/>
          </p:cNvSpPr>
          <p:nvPr/>
        </p:nvSpPr>
        <p:spPr bwMode="auto">
          <a:xfrm>
            <a:off x="9567864" y="4120356"/>
            <a:ext cx="504825" cy="336550"/>
          </a:xfrm>
          <a:custGeom>
            <a:avLst/>
            <a:gdLst>
              <a:gd name="T0" fmla="*/ 232 w 1401"/>
              <a:gd name="T1" fmla="*/ 118 h 936"/>
              <a:gd name="T2" fmla="*/ 232 w 1401"/>
              <a:gd name="T3" fmla="*/ 700 h 936"/>
              <a:gd name="T4" fmla="*/ 1167 w 1401"/>
              <a:gd name="T5" fmla="*/ 700 h 936"/>
              <a:gd name="T6" fmla="*/ 1167 w 1401"/>
              <a:gd name="T7" fmla="*/ 118 h 936"/>
              <a:gd name="T8" fmla="*/ 232 w 1401"/>
              <a:gd name="T9" fmla="*/ 118 h 936"/>
              <a:gd name="T10" fmla="*/ 1400 w 1401"/>
              <a:gd name="T11" fmla="*/ 818 h 936"/>
              <a:gd name="T12" fmla="*/ 1400 w 1401"/>
              <a:gd name="T13" fmla="*/ 935 h 936"/>
              <a:gd name="T14" fmla="*/ 0 w 1401"/>
              <a:gd name="T15" fmla="*/ 935 h 936"/>
              <a:gd name="T16" fmla="*/ 0 w 1401"/>
              <a:gd name="T17" fmla="*/ 818 h 936"/>
              <a:gd name="T18" fmla="*/ 232 w 1401"/>
              <a:gd name="T19" fmla="*/ 818 h 936"/>
              <a:gd name="T20" fmla="*/ 117 w 1401"/>
              <a:gd name="T21" fmla="*/ 700 h 936"/>
              <a:gd name="T22" fmla="*/ 117 w 1401"/>
              <a:gd name="T23" fmla="*/ 118 h 936"/>
              <a:gd name="T24" fmla="*/ 232 w 1401"/>
              <a:gd name="T25" fmla="*/ 0 h 936"/>
              <a:gd name="T26" fmla="*/ 1167 w 1401"/>
              <a:gd name="T27" fmla="*/ 0 h 936"/>
              <a:gd name="T28" fmla="*/ 1282 w 1401"/>
              <a:gd name="T29" fmla="*/ 118 h 936"/>
              <a:gd name="T30" fmla="*/ 1282 w 1401"/>
              <a:gd name="T31" fmla="*/ 700 h 936"/>
              <a:gd name="T32" fmla="*/ 1167 w 1401"/>
              <a:gd name="T33" fmla="*/ 818 h 936"/>
              <a:gd name="T34" fmla="*/ 1400 w 1401"/>
              <a:gd name="T35" fmla="*/ 818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01" h="936">
                <a:moveTo>
                  <a:pt x="232" y="118"/>
                </a:moveTo>
                <a:lnTo>
                  <a:pt x="232" y="700"/>
                </a:lnTo>
                <a:lnTo>
                  <a:pt x="1167" y="700"/>
                </a:lnTo>
                <a:lnTo>
                  <a:pt x="1167" y="118"/>
                </a:lnTo>
                <a:lnTo>
                  <a:pt x="232" y="118"/>
                </a:lnTo>
                <a:close/>
                <a:moveTo>
                  <a:pt x="1400" y="818"/>
                </a:moveTo>
                <a:lnTo>
                  <a:pt x="1400" y="935"/>
                </a:lnTo>
                <a:lnTo>
                  <a:pt x="0" y="935"/>
                </a:lnTo>
                <a:lnTo>
                  <a:pt x="0" y="818"/>
                </a:lnTo>
                <a:lnTo>
                  <a:pt x="232" y="818"/>
                </a:lnTo>
                <a:cubicBezTo>
                  <a:pt x="169" y="818"/>
                  <a:pt x="117" y="763"/>
                  <a:pt x="117" y="700"/>
                </a:cubicBezTo>
                <a:lnTo>
                  <a:pt x="117" y="118"/>
                </a:lnTo>
                <a:cubicBezTo>
                  <a:pt x="117" y="55"/>
                  <a:pt x="169" y="0"/>
                  <a:pt x="232" y="0"/>
                </a:cubicBezTo>
                <a:lnTo>
                  <a:pt x="1167" y="0"/>
                </a:lnTo>
                <a:cubicBezTo>
                  <a:pt x="1230" y="0"/>
                  <a:pt x="1282" y="55"/>
                  <a:pt x="1282" y="118"/>
                </a:cubicBezTo>
                <a:lnTo>
                  <a:pt x="1282" y="700"/>
                </a:lnTo>
                <a:cubicBezTo>
                  <a:pt x="1282" y="763"/>
                  <a:pt x="1230" y="818"/>
                  <a:pt x="1167" y="818"/>
                </a:cubicBezTo>
                <a:lnTo>
                  <a:pt x="1400" y="8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2" name="Freeform 51"/>
          <p:cNvSpPr>
            <a:spLocks noChangeArrowheads="1"/>
          </p:cNvSpPr>
          <p:nvPr/>
        </p:nvSpPr>
        <p:spPr bwMode="auto">
          <a:xfrm>
            <a:off x="10631489" y="4110833"/>
            <a:ext cx="504825" cy="357187"/>
          </a:xfrm>
          <a:custGeom>
            <a:avLst/>
            <a:gdLst>
              <a:gd name="T0" fmla="*/ 232 w 1401"/>
              <a:gd name="T1" fmla="*/ 117 h 993"/>
              <a:gd name="T2" fmla="*/ 232 w 1401"/>
              <a:gd name="T3" fmla="*/ 700 h 993"/>
              <a:gd name="T4" fmla="*/ 1168 w 1401"/>
              <a:gd name="T5" fmla="*/ 700 h 993"/>
              <a:gd name="T6" fmla="*/ 1168 w 1401"/>
              <a:gd name="T7" fmla="*/ 117 h 993"/>
              <a:gd name="T8" fmla="*/ 232 w 1401"/>
              <a:gd name="T9" fmla="*/ 117 h 993"/>
              <a:gd name="T10" fmla="*/ 1400 w 1401"/>
              <a:gd name="T11" fmla="*/ 874 h 993"/>
              <a:gd name="T12" fmla="*/ 1400 w 1401"/>
              <a:gd name="T13" fmla="*/ 992 h 993"/>
              <a:gd name="T14" fmla="*/ 0 w 1401"/>
              <a:gd name="T15" fmla="*/ 992 h 993"/>
              <a:gd name="T16" fmla="*/ 0 w 1401"/>
              <a:gd name="T17" fmla="*/ 874 h 993"/>
              <a:gd name="T18" fmla="*/ 232 w 1401"/>
              <a:gd name="T19" fmla="*/ 874 h 993"/>
              <a:gd name="T20" fmla="*/ 232 w 1401"/>
              <a:gd name="T21" fmla="*/ 817 h 993"/>
              <a:gd name="T22" fmla="*/ 118 w 1401"/>
              <a:gd name="T23" fmla="*/ 699 h 993"/>
              <a:gd name="T24" fmla="*/ 118 w 1401"/>
              <a:gd name="T25" fmla="*/ 117 h 993"/>
              <a:gd name="T26" fmla="*/ 232 w 1401"/>
              <a:gd name="T27" fmla="*/ 0 h 993"/>
              <a:gd name="T28" fmla="*/ 1168 w 1401"/>
              <a:gd name="T29" fmla="*/ 0 h 993"/>
              <a:gd name="T30" fmla="*/ 1282 w 1401"/>
              <a:gd name="T31" fmla="*/ 117 h 993"/>
              <a:gd name="T32" fmla="*/ 1282 w 1401"/>
              <a:gd name="T33" fmla="*/ 699 h 993"/>
              <a:gd name="T34" fmla="*/ 1168 w 1401"/>
              <a:gd name="T35" fmla="*/ 817 h 993"/>
              <a:gd name="T36" fmla="*/ 1168 w 1401"/>
              <a:gd name="T37" fmla="*/ 874 h 993"/>
              <a:gd name="T38" fmla="*/ 1400 w 1401"/>
              <a:gd name="T39" fmla="*/ 874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401" h="993">
                <a:moveTo>
                  <a:pt x="232" y="117"/>
                </a:moveTo>
                <a:lnTo>
                  <a:pt x="232" y="700"/>
                </a:lnTo>
                <a:lnTo>
                  <a:pt x="1168" y="700"/>
                </a:lnTo>
                <a:lnTo>
                  <a:pt x="1168" y="117"/>
                </a:lnTo>
                <a:lnTo>
                  <a:pt x="232" y="117"/>
                </a:lnTo>
                <a:close/>
                <a:moveTo>
                  <a:pt x="1400" y="874"/>
                </a:moveTo>
                <a:lnTo>
                  <a:pt x="1400" y="992"/>
                </a:lnTo>
                <a:lnTo>
                  <a:pt x="0" y="992"/>
                </a:lnTo>
                <a:lnTo>
                  <a:pt x="0" y="874"/>
                </a:lnTo>
                <a:lnTo>
                  <a:pt x="232" y="874"/>
                </a:lnTo>
                <a:lnTo>
                  <a:pt x="232" y="817"/>
                </a:lnTo>
                <a:cubicBezTo>
                  <a:pt x="170" y="817"/>
                  <a:pt x="118" y="762"/>
                  <a:pt x="118" y="699"/>
                </a:cubicBezTo>
                <a:lnTo>
                  <a:pt x="118" y="117"/>
                </a:lnTo>
                <a:cubicBezTo>
                  <a:pt x="118" y="54"/>
                  <a:pt x="170" y="0"/>
                  <a:pt x="232" y="0"/>
                </a:cubicBezTo>
                <a:lnTo>
                  <a:pt x="1168" y="0"/>
                </a:lnTo>
                <a:cubicBezTo>
                  <a:pt x="1230" y="0"/>
                  <a:pt x="1282" y="54"/>
                  <a:pt x="1282" y="117"/>
                </a:cubicBezTo>
                <a:lnTo>
                  <a:pt x="1282" y="699"/>
                </a:lnTo>
                <a:cubicBezTo>
                  <a:pt x="1282" y="762"/>
                  <a:pt x="1230" y="817"/>
                  <a:pt x="1168" y="817"/>
                </a:cubicBezTo>
                <a:lnTo>
                  <a:pt x="1168" y="874"/>
                </a:lnTo>
                <a:lnTo>
                  <a:pt x="1400" y="8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3" name="Freeform 52"/>
          <p:cNvSpPr>
            <a:spLocks noChangeArrowheads="1"/>
          </p:cNvSpPr>
          <p:nvPr/>
        </p:nvSpPr>
        <p:spPr bwMode="auto">
          <a:xfrm>
            <a:off x="1055687" y="4950618"/>
            <a:ext cx="419100" cy="419100"/>
          </a:xfrm>
          <a:custGeom>
            <a:avLst/>
            <a:gdLst>
              <a:gd name="T0" fmla="*/ 115 w 1166"/>
              <a:gd name="T1" fmla="*/ 1050 h 1166"/>
              <a:gd name="T2" fmla="*/ 932 w 1166"/>
              <a:gd name="T3" fmla="*/ 1050 h 1166"/>
              <a:gd name="T4" fmla="*/ 932 w 1166"/>
              <a:gd name="T5" fmla="*/ 1165 h 1166"/>
              <a:gd name="T6" fmla="*/ 115 w 1166"/>
              <a:gd name="T7" fmla="*/ 1165 h 1166"/>
              <a:gd name="T8" fmla="*/ 0 w 1166"/>
              <a:gd name="T9" fmla="*/ 1050 h 1166"/>
              <a:gd name="T10" fmla="*/ 0 w 1166"/>
              <a:gd name="T11" fmla="*/ 232 h 1166"/>
              <a:gd name="T12" fmla="*/ 115 w 1166"/>
              <a:gd name="T13" fmla="*/ 232 h 1166"/>
              <a:gd name="T14" fmla="*/ 115 w 1166"/>
              <a:gd name="T15" fmla="*/ 1050 h 1166"/>
              <a:gd name="T16" fmla="*/ 932 w 1166"/>
              <a:gd name="T17" fmla="*/ 290 h 1166"/>
              <a:gd name="T18" fmla="*/ 932 w 1166"/>
              <a:gd name="T19" fmla="*/ 175 h 1166"/>
              <a:gd name="T20" fmla="*/ 700 w 1166"/>
              <a:gd name="T21" fmla="*/ 175 h 1166"/>
              <a:gd name="T22" fmla="*/ 700 w 1166"/>
              <a:gd name="T23" fmla="*/ 495 h 1166"/>
              <a:gd name="T24" fmla="*/ 612 w 1166"/>
              <a:gd name="T25" fmla="*/ 465 h 1166"/>
              <a:gd name="T26" fmla="*/ 465 w 1166"/>
              <a:gd name="T27" fmla="*/ 612 h 1166"/>
              <a:gd name="T28" fmla="*/ 612 w 1166"/>
              <a:gd name="T29" fmla="*/ 757 h 1166"/>
              <a:gd name="T30" fmla="*/ 757 w 1166"/>
              <a:gd name="T31" fmla="*/ 612 h 1166"/>
              <a:gd name="T32" fmla="*/ 757 w 1166"/>
              <a:gd name="T33" fmla="*/ 290 h 1166"/>
              <a:gd name="T34" fmla="*/ 932 w 1166"/>
              <a:gd name="T35" fmla="*/ 290 h 1166"/>
              <a:gd name="T36" fmla="*/ 1050 w 1166"/>
              <a:gd name="T37" fmla="*/ 0 h 1166"/>
              <a:gd name="T38" fmla="*/ 1165 w 1166"/>
              <a:gd name="T39" fmla="*/ 115 h 1166"/>
              <a:gd name="T40" fmla="*/ 1165 w 1166"/>
              <a:gd name="T41" fmla="*/ 815 h 1166"/>
              <a:gd name="T42" fmla="*/ 1050 w 1166"/>
              <a:gd name="T43" fmla="*/ 932 h 1166"/>
              <a:gd name="T44" fmla="*/ 350 w 1166"/>
              <a:gd name="T45" fmla="*/ 932 h 1166"/>
              <a:gd name="T46" fmla="*/ 232 w 1166"/>
              <a:gd name="T47" fmla="*/ 815 h 1166"/>
              <a:gd name="T48" fmla="*/ 232 w 1166"/>
              <a:gd name="T49" fmla="*/ 115 h 1166"/>
              <a:gd name="T50" fmla="*/ 350 w 1166"/>
              <a:gd name="T51" fmla="*/ 0 h 1166"/>
              <a:gd name="T52" fmla="*/ 1050 w 1166"/>
              <a:gd name="T53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6" h="1166">
                <a:moveTo>
                  <a:pt x="115" y="1050"/>
                </a:moveTo>
                <a:lnTo>
                  <a:pt x="932" y="1050"/>
                </a:lnTo>
                <a:lnTo>
                  <a:pt x="932" y="1165"/>
                </a:lnTo>
                <a:lnTo>
                  <a:pt x="115" y="1165"/>
                </a:lnTo>
                <a:cubicBezTo>
                  <a:pt x="52" y="1165"/>
                  <a:pt x="0" y="1113"/>
                  <a:pt x="0" y="1050"/>
                </a:cubicBezTo>
                <a:lnTo>
                  <a:pt x="0" y="232"/>
                </a:lnTo>
                <a:lnTo>
                  <a:pt x="115" y="232"/>
                </a:lnTo>
                <a:lnTo>
                  <a:pt x="115" y="1050"/>
                </a:lnTo>
                <a:close/>
                <a:moveTo>
                  <a:pt x="932" y="290"/>
                </a:moveTo>
                <a:lnTo>
                  <a:pt x="932" y="175"/>
                </a:lnTo>
                <a:lnTo>
                  <a:pt x="700" y="175"/>
                </a:lnTo>
                <a:lnTo>
                  <a:pt x="700" y="495"/>
                </a:lnTo>
                <a:cubicBezTo>
                  <a:pt x="675" y="476"/>
                  <a:pt x="645" y="465"/>
                  <a:pt x="612" y="465"/>
                </a:cubicBezTo>
                <a:cubicBezTo>
                  <a:pt x="533" y="465"/>
                  <a:pt x="465" y="533"/>
                  <a:pt x="465" y="612"/>
                </a:cubicBezTo>
                <a:cubicBezTo>
                  <a:pt x="465" y="692"/>
                  <a:pt x="532" y="757"/>
                  <a:pt x="612" y="757"/>
                </a:cubicBezTo>
                <a:cubicBezTo>
                  <a:pt x="691" y="757"/>
                  <a:pt x="757" y="692"/>
                  <a:pt x="757" y="612"/>
                </a:cubicBezTo>
                <a:lnTo>
                  <a:pt x="757" y="290"/>
                </a:lnTo>
                <a:lnTo>
                  <a:pt x="932" y="290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5"/>
                </a:cubicBezTo>
                <a:lnTo>
                  <a:pt x="1165" y="815"/>
                </a:lnTo>
                <a:cubicBezTo>
                  <a:pt x="1165" y="878"/>
                  <a:pt x="1113" y="932"/>
                  <a:pt x="1050" y="932"/>
                </a:cubicBezTo>
                <a:lnTo>
                  <a:pt x="350" y="932"/>
                </a:lnTo>
                <a:cubicBezTo>
                  <a:pt x="287" y="932"/>
                  <a:pt x="232" y="878"/>
                  <a:pt x="232" y="815"/>
                </a:cubicBezTo>
                <a:lnTo>
                  <a:pt x="232" y="115"/>
                </a:lnTo>
                <a:cubicBezTo>
                  <a:pt x="232" y="52"/>
                  <a:pt x="287" y="0"/>
                  <a:pt x="350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4" name="Freeform 53"/>
          <p:cNvSpPr>
            <a:spLocks noChangeArrowheads="1"/>
          </p:cNvSpPr>
          <p:nvPr/>
        </p:nvSpPr>
        <p:spPr bwMode="auto">
          <a:xfrm>
            <a:off x="2114549" y="4950618"/>
            <a:ext cx="463550" cy="419100"/>
          </a:xfrm>
          <a:custGeom>
            <a:avLst/>
            <a:gdLst>
              <a:gd name="T0" fmla="*/ 875 w 1286"/>
              <a:gd name="T1" fmla="*/ 700 h 1166"/>
              <a:gd name="T2" fmla="*/ 467 w 1286"/>
              <a:gd name="T3" fmla="*/ 932 h 1166"/>
              <a:gd name="T4" fmla="*/ 467 w 1286"/>
              <a:gd name="T5" fmla="*/ 465 h 1166"/>
              <a:gd name="T6" fmla="*/ 875 w 1286"/>
              <a:gd name="T7" fmla="*/ 700 h 1166"/>
              <a:gd name="T8" fmla="*/ 1167 w 1286"/>
              <a:gd name="T9" fmla="*/ 1050 h 1166"/>
              <a:gd name="T10" fmla="*/ 1167 w 1286"/>
              <a:gd name="T11" fmla="*/ 350 h 1166"/>
              <a:gd name="T12" fmla="*/ 117 w 1286"/>
              <a:gd name="T13" fmla="*/ 350 h 1166"/>
              <a:gd name="T14" fmla="*/ 117 w 1286"/>
              <a:gd name="T15" fmla="*/ 1050 h 1166"/>
              <a:gd name="T16" fmla="*/ 1167 w 1286"/>
              <a:gd name="T17" fmla="*/ 1050 h 1166"/>
              <a:gd name="T18" fmla="*/ 1285 w 1286"/>
              <a:gd name="T19" fmla="*/ 350 h 1166"/>
              <a:gd name="T20" fmla="*/ 1285 w 1286"/>
              <a:gd name="T21" fmla="*/ 1050 h 1166"/>
              <a:gd name="T22" fmla="*/ 1167 w 1286"/>
              <a:gd name="T23" fmla="*/ 1165 h 1166"/>
              <a:gd name="T24" fmla="*/ 117 w 1286"/>
              <a:gd name="T25" fmla="*/ 1165 h 1166"/>
              <a:gd name="T26" fmla="*/ 0 w 1286"/>
              <a:gd name="T27" fmla="*/ 1050 h 1166"/>
              <a:gd name="T28" fmla="*/ 0 w 1286"/>
              <a:gd name="T29" fmla="*/ 350 h 1166"/>
              <a:gd name="T30" fmla="*/ 117 w 1286"/>
              <a:gd name="T31" fmla="*/ 232 h 1166"/>
              <a:gd name="T32" fmla="*/ 560 w 1286"/>
              <a:gd name="T33" fmla="*/ 232 h 1166"/>
              <a:gd name="T34" fmla="*/ 369 w 1286"/>
              <a:gd name="T35" fmla="*/ 41 h 1166"/>
              <a:gd name="T36" fmla="*/ 410 w 1286"/>
              <a:gd name="T37" fmla="*/ 0 h 1166"/>
              <a:gd name="T38" fmla="*/ 642 w 1286"/>
              <a:gd name="T39" fmla="*/ 232 h 1166"/>
              <a:gd name="T40" fmla="*/ 875 w 1286"/>
              <a:gd name="T41" fmla="*/ 0 h 1166"/>
              <a:gd name="T42" fmla="*/ 916 w 1286"/>
              <a:gd name="T43" fmla="*/ 41 h 1166"/>
              <a:gd name="T44" fmla="*/ 724 w 1286"/>
              <a:gd name="T45" fmla="*/ 232 h 1166"/>
              <a:gd name="T46" fmla="*/ 1167 w 1286"/>
              <a:gd name="T47" fmla="*/ 232 h 1166"/>
              <a:gd name="T48" fmla="*/ 1285 w 1286"/>
              <a:gd name="T49" fmla="*/ 35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286" h="1166">
                <a:moveTo>
                  <a:pt x="875" y="700"/>
                </a:moveTo>
                <a:lnTo>
                  <a:pt x="467" y="932"/>
                </a:lnTo>
                <a:lnTo>
                  <a:pt x="467" y="465"/>
                </a:lnTo>
                <a:lnTo>
                  <a:pt x="875" y="700"/>
                </a:lnTo>
                <a:close/>
                <a:moveTo>
                  <a:pt x="1167" y="1050"/>
                </a:moveTo>
                <a:lnTo>
                  <a:pt x="1167" y="350"/>
                </a:lnTo>
                <a:lnTo>
                  <a:pt x="117" y="350"/>
                </a:lnTo>
                <a:lnTo>
                  <a:pt x="117" y="1050"/>
                </a:lnTo>
                <a:lnTo>
                  <a:pt x="1167" y="1050"/>
                </a:lnTo>
                <a:close/>
                <a:moveTo>
                  <a:pt x="1285" y="350"/>
                </a:moveTo>
                <a:lnTo>
                  <a:pt x="1285" y="1050"/>
                </a:lnTo>
                <a:cubicBezTo>
                  <a:pt x="1285" y="1113"/>
                  <a:pt x="1230" y="1165"/>
                  <a:pt x="1167" y="1165"/>
                </a:cubicBezTo>
                <a:lnTo>
                  <a:pt x="117" y="1165"/>
                </a:lnTo>
                <a:cubicBezTo>
                  <a:pt x="55" y="1165"/>
                  <a:pt x="0" y="1113"/>
                  <a:pt x="0" y="1050"/>
                </a:cubicBezTo>
                <a:lnTo>
                  <a:pt x="0" y="350"/>
                </a:lnTo>
                <a:cubicBezTo>
                  <a:pt x="0" y="284"/>
                  <a:pt x="55" y="232"/>
                  <a:pt x="117" y="232"/>
                </a:cubicBezTo>
                <a:lnTo>
                  <a:pt x="560" y="232"/>
                </a:lnTo>
                <a:lnTo>
                  <a:pt x="369" y="41"/>
                </a:lnTo>
                <a:lnTo>
                  <a:pt x="410" y="0"/>
                </a:lnTo>
                <a:lnTo>
                  <a:pt x="642" y="232"/>
                </a:lnTo>
                <a:lnTo>
                  <a:pt x="875" y="0"/>
                </a:lnTo>
                <a:lnTo>
                  <a:pt x="916" y="41"/>
                </a:lnTo>
                <a:lnTo>
                  <a:pt x="724" y="232"/>
                </a:lnTo>
                <a:lnTo>
                  <a:pt x="1167" y="232"/>
                </a:lnTo>
                <a:cubicBezTo>
                  <a:pt x="1230" y="232"/>
                  <a:pt x="1285" y="284"/>
                  <a:pt x="1285" y="3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5" name="Freeform 54"/>
          <p:cNvSpPr>
            <a:spLocks noChangeArrowheads="1"/>
          </p:cNvSpPr>
          <p:nvPr/>
        </p:nvSpPr>
        <p:spPr bwMode="auto">
          <a:xfrm>
            <a:off x="3236914" y="4939508"/>
            <a:ext cx="377825" cy="441325"/>
          </a:xfrm>
          <a:custGeom>
            <a:avLst/>
            <a:gdLst>
              <a:gd name="T0" fmla="*/ 703 w 1051"/>
              <a:gd name="T1" fmla="*/ 481 h 1226"/>
              <a:gd name="T2" fmla="*/ 758 w 1051"/>
              <a:gd name="T3" fmla="*/ 350 h 1226"/>
              <a:gd name="T4" fmla="*/ 525 w 1051"/>
              <a:gd name="T5" fmla="*/ 115 h 1226"/>
              <a:gd name="T6" fmla="*/ 293 w 1051"/>
              <a:gd name="T7" fmla="*/ 350 h 1226"/>
              <a:gd name="T8" fmla="*/ 408 w 1051"/>
              <a:gd name="T9" fmla="*/ 350 h 1226"/>
              <a:gd name="T10" fmla="*/ 525 w 1051"/>
              <a:gd name="T11" fmla="*/ 232 h 1226"/>
              <a:gd name="T12" fmla="*/ 643 w 1051"/>
              <a:gd name="T13" fmla="*/ 350 h 1226"/>
              <a:gd name="T14" fmla="*/ 607 w 1051"/>
              <a:gd name="T15" fmla="*/ 432 h 1226"/>
              <a:gd name="T16" fmla="*/ 536 w 1051"/>
              <a:gd name="T17" fmla="*/ 506 h 1226"/>
              <a:gd name="T18" fmla="*/ 468 w 1051"/>
              <a:gd name="T19" fmla="*/ 670 h 1226"/>
              <a:gd name="T20" fmla="*/ 468 w 1051"/>
              <a:gd name="T21" fmla="*/ 700 h 1226"/>
              <a:gd name="T22" fmla="*/ 583 w 1051"/>
              <a:gd name="T23" fmla="*/ 700 h 1226"/>
              <a:gd name="T24" fmla="*/ 651 w 1051"/>
              <a:gd name="T25" fmla="*/ 533 h 1226"/>
              <a:gd name="T26" fmla="*/ 703 w 1051"/>
              <a:gd name="T27" fmla="*/ 481 h 1226"/>
              <a:gd name="T28" fmla="*/ 583 w 1051"/>
              <a:gd name="T29" fmla="*/ 932 h 1226"/>
              <a:gd name="T30" fmla="*/ 583 w 1051"/>
              <a:gd name="T31" fmla="*/ 815 h 1226"/>
              <a:gd name="T32" fmla="*/ 468 w 1051"/>
              <a:gd name="T33" fmla="*/ 815 h 1226"/>
              <a:gd name="T34" fmla="*/ 468 w 1051"/>
              <a:gd name="T35" fmla="*/ 932 h 1226"/>
              <a:gd name="T36" fmla="*/ 583 w 1051"/>
              <a:gd name="T37" fmla="*/ 932 h 1226"/>
              <a:gd name="T38" fmla="*/ 933 w 1051"/>
              <a:gd name="T39" fmla="*/ 0 h 1226"/>
              <a:gd name="T40" fmla="*/ 1050 w 1051"/>
              <a:gd name="T41" fmla="*/ 115 h 1226"/>
              <a:gd name="T42" fmla="*/ 1050 w 1051"/>
              <a:gd name="T43" fmla="*/ 932 h 1226"/>
              <a:gd name="T44" fmla="*/ 933 w 1051"/>
              <a:gd name="T45" fmla="*/ 1050 h 1226"/>
              <a:gd name="T46" fmla="*/ 700 w 1051"/>
              <a:gd name="T47" fmla="*/ 1050 h 1226"/>
              <a:gd name="T48" fmla="*/ 525 w 1051"/>
              <a:gd name="T49" fmla="*/ 1225 h 1226"/>
              <a:gd name="T50" fmla="*/ 350 w 1051"/>
              <a:gd name="T51" fmla="*/ 1050 h 1226"/>
              <a:gd name="T52" fmla="*/ 118 w 1051"/>
              <a:gd name="T53" fmla="*/ 1050 h 1226"/>
              <a:gd name="T54" fmla="*/ 0 w 1051"/>
              <a:gd name="T55" fmla="*/ 932 h 1226"/>
              <a:gd name="T56" fmla="*/ 0 w 1051"/>
              <a:gd name="T57" fmla="*/ 115 h 1226"/>
              <a:gd name="T58" fmla="*/ 118 w 1051"/>
              <a:gd name="T59" fmla="*/ 0 h 1226"/>
              <a:gd name="T60" fmla="*/ 933 w 1051"/>
              <a:gd name="T61" fmla="*/ 0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051" h="1226">
                <a:moveTo>
                  <a:pt x="703" y="481"/>
                </a:moveTo>
                <a:cubicBezTo>
                  <a:pt x="736" y="448"/>
                  <a:pt x="758" y="402"/>
                  <a:pt x="758" y="350"/>
                </a:cubicBezTo>
                <a:cubicBezTo>
                  <a:pt x="758" y="221"/>
                  <a:pt x="653" y="115"/>
                  <a:pt x="525" y="115"/>
                </a:cubicBezTo>
                <a:cubicBezTo>
                  <a:pt x="396" y="115"/>
                  <a:pt x="293" y="221"/>
                  <a:pt x="293" y="350"/>
                </a:cubicBezTo>
                <a:lnTo>
                  <a:pt x="408" y="350"/>
                </a:lnTo>
                <a:cubicBezTo>
                  <a:pt x="408" y="287"/>
                  <a:pt x="463" y="232"/>
                  <a:pt x="525" y="232"/>
                </a:cubicBezTo>
                <a:cubicBezTo>
                  <a:pt x="588" y="232"/>
                  <a:pt x="643" y="287"/>
                  <a:pt x="643" y="350"/>
                </a:cubicBezTo>
                <a:cubicBezTo>
                  <a:pt x="643" y="383"/>
                  <a:pt x="629" y="410"/>
                  <a:pt x="607" y="432"/>
                </a:cubicBezTo>
                <a:lnTo>
                  <a:pt x="536" y="506"/>
                </a:lnTo>
                <a:cubicBezTo>
                  <a:pt x="495" y="550"/>
                  <a:pt x="468" y="607"/>
                  <a:pt x="468" y="670"/>
                </a:cubicBezTo>
                <a:lnTo>
                  <a:pt x="468" y="700"/>
                </a:lnTo>
                <a:lnTo>
                  <a:pt x="583" y="700"/>
                </a:lnTo>
                <a:cubicBezTo>
                  <a:pt x="583" y="612"/>
                  <a:pt x="610" y="577"/>
                  <a:pt x="651" y="533"/>
                </a:cubicBezTo>
                <a:lnTo>
                  <a:pt x="703" y="481"/>
                </a:lnTo>
                <a:close/>
                <a:moveTo>
                  <a:pt x="583" y="932"/>
                </a:moveTo>
                <a:lnTo>
                  <a:pt x="583" y="815"/>
                </a:lnTo>
                <a:lnTo>
                  <a:pt x="468" y="815"/>
                </a:lnTo>
                <a:lnTo>
                  <a:pt x="468" y="932"/>
                </a:lnTo>
                <a:lnTo>
                  <a:pt x="583" y="932"/>
                </a:lnTo>
                <a:close/>
                <a:moveTo>
                  <a:pt x="933" y="0"/>
                </a:moveTo>
                <a:cubicBezTo>
                  <a:pt x="996" y="0"/>
                  <a:pt x="1050" y="52"/>
                  <a:pt x="1050" y="115"/>
                </a:cubicBezTo>
                <a:lnTo>
                  <a:pt x="1050" y="932"/>
                </a:lnTo>
                <a:cubicBezTo>
                  <a:pt x="1050" y="995"/>
                  <a:pt x="996" y="1050"/>
                  <a:pt x="933" y="1050"/>
                </a:cubicBezTo>
                <a:lnTo>
                  <a:pt x="700" y="1050"/>
                </a:lnTo>
                <a:lnTo>
                  <a:pt x="525" y="1225"/>
                </a:lnTo>
                <a:lnTo>
                  <a:pt x="350" y="1050"/>
                </a:lnTo>
                <a:lnTo>
                  <a:pt x="118" y="1050"/>
                </a:lnTo>
                <a:cubicBezTo>
                  <a:pt x="52" y="1050"/>
                  <a:pt x="0" y="995"/>
                  <a:pt x="0" y="932"/>
                </a:cubicBezTo>
                <a:lnTo>
                  <a:pt x="0" y="115"/>
                </a:lnTo>
                <a:cubicBezTo>
                  <a:pt x="0" y="52"/>
                  <a:pt x="52" y="0"/>
                  <a:pt x="118" y="0"/>
                </a:cubicBezTo>
                <a:lnTo>
                  <a:pt x="93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6" name="Freeform 55"/>
          <p:cNvSpPr>
            <a:spLocks noChangeArrowheads="1"/>
          </p:cNvSpPr>
          <p:nvPr/>
        </p:nvSpPr>
        <p:spPr bwMode="auto">
          <a:xfrm>
            <a:off x="4318001" y="5053808"/>
            <a:ext cx="377825" cy="211137"/>
          </a:xfrm>
          <a:custGeom>
            <a:avLst/>
            <a:gdLst>
              <a:gd name="T0" fmla="*/ 233 w 1051"/>
              <a:gd name="T1" fmla="*/ 0 h 586"/>
              <a:gd name="T2" fmla="*/ 1050 w 1051"/>
              <a:gd name="T3" fmla="*/ 0 h 586"/>
              <a:gd name="T4" fmla="*/ 1050 w 1051"/>
              <a:gd name="T5" fmla="*/ 117 h 586"/>
              <a:gd name="T6" fmla="*/ 233 w 1051"/>
              <a:gd name="T7" fmla="*/ 117 h 586"/>
              <a:gd name="T8" fmla="*/ 233 w 1051"/>
              <a:gd name="T9" fmla="*/ 0 h 586"/>
              <a:gd name="T10" fmla="*/ 233 w 1051"/>
              <a:gd name="T11" fmla="*/ 585 h 586"/>
              <a:gd name="T12" fmla="*/ 233 w 1051"/>
              <a:gd name="T13" fmla="*/ 467 h 586"/>
              <a:gd name="T14" fmla="*/ 1050 w 1051"/>
              <a:gd name="T15" fmla="*/ 467 h 586"/>
              <a:gd name="T16" fmla="*/ 1050 w 1051"/>
              <a:gd name="T17" fmla="*/ 585 h 586"/>
              <a:gd name="T18" fmla="*/ 233 w 1051"/>
              <a:gd name="T19" fmla="*/ 585 h 586"/>
              <a:gd name="T20" fmla="*/ 233 w 1051"/>
              <a:gd name="T21" fmla="*/ 350 h 586"/>
              <a:gd name="T22" fmla="*/ 233 w 1051"/>
              <a:gd name="T23" fmla="*/ 235 h 586"/>
              <a:gd name="T24" fmla="*/ 1050 w 1051"/>
              <a:gd name="T25" fmla="*/ 235 h 586"/>
              <a:gd name="T26" fmla="*/ 1050 w 1051"/>
              <a:gd name="T27" fmla="*/ 350 h 586"/>
              <a:gd name="T28" fmla="*/ 233 w 1051"/>
              <a:gd name="T29" fmla="*/ 350 h 586"/>
              <a:gd name="T30" fmla="*/ 0 w 1051"/>
              <a:gd name="T31" fmla="*/ 117 h 586"/>
              <a:gd name="T32" fmla="*/ 0 w 1051"/>
              <a:gd name="T33" fmla="*/ 0 h 586"/>
              <a:gd name="T34" fmla="*/ 118 w 1051"/>
              <a:gd name="T35" fmla="*/ 0 h 586"/>
              <a:gd name="T36" fmla="*/ 118 w 1051"/>
              <a:gd name="T37" fmla="*/ 117 h 586"/>
              <a:gd name="T38" fmla="*/ 0 w 1051"/>
              <a:gd name="T39" fmla="*/ 117 h 586"/>
              <a:gd name="T40" fmla="*/ 0 w 1051"/>
              <a:gd name="T41" fmla="*/ 585 h 586"/>
              <a:gd name="T42" fmla="*/ 0 w 1051"/>
              <a:gd name="T43" fmla="*/ 467 h 586"/>
              <a:gd name="T44" fmla="*/ 118 w 1051"/>
              <a:gd name="T45" fmla="*/ 467 h 586"/>
              <a:gd name="T46" fmla="*/ 118 w 1051"/>
              <a:gd name="T47" fmla="*/ 585 h 586"/>
              <a:gd name="T48" fmla="*/ 0 w 1051"/>
              <a:gd name="T49" fmla="*/ 585 h 586"/>
              <a:gd name="T50" fmla="*/ 0 w 1051"/>
              <a:gd name="T51" fmla="*/ 350 h 586"/>
              <a:gd name="T52" fmla="*/ 0 w 1051"/>
              <a:gd name="T53" fmla="*/ 235 h 586"/>
              <a:gd name="T54" fmla="*/ 118 w 1051"/>
              <a:gd name="T55" fmla="*/ 235 h 586"/>
              <a:gd name="T56" fmla="*/ 118 w 1051"/>
              <a:gd name="T57" fmla="*/ 350 h 586"/>
              <a:gd name="T58" fmla="*/ 0 w 1051"/>
              <a:gd name="T59" fmla="*/ 350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1" h="586">
                <a:moveTo>
                  <a:pt x="233" y="0"/>
                </a:moveTo>
                <a:lnTo>
                  <a:pt x="1050" y="0"/>
                </a:lnTo>
                <a:lnTo>
                  <a:pt x="1050" y="117"/>
                </a:lnTo>
                <a:lnTo>
                  <a:pt x="233" y="117"/>
                </a:lnTo>
                <a:lnTo>
                  <a:pt x="233" y="0"/>
                </a:lnTo>
                <a:close/>
                <a:moveTo>
                  <a:pt x="233" y="585"/>
                </a:moveTo>
                <a:lnTo>
                  <a:pt x="233" y="467"/>
                </a:lnTo>
                <a:lnTo>
                  <a:pt x="1050" y="467"/>
                </a:lnTo>
                <a:lnTo>
                  <a:pt x="1050" y="585"/>
                </a:lnTo>
                <a:lnTo>
                  <a:pt x="233" y="585"/>
                </a:lnTo>
                <a:close/>
                <a:moveTo>
                  <a:pt x="233" y="350"/>
                </a:moveTo>
                <a:lnTo>
                  <a:pt x="233" y="235"/>
                </a:lnTo>
                <a:lnTo>
                  <a:pt x="1050" y="235"/>
                </a:lnTo>
                <a:lnTo>
                  <a:pt x="1050" y="350"/>
                </a:lnTo>
                <a:lnTo>
                  <a:pt x="233" y="350"/>
                </a:lnTo>
                <a:close/>
                <a:moveTo>
                  <a:pt x="0" y="117"/>
                </a:moveTo>
                <a:lnTo>
                  <a:pt x="0" y="0"/>
                </a:lnTo>
                <a:lnTo>
                  <a:pt x="118" y="0"/>
                </a:lnTo>
                <a:lnTo>
                  <a:pt x="118" y="117"/>
                </a:lnTo>
                <a:lnTo>
                  <a:pt x="0" y="117"/>
                </a:lnTo>
                <a:close/>
                <a:moveTo>
                  <a:pt x="0" y="585"/>
                </a:moveTo>
                <a:lnTo>
                  <a:pt x="0" y="467"/>
                </a:lnTo>
                <a:lnTo>
                  <a:pt x="118" y="467"/>
                </a:lnTo>
                <a:lnTo>
                  <a:pt x="118" y="585"/>
                </a:lnTo>
                <a:lnTo>
                  <a:pt x="0" y="585"/>
                </a:lnTo>
                <a:close/>
                <a:moveTo>
                  <a:pt x="0" y="350"/>
                </a:moveTo>
                <a:lnTo>
                  <a:pt x="0" y="235"/>
                </a:lnTo>
                <a:lnTo>
                  <a:pt x="118" y="235"/>
                </a:lnTo>
                <a:lnTo>
                  <a:pt x="118" y="350"/>
                </a:lnTo>
                <a:lnTo>
                  <a:pt x="0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7" name="Freeform 56"/>
          <p:cNvSpPr>
            <a:spLocks noChangeArrowheads="1"/>
          </p:cNvSpPr>
          <p:nvPr/>
        </p:nvSpPr>
        <p:spPr bwMode="auto">
          <a:xfrm>
            <a:off x="5376862" y="4950618"/>
            <a:ext cx="419100" cy="419100"/>
          </a:xfrm>
          <a:custGeom>
            <a:avLst/>
            <a:gdLst>
              <a:gd name="T0" fmla="*/ 815 w 1166"/>
              <a:gd name="T1" fmla="*/ 232 h 1166"/>
              <a:gd name="T2" fmla="*/ 815 w 1166"/>
              <a:gd name="T3" fmla="*/ 156 h 1166"/>
              <a:gd name="T4" fmla="*/ 1009 w 1166"/>
              <a:gd name="T5" fmla="*/ 350 h 1166"/>
              <a:gd name="T6" fmla="*/ 932 w 1166"/>
              <a:gd name="T7" fmla="*/ 350 h 1166"/>
              <a:gd name="T8" fmla="*/ 815 w 1166"/>
              <a:gd name="T9" fmla="*/ 232 h 1166"/>
              <a:gd name="T10" fmla="*/ 582 w 1166"/>
              <a:gd name="T11" fmla="*/ 990 h 1166"/>
              <a:gd name="T12" fmla="*/ 875 w 1166"/>
              <a:gd name="T13" fmla="*/ 700 h 1166"/>
              <a:gd name="T14" fmla="*/ 582 w 1166"/>
              <a:gd name="T15" fmla="*/ 407 h 1166"/>
              <a:gd name="T16" fmla="*/ 290 w 1166"/>
              <a:gd name="T17" fmla="*/ 700 h 1166"/>
              <a:gd name="T18" fmla="*/ 582 w 1166"/>
              <a:gd name="T19" fmla="*/ 990 h 1166"/>
              <a:gd name="T20" fmla="*/ 1165 w 1166"/>
              <a:gd name="T21" fmla="*/ 407 h 1166"/>
              <a:gd name="T22" fmla="*/ 1165 w 1166"/>
              <a:gd name="T23" fmla="*/ 1050 h 1166"/>
              <a:gd name="T24" fmla="*/ 1050 w 1166"/>
              <a:gd name="T25" fmla="*/ 1165 h 1166"/>
              <a:gd name="T26" fmla="*/ 115 w 1166"/>
              <a:gd name="T27" fmla="*/ 1165 h 1166"/>
              <a:gd name="T28" fmla="*/ 0 w 1166"/>
              <a:gd name="T29" fmla="*/ 1050 h 1166"/>
              <a:gd name="T30" fmla="*/ 0 w 1166"/>
              <a:gd name="T31" fmla="*/ 350 h 1166"/>
              <a:gd name="T32" fmla="*/ 115 w 1166"/>
              <a:gd name="T33" fmla="*/ 232 h 1166"/>
              <a:gd name="T34" fmla="*/ 301 w 1166"/>
              <a:gd name="T35" fmla="*/ 232 h 1166"/>
              <a:gd name="T36" fmla="*/ 407 w 1166"/>
              <a:gd name="T37" fmla="*/ 115 h 1166"/>
              <a:gd name="T38" fmla="*/ 757 w 1166"/>
              <a:gd name="T39" fmla="*/ 115 h 1166"/>
              <a:gd name="T40" fmla="*/ 757 w 1166"/>
              <a:gd name="T41" fmla="*/ 290 h 1166"/>
              <a:gd name="T42" fmla="*/ 875 w 1166"/>
              <a:gd name="T43" fmla="*/ 407 h 1166"/>
              <a:gd name="T44" fmla="*/ 1165 w 1166"/>
              <a:gd name="T45" fmla="*/ 407 h 1166"/>
              <a:gd name="T46" fmla="*/ 815 w 1166"/>
              <a:gd name="T47" fmla="*/ 77 h 1166"/>
              <a:gd name="T48" fmla="*/ 815 w 1166"/>
              <a:gd name="T49" fmla="*/ 0 h 1166"/>
              <a:gd name="T50" fmla="*/ 1165 w 1166"/>
              <a:gd name="T51" fmla="*/ 350 h 1166"/>
              <a:gd name="T52" fmla="*/ 1088 w 1166"/>
              <a:gd name="T53" fmla="*/ 350 h 1166"/>
              <a:gd name="T54" fmla="*/ 815 w 1166"/>
              <a:gd name="T55" fmla="*/ 77 h 1166"/>
              <a:gd name="T56" fmla="*/ 397 w 1166"/>
              <a:gd name="T57" fmla="*/ 700 h 1166"/>
              <a:gd name="T58" fmla="*/ 582 w 1166"/>
              <a:gd name="T59" fmla="*/ 511 h 1166"/>
              <a:gd name="T60" fmla="*/ 768 w 1166"/>
              <a:gd name="T61" fmla="*/ 700 h 1166"/>
              <a:gd name="T62" fmla="*/ 582 w 1166"/>
              <a:gd name="T63" fmla="*/ 886 h 1166"/>
              <a:gd name="T64" fmla="*/ 397 w 1166"/>
              <a:gd name="T65" fmla="*/ 70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66" h="1166">
                <a:moveTo>
                  <a:pt x="815" y="232"/>
                </a:moveTo>
                <a:lnTo>
                  <a:pt x="815" y="156"/>
                </a:lnTo>
                <a:cubicBezTo>
                  <a:pt x="922" y="156"/>
                  <a:pt x="1009" y="243"/>
                  <a:pt x="1009" y="350"/>
                </a:cubicBezTo>
                <a:lnTo>
                  <a:pt x="932" y="350"/>
                </a:lnTo>
                <a:cubicBezTo>
                  <a:pt x="932" y="284"/>
                  <a:pt x="881" y="232"/>
                  <a:pt x="815" y="232"/>
                </a:cubicBezTo>
                <a:close/>
                <a:moveTo>
                  <a:pt x="582" y="990"/>
                </a:moveTo>
                <a:cubicBezTo>
                  <a:pt x="744" y="990"/>
                  <a:pt x="875" y="861"/>
                  <a:pt x="875" y="700"/>
                </a:cubicBezTo>
                <a:cubicBezTo>
                  <a:pt x="875" y="539"/>
                  <a:pt x="743" y="407"/>
                  <a:pt x="582" y="407"/>
                </a:cubicBezTo>
                <a:cubicBezTo>
                  <a:pt x="420" y="407"/>
                  <a:pt x="290" y="539"/>
                  <a:pt x="290" y="700"/>
                </a:cubicBezTo>
                <a:cubicBezTo>
                  <a:pt x="290" y="861"/>
                  <a:pt x="421" y="990"/>
                  <a:pt x="582" y="990"/>
                </a:cubicBezTo>
                <a:close/>
                <a:moveTo>
                  <a:pt x="1165" y="407"/>
                </a:moveTo>
                <a:lnTo>
                  <a:pt x="1165" y="1050"/>
                </a:lnTo>
                <a:cubicBezTo>
                  <a:pt x="1165" y="1113"/>
                  <a:pt x="1113" y="1165"/>
                  <a:pt x="1050" y="1165"/>
                </a:cubicBezTo>
                <a:lnTo>
                  <a:pt x="115" y="1165"/>
                </a:lnTo>
                <a:cubicBezTo>
                  <a:pt x="52" y="1165"/>
                  <a:pt x="0" y="1113"/>
                  <a:pt x="0" y="1050"/>
                </a:cubicBezTo>
                <a:lnTo>
                  <a:pt x="0" y="350"/>
                </a:lnTo>
                <a:cubicBezTo>
                  <a:pt x="0" y="287"/>
                  <a:pt x="52" y="232"/>
                  <a:pt x="115" y="232"/>
                </a:cubicBezTo>
                <a:lnTo>
                  <a:pt x="301" y="232"/>
                </a:lnTo>
                <a:lnTo>
                  <a:pt x="407" y="115"/>
                </a:lnTo>
                <a:lnTo>
                  <a:pt x="757" y="115"/>
                </a:lnTo>
                <a:lnTo>
                  <a:pt x="757" y="290"/>
                </a:lnTo>
                <a:cubicBezTo>
                  <a:pt x="823" y="290"/>
                  <a:pt x="875" y="342"/>
                  <a:pt x="875" y="407"/>
                </a:cubicBezTo>
                <a:lnTo>
                  <a:pt x="1165" y="407"/>
                </a:lnTo>
                <a:close/>
                <a:moveTo>
                  <a:pt x="815" y="77"/>
                </a:moveTo>
                <a:lnTo>
                  <a:pt x="815" y="0"/>
                </a:lnTo>
                <a:cubicBezTo>
                  <a:pt x="1009" y="0"/>
                  <a:pt x="1165" y="156"/>
                  <a:pt x="1165" y="350"/>
                </a:cubicBezTo>
                <a:lnTo>
                  <a:pt x="1088" y="350"/>
                </a:lnTo>
                <a:cubicBezTo>
                  <a:pt x="1088" y="200"/>
                  <a:pt x="965" y="77"/>
                  <a:pt x="815" y="77"/>
                </a:cubicBezTo>
                <a:close/>
                <a:moveTo>
                  <a:pt x="397" y="700"/>
                </a:moveTo>
                <a:cubicBezTo>
                  <a:pt x="397" y="596"/>
                  <a:pt x="478" y="511"/>
                  <a:pt x="582" y="511"/>
                </a:cubicBezTo>
                <a:cubicBezTo>
                  <a:pt x="685" y="511"/>
                  <a:pt x="768" y="596"/>
                  <a:pt x="768" y="700"/>
                </a:cubicBezTo>
                <a:cubicBezTo>
                  <a:pt x="768" y="804"/>
                  <a:pt x="685" y="886"/>
                  <a:pt x="582" y="886"/>
                </a:cubicBezTo>
                <a:cubicBezTo>
                  <a:pt x="478" y="886"/>
                  <a:pt x="397" y="804"/>
                  <a:pt x="397" y="7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8" name="Freeform 57"/>
          <p:cNvSpPr>
            <a:spLocks noChangeArrowheads="1"/>
          </p:cNvSpPr>
          <p:nvPr/>
        </p:nvSpPr>
        <p:spPr bwMode="auto">
          <a:xfrm>
            <a:off x="6457949" y="5053808"/>
            <a:ext cx="419100" cy="211137"/>
          </a:xfrm>
          <a:custGeom>
            <a:avLst/>
            <a:gdLst>
              <a:gd name="T0" fmla="*/ 875 w 1166"/>
              <a:gd name="T1" fmla="*/ 0 h 586"/>
              <a:gd name="T2" fmla="*/ 1165 w 1166"/>
              <a:gd name="T3" fmla="*/ 292 h 586"/>
              <a:gd name="T4" fmla="*/ 875 w 1166"/>
              <a:gd name="T5" fmla="*/ 585 h 586"/>
              <a:gd name="T6" fmla="*/ 640 w 1166"/>
              <a:gd name="T7" fmla="*/ 585 h 586"/>
              <a:gd name="T8" fmla="*/ 640 w 1166"/>
              <a:gd name="T9" fmla="*/ 473 h 586"/>
              <a:gd name="T10" fmla="*/ 875 w 1166"/>
              <a:gd name="T11" fmla="*/ 473 h 586"/>
              <a:gd name="T12" fmla="*/ 1056 w 1166"/>
              <a:gd name="T13" fmla="*/ 292 h 586"/>
              <a:gd name="T14" fmla="*/ 875 w 1166"/>
              <a:gd name="T15" fmla="*/ 112 h 586"/>
              <a:gd name="T16" fmla="*/ 640 w 1166"/>
              <a:gd name="T17" fmla="*/ 112 h 586"/>
              <a:gd name="T18" fmla="*/ 640 w 1166"/>
              <a:gd name="T19" fmla="*/ 0 h 586"/>
              <a:gd name="T20" fmla="*/ 875 w 1166"/>
              <a:gd name="T21" fmla="*/ 0 h 586"/>
              <a:gd name="T22" fmla="*/ 350 w 1166"/>
              <a:gd name="T23" fmla="*/ 350 h 586"/>
              <a:gd name="T24" fmla="*/ 350 w 1166"/>
              <a:gd name="T25" fmla="*/ 235 h 586"/>
              <a:gd name="T26" fmla="*/ 815 w 1166"/>
              <a:gd name="T27" fmla="*/ 235 h 586"/>
              <a:gd name="T28" fmla="*/ 815 w 1166"/>
              <a:gd name="T29" fmla="*/ 350 h 586"/>
              <a:gd name="T30" fmla="*/ 350 w 1166"/>
              <a:gd name="T31" fmla="*/ 350 h 586"/>
              <a:gd name="T32" fmla="*/ 109 w 1166"/>
              <a:gd name="T33" fmla="*/ 292 h 586"/>
              <a:gd name="T34" fmla="*/ 290 w 1166"/>
              <a:gd name="T35" fmla="*/ 473 h 586"/>
              <a:gd name="T36" fmla="*/ 525 w 1166"/>
              <a:gd name="T37" fmla="*/ 473 h 586"/>
              <a:gd name="T38" fmla="*/ 525 w 1166"/>
              <a:gd name="T39" fmla="*/ 585 h 586"/>
              <a:gd name="T40" fmla="*/ 290 w 1166"/>
              <a:gd name="T41" fmla="*/ 585 h 586"/>
              <a:gd name="T42" fmla="*/ 0 w 1166"/>
              <a:gd name="T43" fmla="*/ 292 h 586"/>
              <a:gd name="T44" fmla="*/ 290 w 1166"/>
              <a:gd name="T45" fmla="*/ 0 h 586"/>
              <a:gd name="T46" fmla="*/ 525 w 1166"/>
              <a:gd name="T47" fmla="*/ 0 h 586"/>
              <a:gd name="T48" fmla="*/ 525 w 1166"/>
              <a:gd name="T49" fmla="*/ 112 h 586"/>
              <a:gd name="T50" fmla="*/ 290 w 1166"/>
              <a:gd name="T51" fmla="*/ 112 h 586"/>
              <a:gd name="T52" fmla="*/ 109 w 1166"/>
              <a:gd name="T53" fmla="*/ 292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6" h="586">
                <a:moveTo>
                  <a:pt x="875" y="0"/>
                </a:moveTo>
                <a:cubicBezTo>
                  <a:pt x="1036" y="0"/>
                  <a:pt x="1165" y="131"/>
                  <a:pt x="1165" y="292"/>
                </a:cubicBezTo>
                <a:cubicBezTo>
                  <a:pt x="1165" y="454"/>
                  <a:pt x="1036" y="585"/>
                  <a:pt x="875" y="585"/>
                </a:cubicBezTo>
                <a:lnTo>
                  <a:pt x="640" y="585"/>
                </a:lnTo>
                <a:lnTo>
                  <a:pt x="640" y="473"/>
                </a:lnTo>
                <a:lnTo>
                  <a:pt x="875" y="473"/>
                </a:lnTo>
                <a:cubicBezTo>
                  <a:pt x="974" y="473"/>
                  <a:pt x="1056" y="391"/>
                  <a:pt x="1056" y="292"/>
                </a:cubicBezTo>
                <a:cubicBezTo>
                  <a:pt x="1056" y="194"/>
                  <a:pt x="974" y="112"/>
                  <a:pt x="875" y="112"/>
                </a:cubicBezTo>
                <a:lnTo>
                  <a:pt x="640" y="112"/>
                </a:lnTo>
                <a:lnTo>
                  <a:pt x="640" y="0"/>
                </a:lnTo>
                <a:lnTo>
                  <a:pt x="875" y="0"/>
                </a:lnTo>
                <a:close/>
                <a:moveTo>
                  <a:pt x="350" y="350"/>
                </a:moveTo>
                <a:lnTo>
                  <a:pt x="350" y="235"/>
                </a:lnTo>
                <a:lnTo>
                  <a:pt x="815" y="235"/>
                </a:lnTo>
                <a:lnTo>
                  <a:pt x="815" y="350"/>
                </a:lnTo>
                <a:lnTo>
                  <a:pt x="350" y="350"/>
                </a:lnTo>
                <a:close/>
                <a:moveTo>
                  <a:pt x="109" y="292"/>
                </a:moveTo>
                <a:cubicBezTo>
                  <a:pt x="109" y="391"/>
                  <a:pt x="192" y="473"/>
                  <a:pt x="290" y="473"/>
                </a:cubicBezTo>
                <a:lnTo>
                  <a:pt x="525" y="473"/>
                </a:lnTo>
                <a:lnTo>
                  <a:pt x="525" y="585"/>
                </a:lnTo>
                <a:lnTo>
                  <a:pt x="290" y="585"/>
                </a:lnTo>
                <a:cubicBezTo>
                  <a:pt x="129" y="585"/>
                  <a:pt x="0" y="454"/>
                  <a:pt x="0" y="292"/>
                </a:cubicBezTo>
                <a:cubicBezTo>
                  <a:pt x="0" y="131"/>
                  <a:pt x="129" y="0"/>
                  <a:pt x="290" y="0"/>
                </a:cubicBezTo>
                <a:lnTo>
                  <a:pt x="525" y="0"/>
                </a:lnTo>
                <a:lnTo>
                  <a:pt x="525" y="112"/>
                </a:lnTo>
                <a:lnTo>
                  <a:pt x="290" y="112"/>
                </a:lnTo>
                <a:cubicBezTo>
                  <a:pt x="192" y="112"/>
                  <a:pt x="109" y="194"/>
                  <a:pt x="109" y="29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7537449" y="5107783"/>
            <a:ext cx="419100" cy="104775"/>
          </a:xfrm>
          <a:custGeom>
            <a:avLst/>
            <a:gdLst>
              <a:gd name="T0" fmla="*/ 1020 w 1166"/>
              <a:gd name="T1" fmla="*/ 0 h 290"/>
              <a:gd name="T2" fmla="*/ 1165 w 1166"/>
              <a:gd name="T3" fmla="*/ 144 h 290"/>
              <a:gd name="T4" fmla="*/ 1020 w 1166"/>
              <a:gd name="T5" fmla="*/ 289 h 290"/>
              <a:gd name="T6" fmla="*/ 886 w 1166"/>
              <a:gd name="T7" fmla="*/ 202 h 290"/>
              <a:gd name="T8" fmla="*/ 717 w 1166"/>
              <a:gd name="T9" fmla="*/ 202 h 290"/>
              <a:gd name="T10" fmla="*/ 583 w 1166"/>
              <a:gd name="T11" fmla="*/ 289 h 290"/>
              <a:gd name="T12" fmla="*/ 449 w 1166"/>
              <a:gd name="T13" fmla="*/ 202 h 290"/>
              <a:gd name="T14" fmla="*/ 279 w 1166"/>
              <a:gd name="T15" fmla="*/ 202 h 290"/>
              <a:gd name="T16" fmla="*/ 145 w 1166"/>
              <a:gd name="T17" fmla="*/ 289 h 290"/>
              <a:gd name="T18" fmla="*/ 0 w 1166"/>
              <a:gd name="T19" fmla="*/ 144 h 290"/>
              <a:gd name="T20" fmla="*/ 145 w 1166"/>
              <a:gd name="T21" fmla="*/ 0 h 290"/>
              <a:gd name="T22" fmla="*/ 279 w 1166"/>
              <a:gd name="T23" fmla="*/ 87 h 290"/>
              <a:gd name="T24" fmla="*/ 449 w 1166"/>
              <a:gd name="T25" fmla="*/ 87 h 290"/>
              <a:gd name="T26" fmla="*/ 583 w 1166"/>
              <a:gd name="T27" fmla="*/ 0 h 290"/>
              <a:gd name="T28" fmla="*/ 717 w 1166"/>
              <a:gd name="T29" fmla="*/ 87 h 290"/>
              <a:gd name="T30" fmla="*/ 886 w 1166"/>
              <a:gd name="T31" fmla="*/ 87 h 290"/>
              <a:gd name="T32" fmla="*/ 1020 w 1166"/>
              <a:gd name="T33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6" h="290">
                <a:moveTo>
                  <a:pt x="1020" y="0"/>
                </a:moveTo>
                <a:cubicBezTo>
                  <a:pt x="1099" y="0"/>
                  <a:pt x="1165" y="65"/>
                  <a:pt x="1165" y="144"/>
                </a:cubicBezTo>
                <a:cubicBezTo>
                  <a:pt x="1165" y="224"/>
                  <a:pt x="1099" y="289"/>
                  <a:pt x="1020" y="289"/>
                </a:cubicBezTo>
                <a:cubicBezTo>
                  <a:pt x="960" y="289"/>
                  <a:pt x="908" y="254"/>
                  <a:pt x="886" y="202"/>
                </a:cubicBezTo>
                <a:lnTo>
                  <a:pt x="717" y="202"/>
                </a:lnTo>
                <a:cubicBezTo>
                  <a:pt x="695" y="254"/>
                  <a:pt x="644" y="289"/>
                  <a:pt x="583" y="289"/>
                </a:cubicBezTo>
                <a:cubicBezTo>
                  <a:pt x="523" y="289"/>
                  <a:pt x="470" y="254"/>
                  <a:pt x="449" y="202"/>
                </a:cubicBezTo>
                <a:lnTo>
                  <a:pt x="279" y="202"/>
                </a:lnTo>
                <a:cubicBezTo>
                  <a:pt x="257" y="254"/>
                  <a:pt x="205" y="289"/>
                  <a:pt x="145" y="289"/>
                </a:cubicBezTo>
                <a:cubicBezTo>
                  <a:pt x="66" y="289"/>
                  <a:pt x="0" y="224"/>
                  <a:pt x="0" y="144"/>
                </a:cubicBezTo>
                <a:cubicBezTo>
                  <a:pt x="0" y="65"/>
                  <a:pt x="66" y="0"/>
                  <a:pt x="145" y="0"/>
                </a:cubicBezTo>
                <a:cubicBezTo>
                  <a:pt x="205" y="0"/>
                  <a:pt x="257" y="35"/>
                  <a:pt x="279" y="87"/>
                </a:cubicBezTo>
                <a:lnTo>
                  <a:pt x="449" y="87"/>
                </a:lnTo>
                <a:cubicBezTo>
                  <a:pt x="470" y="35"/>
                  <a:pt x="523" y="0"/>
                  <a:pt x="583" y="0"/>
                </a:cubicBezTo>
                <a:cubicBezTo>
                  <a:pt x="644" y="0"/>
                  <a:pt x="695" y="35"/>
                  <a:pt x="717" y="87"/>
                </a:cubicBezTo>
                <a:lnTo>
                  <a:pt x="886" y="87"/>
                </a:lnTo>
                <a:cubicBezTo>
                  <a:pt x="908" y="35"/>
                  <a:pt x="960" y="0"/>
                  <a:pt x="1020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0" name="Freeform 59"/>
          <p:cNvSpPr>
            <a:spLocks noChangeArrowheads="1"/>
          </p:cNvSpPr>
          <p:nvPr/>
        </p:nvSpPr>
        <p:spPr bwMode="auto">
          <a:xfrm>
            <a:off x="8639176" y="4991893"/>
            <a:ext cx="377825" cy="336550"/>
          </a:xfrm>
          <a:custGeom>
            <a:avLst/>
            <a:gdLst>
              <a:gd name="T0" fmla="*/ 0 w 1051"/>
              <a:gd name="T1" fmla="*/ 0 h 936"/>
              <a:gd name="T2" fmla="*/ 1050 w 1051"/>
              <a:gd name="T3" fmla="*/ 0 h 936"/>
              <a:gd name="T4" fmla="*/ 1050 w 1051"/>
              <a:gd name="T5" fmla="*/ 235 h 936"/>
              <a:gd name="T6" fmla="*/ 0 w 1051"/>
              <a:gd name="T7" fmla="*/ 235 h 936"/>
              <a:gd name="T8" fmla="*/ 0 w 1051"/>
              <a:gd name="T9" fmla="*/ 0 h 936"/>
              <a:gd name="T10" fmla="*/ 0 w 1051"/>
              <a:gd name="T11" fmla="*/ 525 h 936"/>
              <a:gd name="T12" fmla="*/ 0 w 1051"/>
              <a:gd name="T13" fmla="*/ 350 h 936"/>
              <a:gd name="T14" fmla="*/ 1050 w 1051"/>
              <a:gd name="T15" fmla="*/ 350 h 936"/>
              <a:gd name="T16" fmla="*/ 1050 w 1051"/>
              <a:gd name="T17" fmla="*/ 525 h 936"/>
              <a:gd name="T18" fmla="*/ 0 w 1051"/>
              <a:gd name="T19" fmla="*/ 525 h 936"/>
              <a:gd name="T20" fmla="*/ 0 w 1051"/>
              <a:gd name="T21" fmla="*/ 935 h 936"/>
              <a:gd name="T22" fmla="*/ 0 w 1051"/>
              <a:gd name="T23" fmla="*/ 875 h 936"/>
              <a:gd name="T24" fmla="*/ 1050 w 1051"/>
              <a:gd name="T25" fmla="*/ 875 h 936"/>
              <a:gd name="T26" fmla="*/ 1050 w 1051"/>
              <a:gd name="T27" fmla="*/ 935 h 936"/>
              <a:gd name="T28" fmla="*/ 0 w 1051"/>
              <a:gd name="T29" fmla="*/ 935 h 936"/>
              <a:gd name="T30" fmla="*/ 0 w 1051"/>
              <a:gd name="T31" fmla="*/ 760 h 936"/>
              <a:gd name="T32" fmla="*/ 0 w 1051"/>
              <a:gd name="T33" fmla="*/ 642 h 936"/>
              <a:gd name="T34" fmla="*/ 1050 w 1051"/>
              <a:gd name="T35" fmla="*/ 642 h 936"/>
              <a:gd name="T36" fmla="*/ 1050 w 1051"/>
              <a:gd name="T37" fmla="*/ 760 h 936"/>
              <a:gd name="T38" fmla="*/ 0 w 1051"/>
              <a:gd name="T39" fmla="*/ 76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1" h="936">
                <a:moveTo>
                  <a:pt x="0" y="0"/>
                </a:moveTo>
                <a:lnTo>
                  <a:pt x="1050" y="0"/>
                </a:lnTo>
                <a:lnTo>
                  <a:pt x="1050" y="235"/>
                </a:lnTo>
                <a:lnTo>
                  <a:pt x="0" y="235"/>
                </a:lnTo>
                <a:lnTo>
                  <a:pt x="0" y="0"/>
                </a:lnTo>
                <a:close/>
                <a:moveTo>
                  <a:pt x="0" y="525"/>
                </a:moveTo>
                <a:lnTo>
                  <a:pt x="0" y="350"/>
                </a:lnTo>
                <a:lnTo>
                  <a:pt x="1050" y="350"/>
                </a:lnTo>
                <a:lnTo>
                  <a:pt x="1050" y="525"/>
                </a:lnTo>
                <a:lnTo>
                  <a:pt x="0" y="525"/>
                </a:lnTo>
                <a:close/>
                <a:moveTo>
                  <a:pt x="0" y="935"/>
                </a:moveTo>
                <a:lnTo>
                  <a:pt x="0" y="875"/>
                </a:lnTo>
                <a:lnTo>
                  <a:pt x="1050" y="875"/>
                </a:lnTo>
                <a:lnTo>
                  <a:pt x="1050" y="935"/>
                </a:lnTo>
                <a:lnTo>
                  <a:pt x="0" y="935"/>
                </a:lnTo>
                <a:close/>
                <a:moveTo>
                  <a:pt x="0" y="760"/>
                </a:moveTo>
                <a:lnTo>
                  <a:pt x="0" y="642"/>
                </a:lnTo>
                <a:lnTo>
                  <a:pt x="1050" y="642"/>
                </a:lnTo>
                <a:lnTo>
                  <a:pt x="1050" y="760"/>
                </a:lnTo>
                <a:lnTo>
                  <a:pt x="0" y="7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1" name="Freeform 60"/>
          <p:cNvSpPr>
            <a:spLocks noChangeArrowheads="1"/>
          </p:cNvSpPr>
          <p:nvPr/>
        </p:nvSpPr>
        <p:spPr bwMode="auto">
          <a:xfrm>
            <a:off x="9718676" y="4991893"/>
            <a:ext cx="377825" cy="336550"/>
          </a:xfrm>
          <a:custGeom>
            <a:avLst/>
            <a:gdLst>
              <a:gd name="T0" fmla="*/ 0 w 1051"/>
              <a:gd name="T1" fmla="*/ 0 h 936"/>
              <a:gd name="T2" fmla="*/ 1050 w 1051"/>
              <a:gd name="T3" fmla="*/ 0 h 936"/>
              <a:gd name="T4" fmla="*/ 1050 w 1051"/>
              <a:gd name="T5" fmla="*/ 235 h 936"/>
              <a:gd name="T6" fmla="*/ 0 w 1051"/>
              <a:gd name="T7" fmla="*/ 235 h 936"/>
              <a:gd name="T8" fmla="*/ 0 w 1051"/>
              <a:gd name="T9" fmla="*/ 0 h 936"/>
              <a:gd name="T10" fmla="*/ 582 w 1051"/>
              <a:gd name="T11" fmla="*/ 467 h 936"/>
              <a:gd name="T12" fmla="*/ 582 w 1051"/>
              <a:gd name="T13" fmla="*/ 350 h 936"/>
              <a:gd name="T14" fmla="*/ 1050 w 1051"/>
              <a:gd name="T15" fmla="*/ 350 h 936"/>
              <a:gd name="T16" fmla="*/ 1050 w 1051"/>
              <a:gd name="T17" fmla="*/ 467 h 936"/>
              <a:gd name="T18" fmla="*/ 582 w 1051"/>
              <a:gd name="T19" fmla="*/ 467 h 936"/>
              <a:gd name="T20" fmla="*/ 0 w 1051"/>
              <a:gd name="T21" fmla="*/ 467 h 936"/>
              <a:gd name="T22" fmla="*/ 0 w 1051"/>
              <a:gd name="T23" fmla="*/ 350 h 936"/>
              <a:gd name="T24" fmla="*/ 467 w 1051"/>
              <a:gd name="T25" fmla="*/ 350 h 936"/>
              <a:gd name="T26" fmla="*/ 467 w 1051"/>
              <a:gd name="T27" fmla="*/ 467 h 936"/>
              <a:gd name="T28" fmla="*/ 0 w 1051"/>
              <a:gd name="T29" fmla="*/ 467 h 936"/>
              <a:gd name="T30" fmla="*/ 932 w 1051"/>
              <a:gd name="T31" fmla="*/ 935 h 936"/>
              <a:gd name="T32" fmla="*/ 932 w 1051"/>
              <a:gd name="T33" fmla="*/ 817 h 936"/>
              <a:gd name="T34" fmla="*/ 1050 w 1051"/>
              <a:gd name="T35" fmla="*/ 817 h 936"/>
              <a:gd name="T36" fmla="*/ 1050 w 1051"/>
              <a:gd name="T37" fmla="*/ 935 h 936"/>
              <a:gd name="T38" fmla="*/ 932 w 1051"/>
              <a:gd name="T39" fmla="*/ 935 h 936"/>
              <a:gd name="T40" fmla="*/ 700 w 1051"/>
              <a:gd name="T41" fmla="*/ 935 h 936"/>
              <a:gd name="T42" fmla="*/ 700 w 1051"/>
              <a:gd name="T43" fmla="*/ 817 h 936"/>
              <a:gd name="T44" fmla="*/ 817 w 1051"/>
              <a:gd name="T45" fmla="*/ 817 h 936"/>
              <a:gd name="T46" fmla="*/ 817 w 1051"/>
              <a:gd name="T47" fmla="*/ 935 h 936"/>
              <a:gd name="T48" fmla="*/ 700 w 1051"/>
              <a:gd name="T49" fmla="*/ 935 h 936"/>
              <a:gd name="T50" fmla="*/ 467 w 1051"/>
              <a:gd name="T51" fmla="*/ 935 h 936"/>
              <a:gd name="T52" fmla="*/ 467 w 1051"/>
              <a:gd name="T53" fmla="*/ 817 h 936"/>
              <a:gd name="T54" fmla="*/ 582 w 1051"/>
              <a:gd name="T55" fmla="*/ 817 h 936"/>
              <a:gd name="T56" fmla="*/ 582 w 1051"/>
              <a:gd name="T57" fmla="*/ 935 h 936"/>
              <a:gd name="T58" fmla="*/ 467 w 1051"/>
              <a:gd name="T59" fmla="*/ 935 h 936"/>
              <a:gd name="T60" fmla="*/ 232 w 1051"/>
              <a:gd name="T61" fmla="*/ 935 h 936"/>
              <a:gd name="T62" fmla="*/ 232 w 1051"/>
              <a:gd name="T63" fmla="*/ 817 h 936"/>
              <a:gd name="T64" fmla="*/ 350 w 1051"/>
              <a:gd name="T65" fmla="*/ 817 h 936"/>
              <a:gd name="T66" fmla="*/ 350 w 1051"/>
              <a:gd name="T67" fmla="*/ 935 h 936"/>
              <a:gd name="T68" fmla="*/ 232 w 1051"/>
              <a:gd name="T69" fmla="*/ 935 h 936"/>
              <a:gd name="T70" fmla="*/ 0 w 1051"/>
              <a:gd name="T71" fmla="*/ 935 h 936"/>
              <a:gd name="T72" fmla="*/ 0 w 1051"/>
              <a:gd name="T73" fmla="*/ 817 h 936"/>
              <a:gd name="T74" fmla="*/ 117 w 1051"/>
              <a:gd name="T75" fmla="*/ 817 h 936"/>
              <a:gd name="T76" fmla="*/ 117 w 1051"/>
              <a:gd name="T77" fmla="*/ 935 h 936"/>
              <a:gd name="T78" fmla="*/ 0 w 1051"/>
              <a:gd name="T79" fmla="*/ 935 h 936"/>
              <a:gd name="T80" fmla="*/ 757 w 1051"/>
              <a:gd name="T81" fmla="*/ 700 h 936"/>
              <a:gd name="T82" fmla="*/ 757 w 1051"/>
              <a:gd name="T83" fmla="*/ 585 h 936"/>
              <a:gd name="T84" fmla="*/ 1050 w 1051"/>
              <a:gd name="T85" fmla="*/ 585 h 936"/>
              <a:gd name="T86" fmla="*/ 1050 w 1051"/>
              <a:gd name="T87" fmla="*/ 700 h 936"/>
              <a:gd name="T88" fmla="*/ 757 w 1051"/>
              <a:gd name="T89" fmla="*/ 700 h 936"/>
              <a:gd name="T90" fmla="*/ 380 w 1051"/>
              <a:gd name="T91" fmla="*/ 700 h 936"/>
              <a:gd name="T92" fmla="*/ 380 w 1051"/>
              <a:gd name="T93" fmla="*/ 585 h 936"/>
              <a:gd name="T94" fmla="*/ 669 w 1051"/>
              <a:gd name="T95" fmla="*/ 585 h 936"/>
              <a:gd name="T96" fmla="*/ 669 w 1051"/>
              <a:gd name="T97" fmla="*/ 700 h 936"/>
              <a:gd name="T98" fmla="*/ 380 w 1051"/>
              <a:gd name="T99" fmla="*/ 700 h 936"/>
              <a:gd name="T100" fmla="*/ 0 w 1051"/>
              <a:gd name="T101" fmla="*/ 700 h 936"/>
              <a:gd name="T102" fmla="*/ 0 w 1051"/>
              <a:gd name="T103" fmla="*/ 585 h 936"/>
              <a:gd name="T104" fmla="*/ 292 w 1051"/>
              <a:gd name="T105" fmla="*/ 585 h 936"/>
              <a:gd name="T106" fmla="*/ 292 w 1051"/>
              <a:gd name="T107" fmla="*/ 700 h 936"/>
              <a:gd name="T108" fmla="*/ 0 w 1051"/>
              <a:gd name="T109" fmla="*/ 70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051" h="936">
                <a:moveTo>
                  <a:pt x="0" y="0"/>
                </a:moveTo>
                <a:lnTo>
                  <a:pt x="1050" y="0"/>
                </a:lnTo>
                <a:lnTo>
                  <a:pt x="1050" y="235"/>
                </a:lnTo>
                <a:lnTo>
                  <a:pt x="0" y="235"/>
                </a:lnTo>
                <a:lnTo>
                  <a:pt x="0" y="0"/>
                </a:lnTo>
                <a:close/>
                <a:moveTo>
                  <a:pt x="582" y="467"/>
                </a:moveTo>
                <a:lnTo>
                  <a:pt x="582" y="350"/>
                </a:lnTo>
                <a:lnTo>
                  <a:pt x="1050" y="350"/>
                </a:lnTo>
                <a:lnTo>
                  <a:pt x="1050" y="467"/>
                </a:lnTo>
                <a:lnTo>
                  <a:pt x="582" y="467"/>
                </a:lnTo>
                <a:close/>
                <a:moveTo>
                  <a:pt x="0" y="467"/>
                </a:moveTo>
                <a:lnTo>
                  <a:pt x="0" y="350"/>
                </a:lnTo>
                <a:lnTo>
                  <a:pt x="467" y="350"/>
                </a:lnTo>
                <a:lnTo>
                  <a:pt x="467" y="467"/>
                </a:lnTo>
                <a:lnTo>
                  <a:pt x="0" y="467"/>
                </a:lnTo>
                <a:close/>
                <a:moveTo>
                  <a:pt x="932" y="935"/>
                </a:moveTo>
                <a:lnTo>
                  <a:pt x="932" y="817"/>
                </a:lnTo>
                <a:lnTo>
                  <a:pt x="1050" y="817"/>
                </a:lnTo>
                <a:lnTo>
                  <a:pt x="1050" y="935"/>
                </a:lnTo>
                <a:lnTo>
                  <a:pt x="932" y="935"/>
                </a:lnTo>
                <a:close/>
                <a:moveTo>
                  <a:pt x="700" y="935"/>
                </a:moveTo>
                <a:lnTo>
                  <a:pt x="700" y="817"/>
                </a:lnTo>
                <a:lnTo>
                  <a:pt x="817" y="817"/>
                </a:lnTo>
                <a:lnTo>
                  <a:pt x="817" y="935"/>
                </a:lnTo>
                <a:lnTo>
                  <a:pt x="700" y="935"/>
                </a:lnTo>
                <a:close/>
                <a:moveTo>
                  <a:pt x="467" y="935"/>
                </a:moveTo>
                <a:lnTo>
                  <a:pt x="467" y="817"/>
                </a:lnTo>
                <a:lnTo>
                  <a:pt x="582" y="817"/>
                </a:lnTo>
                <a:lnTo>
                  <a:pt x="582" y="935"/>
                </a:lnTo>
                <a:lnTo>
                  <a:pt x="467" y="935"/>
                </a:lnTo>
                <a:close/>
                <a:moveTo>
                  <a:pt x="232" y="935"/>
                </a:moveTo>
                <a:lnTo>
                  <a:pt x="232" y="817"/>
                </a:lnTo>
                <a:lnTo>
                  <a:pt x="350" y="817"/>
                </a:lnTo>
                <a:lnTo>
                  <a:pt x="350" y="935"/>
                </a:lnTo>
                <a:lnTo>
                  <a:pt x="232" y="935"/>
                </a:lnTo>
                <a:close/>
                <a:moveTo>
                  <a:pt x="0" y="935"/>
                </a:moveTo>
                <a:lnTo>
                  <a:pt x="0" y="817"/>
                </a:lnTo>
                <a:lnTo>
                  <a:pt x="117" y="817"/>
                </a:lnTo>
                <a:lnTo>
                  <a:pt x="117" y="935"/>
                </a:lnTo>
                <a:lnTo>
                  <a:pt x="0" y="935"/>
                </a:lnTo>
                <a:close/>
                <a:moveTo>
                  <a:pt x="757" y="700"/>
                </a:moveTo>
                <a:lnTo>
                  <a:pt x="757" y="585"/>
                </a:lnTo>
                <a:lnTo>
                  <a:pt x="1050" y="585"/>
                </a:lnTo>
                <a:lnTo>
                  <a:pt x="1050" y="700"/>
                </a:lnTo>
                <a:lnTo>
                  <a:pt x="757" y="700"/>
                </a:lnTo>
                <a:close/>
                <a:moveTo>
                  <a:pt x="380" y="700"/>
                </a:moveTo>
                <a:lnTo>
                  <a:pt x="380" y="585"/>
                </a:lnTo>
                <a:lnTo>
                  <a:pt x="669" y="585"/>
                </a:lnTo>
                <a:lnTo>
                  <a:pt x="669" y="700"/>
                </a:lnTo>
                <a:lnTo>
                  <a:pt x="380" y="700"/>
                </a:lnTo>
                <a:close/>
                <a:moveTo>
                  <a:pt x="0" y="700"/>
                </a:moveTo>
                <a:lnTo>
                  <a:pt x="0" y="585"/>
                </a:lnTo>
                <a:lnTo>
                  <a:pt x="292" y="585"/>
                </a:lnTo>
                <a:lnTo>
                  <a:pt x="292" y="700"/>
                </a:lnTo>
                <a:lnTo>
                  <a:pt x="0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10841039" y="4950618"/>
            <a:ext cx="293687" cy="419100"/>
          </a:xfrm>
          <a:custGeom>
            <a:avLst/>
            <a:gdLst>
              <a:gd name="T0" fmla="*/ 574 w 816"/>
              <a:gd name="T1" fmla="*/ 645 h 1166"/>
              <a:gd name="T2" fmla="*/ 700 w 816"/>
              <a:gd name="T3" fmla="*/ 407 h 1166"/>
              <a:gd name="T4" fmla="*/ 408 w 816"/>
              <a:gd name="T5" fmla="*/ 115 h 1166"/>
              <a:gd name="T6" fmla="*/ 115 w 816"/>
              <a:gd name="T7" fmla="*/ 407 h 1166"/>
              <a:gd name="T8" fmla="*/ 241 w 816"/>
              <a:gd name="T9" fmla="*/ 645 h 1166"/>
              <a:gd name="T10" fmla="*/ 290 w 816"/>
              <a:gd name="T11" fmla="*/ 681 h 1166"/>
              <a:gd name="T12" fmla="*/ 290 w 816"/>
              <a:gd name="T13" fmla="*/ 815 h 1166"/>
              <a:gd name="T14" fmla="*/ 525 w 816"/>
              <a:gd name="T15" fmla="*/ 815 h 1166"/>
              <a:gd name="T16" fmla="*/ 525 w 816"/>
              <a:gd name="T17" fmla="*/ 681 h 1166"/>
              <a:gd name="T18" fmla="*/ 574 w 816"/>
              <a:gd name="T19" fmla="*/ 645 h 1166"/>
              <a:gd name="T20" fmla="*/ 408 w 816"/>
              <a:gd name="T21" fmla="*/ 0 h 1166"/>
              <a:gd name="T22" fmla="*/ 815 w 816"/>
              <a:gd name="T23" fmla="*/ 407 h 1166"/>
              <a:gd name="T24" fmla="*/ 640 w 816"/>
              <a:gd name="T25" fmla="*/ 741 h 1166"/>
              <a:gd name="T26" fmla="*/ 640 w 816"/>
              <a:gd name="T27" fmla="*/ 875 h 1166"/>
              <a:gd name="T28" fmla="*/ 583 w 816"/>
              <a:gd name="T29" fmla="*/ 932 h 1166"/>
              <a:gd name="T30" fmla="*/ 233 w 816"/>
              <a:gd name="T31" fmla="*/ 932 h 1166"/>
              <a:gd name="T32" fmla="*/ 175 w 816"/>
              <a:gd name="T33" fmla="*/ 875 h 1166"/>
              <a:gd name="T34" fmla="*/ 175 w 816"/>
              <a:gd name="T35" fmla="*/ 741 h 1166"/>
              <a:gd name="T36" fmla="*/ 0 w 816"/>
              <a:gd name="T37" fmla="*/ 407 h 1166"/>
              <a:gd name="T38" fmla="*/ 408 w 816"/>
              <a:gd name="T39" fmla="*/ 0 h 1166"/>
              <a:gd name="T40" fmla="*/ 233 w 816"/>
              <a:gd name="T41" fmla="*/ 1107 h 1166"/>
              <a:gd name="T42" fmla="*/ 233 w 816"/>
              <a:gd name="T43" fmla="*/ 1050 h 1166"/>
              <a:gd name="T44" fmla="*/ 583 w 816"/>
              <a:gd name="T45" fmla="*/ 1050 h 1166"/>
              <a:gd name="T46" fmla="*/ 583 w 816"/>
              <a:gd name="T47" fmla="*/ 1107 h 1166"/>
              <a:gd name="T48" fmla="*/ 525 w 816"/>
              <a:gd name="T49" fmla="*/ 1165 h 1166"/>
              <a:gd name="T50" fmla="*/ 290 w 816"/>
              <a:gd name="T51" fmla="*/ 1165 h 1166"/>
              <a:gd name="T52" fmla="*/ 233 w 816"/>
              <a:gd name="T53" fmla="*/ 1107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816" h="1166">
                <a:moveTo>
                  <a:pt x="574" y="645"/>
                </a:moveTo>
                <a:cubicBezTo>
                  <a:pt x="654" y="591"/>
                  <a:pt x="700" y="503"/>
                  <a:pt x="700" y="407"/>
                </a:cubicBezTo>
                <a:cubicBezTo>
                  <a:pt x="700" y="246"/>
                  <a:pt x="570" y="115"/>
                  <a:pt x="408" y="115"/>
                </a:cubicBezTo>
                <a:cubicBezTo>
                  <a:pt x="247" y="115"/>
                  <a:pt x="115" y="246"/>
                  <a:pt x="115" y="407"/>
                </a:cubicBezTo>
                <a:cubicBezTo>
                  <a:pt x="115" y="503"/>
                  <a:pt x="162" y="591"/>
                  <a:pt x="241" y="645"/>
                </a:cubicBezTo>
                <a:lnTo>
                  <a:pt x="290" y="681"/>
                </a:lnTo>
                <a:lnTo>
                  <a:pt x="290" y="815"/>
                </a:lnTo>
                <a:lnTo>
                  <a:pt x="525" y="815"/>
                </a:lnTo>
                <a:lnTo>
                  <a:pt x="525" y="681"/>
                </a:lnTo>
                <a:lnTo>
                  <a:pt x="574" y="645"/>
                </a:lnTo>
                <a:close/>
                <a:moveTo>
                  <a:pt x="408" y="0"/>
                </a:moveTo>
                <a:cubicBezTo>
                  <a:pt x="632" y="0"/>
                  <a:pt x="815" y="183"/>
                  <a:pt x="815" y="407"/>
                </a:cubicBezTo>
                <a:cubicBezTo>
                  <a:pt x="815" y="547"/>
                  <a:pt x="747" y="667"/>
                  <a:pt x="640" y="741"/>
                </a:cubicBezTo>
                <a:lnTo>
                  <a:pt x="640" y="875"/>
                </a:lnTo>
                <a:cubicBezTo>
                  <a:pt x="640" y="908"/>
                  <a:pt x="615" y="932"/>
                  <a:pt x="583" y="932"/>
                </a:cubicBezTo>
                <a:lnTo>
                  <a:pt x="233" y="932"/>
                </a:lnTo>
                <a:cubicBezTo>
                  <a:pt x="200" y="932"/>
                  <a:pt x="175" y="908"/>
                  <a:pt x="175" y="875"/>
                </a:cubicBezTo>
                <a:lnTo>
                  <a:pt x="175" y="741"/>
                </a:lnTo>
                <a:cubicBezTo>
                  <a:pt x="69" y="667"/>
                  <a:pt x="0" y="547"/>
                  <a:pt x="0" y="407"/>
                </a:cubicBezTo>
                <a:cubicBezTo>
                  <a:pt x="0" y="183"/>
                  <a:pt x="183" y="0"/>
                  <a:pt x="408" y="0"/>
                </a:cubicBezTo>
                <a:close/>
                <a:moveTo>
                  <a:pt x="233" y="1107"/>
                </a:moveTo>
                <a:lnTo>
                  <a:pt x="233" y="1050"/>
                </a:lnTo>
                <a:lnTo>
                  <a:pt x="583" y="1050"/>
                </a:lnTo>
                <a:lnTo>
                  <a:pt x="583" y="1107"/>
                </a:lnTo>
                <a:cubicBezTo>
                  <a:pt x="583" y="1140"/>
                  <a:pt x="558" y="1165"/>
                  <a:pt x="525" y="1165"/>
                </a:cubicBezTo>
                <a:lnTo>
                  <a:pt x="290" y="1165"/>
                </a:lnTo>
                <a:cubicBezTo>
                  <a:pt x="257" y="1165"/>
                  <a:pt x="233" y="1140"/>
                  <a:pt x="233" y="11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3" name="Freeform 62"/>
          <p:cNvSpPr>
            <a:spLocks noChangeArrowheads="1"/>
          </p:cNvSpPr>
          <p:nvPr/>
        </p:nvSpPr>
        <p:spPr bwMode="auto">
          <a:xfrm>
            <a:off x="1055687" y="5820568"/>
            <a:ext cx="398462" cy="419100"/>
          </a:xfrm>
          <a:custGeom>
            <a:avLst/>
            <a:gdLst>
              <a:gd name="T0" fmla="*/ 640 w 1108"/>
              <a:gd name="T1" fmla="*/ 670 h 1165"/>
              <a:gd name="T2" fmla="*/ 640 w 1108"/>
              <a:gd name="T3" fmla="*/ 989 h 1165"/>
              <a:gd name="T4" fmla="*/ 757 w 1108"/>
              <a:gd name="T5" fmla="*/ 1077 h 1165"/>
              <a:gd name="T6" fmla="*/ 757 w 1108"/>
              <a:gd name="T7" fmla="*/ 1164 h 1165"/>
              <a:gd name="T8" fmla="*/ 552 w 1108"/>
              <a:gd name="T9" fmla="*/ 1107 h 1165"/>
              <a:gd name="T10" fmla="*/ 350 w 1108"/>
              <a:gd name="T11" fmla="*/ 1164 h 1165"/>
              <a:gd name="T12" fmla="*/ 350 w 1108"/>
              <a:gd name="T13" fmla="*/ 1077 h 1165"/>
              <a:gd name="T14" fmla="*/ 465 w 1108"/>
              <a:gd name="T15" fmla="*/ 989 h 1165"/>
              <a:gd name="T16" fmla="*/ 465 w 1108"/>
              <a:gd name="T17" fmla="*/ 670 h 1165"/>
              <a:gd name="T18" fmla="*/ 0 w 1108"/>
              <a:gd name="T19" fmla="*/ 814 h 1165"/>
              <a:gd name="T20" fmla="*/ 0 w 1108"/>
              <a:gd name="T21" fmla="*/ 700 h 1165"/>
              <a:gd name="T22" fmla="*/ 465 w 1108"/>
              <a:gd name="T23" fmla="*/ 407 h 1165"/>
              <a:gd name="T24" fmla="*/ 465 w 1108"/>
              <a:gd name="T25" fmla="*/ 87 h 1165"/>
              <a:gd name="T26" fmla="*/ 552 w 1108"/>
              <a:gd name="T27" fmla="*/ 0 h 1165"/>
              <a:gd name="T28" fmla="*/ 640 w 1108"/>
              <a:gd name="T29" fmla="*/ 87 h 1165"/>
              <a:gd name="T30" fmla="*/ 640 w 1108"/>
              <a:gd name="T31" fmla="*/ 407 h 1165"/>
              <a:gd name="T32" fmla="*/ 1107 w 1108"/>
              <a:gd name="T33" fmla="*/ 700 h 1165"/>
              <a:gd name="T34" fmla="*/ 1107 w 1108"/>
              <a:gd name="T35" fmla="*/ 814 h 1165"/>
              <a:gd name="T36" fmla="*/ 640 w 1108"/>
              <a:gd name="T37" fmla="*/ 67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08" h="1165">
                <a:moveTo>
                  <a:pt x="640" y="670"/>
                </a:moveTo>
                <a:lnTo>
                  <a:pt x="640" y="989"/>
                </a:lnTo>
                <a:lnTo>
                  <a:pt x="757" y="1077"/>
                </a:lnTo>
                <a:lnTo>
                  <a:pt x="757" y="1164"/>
                </a:lnTo>
                <a:lnTo>
                  <a:pt x="552" y="1107"/>
                </a:lnTo>
                <a:lnTo>
                  <a:pt x="350" y="1164"/>
                </a:lnTo>
                <a:lnTo>
                  <a:pt x="350" y="1077"/>
                </a:lnTo>
                <a:lnTo>
                  <a:pt x="465" y="989"/>
                </a:lnTo>
                <a:lnTo>
                  <a:pt x="465" y="670"/>
                </a:lnTo>
                <a:lnTo>
                  <a:pt x="0" y="814"/>
                </a:lnTo>
                <a:lnTo>
                  <a:pt x="0" y="700"/>
                </a:lnTo>
                <a:lnTo>
                  <a:pt x="465" y="407"/>
                </a:lnTo>
                <a:lnTo>
                  <a:pt x="465" y="87"/>
                </a:lnTo>
                <a:cubicBezTo>
                  <a:pt x="465" y="38"/>
                  <a:pt x="502" y="0"/>
                  <a:pt x="552" y="0"/>
                </a:cubicBezTo>
                <a:cubicBezTo>
                  <a:pt x="601" y="0"/>
                  <a:pt x="640" y="38"/>
                  <a:pt x="640" y="87"/>
                </a:cubicBezTo>
                <a:lnTo>
                  <a:pt x="640" y="407"/>
                </a:lnTo>
                <a:lnTo>
                  <a:pt x="1107" y="700"/>
                </a:lnTo>
                <a:lnTo>
                  <a:pt x="1107" y="814"/>
                </a:lnTo>
                <a:lnTo>
                  <a:pt x="640" y="67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4" name="Freeform 63"/>
          <p:cNvSpPr>
            <a:spLocks noChangeArrowheads="1"/>
          </p:cNvSpPr>
          <p:nvPr/>
        </p:nvSpPr>
        <p:spPr bwMode="auto">
          <a:xfrm>
            <a:off x="2139951" y="5841208"/>
            <a:ext cx="377825" cy="377825"/>
          </a:xfrm>
          <a:custGeom>
            <a:avLst/>
            <a:gdLst>
              <a:gd name="T0" fmla="*/ 875 w 1051"/>
              <a:gd name="T1" fmla="*/ 643 h 1051"/>
              <a:gd name="T2" fmla="*/ 875 w 1051"/>
              <a:gd name="T3" fmla="*/ 407 h 1051"/>
              <a:gd name="T4" fmla="*/ 643 w 1051"/>
              <a:gd name="T5" fmla="*/ 407 h 1051"/>
              <a:gd name="T6" fmla="*/ 643 w 1051"/>
              <a:gd name="T7" fmla="*/ 175 h 1051"/>
              <a:gd name="T8" fmla="*/ 408 w 1051"/>
              <a:gd name="T9" fmla="*/ 175 h 1051"/>
              <a:gd name="T10" fmla="*/ 408 w 1051"/>
              <a:gd name="T11" fmla="*/ 407 h 1051"/>
              <a:gd name="T12" fmla="*/ 175 w 1051"/>
              <a:gd name="T13" fmla="*/ 407 h 1051"/>
              <a:gd name="T14" fmla="*/ 175 w 1051"/>
              <a:gd name="T15" fmla="*/ 643 h 1051"/>
              <a:gd name="T16" fmla="*/ 408 w 1051"/>
              <a:gd name="T17" fmla="*/ 643 h 1051"/>
              <a:gd name="T18" fmla="*/ 408 w 1051"/>
              <a:gd name="T19" fmla="*/ 875 h 1051"/>
              <a:gd name="T20" fmla="*/ 643 w 1051"/>
              <a:gd name="T21" fmla="*/ 875 h 1051"/>
              <a:gd name="T22" fmla="*/ 643 w 1051"/>
              <a:gd name="T23" fmla="*/ 643 h 1051"/>
              <a:gd name="T24" fmla="*/ 875 w 1051"/>
              <a:gd name="T25" fmla="*/ 643 h 1051"/>
              <a:gd name="T26" fmla="*/ 933 w 1051"/>
              <a:gd name="T27" fmla="*/ 0 h 1051"/>
              <a:gd name="T28" fmla="*/ 1050 w 1051"/>
              <a:gd name="T29" fmla="*/ 118 h 1051"/>
              <a:gd name="T30" fmla="*/ 1050 w 1051"/>
              <a:gd name="T31" fmla="*/ 932 h 1051"/>
              <a:gd name="T32" fmla="*/ 933 w 1051"/>
              <a:gd name="T33" fmla="*/ 1050 h 1051"/>
              <a:gd name="T34" fmla="*/ 118 w 1051"/>
              <a:gd name="T35" fmla="*/ 1050 h 1051"/>
              <a:gd name="T36" fmla="*/ 0 w 1051"/>
              <a:gd name="T37" fmla="*/ 932 h 1051"/>
              <a:gd name="T38" fmla="*/ 0 w 1051"/>
              <a:gd name="T39" fmla="*/ 118 h 1051"/>
              <a:gd name="T40" fmla="*/ 118 w 1051"/>
              <a:gd name="T41" fmla="*/ 0 h 1051"/>
              <a:gd name="T42" fmla="*/ 933 w 1051"/>
              <a:gd name="T43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1" h="1051">
                <a:moveTo>
                  <a:pt x="875" y="643"/>
                </a:moveTo>
                <a:lnTo>
                  <a:pt x="875" y="407"/>
                </a:lnTo>
                <a:lnTo>
                  <a:pt x="643" y="407"/>
                </a:lnTo>
                <a:lnTo>
                  <a:pt x="643" y="175"/>
                </a:lnTo>
                <a:lnTo>
                  <a:pt x="408" y="175"/>
                </a:lnTo>
                <a:lnTo>
                  <a:pt x="408" y="407"/>
                </a:lnTo>
                <a:lnTo>
                  <a:pt x="175" y="407"/>
                </a:lnTo>
                <a:lnTo>
                  <a:pt x="175" y="643"/>
                </a:lnTo>
                <a:lnTo>
                  <a:pt x="408" y="643"/>
                </a:lnTo>
                <a:lnTo>
                  <a:pt x="408" y="875"/>
                </a:lnTo>
                <a:lnTo>
                  <a:pt x="643" y="875"/>
                </a:lnTo>
                <a:lnTo>
                  <a:pt x="643" y="643"/>
                </a:lnTo>
                <a:lnTo>
                  <a:pt x="875" y="643"/>
                </a:lnTo>
                <a:close/>
                <a:moveTo>
                  <a:pt x="933" y="0"/>
                </a:moveTo>
                <a:cubicBezTo>
                  <a:pt x="996" y="0"/>
                  <a:pt x="1050" y="55"/>
                  <a:pt x="1050" y="118"/>
                </a:cubicBezTo>
                <a:lnTo>
                  <a:pt x="1050" y="932"/>
                </a:lnTo>
                <a:cubicBezTo>
                  <a:pt x="1050" y="995"/>
                  <a:pt x="996" y="1050"/>
                  <a:pt x="933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5" name="Freeform 64"/>
          <p:cNvSpPr>
            <a:spLocks noChangeArrowheads="1"/>
          </p:cNvSpPr>
          <p:nvPr/>
        </p:nvSpPr>
        <p:spPr bwMode="auto">
          <a:xfrm>
            <a:off x="3230564" y="5841208"/>
            <a:ext cx="346075" cy="377825"/>
          </a:xfrm>
          <a:custGeom>
            <a:avLst/>
            <a:gdLst>
              <a:gd name="T0" fmla="*/ 818 w 963"/>
              <a:gd name="T1" fmla="*/ 407 h 1051"/>
              <a:gd name="T2" fmla="*/ 875 w 963"/>
              <a:gd name="T3" fmla="*/ 350 h 1051"/>
              <a:gd name="T4" fmla="*/ 818 w 963"/>
              <a:gd name="T5" fmla="*/ 293 h 1051"/>
              <a:gd name="T6" fmla="*/ 760 w 963"/>
              <a:gd name="T7" fmla="*/ 350 h 1051"/>
              <a:gd name="T8" fmla="*/ 818 w 963"/>
              <a:gd name="T9" fmla="*/ 407 h 1051"/>
              <a:gd name="T10" fmla="*/ 468 w 963"/>
              <a:gd name="T11" fmla="*/ 407 h 1051"/>
              <a:gd name="T12" fmla="*/ 468 w 963"/>
              <a:gd name="T13" fmla="*/ 118 h 1051"/>
              <a:gd name="T14" fmla="*/ 118 w 963"/>
              <a:gd name="T15" fmla="*/ 118 h 1051"/>
              <a:gd name="T16" fmla="*/ 118 w 963"/>
              <a:gd name="T17" fmla="*/ 407 h 1051"/>
              <a:gd name="T18" fmla="*/ 468 w 963"/>
              <a:gd name="T19" fmla="*/ 407 h 1051"/>
              <a:gd name="T20" fmla="*/ 921 w 963"/>
              <a:gd name="T21" fmla="*/ 246 h 1051"/>
              <a:gd name="T22" fmla="*/ 962 w 963"/>
              <a:gd name="T23" fmla="*/ 350 h 1051"/>
              <a:gd name="T24" fmla="*/ 962 w 963"/>
              <a:gd name="T25" fmla="*/ 905 h 1051"/>
              <a:gd name="T26" fmla="*/ 818 w 963"/>
              <a:gd name="T27" fmla="*/ 1050 h 1051"/>
              <a:gd name="T28" fmla="*/ 673 w 963"/>
              <a:gd name="T29" fmla="*/ 905 h 1051"/>
              <a:gd name="T30" fmla="*/ 673 w 963"/>
              <a:gd name="T31" fmla="*/ 613 h 1051"/>
              <a:gd name="T32" fmla="*/ 585 w 963"/>
              <a:gd name="T33" fmla="*/ 613 h 1051"/>
              <a:gd name="T34" fmla="*/ 585 w 963"/>
              <a:gd name="T35" fmla="*/ 1050 h 1051"/>
              <a:gd name="T36" fmla="*/ 0 w 963"/>
              <a:gd name="T37" fmla="*/ 1050 h 1051"/>
              <a:gd name="T38" fmla="*/ 0 w 963"/>
              <a:gd name="T39" fmla="*/ 118 h 1051"/>
              <a:gd name="T40" fmla="*/ 118 w 963"/>
              <a:gd name="T41" fmla="*/ 0 h 1051"/>
              <a:gd name="T42" fmla="*/ 468 w 963"/>
              <a:gd name="T43" fmla="*/ 0 h 1051"/>
              <a:gd name="T44" fmla="*/ 585 w 963"/>
              <a:gd name="T45" fmla="*/ 118 h 1051"/>
              <a:gd name="T46" fmla="*/ 585 w 963"/>
              <a:gd name="T47" fmla="*/ 525 h 1051"/>
              <a:gd name="T48" fmla="*/ 643 w 963"/>
              <a:gd name="T49" fmla="*/ 525 h 1051"/>
              <a:gd name="T50" fmla="*/ 760 w 963"/>
              <a:gd name="T51" fmla="*/ 643 h 1051"/>
              <a:gd name="T52" fmla="*/ 760 w 963"/>
              <a:gd name="T53" fmla="*/ 905 h 1051"/>
              <a:gd name="T54" fmla="*/ 818 w 963"/>
              <a:gd name="T55" fmla="*/ 962 h 1051"/>
              <a:gd name="T56" fmla="*/ 875 w 963"/>
              <a:gd name="T57" fmla="*/ 905 h 1051"/>
              <a:gd name="T58" fmla="*/ 875 w 963"/>
              <a:gd name="T59" fmla="*/ 484 h 1051"/>
              <a:gd name="T60" fmla="*/ 818 w 963"/>
              <a:gd name="T61" fmla="*/ 495 h 1051"/>
              <a:gd name="T62" fmla="*/ 673 w 963"/>
              <a:gd name="T63" fmla="*/ 350 h 1051"/>
              <a:gd name="T64" fmla="*/ 766 w 963"/>
              <a:gd name="T65" fmla="*/ 213 h 1051"/>
              <a:gd name="T66" fmla="*/ 643 w 963"/>
              <a:gd name="T67" fmla="*/ 90 h 1051"/>
              <a:gd name="T68" fmla="*/ 705 w 963"/>
              <a:gd name="T69" fmla="*/ 30 h 1051"/>
              <a:gd name="T70" fmla="*/ 921 w 963"/>
              <a:gd name="T71" fmla="*/ 246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63" h="1051">
                <a:moveTo>
                  <a:pt x="818" y="407"/>
                </a:moveTo>
                <a:cubicBezTo>
                  <a:pt x="850" y="407"/>
                  <a:pt x="875" y="383"/>
                  <a:pt x="875" y="350"/>
                </a:cubicBezTo>
                <a:cubicBezTo>
                  <a:pt x="875" y="317"/>
                  <a:pt x="850" y="293"/>
                  <a:pt x="818" y="293"/>
                </a:cubicBezTo>
                <a:cubicBezTo>
                  <a:pt x="785" y="293"/>
                  <a:pt x="760" y="317"/>
                  <a:pt x="760" y="350"/>
                </a:cubicBezTo>
                <a:cubicBezTo>
                  <a:pt x="760" y="383"/>
                  <a:pt x="785" y="407"/>
                  <a:pt x="818" y="407"/>
                </a:cubicBezTo>
                <a:close/>
                <a:moveTo>
                  <a:pt x="468" y="407"/>
                </a:moveTo>
                <a:lnTo>
                  <a:pt x="468" y="118"/>
                </a:lnTo>
                <a:lnTo>
                  <a:pt x="118" y="118"/>
                </a:lnTo>
                <a:lnTo>
                  <a:pt x="118" y="407"/>
                </a:lnTo>
                <a:lnTo>
                  <a:pt x="468" y="407"/>
                </a:lnTo>
                <a:close/>
                <a:moveTo>
                  <a:pt x="921" y="246"/>
                </a:moveTo>
                <a:cubicBezTo>
                  <a:pt x="949" y="274"/>
                  <a:pt x="962" y="309"/>
                  <a:pt x="962" y="350"/>
                </a:cubicBezTo>
                <a:lnTo>
                  <a:pt x="962" y="905"/>
                </a:lnTo>
                <a:cubicBezTo>
                  <a:pt x="962" y="984"/>
                  <a:pt x="897" y="1050"/>
                  <a:pt x="818" y="1050"/>
                </a:cubicBezTo>
                <a:cubicBezTo>
                  <a:pt x="738" y="1050"/>
                  <a:pt x="673" y="984"/>
                  <a:pt x="673" y="905"/>
                </a:cubicBezTo>
                <a:lnTo>
                  <a:pt x="673" y="613"/>
                </a:lnTo>
                <a:lnTo>
                  <a:pt x="585" y="613"/>
                </a:lnTo>
                <a:lnTo>
                  <a:pt x="585" y="1050"/>
                </a:lnTo>
                <a:lnTo>
                  <a:pt x="0" y="1050"/>
                </a:ln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468" y="0"/>
                </a:lnTo>
                <a:cubicBezTo>
                  <a:pt x="530" y="0"/>
                  <a:pt x="585" y="55"/>
                  <a:pt x="585" y="118"/>
                </a:cubicBezTo>
                <a:lnTo>
                  <a:pt x="585" y="525"/>
                </a:lnTo>
                <a:lnTo>
                  <a:pt x="643" y="525"/>
                </a:lnTo>
                <a:cubicBezTo>
                  <a:pt x="705" y="525"/>
                  <a:pt x="760" y="580"/>
                  <a:pt x="760" y="643"/>
                </a:cubicBezTo>
                <a:lnTo>
                  <a:pt x="760" y="905"/>
                </a:lnTo>
                <a:cubicBezTo>
                  <a:pt x="760" y="938"/>
                  <a:pt x="785" y="962"/>
                  <a:pt x="818" y="962"/>
                </a:cubicBezTo>
                <a:cubicBezTo>
                  <a:pt x="850" y="962"/>
                  <a:pt x="875" y="938"/>
                  <a:pt x="875" y="905"/>
                </a:cubicBezTo>
                <a:lnTo>
                  <a:pt x="875" y="484"/>
                </a:lnTo>
                <a:cubicBezTo>
                  <a:pt x="856" y="492"/>
                  <a:pt x="839" y="495"/>
                  <a:pt x="818" y="495"/>
                </a:cubicBezTo>
                <a:cubicBezTo>
                  <a:pt x="738" y="495"/>
                  <a:pt x="673" y="429"/>
                  <a:pt x="673" y="350"/>
                </a:cubicBezTo>
                <a:cubicBezTo>
                  <a:pt x="673" y="287"/>
                  <a:pt x="711" y="235"/>
                  <a:pt x="766" y="213"/>
                </a:cubicBezTo>
                <a:lnTo>
                  <a:pt x="643" y="90"/>
                </a:lnTo>
                <a:lnTo>
                  <a:pt x="705" y="30"/>
                </a:lnTo>
                <a:lnTo>
                  <a:pt x="921" y="24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6" name="Freeform 65"/>
          <p:cNvSpPr>
            <a:spLocks noChangeArrowheads="1"/>
          </p:cNvSpPr>
          <p:nvPr/>
        </p:nvSpPr>
        <p:spPr bwMode="auto">
          <a:xfrm>
            <a:off x="4289426" y="5811044"/>
            <a:ext cx="377825" cy="441325"/>
          </a:xfrm>
          <a:custGeom>
            <a:avLst/>
            <a:gdLst>
              <a:gd name="T0" fmla="*/ 525 w 1051"/>
              <a:gd name="T1" fmla="*/ 262 h 1225"/>
              <a:gd name="T2" fmla="*/ 380 w 1051"/>
              <a:gd name="T3" fmla="*/ 410 h 1225"/>
              <a:gd name="T4" fmla="*/ 525 w 1051"/>
              <a:gd name="T5" fmla="*/ 555 h 1225"/>
              <a:gd name="T6" fmla="*/ 670 w 1051"/>
              <a:gd name="T7" fmla="*/ 410 h 1225"/>
              <a:gd name="T8" fmla="*/ 525 w 1051"/>
              <a:gd name="T9" fmla="*/ 262 h 1225"/>
              <a:gd name="T10" fmla="*/ 150 w 1051"/>
              <a:gd name="T11" fmla="*/ 541 h 1225"/>
              <a:gd name="T12" fmla="*/ 235 w 1051"/>
              <a:gd name="T13" fmla="*/ 410 h 1225"/>
              <a:gd name="T14" fmla="*/ 150 w 1051"/>
              <a:gd name="T15" fmla="*/ 278 h 1225"/>
              <a:gd name="T16" fmla="*/ 298 w 1051"/>
              <a:gd name="T17" fmla="*/ 131 h 1225"/>
              <a:gd name="T18" fmla="*/ 380 w 1051"/>
              <a:gd name="T19" fmla="*/ 158 h 1225"/>
              <a:gd name="T20" fmla="*/ 380 w 1051"/>
              <a:gd name="T21" fmla="*/ 147 h 1225"/>
              <a:gd name="T22" fmla="*/ 525 w 1051"/>
              <a:gd name="T23" fmla="*/ 0 h 1225"/>
              <a:gd name="T24" fmla="*/ 670 w 1051"/>
              <a:gd name="T25" fmla="*/ 147 h 1225"/>
              <a:gd name="T26" fmla="*/ 670 w 1051"/>
              <a:gd name="T27" fmla="*/ 158 h 1225"/>
              <a:gd name="T28" fmla="*/ 752 w 1051"/>
              <a:gd name="T29" fmla="*/ 131 h 1225"/>
              <a:gd name="T30" fmla="*/ 900 w 1051"/>
              <a:gd name="T31" fmla="*/ 278 h 1225"/>
              <a:gd name="T32" fmla="*/ 815 w 1051"/>
              <a:gd name="T33" fmla="*/ 410 h 1225"/>
              <a:gd name="T34" fmla="*/ 900 w 1051"/>
              <a:gd name="T35" fmla="*/ 541 h 1225"/>
              <a:gd name="T36" fmla="*/ 752 w 1051"/>
              <a:gd name="T37" fmla="*/ 686 h 1225"/>
              <a:gd name="T38" fmla="*/ 670 w 1051"/>
              <a:gd name="T39" fmla="*/ 661 h 1225"/>
              <a:gd name="T40" fmla="*/ 670 w 1051"/>
              <a:gd name="T41" fmla="*/ 672 h 1225"/>
              <a:gd name="T42" fmla="*/ 525 w 1051"/>
              <a:gd name="T43" fmla="*/ 817 h 1225"/>
              <a:gd name="T44" fmla="*/ 380 w 1051"/>
              <a:gd name="T45" fmla="*/ 672 h 1225"/>
              <a:gd name="T46" fmla="*/ 380 w 1051"/>
              <a:gd name="T47" fmla="*/ 661 h 1225"/>
              <a:gd name="T48" fmla="*/ 298 w 1051"/>
              <a:gd name="T49" fmla="*/ 686 h 1225"/>
              <a:gd name="T50" fmla="*/ 150 w 1051"/>
              <a:gd name="T51" fmla="*/ 541 h 1225"/>
              <a:gd name="T52" fmla="*/ 525 w 1051"/>
              <a:gd name="T53" fmla="*/ 1224 h 1225"/>
              <a:gd name="T54" fmla="*/ 0 w 1051"/>
              <a:gd name="T55" fmla="*/ 700 h 1225"/>
              <a:gd name="T56" fmla="*/ 525 w 1051"/>
              <a:gd name="T57" fmla="*/ 1224 h 1225"/>
              <a:gd name="T58" fmla="*/ 525 w 1051"/>
              <a:gd name="T59" fmla="*/ 1224 h 1225"/>
              <a:gd name="T60" fmla="*/ 1050 w 1051"/>
              <a:gd name="T61" fmla="*/ 700 h 1225"/>
              <a:gd name="T62" fmla="*/ 525 w 1051"/>
              <a:gd name="T63" fmla="*/ 1224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1" h="1225">
                <a:moveTo>
                  <a:pt x="525" y="262"/>
                </a:moveTo>
                <a:cubicBezTo>
                  <a:pt x="446" y="262"/>
                  <a:pt x="380" y="330"/>
                  <a:pt x="380" y="410"/>
                </a:cubicBezTo>
                <a:cubicBezTo>
                  <a:pt x="380" y="489"/>
                  <a:pt x="446" y="555"/>
                  <a:pt x="525" y="555"/>
                </a:cubicBezTo>
                <a:cubicBezTo>
                  <a:pt x="604" y="555"/>
                  <a:pt x="670" y="489"/>
                  <a:pt x="670" y="410"/>
                </a:cubicBezTo>
                <a:cubicBezTo>
                  <a:pt x="670" y="330"/>
                  <a:pt x="604" y="262"/>
                  <a:pt x="525" y="262"/>
                </a:cubicBezTo>
                <a:close/>
                <a:moveTo>
                  <a:pt x="150" y="541"/>
                </a:moveTo>
                <a:cubicBezTo>
                  <a:pt x="150" y="484"/>
                  <a:pt x="186" y="434"/>
                  <a:pt x="235" y="410"/>
                </a:cubicBezTo>
                <a:cubicBezTo>
                  <a:pt x="186" y="385"/>
                  <a:pt x="150" y="336"/>
                  <a:pt x="150" y="278"/>
                </a:cubicBezTo>
                <a:cubicBezTo>
                  <a:pt x="150" y="199"/>
                  <a:pt x="219" y="131"/>
                  <a:pt x="298" y="131"/>
                </a:cubicBezTo>
                <a:cubicBezTo>
                  <a:pt x="328" y="131"/>
                  <a:pt x="355" y="142"/>
                  <a:pt x="380" y="158"/>
                </a:cubicBezTo>
                <a:lnTo>
                  <a:pt x="380" y="147"/>
                </a:lnTo>
                <a:cubicBezTo>
                  <a:pt x="380" y="68"/>
                  <a:pt x="446" y="0"/>
                  <a:pt x="525" y="0"/>
                </a:cubicBezTo>
                <a:cubicBezTo>
                  <a:pt x="604" y="0"/>
                  <a:pt x="670" y="68"/>
                  <a:pt x="670" y="147"/>
                </a:cubicBezTo>
                <a:lnTo>
                  <a:pt x="670" y="158"/>
                </a:lnTo>
                <a:cubicBezTo>
                  <a:pt x="695" y="142"/>
                  <a:pt x="722" y="131"/>
                  <a:pt x="752" y="131"/>
                </a:cubicBezTo>
                <a:cubicBezTo>
                  <a:pt x="831" y="131"/>
                  <a:pt x="900" y="199"/>
                  <a:pt x="900" y="278"/>
                </a:cubicBezTo>
                <a:cubicBezTo>
                  <a:pt x="900" y="336"/>
                  <a:pt x="864" y="385"/>
                  <a:pt x="815" y="410"/>
                </a:cubicBezTo>
                <a:cubicBezTo>
                  <a:pt x="864" y="434"/>
                  <a:pt x="900" y="484"/>
                  <a:pt x="900" y="541"/>
                </a:cubicBezTo>
                <a:cubicBezTo>
                  <a:pt x="900" y="620"/>
                  <a:pt x="831" y="686"/>
                  <a:pt x="752" y="686"/>
                </a:cubicBezTo>
                <a:cubicBezTo>
                  <a:pt x="722" y="686"/>
                  <a:pt x="695" y="678"/>
                  <a:pt x="670" y="661"/>
                </a:cubicBezTo>
                <a:lnTo>
                  <a:pt x="670" y="672"/>
                </a:lnTo>
                <a:cubicBezTo>
                  <a:pt x="670" y="751"/>
                  <a:pt x="604" y="817"/>
                  <a:pt x="525" y="817"/>
                </a:cubicBezTo>
                <a:cubicBezTo>
                  <a:pt x="446" y="817"/>
                  <a:pt x="380" y="751"/>
                  <a:pt x="380" y="672"/>
                </a:cubicBezTo>
                <a:lnTo>
                  <a:pt x="380" y="661"/>
                </a:lnTo>
                <a:cubicBezTo>
                  <a:pt x="355" y="678"/>
                  <a:pt x="328" y="686"/>
                  <a:pt x="298" y="686"/>
                </a:cubicBezTo>
                <a:cubicBezTo>
                  <a:pt x="219" y="686"/>
                  <a:pt x="150" y="620"/>
                  <a:pt x="150" y="541"/>
                </a:cubicBezTo>
                <a:close/>
                <a:moveTo>
                  <a:pt x="525" y="1224"/>
                </a:moveTo>
                <a:cubicBezTo>
                  <a:pt x="235" y="1224"/>
                  <a:pt x="0" y="989"/>
                  <a:pt x="0" y="700"/>
                </a:cubicBezTo>
                <a:cubicBezTo>
                  <a:pt x="290" y="700"/>
                  <a:pt x="525" y="935"/>
                  <a:pt x="525" y="1224"/>
                </a:cubicBezTo>
                <a:close/>
                <a:moveTo>
                  <a:pt x="525" y="1224"/>
                </a:moveTo>
                <a:cubicBezTo>
                  <a:pt x="525" y="935"/>
                  <a:pt x="760" y="700"/>
                  <a:pt x="1050" y="700"/>
                </a:cubicBezTo>
                <a:cubicBezTo>
                  <a:pt x="1050" y="989"/>
                  <a:pt x="815" y="1224"/>
                  <a:pt x="525" y="12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7" name="Freeform 66"/>
          <p:cNvSpPr>
            <a:spLocks noChangeArrowheads="1"/>
          </p:cNvSpPr>
          <p:nvPr/>
        </p:nvSpPr>
        <p:spPr bwMode="auto">
          <a:xfrm>
            <a:off x="5364164" y="5820568"/>
            <a:ext cx="377825" cy="419100"/>
          </a:xfrm>
          <a:custGeom>
            <a:avLst/>
            <a:gdLst>
              <a:gd name="T0" fmla="*/ 919 w 1051"/>
              <a:gd name="T1" fmla="*/ 115 h 1165"/>
              <a:gd name="T2" fmla="*/ 131 w 1051"/>
              <a:gd name="T3" fmla="*/ 115 h 1165"/>
              <a:gd name="T4" fmla="*/ 156 w 1051"/>
              <a:gd name="T5" fmla="*/ 350 h 1165"/>
              <a:gd name="T6" fmla="*/ 894 w 1051"/>
              <a:gd name="T7" fmla="*/ 350 h 1165"/>
              <a:gd name="T8" fmla="*/ 919 w 1051"/>
              <a:gd name="T9" fmla="*/ 115 h 1165"/>
              <a:gd name="T10" fmla="*/ 525 w 1051"/>
              <a:gd name="T11" fmla="*/ 989 h 1165"/>
              <a:gd name="T12" fmla="*/ 700 w 1051"/>
              <a:gd name="T13" fmla="*/ 814 h 1165"/>
              <a:gd name="T14" fmla="*/ 525 w 1051"/>
              <a:gd name="T15" fmla="*/ 500 h 1165"/>
              <a:gd name="T16" fmla="*/ 350 w 1051"/>
              <a:gd name="T17" fmla="*/ 814 h 1165"/>
              <a:gd name="T18" fmla="*/ 525 w 1051"/>
              <a:gd name="T19" fmla="*/ 989 h 1165"/>
              <a:gd name="T20" fmla="*/ 0 w 1051"/>
              <a:gd name="T21" fmla="*/ 0 h 1165"/>
              <a:gd name="T22" fmla="*/ 1050 w 1051"/>
              <a:gd name="T23" fmla="*/ 0 h 1165"/>
              <a:gd name="T24" fmla="*/ 932 w 1051"/>
              <a:gd name="T25" fmla="*/ 1063 h 1165"/>
              <a:gd name="T26" fmla="*/ 817 w 1051"/>
              <a:gd name="T27" fmla="*/ 1164 h 1165"/>
              <a:gd name="T28" fmla="*/ 232 w 1051"/>
              <a:gd name="T29" fmla="*/ 1164 h 1165"/>
              <a:gd name="T30" fmla="*/ 117 w 1051"/>
              <a:gd name="T31" fmla="*/ 1063 h 1165"/>
              <a:gd name="T32" fmla="*/ 0 w 1051"/>
              <a:gd name="T33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51" h="1165">
                <a:moveTo>
                  <a:pt x="919" y="115"/>
                </a:moveTo>
                <a:lnTo>
                  <a:pt x="131" y="115"/>
                </a:lnTo>
                <a:lnTo>
                  <a:pt x="156" y="350"/>
                </a:lnTo>
                <a:lnTo>
                  <a:pt x="894" y="350"/>
                </a:lnTo>
                <a:lnTo>
                  <a:pt x="919" y="115"/>
                </a:lnTo>
                <a:close/>
                <a:moveTo>
                  <a:pt x="525" y="989"/>
                </a:moveTo>
                <a:cubicBezTo>
                  <a:pt x="620" y="989"/>
                  <a:pt x="700" y="910"/>
                  <a:pt x="700" y="814"/>
                </a:cubicBezTo>
                <a:cubicBezTo>
                  <a:pt x="700" y="697"/>
                  <a:pt x="525" y="500"/>
                  <a:pt x="525" y="500"/>
                </a:cubicBezTo>
                <a:cubicBezTo>
                  <a:pt x="525" y="500"/>
                  <a:pt x="350" y="697"/>
                  <a:pt x="350" y="814"/>
                </a:cubicBezTo>
                <a:cubicBezTo>
                  <a:pt x="350" y="910"/>
                  <a:pt x="429" y="989"/>
                  <a:pt x="525" y="989"/>
                </a:cubicBezTo>
                <a:close/>
                <a:moveTo>
                  <a:pt x="0" y="0"/>
                </a:moveTo>
                <a:lnTo>
                  <a:pt x="1050" y="0"/>
                </a:lnTo>
                <a:lnTo>
                  <a:pt x="932" y="1063"/>
                </a:lnTo>
                <a:cubicBezTo>
                  <a:pt x="924" y="1121"/>
                  <a:pt x="877" y="1164"/>
                  <a:pt x="817" y="1164"/>
                </a:cubicBezTo>
                <a:lnTo>
                  <a:pt x="232" y="1164"/>
                </a:lnTo>
                <a:cubicBezTo>
                  <a:pt x="172" y="1164"/>
                  <a:pt x="126" y="1121"/>
                  <a:pt x="117" y="106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8" name="Freeform 67"/>
          <p:cNvSpPr>
            <a:spLocks noChangeArrowheads="1"/>
          </p:cNvSpPr>
          <p:nvPr/>
        </p:nvSpPr>
        <p:spPr bwMode="auto">
          <a:xfrm>
            <a:off x="6418262" y="5861843"/>
            <a:ext cx="419100" cy="336550"/>
          </a:xfrm>
          <a:custGeom>
            <a:avLst/>
            <a:gdLst>
              <a:gd name="T0" fmla="*/ 815 w 1166"/>
              <a:gd name="T1" fmla="*/ 467 h 936"/>
              <a:gd name="T2" fmla="*/ 815 w 1166"/>
              <a:gd name="T3" fmla="*/ 174 h 936"/>
              <a:gd name="T4" fmla="*/ 758 w 1166"/>
              <a:gd name="T5" fmla="*/ 174 h 936"/>
              <a:gd name="T6" fmla="*/ 758 w 1166"/>
              <a:gd name="T7" fmla="*/ 292 h 936"/>
              <a:gd name="T8" fmla="*/ 700 w 1166"/>
              <a:gd name="T9" fmla="*/ 292 h 936"/>
              <a:gd name="T10" fmla="*/ 700 w 1166"/>
              <a:gd name="T11" fmla="*/ 174 h 936"/>
              <a:gd name="T12" fmla="*/ 640 w 1166"/>
              <a:gd name="T13" fmla="*/ 174 h 936"/>
              <a:gd name="T14" fmla="*/ 640 w 1166"/>
              <a:gd name="T15" fmla="*/ 349 h 936"/>
              <a:gd name="T16" fmla="*/ 758 w 1166"/>
              <a:gd name="T17" fmla="*/ 349 h 936"/>
              <a:gd name="T18" fmla="*/ 758 w 1166"/>
              <a:gd name="T19" fmla="*/ 467 h 936"/>
              <a:gd name="T20" fmla="*/ 815 w 1166"/>
              <a:gd name="T21" fmla="*/ 467 h 936"/>
              <a:gd name="T22" fmla="*/ 525 w 1166"/>
              <a:gd name="T23" fmla="*/ 349 h 936"/>
              <a:gd name="T24" fmla="*/ 525 w 1166"/>
              <a:gd name="T25" fmla="*/ 174 h 936"/>
              <a:gd name="T26" fmla="*/ 350 w 1166"/>
              <a:gd name="T27" fmla="*/ 174 h 936"/>
              <a:gd name="T28" fmla="*/ 350 w 1166"/>
              <a:gd name="T29" fmla="*/ 235 h 936"/>
              <a:gd name="T30" fmla="*/ 465 w 1166"/>
              <a:gd name="T31" fmla="*/ 235 h 936"/>
              <a:gd name="T32" fmla="*/ 465 w 1166"/>
              <a:gd name="T33" fmla="*/ 292 h 936"/>
              <a:gd name="T34" fmla="*/ 350 w 1166"/>
              <a:gd name="T35" fmla="*/ 292 h 936"/>
              <a:gd name="T36" fmla="*/ 350 w 1166"/>
              <a:gd name="T37" fmla="*/ 467 h 936"/>
              <a:gd name="T38" fmla="*/ 525 w 1166"/>
              <a:gd name="T39" fmla="*/ 467 h 936"/>
              <a:gd name="T40" fmla="*/ 525 w 1166"/>
              <a:gd name="T41" fmla="*/ 410 h 936"/>
              <a:gd name="T42" fmla="*/ 408 w 1166"/>
              <a:gd name="T43" fmla="*/ 410 h 936"/>
              <a:gd name="T44" fmla="*/ 408 w 1166"/>
              <a:gd name="T45" fmla="*/ 349 h 936"/>
              <a:gd name="T46" fmla="*/ 525 w 1166"/>
              <a:gd name="T47" fmla="*/ 349 h 936"/>
              <a:gd name="T48" fmla="*/ 990 w 1166"/>
              <a:gd name="T49" fmla="*/ 174 h 936"/>
              <a:gd name="T50" fmla="*/ 1165 w 1166"/>
              <a:gd name="T51" fmla="*/ 174 h 936"/>
              <a:gd name="T52" fmla="*/ 1165 w 1166"/>
              <a:gd name="T53" fmla="*/ 935 h 936"/>
              <a:gd name="T54" fmla="*/ 700 w 1166"/>
              <a:gd name="T55" fmla="*/ 935 h 936"/>
              <a:gd name="T56" fmla="*/ 700 w 1166"/>
              <a:gd name="T57" fmla="*/ 699 h 936"/>
              <a:gd name="T58" fmla="*/ 465 w 1166"/>
              <a:gd name="T59" fmla="*/ 699 h 936"/>
              <a:gd name="T60" fmla="*/ 465 w 1166"/>
              <a:gd name="T61" fmla="*/ 935 h 936"/>
              <a:gd name="T62" fmla="*/ 0 w 1166"/>
              <a:gd name="T63" fmla="*/ 935 h 936"/>
              <a:gd name="T64" fmla="*/ 0 w 1166"/>
              <a:gd name="T65" fmla="*/ 174 h 936"/>
              <a:gd name="T66" fmla="*/ 175 w 1166"/>
              <a:gd name="T67" fmla="*/ 174 h 936"/>
              <a:gd name="T68" fmla="*/ 175 w 1166"/>
              <a:gd name="T69" fmla="*/ 0 h 936"/>
              <a:gd name="T70" fmla="*/ 990 w 1166"/>
              <a:gd name="T71" fmla="*/ 0 h 936"/>
              <a:gd name="T72" fmla="*/ 990 w 1166"/>
              <a:gd name="T73" fmla="*/ 174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66" h="936">
                <a:moveTo>
                  <a:pt x="815" y="467"/>
                </a:moveTo>
                <a:lnTo>
                  <a:pt x="815" y="174"/>
                </a:lnTo>
                <a:lnTo>
                  <a:pt x="758" y="174"/>
                </a:lnTo>
                <a:lnTo>
                  <a:pt x="758" y="292"/>
                </a:lnTo>
                <a:lnTo>
                  <a:pt x="700" y="292"/>
                </a:lnTo>
                <a:lnTo>
                  <a:pt x="700" y="174"/>
                </a:lnTo>
                <a:lnTo>
                  <a:pt x="640" y="174"/>
                </a:lnTo>
                <a:lnTo>
                  <a:pt x="640" y="349"/>
                </a:lnTo>
                <a:lnTo>
                  <a:pt x="758" y="349"/>
                </a:lnTo>
                <a:lnTo>
                  <a:pt x="758" y="467"/>
                </a:lnTo>
                <a:lnTo>
                  <a:pt x="815" y="467"/>
                </a:lnTo>
                <a:close/>
                <a:moveTo>
                  <a:pt x="525" y="349"/>
                </a:moveTo>
                <a:lnTo>
                  <a:pt x="525" y="174"/>
                </a:lnTo>
                <a:lnTo>
                  <a:pt x="350" y="174"/>
                </a:lnTo>
                <a:lnTo>
                  <a:pt x="350" y="235"/>
                </a:lnTo>
                <a:lnTo>
                  <a:pt x="465" y="235"/>
                </a:lnTo>
                <a:lnTo>
                  <a:pt x="465" y="292"/>
                </a:lnTo>
                <a:lnTo>
                  <a:pt x="350" y="292"/>
                </a:lnTo>
                <a:lnTo>
                  <a:pt x="350" y="467"/>
                </a:lnTo>
                <a:lnTo>
                  <a:pt x="525" y="467"/>
                </a:lnTo>
                <a:lnTo>
                  <a:pt x="525" y="410"/>
                </a:lnTo>
                <a:lnTo>
                  <a:pt x="408" y="410"/>
                </a:lnTo>
                <a:lnTo>
                  <a:pt x="408" y="349"/>
                </a:lnTo>
                <a:lnTo>
                  <a:pt x="525" y="349"/>
                </a:lnTo>
                <a:close/>
                <a:moveTo>
                  <a:pt x="990" y="174"/>
                </a:moveTo>
                <a:lnTo>
                  <a:pt x="1165" y="174"/>
                </a:lnTo>
                <a:lnTo>
                  <a:pt x="1165" y="935"/>
                </a:lnTo>
                <a:lnTo>
                  <a:pt x="700" y="935"/>
                </a:lnTo>
                <a:lnTo>
                  <a:pt x="700" y="699"/>
                </a:lnTo>
                <a:lnTo>
                  <a:pt x="465" y="699"/>
                </a:lnTo>
                <a:lnTo>
                  <a:pt x="465" y="935"/>
                </a:lnTo>
                <a:lnTo>
                  <a:pt x="0" y="935"/>
                </a:lnTo>
                <a:lnTo>
                  <a:pt x="0" y="174"/>
                </a:lnTo>
                <a:lnTo>
                  <a:pt x="175" y="174"/>
                </a:lnTo>
                <a:lnTo>
                  <a:pt x="175" y="0"/>
                </a:lnTo>
                <a:lnTo>
                  <a:pt x="990" y="0"/>
                </a:lnTo>
                <a:lnTo>
                  <a:pt x="990" y="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9" name="Freeform 68"/>
          <p:cNvSpPr>
            <a:spLocks noChangeArrowheads="1"/>
          </p:cNvSpPr>
          <p:nvPr/>
        </p:nvSpPr>
        <p:spPr bwMode="auto">
          <a:xfrm>
            <a:off x="7512051" y="5796758"/>
            <a:ext cx="377825" cy="466725"/>
          </a:xfrm>
          <a:custGeom>
            <a:avLst/>
            <a:gdLst>
              <a:gd name="T0" fmla="*/ 933 w 1051"/>
              <a:gd name="T1" fmla="*/ 1296 h 1297"/>
              <a:gd name="T2" fmla="*/ 875 w 1051"/>
              <a:gd name="T3" fmla="*/ 1236 h 1297"/>
              <a:gd name="T4" fmla="*/ 875 w 1051"/>
              <a:gd name="T5" fmla="*/ 1178 h 1297"/>
              <a:gd name="T6" fmla="*/ 175 w 1051"/>
              <a:gd name="T7" fmla="*/ 1178 h 1297"/>
              <a:gd name="T8" fmla="*/ 175 w 1051"/>
              <a:gd name="T9" fmla="*/ 1236 h 1297"/>
              <a:gd name="T10" fmla="*/ 118 w 1051"/>
              <a:gd name="T11" fmla="*/ 1296 h 1297"/>
              <a:gd name="T12" fmla="*/ 58 w 1051"/>
              <a:gd name="T13" fmla="*/ 1296 h 1297"/>
              <a:gd name="T14" fmla="*/ 0 w 1051"/>
              <a:gd name="T15" fmla="*/ 1236 h 1297"/>
              <a:gd name="T16" fmla="*/ 0 w 1051"/>
              <a:gd name="T17" fmla="*/ 771 h 1297"/>
              <a:gd name="T18" fmla="*/ 121 w 1051"/>
              <a:gd name="T19" fmla="*/ 421 h 1297"/>
              <a:gd name="T20" fmla="*/ 205 w 1051"/>
              <a:gd name="T21" fmla="*/ 361 h 1297"/>
              <a:gd name="T22" fmla="*/ 845 w 1051"/>
              <a:gd name="T23" fmla="*/ 361 h 1297"/>
              <a:gd name="T24" fmla="*/ 930 w 1051"/>
              <a:gd name="T25" fmla="*/ 421 h 1297"/>
              <a:gd name="T26" fmla="*/ 1050 w 1051"/>
              <a:gd name="T27" fmla="*/ 771 h 1297"/>
              <a:gd name="T28" fmla="*/ 1050 w 1051"/>
              <a:gd name="T29" fmla="*/ 1236 h 1297"/>
              <a:gd name="T30" fmla="*/ 993 w 1051"/>
              <a:gd name="T31" fmla="*/ 1296 h 1297"/>
              <a:gd name="T32" fmla="*/ 933 w 1051"/>
              <a:gd name="T33" fmla="*/ 1296 h 1297"/>
              <a:gd name="T34" fmla="*/ 118 w 1051"/>
              <a:gd name="T35" fmla="*/ 711 h 1297"/>
              <a:gd name="T36" fmla="*/ 933 w 1051"/>
              <a:gd name="T37" fmla="*/ 711 h 1297"/>
              <a:gd name="T38" fmla="*/ 845 w 1051"/>
              <a:gd name="T39" fmla="*/ 448 h 1297"/>
              <a:gd name="T40" fmla="*/ 205 w 1051"/>
              <a:gd name="T41" fmla="*/ 448 h 1297"/>
              <a:gd name="T42" fmla="*/ 118 w 1051"/>
              <a:gd name="T43" fmla="*/ 711 h 1297"/>
              <a:gd name="T44" fmla="*/ 845 w 1051"/>
              <a:gd name="T45" fmla="*/ 1003 h 1297"/>
              <a:gd name="T46" fmla="*/ 933 w 1051"/>
              <a:gd name="T47" fmla="*/ 916 h 1297"/>
              <a:gd name="T48" fmla="*/ 845 w 1051"/>
              <a:gd name="T49" fmla="*/ 828 h 1297"/>
              <a:gd name="T50" fmla="*/ 758 w 1051"/>
              <a:gd name="T51" fmla="*/ 916 h 1297"/>
              <a:gd name="T52" fmla="*/ 845 w 1051"/>
              <a:gd name="T53" fmla="*/ 1003 h 1297"/>
              <a:gd name="T54" fmla="*/ 205 w 1051"/>
              <a:gd name="T55" fmla="*/ 1003 h 1297"/>
              <a:gd name="T56" fmla="*/ 293 w 1051"/>
              <a:gd name="T57" fmla="*/ 916 h 1297"/>
              <a:gd name="T58" fmla="*/ 205 w 1051"/>
              <a:gd name="T59" fmla="*/ 828 h 1297"/>
              <a:gd name="T60" fmla="*/ 118 w 1051"/>
              <a:gd name="T61" fmla="*/ 916 h 1297"/>
              <a:gd name="T62" fmla="*/ 205 w 1051"/>
              <a:gd name="T63" fmla="*/ 1003 h 1297"/>
              <a:gd name="T64" fmla="*/ 233 w 1051"/>
              <a:gd name="T65" fmla="*/ 246 h 1297"/>
              <a:gd name="T66" fmla="*/ 145 w 1051"/>
              <a:gd name="T67" fmla="*/ 159 h 1297"/>
              <a:gd name="T68" fmla="*/ 233 w 1051"/>
              <a:gd name="T69" fmla="*/ 0 h 1297"/>
              <a:gd name="T70" fmla="*/ 320 w 1051"/>
              <a:gd name="T71" fmla="*/ 159 h 1297"/>
              <a:gd name="T72" fmla="*/ 233 w 1051"/>
              <a:gd name="T73" fmla="*/ 246 h 1297"/>
              <a:gd name="T74" fmla="*/ 525 w 1051"/>
              <a:gd name="T75" fmla="*/ 246 h 1297"/>
              <a:gd name="T76" fmla="*/ 438 w 1051"/>
              <a:gd name="T77" fmla="*/ 159 h 1297"/>
              <a:gd name="T78" fmla="*/ 525 w 1051"/>
              <a:gd name="T79" fmla="*/ 0 h 1297"/>
              <a:gd name="T80" fmla="*/ 613 w 1051"/>
              <a:gd name="T81" fmla="*/ 159 h 1297"/>
              <a:gd name="T82" fmla="*/ 525 w 1051"/>
              <a:gd name="T83" fmla="*/ 246 h 1297"/>
              <a:gd name="T84" fmla="*/ 818 w 1051"/>
              <a:gd name="T85" fmla="*/ 246 h 1297"/>
              <a:gd name="T86" fmla="*/ 730 w 1051"/>
              <a:gd name="T87" fmla="*/ 159 h 1297"/>
              <a:gd name="T88" fmla="*/ 818 w 1051"/>
              <a:gd name="T89" fmla="*/ 0 h 1297"/>
              <a:gd name="T90" fmla="*/ 905 w 1051"/>
              <a:gd name="T91" fmla="*/ 159 h 1297"/>
              <a:gd name="T92" fmla="*/ 818 w 1051"/>
              <a:gd name="T93" fmla="*/ 246 h 1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51" h="1297">
                <a:moveTo>
                  <a:pt x="933" y="1296"/>
                </a:moveTo>
                <a:cubicBezTo>
                  <a:pt x="900" y="1296"/>
                  <a:pt x="875" y="1269"/>
                  <a:pt x="875" y="1236"/>
                </a:cubicBezTo>
                <a:lnTo>
                  <a:pt x="875" y="1178"/>
                </a:lnTo>
                <a:lnTo>
                  <a:pt x="175" y="1178"/>
                </a:lnTo>
                <a:lnTo>
                  <a:pt x="175" y="1236"/>
                </a:lnTo>
                <a:cubicBezTo>
                  <a:pt x="175" y="1269"/>
                  <a:pt x="151" y="1296"/>
                  <a:pt x="118" y="1296"/>
                </a:cubicBezTo>
                <a:lnTo>
                  <a:pt x="58" y="1296"/>
                </a:lnTo>
                <a:cubicBezTo>
                  <a:pt x="25" y="1296"/>
                  <a:pt x="0" y="1269"/>
                  <a:pt x="0" y="1236"/>
                </a:cubicBezTo>
                <a:lnTo>
                  <a:pt x="0" y="771"/>
                </a:lnTo>
                <a:lnTo>
                  <a:pt x="121" y="421"/>
                </a:lnTo>
                <a:cubicBezTo>
                  <a:pt x="132" y="386"/>
                  <a:pt x="167" y="361"/>
                  <a:pt x="205" y="361"/>
                </a:cubicBezTo>
                <a:lnTo>
                  <a:pt x="845" y="361"/>
                </a:lnTo>
                <a:cubicBezTo>
                  <a:pt x="883" y="361"/>
                  <a:pt x="919" y="386"/>
                  <a:pt x="930" y="421"/>
                </a:cubicBezTo>
                <a:lnTo>
                  <a:pt x="1050" y="771"/>
                </a:lnTo>
                <a:lnTo>
                  <a:pt x="1050" y="1236"/>
                </a:lnTo>
                <a:cubicBezTo>
                  <a:pt x="1050" y="1269"/>
                  <a:pt x="1026" y="1296"/>
                  <a:pt x="993" y="1296"/>
                </a:cubicBezTo>
                <a:lnTo>
                  <a:pt x="933" y="1296"/>
                </a:lnTo>
                <a:close/>
                <a:moveTo>
                  <a:pt x="118" y="711"/>
                </a:moveTo>
                <a:lnTo>
                  <a:pt x="933" y="711"/>
                </a:lnTo>
                <a:lnTo>
                  <a:pt x="845" y="448"/>
                </a:lnTo>
                <a:lnTo>
                  <a:pt x="205" y="448"/>
                </a:lnTo>
                <a:lnTo>
                  <a:pt x="118" y="711"/>
                </a:lnTo>
                <a:close/>
                <a:moveTo>
                  <a:pt x="845" y="1003"/>
                </a:moveTo>
                <a:cubicBezTo>
                  <a:pt x="894" y="1003"/>
                  <a:pt x="933" y="965"/>
                  <a:pt x="933" y="916"/>
                </a:cubicBezTo>
                <a:cubicBezTo>
                  <a:pt x="933" y="867"/>
                  <a:pt x="894" y="828"/>
                  <a:pt x="845" y="828"/>
                </a:cubicBezTo>
                <a:cubicBezTo>
                  <a:pt x="796" y="828"/>
                  <a:pt x="758" y="867"/>
                  <a:pt x="758" y="916"/>
                </a:cubicBezTo>
                <a:cubicBezTo>
                  <a:pt x="758" y="965"/>
                  <a:pt x="796" y="1003"/>
                  <a:pt x="845" y="1003"/>
                </a:cubicBezTo>
                <a:close/>
                <a:moveTo>
                  <a:pt x="205" y="1003"/>
                </a:moveTo>
                <a:cubicBezTo>
                  <a:pt x="255" y="1003"/>
                  <a:pt x="293" y="965"/>
                  <a:pt x="293" y="916"/>
                </a:cubicBezTo>
                <a:cubicBezTo>
                  <a:pt x="293" y="867"/>
                  <a:pt x="255" y="828"/>
                  <a:pt x="205" y="828"/>
                </a:cubicBezTo>
                <a:cubicBezTo>
                  <a:pt x="156" y="828"/>
                  <a:pt x="118" y="867"/>
                  <a:pt x="118" y="916"/>
                </a:cubicBezTo>
                <a:cubicBezTo>
                  <a:pt x="118" y="965"/>
                  <a:pt x="156" y="1003"/>
                  <a:pt x="205" y="1003"/>
                </a:cubicBezTo>
                <a:close/>
                <a:moveTo>
                  <a:pt x="233" y="246"/>
                </a:moveTo>
                <a:cubicBezTo>
                  <a:pt x="184" y="246"/>
                  <a:pt x="145" y="208"/>
                  <a:pt x="145" y="159"/>
                </a:cubicBezTo>
                <a:cubicBezTo>
                  <a:pt x="145" y="101"/>
                  <a:pt x="233" y="0"/>
                  <a:pt x="233" y="0"/>
                </a:cubicBezTo>
                <a:cubicBezTo>
                  <a:pt x="233" y="0"/>
                  <a:pt x="320" y="101"/>
                  <a:pt x="320" y="159"/>
                </a:cubicBezTo>
                <a:cubicBezTo>
                  <a:pt x="320" y="208"/>
                  <a:pt x="282" y="246"/>
                  <a:pt x="233" y="246"/>
                </a:cubicBezTo>
                <a:close/>
                <a:moveTo>
                  <a:pt x="525" y="246"/>
                </a:moveTo>
                <a:cubicBezTo>
                  <a:pt x="476" y="246"/>
                  <a:pt x="438" y="208"/>
                  <a:pt x="438" y="159"/>
                </a:cubicBezTo>
                <a:cubicBezTo>
                  <a:pt x="438" y="101"/>
                  <a:pt x="525" y="0"/>
                  <a:pt x="525" y="0"/>
                </a:cubicBezTo>
                <a:cubicBezTo>
                  <a:pt x="525" y="0"/>
                  <a:pt x="613" y="101"/>
                  <a:pt x="613" y="159"/>
                </a:cubicBezTo>
                <a:cubicBezTo>
                  <a:pt x="613" y="208"/>
                  <a:pt x="575" y="246"/>
                  <a:pt x="525" y="246"/>
                </a:cubicBezTo>
                <a:close/>
                <a:moveTo>
                  <a:pt x="818" y="246"/>
                </a:moveTo>
                <a:cubicBezTo>
                  <a:pt x="769" y="246"/>
                  <a:pt x="730" y="208"/>
                  <a:pt x="730" y="159"/>
                </a:cubicBezTo>
                <a:cubicBezTo>
                  <a:pt x="730" y="101"/>
                  <a:pt x="818" y="0"/>
                  <a:pt x="818" y="0"/>
                </a:cubicBezTo>
                <a:cubicBezTo>
                  <a:pt x="818" y="0"/>
                  <a:pt x="905" y="101"/>
                  <a:pt x="905" y="159"/>
                </a:cubicBezTo>
                <a:cubicBezTo>
                  <a:pt x="905" y="208"/>
                  <a:pt x="867" y="246"/>
                  <a:pt x="818" y="2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0" name="Freeform 69"/>
          <p:cNvSpPr>
            <a:spLocks noChangeArrowheads="1"/>
          </p:cNvSpPr>
          <p:nvPr/>
        </p:nvSpPr>
        <p:spPr bwMode="auto">
          <a:xfrm>
            <a:off x="8566149" y="5841208"/>
            <a:ext cx="419100" cy="377825"/>
          </a:xfrm>
          <a:custGeom>
            <a:avLst/>
            <a:gdLst>
              <a:gd name="T0" fmla="*/ 0 w 1165"/>
              <a:gd name="T1" fmla="*/ 1050 h 1051"/>
              <a:gd name="T2" fmla="*/ 0 w 1165"/>
              <a:gd name="T3" fmla="*/ 932 h 1051"/>
              <a:gd name="T4" fmla="*/ 1050 w 1165"/>
              <a:gd name="T5" fmla="*/ 932 h 1051"/>
              <a:gd name="T6" fmla="*/ 1050 w 1165"/>
              <a:gd name="T7" fmla="*/ 1050 h 1051"/>
              <a:gd name="T8" fmla="*/ 0 w 1165"/>
              <a:gd name="T9" fmla="*/ 1050 h 1051"/>
              <a:gd name="T10" fmla="*/ 1050 w 1165"/>
              <a:gd name="T11" fmla="*/ 293 h 1051"/>
              <a:gd name="T12" fmla="*/ 1050 w 1165"/>
              <a:gd name="T13" fmla="*/ 118 h 1051"/>
              <a:gd name="T14" fmla="*/ 932 w 1165"/>
              <a:gd name="T15" fmla="*/ 118 h 1051"/>
              <a:gd name="T16" fmla="*/ 932 w 1165"/>
              <a:gd name="T17" fmla="*/ 293 h 1051"/>
              <a:gd name="T18" fmla="*/ 1050 w 1165"/>
              <a:gd name="T19" fmla="*/ 293 h 1051"/>
              <a:gd name="T20" fmla="*/ 1050 w 1165"/>
              <a:gd name="T21" fmla="*/ 0 h 1051"/>
              <a:gd name="T22" fmla="*/ 1164 w 1165"/>
              <a:gd name="T23" fmla="*/ 118 h 1051"/>
              <a:gd name="T24" fmla="*/ 1164 w 1165"/>
              <a:gd name="T25" fmla="*/ 293 h 1051"/>
              <a:gd name="T26" fmla="*/ 1050 w 1165"/>
              <a:gd name="T27" fmla="*/ 407 h 1051"/>
              <a:gd name="T28" fmla="*/ 932 w 1165"/>
              <a:gd name="T29" fmla="*/ 407 h 1051"/>
              <a:gd name="T30" fmla="*/ 932 w 1165"/>
              <a:gd name="T31" fmla="*/ 582 h 1051"/>
              <a:gd name="T32" fmla="*/ 700 w 1165"/>
              <a:gd name="T33" fmla="*/ 818 h 1051"/>
              <a:gd name="T34" fmla="*/ 350 w 1165"/>
              <a:gd name="T35" fmla="*/ 818 h 1051"/>
              <a:gd name="T36" fmla="*/ 115 w 1165"/>
              <a:gd name="T37" fmla="*/ 582 h 1051"/>
              <a:gd name="T38" fmla="*/ 115 w 1165"/>
              <a:gd name="T39" fmla="*/ 0 h 1051"/>
              <a:gd name="T40" fmla="*/ 1050 w 1165"/>
              <a:gd name="T41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65" h="1051">
                <a:moveTo>
                  <a:pt x="0" y="1050"/>
                </a:moveTo>
                <a:lnTo>
                  <a:pt x="0" y="932"/>
                </a:lnTo>
                <a:lnTo>
                  <a:pt x="1050" y="932"/>
                </a:lnTo>
                <a:lnTo>
                  <a:pt x="1050" y="1050"/>
                </a:lnTo>
                <a:lnTo>
                  <a:pt x="0" y="1050"/>
                </a:lnTo>
                <a:close/>
                <a:moveTo>
                  <a:pt x="1050" y="293"/>
                </a:moveTo>
                <a:lnTo>
                  <a:pt x="1050" y="118"/>
                </a:lnTo>
                <a:lnTo>
                  <a:pt x="932" y="118"/>
                </a:lnTo>
                <a:lnTo>
                  <a:pt x="932" y="293"/>
                </a:lnTo>
                <a:lnTo>
                  <a:pt x="1050" y="293"/>
                </a:lnTo>
                <a:close/>
                <a:moveTo>
                  <a:pt x="1050" y="0"/>
                </a:moveTo>
                <a:cubicBezTo>
                  <a:pt x="1115" y="0"/>
                  <a:pt x="1164" y="52"/>
                  <a:pt x="1164" y="118"/>
                </a:cubicBezTo>
                <a:lnTo>
                  <a:pt x="1164" y="293"/>
                </a:lnTo>
                <a:cubicBezTo>
                  <a:pt x="1164" y="358"/>
                  <a:pt x="1115" y="407"/>
                  <a:pt x="1050" y="407"/>
                </a:cubicBezTo>
                <a:lnTo>
                  <a:pt x="932" y="407"/>
                </a:lnTo>
                <a:lnTo>
                  <a:pt x="932" y="582"/>
                </a:lnTo>
                <a:cubicBezTo>
                  <a:pt x="932" y="711"/>
                  <a:pt x="828" y="818"/>
                  <a:pt x="700" y="818"/>
                </a:cubicBezTo>
                <a:lnTo>
                  <a:pt x="350" y="818"/>
                </a:lnTo>
                <a:cubicBezTo>
                  <a:pt x="221" y="818"/>
                  <a:pt x="115" y="711"/>
                  <a:pt x="115" y="582"/>
                </a:cubicBezTo>
                <a:lnTo>
                  <a:pt x="115" y="0"/>
                </a:ln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9661526" y="5841208"/>
            <a:ext cx="377825" cy="377825"/>
          </a:xfrm>
          <a:custGeom>
            <a:avLst/>
            <a:gdLst>
              <a:gd name="T0" fmla="*/ 260 w 1051"/>
              <a:gd name="T1" fmla="*/ 232 h 1051"/>
              <a:gd name="T2" fmla="*/ 790 w 1051"/>
              <a:gd name="T3" fmla="*/ 232 h 1051"/>
              <a:gd name="T4" fmla="*/ 894 w 1051"/>
              <a:gd name="T5" fmla="*/ 118 h 1051"/>
              <a:gd name="T6" fmla="*/ 156 w 1051"/>
              <a:gd name="T7" fmla="*/ 118 h 1051"/>
              <a:gd name="T8" fmla="*/ 260 w 1051"/>
              <a:gd name="T9" fmla="*/ 232 h 1051"/>
              <a:gd name="T10" fmla="*/ 1050 w 1051"/>
              <a:gd name="T11" fmla="*/ 118 h 1051"/>
              <a:gd name="T12" fmla="*/ 582 w 1051"/>
              <a:gd name="T13" fmla="*/ 643 h 1051"/>
              <a:gd name="T14" fmla="*/ 582 w 1051"/>
              <a:gd name="T15" fmla="*/ 932 h 1051"/>
              <a:gd name="T16" fmla="*/ 875 w 1051"/>
              <a:gd name="T17" fmla="*/ 932 h 1051"/>
              <a:gd name="T18" fmla="*/ 875 w 1051"/>
              <a:gd name="T19" fmla="*/ 1050 h 1051"/>
              <a:gd name="T20" fmla="*/ 175 w 1051"/>
              <a:gd name="T21" fmla="*/ 1050 h 1051"/>
              <a:gd name="T22" fmla="*/ 175 w 1051"/>
              <a:gd name="T23" fmla="*/ 932 h 1051"/>
              <a:gd name="T24" fmla="*/ 467 w 1051"/>
              <a:gd name="T25" fmla="*/ 932 h 1051"/>
              <a:gd name="T26" fmla="*/ 467 w 1051"/>
              <a:gd name="T27" fmla="*/ 643 h 1051"/>
              <a:gd name="T28" fmla="*/ 0 w 1051"/>
              <a:gd name="T29" fmla="*/ 118 h 1051"/>
              <a:gd name="T30" fmla="*/ 0 w 1051"/>
              <a:gd name="T31" fmla="*/ 0 h 1051"/>
              <a:gd name="T32" fmla="*/ 1050 w 1051"/>
              <a:gd name="T33" fmla="*/ 0 h 1051"/>
              <a:gd name="T34" fmla="*/ 1050 w 1051"/>
              <a:gd name="T35" fmla="*/ 11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51" h="1051">
                <a:moveTo>
                  <a:pt x="260" y="232"/>
                </a:moveTo>
                <a:lnTo>
                  <a:pt x="790" y="232"/>
                </a:lnTo>
                <a:lnTo>
                  <a:pt x="894" y="118"/>
                </a:lnTo>
                <a:lnTo>
                  <a:pt x="156" y="118"/>
                </a:lnTo>
                <a:lnTo>
                  <a:pt x="260" y="232"/>
                </a:lnTo>
                <a:close/>
                <a:moveTo>
                  <a:pt x="1050" y="118"/>
                </a:moveTo>
                <a:lnTo>
                  <a:pt x="582" y="643"/>
                </a:lnTo>
                <a:lnTo>
                  <a:pt x="582" y="932"/>
                </a:lnTo>
                <a:lnTo>
                  <a:pt x="875" y="932"/>
                </a:lnTo>
                <a:lnTo>
                  <a:pt x="875" y="1050"/>
                </a:lnTo>
                <a:lnTo>
                  <a:pt x="175" y="1050"/>
                </a:lnTo>
                <a:lnTo>
                  <a:pt x="175" y="932"/>
                </a:lnTo>
                <a:lnTo>
                  <a:pt x="467" y="932"/>
                </a:lnTo>
                <a:lnTo>
                  <a:pt x="467" y="643"/>
                </a:lnTo>
                <a:lnTo>
                  <a:pt x="0" y="118"/>
                </a:lnTo>
                <a:lnTo>
                  <a:pt x="0" y="0"/>
                </a:lnTo>
                <a:lnTo>
                  <a:pt x="1050" y="0"/>
                </a:lnTo>
                <a:lnTo>
                  <a:pt x="1050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2" name="Freeform 71"/>
          <p:cNvSpPr>
            <a:spLocks noChangeArrowheads="1"/>
          </p:cNvSpPr>
          <p:nvPr/>
        </p:nvSpPr>
        <p:spPr bwMode="auto">
          <a:xfrm>
            <a:off x="10715624" y="5861843"/>
            <a:ext cx="419100" cy="336550"/>
          </a:xfrm>
          <a:custGeom>
            <a:avLst/>
            <a:gdLst>
              <a:gd name="T0" fmla="*/ 1050 w 1166"/>
              <a:gd name="T1" fmla="*/ 817 h 936"/>
              <a:gd name="T2" fmla="*/ 1050 w 1166"/>
              <a:gd name="T3" fmla="*/ 117 h 936"/>
              <a:gd name="T4" fmla="*/ 115 w 1166"/>
              <a:gd name="T5" fmla="*/ 117 h 936"/>
              <a:gd name="T6" fmla="*/ 115 w 1166"/>
              <a:gd name="T7" fmla="*/ 817 h 936"/>
              <a:gd name="T8" fmla="*/ 1050 w 1166"/>
              <a:gd name="T9" fmla="*/ 817 h 936"/>
              <a:gd name="T10" fmla="*/ 1165 w 1166"/>
              <a:gd name="T11" fmla="*/ 117 h 936"/>
              <a:gd name="T12" fmla="*/ 1165 w 1166"/>
              <a:gd name="T13" fmla="*/ 817 h 936"/>
              <a:gd name="T14" fmla="*/ 1050 w 1166"/>
              <a:gd name="T15" fmla="*/ 935 h 936"/>
              <a:gd name="T16" fmla="*/ 115 w 1166"/>
              <a:gd name="T17" fmla="*/ 935 h 936"/>
              <a:gd name="T18" fmla="*/ 0 w 1166"/>
              <a:gd name="T19" fmla="*/ 817 h 936"/>
              <a:gd name="T20" fmla="*/ 0 w 1166"/>
              <a:gd name="T21" fmla="*/ 117 h 936"/>
              <a:gd name="T22" fmla="*/ 115 w 1166"/>
              <a:gd name="T23" fmla="*/ 0 h 936"/>
              <a:gd name="T24" fmla="*/ 1050 w 1166"/>
              <a:gd name="T25" fmla="*/ 0 h 936"/>
              <a:gd name="T26" fmla="*/ 1165 w 1166"/>
              <a:gd name="T27" fmla="*/ 117 h 936"/>
              <a:gd name="T28" fmla="*/ 525 w 1166"/>
              <a:gd name="T29" fmla="*/ 699 h 936"/>
              <a:gd name="T30" fmla="*/ 408 w 1166"/>
              <a:gd name="T31" fmla="*/ 699 h 936"/>
              <a:gd name="T32" fmla="*/ 408 w 1166"/>
              <a:gd name="T33" fmla="*/ 585 h 936"/>
              <a:gd name="T34" fmla="*/ 640 w 1166"/>
              <a:gd name="T35" fmla="*/ 585 h 936"/>
              <a:gd name="T36" fmla="*/ 640 w 1166"/>
              <a:gd name="T37" fmla="*/ 524 h 936"/>
              <a:gd name="T38" fmla="*/ 465 w 1166"/>
              <a:gd name="T39" fmla="*/ 524 h 936"/>
              <a:gd name="T40" fmla="*/ 408 w 1166"/>
              <a:gd name="T41" fmla="*/ 467 h 936"/>
              <a:gd name="T42" fmla="*/ 408 w 1166"/>
              <a:gd name="T43" fmla="*/ 292 h 936"/>
              <a:gd name="T44" fmla="*/ 465 w 1166"/>
              <a:gd name="T45" fmla="*/ 235 h 936"/>
              <a:gd name="T46" fmla="*/ 525 w 1166"/>
              <a:gd name="T47" fmla="*/ 235 h 936"/>
              <a:gd name="T48" fmla="*/ 525 w 1166"/>
              <a:gd name="T49" fmla="*/ 174 h 936"/>
              <a:gd name="T50" fmla="*/ 640 w 1166"/>
              <a:gd name="T51" fmla="*/ 174 h 936"/>
              <a:gd name="T52" fmla="*/ 640 w 1166"/>
              <a:gd name="T53" fmla="*/ 235 h 936"/>
              <a:gd name="T54" fmla="*/ 758 w 1166"/>
              <a:gd name="T55" fmla="*/ 235 h 936"/>
              <a:gd name="T56" fmla="*/ 758 w 1166"/>
              <a:gd name="T57" fmla="*/ 349 h 936"/>
              <a:gd name="T58" fmla="*/ 525 w 1166"/>
              <a:gd name="T59" fmla="*/ 349 h 936"/>
              <a:gd name="T60" fmla="*/ 525 w 1166"/>
              <a:gd name="T61" fmla="*/ 410 h 936"/>
              <a:gd name="T62" fmla="*/ 700 w 1166"/>
              <a:gd name="T63" fmla="*/ 410 h 936"/>
              <a:gd name="T64" fmla="*/ 758 w 1166"/>
              <a:gd name="T65" fmla="*/ 467 h 936"/>
              <a:gd name="T66" fmla="*/ 758 w 1166"/>
              <a:gd name="T67" fmla="*/ 642 h 936"/>
              <a:gd name="T68" fmla="*/ 700 w 1166"/>
              <a:gd name="T69" fmla="*/ 699 h 936"/>
              <a:gd name="T70" fmla="*/ 640 w 1166"/>
              <a:gd name="T71" fmla="*/ 699 h 936"/>
              <a:gd name="T72" fmla="*/ 640 w 1166"/>
              <a:gd name="T73" fmla="*/ 760 h 936"/>
              <a:gd name="T74" fmla="*/ 525 w 1166"/>
              <a:gd name="T75" fmla="*/ 760 h 936"/>
              <a:gd name="T76" fmla="*/ 525 w 1166"/>
              <a:gd name="T77" fmla="*/ 699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66" h="936">
                <a:moveTo>
                  <a:pt x="1050" y="817"/>
                </a:moveTo>
                <a:lnTo>
                  <a:pt x="1050" y="117"/>
                </a:lnTo>
                <a:lnTo>
                  <a:pt x="115" y="117"/>
                </a:lnTo>
                <a:lnTo>
                  <a:pt x="115" y="817"/>
                </a:lnTo>
                <a:lnTo>
                  <a:pt x="1050" y="817"/>
                </a:lnTo>
                <a:close/>
                <a:moveTo>
                  <a:pt x="1165" y="117"/>
                </a:moveTo>
                <a:lnTo>
                  <a:pt x="1165" y="817"/>
                </a:lnTo>
                <a:cubicBezTo>
                  <a:pt x="1165" y="883"/>
                  <a:pt x="1116" y="935"/>
                  <a:pt x="1050" y="935"/>
                </a:cubicBezTo>
                <a:lnTo>
                  <a:pt x="115" y="935"/>
                </a:lnTo>
                <a:cubicBezTo>
                  <a:pt x="49" y="935"/>
                  <a:pt x="0" y="883"/>
                  <a:pt x="0" y="817"/>
                </a:cubicBezTo>
                <a:lnTo>
                  <a:pt x="0" y="117"/>
                </a:lnTo>
                <a:cubicBezTo>
                  <a:pt x="0" y="51"/>
                  <a:pt x="49" y="0"/>
                  <a:pt x="115" y="0"/>
                </a:cubicBezTo>
                <a:lnTo>
                  <a:pt x="1050" y="0"/>
                </a:lnTo>
                <a:cubicBezTo>
                  <a:pt x="1116" y="0"/>
                  <a:pt x="1165" y="51"/>
                  <a:pt x="1165" y="117"/>
                </a:cubicBezTo>
                <a:close/>
                <a:moveTo>
                  <a:pt x="525" y="699"/>
                </a:moveTo>
                <a:lnTo>
                  <a:pt x="408" y="699"/>
                </a:lnTo>
                <a:lnTo>
                  <a:pt x="408" y="585"/>
                </a:lnTo>
                <a:lnTo>
                  <a:pt x="640" y="585"/>
                </a:lnTo>
                <a:lnTo>
                  <a:pt x="640" y="524"/>
                </a:lnTo>
                <a:lnTo>
                  <a:pt x="465" y="524"/>
                </a:lnTo>
                <a:cubicBezTo>
                  <a:pt x="432" y="524"/>
                  <a:pt x="408" y="500"/>
                  <a:pt x="408" y="467"/>
                </a:cubicBezTo>
                <a:lnTo>
                  <a:pt x="408" y="292"/>
                </a:lnTo>
                <a:cubicBezTo>
                  <a:pt x="408" y="259"/>
                  <a:pt x="432" y="235"/>
                  <a:pt x="465" y="235"/>
                </a:cubicBezTo>
                <a:lnTo>
                  <a:pt x="525" y="235"/>
                </a:lnTo>
                <a:lnTo>
                  <a:pt x="525" y="174"/>
                </a:lnTo>
                <a:lnTo>
                  <a:pt x="640" y="174"/>
                </a:lnTo>
                <a:lnTo>
                  <a:pt x="640" y="235"/>
                </a:lnTo>
                <a:lnTo>
                  <a:pt x="758" y="235"/>
                </a:lnTo>
                <a:lnTo>
                  <a:pt x="758" y="349"/>
                </a:lnTo>
                <a:lnTo>
                  <a:pt x="525" y="349"/>
                </a:lnTo>
                <a:lnTo>
                  <a:pt x="525" y="410"/>
                </a:lnTo>
                <a:lnTo>
                  <a:pt x="700" y="410"/>
                </a:lnTo>
                <a:cubicBezTo>
                  <a:pt x="733" y="410"/>
                  <a:pt x="758" y="434"/>
                  <a:pt x="758" y="467"/>
                </a:cubicBezTo>
                <a:lnTo>
                  <a:pt x="758" y="642"/>
                </a:lnTo>
                <a:cubicBezTo>
                  <a:pt x="758" y="675"/>
                  <a:pt x="733" y="699"/>
                  <a:pt x="700" y="699"/>
                </a:cubicBezTo>
                <a:lnTo>
                  <a:pt x="640" y="699"/>
                </a:lnTo>
                <a:lnTo>
                  <a:pt x="640" y="760"/>
                </a:lnTo>
                <a:lnTo>
                  <a:pt x="525" y="760"/>
                </a:lnTo>
                <a:lnTo>
                  <a:pt x="525" y="6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692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>
            <a:off x="1058069" y="658813"/>
            <a:ext cx="463550" cy="315914"/>
          </a:xfrm>
          <a:custGeom>
            <a:avLst/>
            <a:gdLst>
              <a:gd name="T0" fmla="*/ 1050 w 1286"/>
              <a:gd name="T1" fmla="*/ 115 h 876"/>
              <a:gd name="T2" fmla="*/ 1285 w 1286"/>
              <a:gd name="T3" fmla="*/ 350 h 876"/>
              <a:gd name="T4" fmla="*/ 1285 w 1286"/>
              <a:gd name="T5" fmla="*/ 875 h 876"/>
              <a:gd name="T6" fmla="*/ 1167 w 1286"/>
              <a:gd name="T7" fmla="*/ 875 h 876"/>
              <a:gd name="T8" fmla="*/ 1167 w 1286"/>
              <a:gd name="T9" fmla="*/ 700 h 876"/>
              <a:gd name="T10" fmla="*/ 118 w 1286"/>
              <a:gd name="T11" fmla="*/ 700 h 876"/>
              <a:gd name="T12" fmla="*/ 118 w 1286"/>
              <a:gd name="T13" fmla="*/ 875 h 876"/>
              <a:gd name="T14" fmla="*/ 0 w 1286"/>
              <a:gd name="T15" fmla="*/ 875 h 876"/>
              <a:gd name="T16" fmla="*/ 0 w 1286"/>
              <a:gd name="T17" fmla="*/ 0 h 876"/>
              <a:gd name="T18" fmla="*/ 118 w 1286"/>
              <a:gd name="T19" fmla="*/ 0 h 876"/>
              <a:gd name="T20" fmla="*/ 118 w 1286"/>
              <a:gd name="T21" fmla="*/ 525 h 876"/>
              <a:gd name="T22" fmla="*/ 585 w 1286"/>
              <a:gd name="T23" fmla="*/ 525 h 876"/>
              <a:gd name="T24" fmla="*/ 585 w 1286"/>
              <a:gd name="T25" fmla="*/ 115 h 876"/>
              <a:gd name="T26" fmla="*/ 1050 w 1286"/>
              <a:gd name="T27" fmla="*/ 115 h 876"/>
              <a:gd name="T28" fmla="*/ 350 w 1286"/>
              <a:gd name="T29" fmla="*/ 465 h 876"/>
              <a:gd name="T30" fmla="*/ 175 w 1286"/>
              <a:gd name="T31" fmla="*/ 290 h 876"/>
              <a:gd name="T32" fmla="*/ 350 w 1286"/>
              <a:gd name="T33" fmla="*/ 115 h 876"/>
              <a:gd name="T34" fmla="*/ 525 w 1286"/>
              <a:gd name="T35" fmla="*/ 290 h 876"/>
              <a:gd name="T36" fmla="*/ 350 w 1286"/>
              <a:gd name="T37" fmla="*/ 465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86" h="876">
                <a:moveTo>
                  <a:pt x="1050" y="115"/>
                </a:moveTo>
                <a:cubicBezTo>
                  <a:pt x="1178" y="115"/>
                  <a:pt x="1285" y="222"/>
                  <a:pt x="1285" y="350"/>
                </a:cubicBezTo>
                <a:lnTo>
                  <a:pt x="1285" y="875"/>
                </a:lnTo>
                <a:lnTo>
                  <a:pt x="1167" y="875"/>
                </a:lnTo>
                <a:lnTo>
                  <a:pt x="1167" y="700"/>
                </a:lnTo>
                <a:lnTo>
                  <a:pt x="118" y="700"/>
                </a:lnTo>
                <a:lnTo>
                  <a:pt x="118" y="875"/>
                </a:lnTo>
                <a:lnTo>
                  <a:pt x="0" y="875"/>
                </a:lnTo>
                <a:lnTo>
                  <a:pt x="0" y="0"/>
                </a:lnTo>
                <a:lnTo>
                  <a:pt x="118" y="0"/>
                </a:lnTo>
                <a:lnTo>
                  <a:pt x="118" y="525"/>
                </a:lnTo>
                <a:lnTo>
                  <a:pt x="585" y="525"/>
                </a:lnTo>
                <a:lnTo>
                  <a:pt x="585" y="115"/>
                </a:lnTo>
                <a:lnTo>
                  <a:pt x="1050" y="115"/>
                </a:lnTo>
                <a:close/>
                <a:moveTo>
                  <a:pt x="350" y="465"/>
                </a:moveTo>
                <a:cubicBezTo>
                  <a:pt x="254" y="465"/>
                  <a:pt x="175" y="385"/>
                  <a:pt x="175" y="290"/>
                </a:cubicBezTo>
                <a:cubicBezTo>
                  <a:pt x="175" y="194"/>
                  <a:pt x="254" y="115"/>
                  <a:pt x="350" y="115"/>
                </a:cubicBezTo>
                <a:cubicBezTo>
                  <a:pt x="446" y="115"/>
                  <a:pt x="525" y="194"/>
                  <a:pt x="525" y="290"/>
                </a:cubicBezTo>
                <a:cubicBezTo>
                  <a:pt x="525" y="386"/>
                  <a:pt x="446" y="465"/>
                  <a:pt x="350" y="4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2132806" y="647701"/>
            <a:ext cx="463550" cy="336550"/>
          </a:xfrm>
          <a:custGeom>
            <a:avLst/>
            <a:gdLst>
              <a:gd name="T0" fmla="*/ 992 w 1286"/>
              <a:gd name="T1" fmla="*/ 847 h 936"/>
              <a:gd name="T2" fmla="*/ 1080 w 1286"/>
              <a:gd name="T3" fmla="*/ 760 h 936"/>
              <a:gd name="T4" fmla="*/ 992 w 1286"/>
              <a:gd name="T5" fmla="*/ 672 h 936"/>
              <a:gd name="T6" fmla="*/ 905 w 1286"/>
              <a:gd name="T7" fmla="*/ 760 h 936"/>
              <a:gd name="T8" fmla="*/ 992 w 1286"/>
              <a:gd name="T9" fmla="*/ 847 h 936"/>
              <a:gd name="T10" fmla="*/ 1080 w 1286"/>
              <a:gd name="T11" fmla="*/ 323 h 936"/>
              <a:gd name="T12" fmla="*/ 935 w 1286"/>
              <a:gd name="T13" fmla="*/ 323 h 936"/>
              <a:gd name="T14" fmla="*/ 935 w 1286"/>
              <a:gd name="T15" fmla="*/ 467 h 936"/>
              <a:gd name="T16" fmla="*/ 1195 w 1286"/>
              <a:gd name="T17" fmla="*/ 467 h 936"/>
              <a:gd name="T18" fmla="*/ 1080 w 1286"/>
              <a:gd name="T19" fmla="*/ 323 h 936"/>
              <a:gd name="T20" fmla="*/ 293 w 1286"/>
              <a:gd name="T21" fmla="*/ 847 h 936"/>
              <a:gd name="T22" fmla="*/ 380 w 1286"/>
              <a:gd name="T23" fmla="*/ 760 h 936"/>
              <a:gd name="T24" fmla="*/ 293 w 1286"/>
              <a:gd name="T25" fmla="*/ 672 h 936"/>
              <a:gd name="T26" fmla="*/ 205 w 1286"/>
              <a:gd name="T27" fmla="*/ 760 h 936"/>
              <a:gd name="T28" fmla="*/ 293 w 1286"/>
              <a:gd name="T29" fmla="*/ 847 h 936"/>
              <a:gd name="T30" fmla="*/ 1285 w 1286"/>
              <a:gd name="T31" fmla="*/ 467 h 936"/>
              <a:gd name="T32" fmla="*/ 1285 w 1286"/>
              <a:gd name="T33" fmla="*/ 760 h 936"/>
              <a:gd name="T34" fmla="*/ 1167 w 1286"/>
              <a:gd name="T35" fmla="*/ 760 h 936"/>
              <a:gd name="T36" fmla="*/ 992 w 1286"/>
              <a:gd name="T37" fmla="*/ 935 h 936"/>
              <a:gd name="T38" fmla="*/ 818 w 1286"/>
              <a:gd name="T39" fmla="*/ 760 h 936"/>
              <a:gd name="T40" fmla="*/ 468 w 1286"/>
              <a:gd name="T41" fmla="*/ 760 h 936"/>
              <a:gd name="T42" fmla="*/ 293 w 1286"/>
              <a:gd name="T43" fmla="*/ 935 h 936"/>
              <a:gd name="T44" fmla="*/ 118 w 1286"/>
              <a:gd name="T45" fmla="*/ 760 h 936"/>
              <a:gd name="T46" fmla="*/ 0 w 1286"/>
              <a:gd name="T47" fmla="*/ 760 h 936"/>
              <a:gd name="T48" fmla="*/ 0 w 1286"/>
              <a:gd name="T49" fmla="*/ 118 h 936"/>
              <a:gd name="T50" fmla="*/ 118 w 1286"/>
              <a:gd name="T51" fmla="*/ 0 h 936"/>
              <a:gd name="T52" fmla="*/ 935 w 1286"/>
              <a:gd name="T53" fmla="*/ 0 h 936"/>
              <a:gd name="T54" fmla="*/ 935 w 1286"/>
              <a:gd name="T55" fmla="*/ 235 h 936"/>
              <a:gd name="T56" fmla="*/ 1110 w 1286"/>
              <a:gd name="T57" fmla="*/ 235 h 936"/>
              <a:gd name="T58" fmla="*/ 1285 w 1286"/>
              <a:gd name="T59" fmla="*/ 467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86" h="936">
                <a:moveTo>
                  <a:pt x="992" y="847"/>
                </a:moveTo>
                <a:cubicBezTo>
                  <a:pt x="1041" y="847"/>
                  <a:pt x="1080" y="809"/>
                  <a:pt x="1080" y="760"/>
                </a:cubicBezTo>
                <a:cubicBezTo>
                  <a:pt x="1080" y="711"/>
                  <a:pt x="1041" y="672"/>
                  <a:pt x="992" y="672"/>
                </a:cubicBezTo>
                <a:cubicBezTo>
                  <a:pt x="942" y="672"/>
                  <a:pt x="905" y="711"/>
                  <a:pt x="905" y="760"/>
                </a:cubicBezTo>
                <a:cubicBezTo>
                  <a:pt x="905" y="809"/>
                  <a:pt x="942" y="847"/>
                  <a:pt x="992" y="847"/>
                </a:cubicBezTo>
                <a:close/>
                <a:moveTo>
                  <a:pt x="1080" y="323"/>
                </a:moveTo>
                <a:lnTo>
                  <a:pt x="935" y="323"/>
                </a:lnTo>
                <a:lnTo>
                  <a:pt x="935" y="467"/>
                </a:lnTo>
                <a:lnTo>
                  <a:pt x="1195" y="467"/>
                </a:lnTo>
                <a:lnTo>
                  <a:pt x="1080" y="323"/>
                </a:lnTo>
                <a:close/>
                <a:moveTo>
                  <a:pt x="293" y="847"/>
                </a:moveTo>
                <a:cubicBezTo>
                  <a:pt x="342" y="847"/>
                  <a:pt x="380" y="809"/>
                  <a:pt x="380" y="760"/>
                </a:cubicBezTo>
                <a:cubicBezTo>
                  <a:pt x="380" y="711"/>
                  <a:pt x="342" y="672"/>
                  <a:pt x="293" y="672"/>
                </a:cubicBezTo>
                <a:cubicBezTo>
                  <a:pt x="244" y="672"/>
                  <a:pt x="205" y="711"/>
                  <a:pt x="205" y="760"/>
                </a:cubicBezTo>
                <a:cubicBezTo>
                  <a:pt x="205" y="809"/>
                  <a:pt x="244" y="847"/>
                  <a:pt x="293" y="847"/>
                </a:cubicBezTo>
                <a:close/>
                <a:moveTo>
                  <a:pt x="1285" y="467"/>
                </a:moveTo>
                <a:lnTo>
                  <a:pt x="1285" y="760"/>
                </a:lnTo>
                <a:lnTo>
                  <a:pt x="1167" y="760"/>
                </a:lnTo>
                <a:cubicBezTo>
                  <a:pt x="1167" y="855"/>
                  <a:pt x="1087" y="935"/>
                  <a:pt x="992" y="935"/>
                </a:cubicBezTo>
                <a:cubicBezTo>
                  <a:pt x="896" y="935"/>
                  <a:pt x="818" y="855"/>
                  <a:pt x="818" y="760"/>
                </a:cubicBezTo>
                <a:lnTo>
                  <a:pt x="468" y="760"/>
                </a:lnTo>
                <a:cubicBezTo>
                  <a:pt x="468" y="855"/>
                  <a:pt x="388" y="935"/>
                  <a:pt x="293" y="935"/>
                </a:cubicBezTo>
                <a:cubicBezTo>
                  <a:pt x="197" y="935"/>
                  <a:pt x="118" y="855"/>
                  <a:pt x="118" y="760"/>
                </a:cubicBezTo>
                <a:lnTo>
                  <a:pt x="0" y="760"/>
                </a:ln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5" y="0"/>
                </a:lnTo>
                <a:lnTo>
                  <a:pt x="935" y="235"/>
                </a:lnTo>
                <a:lnTo>
                  <a:pt x="1110" y="235"/>
                </a:lnTo>
                <a:lnTo>
                  <a:pt x="1285" y="4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" name="Freeform 4"/>
          <p:cNvSpPr>
            <a:spLocks noChangeArrowheads="1"/>
          </p:cNvSpPr>
          <p:nvPr/>
        </p:nvSpPr>
        <p:spPr bwMode="auto">
          <a:xfrm>
            <a:off x="3229769" y="647701"/>
            <a:ext cx="419100" cy="336550"/>
          </a:xfrm>
          <a:custGeom>
            <a:avLst/>
            <a:gdLst>
              <a:gd name="T0" fmla="*/ 789 w 1165"/>
              <a:gd name="T1" fmla="*/ 746 h 936"/>
              <a:gd name="T2" fmla="*/ 727 w 1165"/>
              <a:gd name="T3" fmla="*/ 508 h 936"/>
              <a:gd name="T4" fmla="*/ 918 w 1165"/>
              <a:gd name="T5" fmla="*/ 350 h 936"/>
              <a:gd name="T6" fmla="*/ 672 w 1165"/>
              <a:gd name="T7" fmla="*/ 336 h 936"/>
              <a:gd name="T8" fmla="*/ 582 w 1165"/>
              <a:gd name="T9" fmla="*/ 107 h 936"/>
              <a:gd name="T10" fmla="*/ 492 w 1165"/>
              <a:gd name="T11" fmla="*/ 336 h 936"/>
              <a:gd name="T12" fmla="*/ 243 w 1165"/>
              <a:gd name="T13" fmla="*/ 350 h 936"/>
              <a:gd name="T14" fmla="*/ 437 w 1165"/>
              <a:gd name="T15" fmla="*/ 508 h 936"/>
              <a:gd name="T16" fmla="*/ 374 w 1165"/>
              <a:gd name="T17" fmla="*/ 746 h 936"/>
              <a:gd name="T18" fmla="*/ 582 w 1165"/>
              <a:gd name="T19" fmla="*/ 612 h 936"/>
              <a:gd name="T20" fmla="*/ 789 w 1165"/>
              <a:gd name="T21" fmla="*/ 746 h 936"/>
              <a:gd name="T22" fmla="*/ 1049 w 1165"/>
              <a:gd name="T23" fmla="*/ 467 h 936"/>
              <a:gd name="T24" fmla="*/ 1164 w 1165"/>
              <a:gd name="T25" fmla="*/ 585 h 936"/>
              <a:gd name="T26" fmla="*/ 1164 w 1165"/>
              <a:gd name="T27" fmla="*/ 817 h 936"/>
              <a:gd name="T28" fmla="*/ 1049 w 1165"/>
              <a:gd name="T29" fmla="*/ 935 h 936"/>
              <a:gd name="T30" fmla="*/ 114 w 1165"/>
              <a:gd name="T31" fmla="*/ 935 h 936"/>
              <a:gd name="T32" fmla="*/ 0 w 1165"/>
              <a:gd name="T33" fmla="*/ 817 h 936"/>
              <a:gd name="T34" fmla="*/ 0 w 1165"/>
              <a:gd name="T35" fmla="*/ 585 h 936"/>
              <a:gd name="T36" fmla="*/ 114 w 1165"/>
              <a:gd name="T37" fmla="*/ 467 h 936"/>
              <a:gd name="T38" fmla="*/ 0 w 1165"/>
              <a:gd name="T39" fmla="*/ 350 h 936"/>
              <a:gd name="T40" fmla="*/ 0 w 1165"/>
              <a:gd name="T41" fmla="*/ 118 h 936"/>
              <a:gd name="T42" fmla="*/ 114 w 1165"/>
              <a:gd name="T43" fmla="*/ 0 h 936"/>
              <a:gd name="T44" fmla="*/ 1049 w 1165"/>
              <a:gd name="T45" fmla="*/ 0 h 936"/>
              <a:gd name="T46" fmla="*/ 1164 w 1165"/>
              <a:gd name="T47" fmla="*/ 118 h 936"/>
              <a:gd name="T48" fmla="*/ 1164 w 1165"/>
              <a:gd name="T49" fmla="*/ 350 h 936"/>
              <a:gd name="T50" fmla="*/ 1049 w 1165"/>
              <a:gd name="T51" fmla="*/ 467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65" h="936">
                <a:moveTo>
                  <a:pt x="789" y="746"/>
                </a:moveTo>
                <a:lnTo>
                  <a:pt x="727" y="508"/>
                </a:lnTo>
                <a:lnTo>
                  <a:pt x="918" y="350"/>
                </a:lnTo>
                <a:lnTo>
                  <a:pt x="672" y="336"/>
                </a:lnTo>
                <a:lnTo>
                  <a:pt x="582" y="107"/>
                </a:lnTo>
                <a:lnTo>
                  <a:pt x="492" y="336"/>
                </a:lnTo>
                <a:lnTo>
                  <a:pt x="243" y="350"/>
                </a:lnTo>
                <a:lnTo>
                  <a:pt x="437" y="508"/>
                </a:lnTo>
                <a:lnTo>
                  <a:pt x="374" y="746"/>
                </a:lnTo>
                <a:lnTo>
                  <a:pt x="582" y="612"/>
                </a:lnTo>
                <a:lnTo>
                  <a:pt x="789" y="746"/>
                </a:lnTo>
                <a:close/>
                <a:moveTo>
                  <a:pt x="1049" y="467"/>
                </a:moveTo>
                <a:cubicBezTo>
                  <a:pt x="1049" y="530"/>
                  <a:pt x="1101" y="585"/>
                  <a:pt x="1164" y="585"/>
                </a:cubicBezTo>
                <a:lnTo>
                  <a:pt x="1164" y="817"/>
                </a:lnTo>
                <a:cubicBezTo>
                  <a:pt x="1164" y="880"/>
                  <a:pt x="1112" y="935"/>
                  <a:pt x="1049" y="935"/>
                </a:cubicBezTo>
                <a:lnTo>
                  <a:pt x="114" y="935"/>
                </a:lnTo>
                <a:cubicBezTo>
                  <a:pt x="52" y="935"/>
                  <a:pt x="0" y="880"/>
                  <a:pt x="0" y="817"/>
                </a:cubicBezTo>
                <a:lnTo>
                  <a:pt x="0" y="585"/>
                </a:lnTo>
                <a:cubicBezTo>
                  <a:pt x="65" y="585"/>
                  <a:pt x="114" y="530"/>
                  <a:pt x="114" y="467"/>
                </a:cubicBezTo>
                <a:cubicBezTo>
                  <a:pt x="114" y="405"/>
                  <a:pt x="62" y="350"/>
                  <a:pt x="0" y="350"/>
                </a:cubicBezTo>
                <a:lnTo>
                  <a:pt x="0" y="118"/>
                </a:lnTo>
                <a:cubicBezTo>
                  <a:pt x="0" y="55"/>
                  <a:pt x="52" y="0"/>
                  <a:pt x="114" y="0"/>
                </a:cubicBezTo>
                <a:lnTo>
                  <a:pt x="1049" y="0"/>
                </a:lnTo>
                <a:cubicBezTo>
                  <a:pt x="1112" y="0"/>
                  <a:pt x="1164" y="55"/>
                  <a:pt x="1164" y="118"/>
                </a:cubicBezTo>
                <a:lnTo>
                  <a:pt x="1164" y="350"/>
                </a:lnTo>
                <a:cubicBezTo>
                  <a:pt x="1101" y="350"/>
                  <a:pt x="1049" y="405"/>
                  <a:pt x="1049" y="4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" name="Freeform 5"/>
          <p:cNvSpPr>
            <a:spLocks noChangeArrowheads="1"/>
          </p:cNvSpPr>
          <p:nvPr/>
        </p:nvSpPr>
        <p:spPr bwMode="auto">
          <a:xfrm>
            <a:off x="4325146" y="606426"/>
            <a:ext cx="377825" cy="419100"/>
          </a:xfrm>
          <a:custGeom>
            <a:avLst/>
            <a:gdLst>
              <a:gd name="T0" fmla="*/ 525 w 1051"/>
              <a:gd name="T1" fmla="*/ 757 h 1165"/>
              <a:gd name="T2" fmla="*/ 642 w 1051"/>
              <a:gd name="T3" fmla="*/ 640 h 1165"/>
              <a:gd name="T4" fmla="*/ 525 w 1051"/>
              <a:gd name="T5" fmla="*/ 525 h 1165"/>
              <a:gd name="T6" fmla="*/ 407 w 1051"/>
              <a:gd name="T7" fmla="*/ 640 h 1165"/>
              <a:gd name="T8" fmla="*/ 525 w 1051"/>
              <a:gd name="T9" fmla="*/ 757 h 1165"/>
              <a:gd name="T10" fmla="*/ 232 w 1051"/>
              <a:gd name="T11" fmla="*/ 290 h 1165"/>
              <a:gd name="T12" fmla="*/ 350 w 1051"/>
              <a:gd name="T13" fmla="*/ 408 h 1165"/>
              <a:gd name="T14" fmla="*/ 467 w 1051"/>
              <a:gd name="T15" fmla="*/ 290 h 1165"/>
              <a:gd name="T16" fmla="*/ 350 w 1051"/>
              <a:gd name="T17" fmla="*/ 175 h 1165"/>
              <a:gd name="T18" fmla="*/ 232 w 1051"/>
              <a:gd name="T19" fmla="*/ 290 h 1165"/>
              <a:gd name="T20" fmla="*/ 525 w 1051"/>
              <a:gd name="T21" fmla="*/ 0 h 1165"/>
              <a:gd name="T22" fmla="*/ 1050 w 1051"/>
              <a:gd name="T23" fmla="*/ 233 h 1165"/>
              <a:gd name="T24" fmla="*/ 525 w 1051"/>
              <a:gd name="T25" fmla="*/ 1164 h 1165"/>
              <a:gd name="T26" fmla="*/ 0 w 1051"/>
              <a:gd name="T27" fmla="*/ 233 h 1165"/>
              <a:gd name="T28" fmla="*/ 525 w 1051"/>
              <a:gd name="T2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51" h="1165">
                <a:moveTo>
                  <a:pt x="525" y="757"/>
                </a:moveTo>
                <a:cubicBezTo>
                  <a:pt x="588" y="757"/>
                  <a:pt x="642" y="703"/>
                  <a:pt x="642" y="640"/>
                </a:cubicBezTo>
                <a:cubicBezTo>
                  <a:pt x="642" y="577"/>
                  <a:pt x="588" y="525"/>
                  <a:pt x="525" y="525"/>
                </a:cubicBezTo>
                <a:cubicBezTo>
                  <a:pt x="462" y="525"/>
                  <a:pt x="407" y="577"/>
                  <a:pt x="407" y="640"/>
                </a:cubicBezTo>
                <a:cubicBezTo>
                  <a:pt x="407" y="703"/>
                  <a:pt x="462" y="757"/>
                  <a:pt x="525" y="757"/>
                </a:cubicBezTo>
                <a:close/>
                <a:moveTo>
                  <a:pt x="232" y="290"/>
                </a:moveTo>
                <a:cubicBezTo>
                  <a:pt x="232" y="353"/>
                  <a:pt x="287" y="408"/>
                  <a:pt x="350" y="408"/>
                </a:cubicBezTo>
                <a:cubicBezTo>
                  <a:pt x="413" y="408"/>
                  <a:pt x="467" y="353"/>
                  <a:pt x="467" y="290"/>
                </a:cubicBezTo>
                <a:cubicBezTo>
                  <a:pt x="467" y="227"/>
                  <a:pt x="413" y="175"/>
                  <a:pt x="350" y="175"/>
                </a:cubicBezTo>
                <a:cubicBezTo>
                  <a:pt x="287" y="175"/>
                  <a:pt x="232" y="227"/>
                  <a:pt x="232" y="290"/>
                </a:cubicBezTo>
                <a:close/>
                <a:moveTo>
                  <a:pt x="525" y="0"/>
                </a:moveTo>
                <a:cubicBezTo>
                  <a:pt x="733" y="0"/>
                  <a:pt x="921" y="91"/>
                  <a:pt x="1050" y="233"/>
                </a:cubicBezTo>
                <a:lnTo>
                  <a:pt x="525" y="1164"/>
                </a:lnTo>
                <a:lnTo>
                  <a:pt x="0" y="233"/>
                </a:lnTo>
                <a:cubicBezTo>
                  <a:pt x="129" y="91"/>
                  <a:pt x="317" y="0"/>
                  <a:pt x="52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5399883" y="606428"/>
            <a:ext cx="377825" cy="420687"/>
          </a:xfrm>
          <a:custGeom>
            <a:avLst/>
            <a:gdLst>
              <a:gd name="T0" fmla="*/ 757 w 1051"/>
              <a:gd name="T1" fmla="*/ 642 h 1168"/>
              <a:gd name="T2" fmla="*/ 582 w 1051"/>
              <a:gd name="T3" fmla="*/ 642 h 1168"/>
              <a:gd name="T4" fmla="*/ 582 w 1051"/>
              <a:gd name="T5" fmla="*/ 467 h 1168"/>
              <a:gd name="T6" fmla="*/ 468 w 1051"/>
              <a:gd name="T7" fmla="*/ 467 h 1168"/>
              <a:gd name="T8" fmla="*/ 468 w 1051"/>
              <a:gd name="T9" fmla="*/ 642 h 1168"/>
              <a:gd name="T10" fmla="*/ 293 w 1051"/>
              <a:gd name="T11" fmla="*/ 642 h 1168"/>
              <a:gd name="T12" fmla="*/ 293 w 1051"/>
              <a:gd name="T13" fmla="*/ 760 h 1168"/>
              <a:gd name="T14" fmla="*/ 468 w 1051"/>
              <a:gd name="T15" fmla="*/ 760 h 1168"/>
              <a:gd name="T16" fmla="*/ 468 w 1051"/>
              <a:gd name="T17" fmla="*/ 935 h 1168"/>
              <a:gd name="T18" fmla="*/ 582 w 1051"/>
              <a:gd name="T19" fmla="*/ 935 h 1168"/>
              <a:gd name="T20" fmla="*/ 582 w 1051"/>
              <a:gd name="T21" fmla="*/ 760 h 1168"/>
              <a:gd name="T22" fmla="*/ 757 w 1051"/>
              <a:gd name="T23" fmla="*/ 760 h 1168"/>
              <a:gd name="T24" fmla="*/ 757 w 1051"/>
              <a:gd name="T25" fmla="*/ 642 h 1168"/>
              <a:gd name="T26" fmla="*/ 1050 w 1051"/>
              <a:gd name="T27" fmla="*/ 235 h 1168"/>
              <a:gd name="T28" fmla="*/ 1050 w 1051"/>
              <a:gd name="T29" fmla="*/ 350 h 1168"/>
              <a:gd name="T30" fmla="*/ 932 w 1051"/>
              <a:gd name="T31" fmla="*/ 700 h 1168"/>
              <a:gd name="T32" fmla="*/ 1050 w 1051"/>
              <a:gd name="T33" fmla="*/ 1049 h 1168"/>
              <a:gd name="T34" fmla="*/ 1050 w 1051"/>
              <a:gd name="T35" fmla="*/ 1167 h 1168"/>
              <a:gd name="T36" fmla="*/ 0 w 1051"/>
              <a:gd name="T37" fmla="*/ 1167 h 1168"/>
              <a:gd name="T38" fmla="*/ 0 w 1051"/>
              <a:gd name="T39" fmla="*/ 1049 h 1168"/>
              <a:gd name="T40" fmla="*/ 118 w 1051"/>
              <a:gd name="T41" fmla="*/ 700 h 1168"/>
              <a:gd name="T42" fmla="*/ 0 w 1051"/>
              <a:gd name="T43" fmla="*/ 350 h 1168"/>
              <a:gd name="T44" fmla="*/ 0 w 1051"/>
              <a:gd name="T45" fmla="*/ 235 h 1168"/>
              <a:gd name="T46" fmla="*/ 741 w 1051"/>
              <a:gd name="T47" fmla="*/ 235 h 1168"/>
              <a:gd name="T48" fmla="*/ 826 w 1051"/>
              <a:gd name="T49" fmla="*/ 0 h 1168"/>
              <a:gd name="T50" fmla="*/ 962 w 1051"/>
              <a:gd name="T51" fmla="*/ 52 h 1168"/>
              <a:gd name="T52" fmla="*/ 897 w 1051"/>
              <a:gd name="T53" fmla="*/ 235 h 1168"/>
              <a:gd name="T54" fmla="*/ 1050 w 1051"/>
              <a:gd name="T55" fmla="*/ 235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51" h="1168">
                <a:moveTo>
                  <a:pt x="757" y="642"/>
                </a:moveTo>
                <a:lnTo>
                  <a:pt x="582" y="642"/>
                </a:lnTo>
                <a:lnTo>
                  <a:pt x="582" y="467"/>
                </a:lnTo>
                <a:lnTo>
                  <a:pt x="468" y="467"/>
                </a:lnTo>
                <a:lnTo>
                  <a:pt x="468" y="642"/>
                </a:lnTo>
                <a:lnTo>
                  <a:pt x="293" y="642"/>
                </a:lnTo>
                <a:lnTo>
                  <a:pt x="293" y="760"/>
                </a:lnTo>
                <a:lnTo>
                  <a:pt x="468" y="760"/>
                </a:lnTo>
                <a:lnTo>
                  <a:pt x="468" y="935"/>
                </a:lnTo>
                <a:lnTo>
                  <a:pt x="582" y="935"/>
                </a:lnTo>
                <a:lnTo>
                  <a:pt x="582" y="760"/>
                </a:lnTo>
                <a:lnTo>
                  <a:pt x="757" y="760"/>
                </a:lnTo>
                <a:lnTo>
                  <a:pt x="757" y="642"/>
                </a:lnTo>
                <a:close/>
                <a:moveTo>
                  <a:pt x="1050" y="235"/>
                </a:moveTo>
                <a:lnTo>
                  <a:pt x="1050" y="350"/>
                </a:lnTo>
                <a:lnTo>
                  <a:pt x="932" y="700"/>
                </a:lnTo>
                <a:lnTo>
                  <a:pt x="1050" y="1049"/>
                </a:lnTo>
                <a:lnTo>
                  <a:pt x="1050" y="1167"/>
                </a:lnTo>
                <a:lnTo>
                  <a:pt x="0" y="1167"/>
                </a:lnTo>
                <a:lnTo>
                  <a:pt x="0" y="1049"/>
                </a:lnTo>
                <a:lnTo>
                  <a:pt x="118" y="700"/>
                </a:lnTo>
                <a:lnTo>
                  <a:pt x="0" y="350"/>
                </a:lnTo>
                <a:lnTo>
                  <a:pt x="0" y="235"/>
                </a:lnTo>
                <a:lnTo>
                  <a:pt x="741" y="235"/>
                </a:lnTo>
                <a:lnTo>
                  <a:pt x="826" y="0"/>
                </a:lnTo>
                <a:lnTo>
                  <a:pt x="962" y="52"/>
                </a:lnTo>
                <a:lnTo>
                  <a:pt x="897" y="235"/>
                </a:lnTo>
                <a:lnTo>
                  <a:pt x="1050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6527006" y="627064"/>
            <a:ext cx="273050" cy="377825"/>
          </a:xfrm>
          <a:custGeom>
            <a:avLst/>
            <a:gdLst>
              <a:gd name="T0" fmla="*/ 420 w 757"/>
              <a:gd name="T1" fmla="*/ 467 h 1050"/>
              <a:gd name="T2" fmla="*/ 535 w 757"/>
              <a:gd name="T3" fmla="*/ 350 h 1050"/>
              <a:gd name="T4" fmla="*/ 420 w 757"/>
              <a:gd name="T5" fmla="*/ 232 h 1050"/>
              <a:gd name="T6" fmla="*/ 232 w 757"/>
              <a:gd name="T7" fmla="*/ 232 h 1050"/>
              <a:gd name="T8" fmla="*/ 232 w 757"/>
              <a:gd name="T9" fmla="*/ 467 h 1050"/>
              <a:gd name="T10" fmla="*/ 420 w 757"/>
              <a:gd name="T11" fmla="*/ 467 h 1050"/>
              <a:gd name="T12" fmla="*/ 407 w 757"/>
              <a:gd name="T13" fmla="*/ 0 h 1050"/>
              <a:gd name="T14" fmla="*/ 756 w 757"/>
              <a:gd name="T15" fmla="*/ 350 h 1050"/>
              <a:gd name="T16" fmla="*/ 407 w 757"/>
              <a:gd name="T17" fmla="*/ 699 h 1050"/>
              <a:gd name="T18" fmla="*/ 232 w 757"/>
              <a:gd name="T19" fmla="*/ 699 h 1050"/>
              <a:gd name="T20" fmla="*/ 232 w 757"/>
              <a:gd name="T21" fmla="*/ 1049 h 1050"/>
              <a:gd name="T22" fmla="*/ 0 w 757"/>
              <a:gd name="T23" fmla="*/ 1049 h 1050"/>
              <a:gd name="T24" fmla="*/ 0 w 757"/>
              <a:gd name="T25" fmla="*/ 0 h 1050"/>
              <a:gd name="T26" fmla="*/ 407 w 757"/>
              <a:gd name="T27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57" h="1050">
                <a:moveTo>
                  <a:pt x="420" y="467"/>
                </a:moveTo>
                <a:cubicBezTo>
                  <a:pt x="483" y="467"/>
                  <a:pt x="535" y="412"/>
                  <a:pt x="535" y="350"/>
                </a:cubicBezTo>
                <a:cubicBezTo>
                  <a:pt x="535" y="287"/>
                  <a:pt x="483" y="232"/>
                  <a:pt x="420" y="232"/>
                </a:cubicBezTo>
                <a:lnTo>
                  <a:pt x="232" y="232"/>
                </a:lnTo>
                <a:lnTo>
                  <a:pt x="232" y="467"/>
                </a:lnTo>
                <a:lnTo>
                  <a:pt x="420" y="467"/>
                </a:lnTo>
                <a:close/>
                <a:moveTo>
                  <a:pt x="407" y="0"/>
                </a:moveTo>
                <a:cubicBezTo>
                  <a:pt x="601" y="0"/>
                  <a:pt x="756" y="156"/>
                  <a:pt x="756" y="350"/>
                </a:cubicBezTo>
                <a:cubicBezTo>
                  <a:pt x="756" y="544"/>
                  <a:pt x="601" y="699"/>
                  <a:pt x="407" y="699"/>
                </a:cubicBezTo>
                <a:lnTo>
                  <a:pt x="232" y="699"/>
                </a:lnTo>
                <a:lnTo>
                  <a:pt x="232" y="1049"/>
                </a:lnTo>
                <a:lnTo>
                  <a:pt x="0" y="1049"/>
                </a:lnTo>
                <a:lnTo>
                  <a:pt x="0" y="0"/>
                </a:lnTo>
                <a:lnTo>
                  <a:pt x="4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7528719" y="606426"/>
            <a:ext cx="419100" cy="419100"/>
          </a:xfrm>
          <a:custGeom>
            <a:avLst/>
            <a:gdLst>
              <a:gd name="T0" fmla="*/ 202 w 1165"/>
              <a:gd name="T1" fmla="*/ 290 h 1165"/>
              <a:gd name="T2" fmla="*/ 290 w 1165"/>
              <a:gd name="T3" fmla="*/ 203 h 1165"/>
              <a:gd name="T4" fmla="*/ 202 w 1165"/>
              <a:gd name="T5" fmla="*/ 115 h 1165"/>
              <a:gd name="T6" fmla="*/ 115 w 1165"/>
              <a:gd name="T7" fmla="*/ 203 h 1165"/>
              <a:gd name="T8" fmla="*/ 202 w 1165"/>
              <a:gd name="T9" fmla="*/ 290 h 1165"/>
              <a:gd name="T10" fmla="*/ 1131 w 1165"/>
              <a:gd name="T11" fmla="*/ 558 h 1165"/>
              <a:gd name="T12" fmla="*/ 1164 w 1165"/>
              <a:gd name="T13" fmla="*/ 640 h 1165"/>
              <a:gd name="T14" fmla="*/ 1131 w 1165"/>
              <a:gd name="T15" fmla="*/ 722 h 1165"/>
              <a:gd name="T16" fmla="*/ 721 w 1165"/>
              <a:gd name="T17" fmla="*/ 1132 h 1165"/>
              <a:gd name="T18" fmla="*/ 639 w 1165"/>
              <a:gd name="T19" fmla="*/ 1164 h 1165"/>
              <a:gd name="T20" fmla="*/ 558 w 1165"/>
              <a:gd name="T21" fmla="*/ 1132 h 1165"/>
              <a:gd name="T22" fmla="*/ 33 w 1165"/>
              <a:gd name="T23" fmla="*/ 607 h 1165"/>
              <a:gd name="T24" fmla="*/ 0 w 1165"/>
              <a:gd name="T25" fmla="*/ 525 h 1165"/>
              <a:gd name="T26" fmla="*/ 0 w 1165"/>
              <a:gd name="T27" fmla="*/ 115 h 1165"/>
              <a:gd name="T28" fmla="*/ 115 w 1165"/>
              <a:gd name="T29" fmla="*/ 0 h 1165"/>
              <a:gd name="T30" fmla="*/ 525 w 1165"/>
              <a:gd name="T31" fmla="*/ 0 h 1165"/>
              <a:gd name="T32" fmla="*/ 607 w 1165"/>
              <a:gd name="T33" fmla="*/ 33 h 1165"/>
              <a:gd name="T34" fmla="*/ 1131 w 1165"/>
              <a:gd name="T35" fmla="*/ 558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5" h="1165">
                <a:moveTo>
                  <a:pt x="202" y="290"/>
                </a:moveTo>
                <a:cubicBezTo>
                  <a:pt x="251" y="290"/>
                  <a:pt x="290" y="252"/>
                  <a:pt x="290" y="203"/>
                </a:cubicBezTo>
                <a:cubicBezTo>
                  <a:pt x="290" y="153"/>
                  <a:pt x="251" y="115"/>
                  <a:pt x="202" y="115"/>
                </a:cubicBezTo>
                <a:cubicBezTo>
                  <a:pt x="153" y="115"/>
                  <a:pt x="115" y="153"/>
                  <a:pt x="115" y="203"/>
                </a:cubicBezTo>
                <a:cubicBezTo>
                  <a:pt x="115" y="252"/>
                  <a:pt x="153" y="290"/>
                  <a:pt x="202" y="290"/>
                </a:cubicBezTo>
                <a:close/>
                <a:moveTo>
                  <a:pt x="1131" y="558"/>
                </a:moveTo>
                <a:cubicBezTo>
                  <a:pt x="1153" y="580"/>
                  <a:pt x="1164" y="607"/>
                  <a:pt x="1164" y="640"/>
                </a:cubicBezTo>
                <a:cubicBezTo>
                  <a:pt x="1164" y="673"/>
                  <a:pt x="1153" y="700"/>
                  <a:pt x="1131" y="722"/>
                </a:cubicBezTo>
                <a:lnTo>
                  <a:pt x="721" y="1132"/>
                </a:lnTo>
                <a:cubicBezTo>
                  <a:pt x="700" y="1154"/>
                  <a:pt x="672" y="1164"/>
                  <a:pt x="639" y="1164"/>
                </a:cubicBezTo>
                <a:cubicBezTo>
                  <a:pt x="607" y="1164"/>
                  <a:pt x="579" y="1154"/>
                  <a:pt x="558" y="1132"/>
                </a:cubicBezTo>
                <a:lnTo>
                  <a:pt x="33" y="607"/>
                </a:lnTo>
                <a:cubicBezTo>
                  <a:pt x="11" y="585"/>
                  <a:pt x="0" y="558"/>
                  <a:pt x="0" y="525"/>
                </a:cubicBez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525" y="0"/>
                </a:lnTo>
                <a:cubicBezTo>
                  <a:pt x="558" y="0"/>
                  <a:pt x="585" y="11"/>
                  <a:pt x="607" y="33"/>
                </a:cubicBezTo>
                <a:lnTo>
                  <a:pt x="1131" y="5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8624096" y="595314"/>
            <a:ext cx="377825" cy="441325"/>
          </a:xfrm>
          <a:custGeom>
            <a:avLst/>
            <a:gdLst>
              <a:gd name="T0" fmla="*/ 525 w 1051"/>
              <a:gd name="T1" fmla="*/ 700 h 1226"/>
              <a:gd name="T2" fmla="*/ 818 w 1051"/>
              <a:gd name="T3" fmla="*/ 410 h 1226"/>
              <a:gd name="T4" fmla="*/ 700 w 1051"/>
              <a:gd name="T5" fmla="*/ 410 h 1226"/>
              <a:gd name="T6" fmla="*/ 525 w 1051"/>
              <a:gd name="T7" fmla="*/ 585 h 1226"/>
              <a:gd name="T8" fmla="*/ 350 w 1051"/>
              <a:gd name="T9" fmla="*/ 410 h 1226"/>
              <a:gd name="T10" fmla="*/ 233 w 1051"/>
              <a:gd name="T11" fmla="*/ 410 h 1226"/>
              <a:gd name="T12" fmla="*/ 525 w 1051"/>
              <a:gd name="T13" fmla="*/ 700 h 1226"/>
              <a:gd name="T14" fmla="*/ 525 w 1051"/>
              <a:gd name="T15" fmla="*/ 118 h 1226"/>
              <a:gd name="T16" fmla="*/ 350 w 1051"/>
              <a:gd name="T17" fmla="*/ 293 h 1226"/>
              <a:gd name="T18" fmla="*/ 700 w 1051"/>
              <a:gd name="T19" fmla="*/ 293 h 1226"/>
              <a:gd name="T20" fmla="*/ 525 w 1051"/>
              <a:gd name="T21" fmla="*/ 118 h 1226"/>
              <a:gd name="T22" fmla="*/ 932 w 1051"/>
              <a:gd name="T23" fmla="*/ 293 h 1226"/>
              <a:gd name="T24" fmla="*/ 1050 w 1051"/>
              <a:gd name="T25" fmla="*/ 410 h 1226"/>
              <a:gd name="T26" fmla="*/ 1050 w 1051"/>
              <a:gd name="T27" fmla="*/ 1110 h 1226"/>
              <a:gd name="T28" fmla="*/ 932 w 1051"/>
              <a:gd name="T29" fmla="*/ 1225 h 1226"/>
              <a:gd name="T30" fmla="*/ 118 w 1051"/>
              <a:gd name="T31" fmla="*/ 1225 h 1226"/>
              <a:gd name="T32" fmla="*/ 0 w 1051"/>
              <a:gd name="T33" fmla="*/ 1110 h 1226"/>
              <a:gd name="T34" fmla="*/ 0 w 1051"/>
              <a:gd name="T35" fmla="*/ 410 h 1226"/>
              <a:gd name="T36" fmla="*/ 118 w 1051"/>
              <a:gd name="T37" fmla="*/ 293 h 1226"/>
              <a:gd name="T38" fmla="*/ 233 w 1051"/>
              <a:gd name="T39" fmla="*/ 293 h 1226"/>
              <a:gd name="T40" fmla="*/ 525 w 1051"/>
              <a:gd name="T41" fmla="*/ 0 h 1226"/>
              <a:gd name="T42" fmla="*/ 818 w 1051"/>
              <a:gd name="T43" fmla="*/ 293 h 1226"/>
              <a:gd name="T44" fmla="*/ 932 w 1051"/>
              <a:gd name="T45" fmla="*/ 293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51" h="1226">
                <a:moveTo>
                  <a:pt x="525" y="700"/>
                </a:moveTo>
                <a:cubicBezTo>
                  <a:pt x="686" y="700"/>
                  <a:pt x="818" y="571"/>
                  <a:pt x="818" y="410"/>
                </a:cubicBezTo>
                <a:lnTo>
                  <a:pt x="700" y="410"/>
                </a:lnTo>
                <a:cubicBezTo>
                  <a:pt x="700" y="506"/>
                  <a:pt x="621" y="585"/>
                  <a:pt x="525" y="585"/>
                </a:cubicBezTo>
                <a:cubicBezTo>
                  <a:pt x="430" y="585"/>
                  <a:pt x="350" y="506"/>
                  <a:pt x="350" y="410"/>
                </a:cubicBezTo>
                <a:lnTo>
                  <a:pt x="233" y="410"/>
                </a:lnTo>
                <a:cubicBezTo>
                  <a:pt x="233" y="571"/>
                  <a:pt x="364" y="700"/>
                  <a:pt x="525" y="700"/>
                </a:cubicBezTo>
                <a:close/>
                <a:moveTo>
                  <a:pt x="525" y="118"/>
                </a:moveTo>
                <a:cubicBezTo>
                  <a:pt x="430" y="118"/>
                  <a:pt x="350" y="197"/>
                  <a:pt x="350" y="293"/>
                </a:cubicBezTo>
                <a:lnTo>
                  <a:pt x="700" y="293"/>
                </a:lnTo>
                <a:cubicBezTo>
                  <a:pt x="700" y="197"/>
                  <a:pt x="621" y="118"/>
                  <a:pt x="525" y="118"/>
                </a:cubicBezTo>
                <a:close/>
                <a:moveTo>
                  <a:pt x="932" y="293"/>
                </a:moveTo>
                <a:cubicBezTo>
                  <a:pt x="995" y="293"/>
                  <a:pt x="1050" y="347"/>
                  <a:pt x="1050" y="410"/>
                </a:cubicBezTo>
                <a:lnTo>
                  <a:pt x="1050" y="1110"/>
                </a:lnTo>
                <a:cubicBezTo>
                  <a:pt x="1050" y="1173"/>
                  <a:pt x="995" y="1225"/>
                  <a:pt x="932" y="1225"/>
                </a:cubicBezTo>
                <a:lnTo>
                  <a:pt x="118" y="1225"/>
                </a:lnTo>
                <a:cubicBezTo>
                  <a:pt x="55" y="1225"/>
                  <a:pt x="0" y="1173"/>
                  <a:pt x="0" y="1110"/>
                </a:cubicBezTo>
                <a:lnTo>
                  <a:pt x="0" y="410"/>
                </a:lnTo>
                <a:cubicBezTo>
                  <a:pt x="0" y="347"/>
                  <a:pt x="55" y="293"/>
                  <a:pt x="118" y="293"/>
                </a:cubicBezTo>
                <a:lnTo>
                  <a:pt x="233" y="293"/>
                </a:lnTo>
                <a:cubicBezTo>
                  <a:pt x="233" y="131"/>
                  <a:pt x="364" y="0"/>
                  <a:pt x="525" y="0"/>
                </a:cubicBezTo>
                <a:cubicBezTo>
                  <a:pt x="686" y="0"/>
                  <a:pt x="818" y="131"/>
                  <a:pt x="818" y="293"/>
                </a:cubicBezTo>
                <a:lnTo>
                  <a:pt x="932" y="2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" name="Freeform 10"/>
          <p:cNvSpPr>
            <a:spLocks noChangeArrowheads="1"/>
          </p:cNvSpPr>
          <p:nvPr/>
        </p:nvSpPr>
        <p:spPr bwMode="auto">
          <a:xfrm>
            <a:off x="9700421" y="600077"/>
            <a:ext cx="377825" cy="431800"/>
          </a:xfrm>
          <a:custGeom>
            <a:avLst/>
            <a:gdLst>
              <a:gd name="T0" fmla="*/ 524 w 1050"/>
              <a:gd name="T1" fmla="*/ 350 h 1198"/>
              <a:gd name="T2" fmla="*/ 349 w 1050"/>
              <a:gd name="T3" fmla="*/ 175 h 1198"/>
              <a:gd name="T4" fmla="*/ 524 w 1050"/>
              <a:gd name="T5" fmla="*/ 0 h 1198"/>
              <a:gd name="T6" fmla="*/ 699 w 1050"/>
              <a:gd name="T7" fmla="*/ 175 h 1198"/>
              <a:gd name="T8" fmla="*/ 524 w 1050"/>
              <a:gd name="T9" fmla="*/ 350 h 1198"/>
              <a:gd name="T10" fmla="*/ 524 w 1050"/>
              <a:gd name="T11" fmla="*/ 555 h 1198"/>
              <a:gd name="T12" fmla="*/ 1049 w 1050"/>
              <a:gd name="T13" fmla="*/ 350 h 1198"/>
              <a:gd name="T14" fmla="*/ 1049 w 1050"/>
              <a:gd name="T15" fmla="*/ 989 h 1198"/>
              <a:gd name="T16" fmla="*/ 524 w 1050"/>
              <a:gd name="T17" fmla="*/ 1197 h 1198"/>
              <a:gd name="T18" fmla="*/ 0 w 1050"/>
              <a:gd name="T19" fmla="*/ 989 h 1198"/>
              <a:gd name="T20" fmla="*/ 0 w 1050"/>
              <a:gd name="T21" fmla="*/ 350 h 1198"/>
              <a:gd name="T22" fmla="*/ 524 w 1050"/>
              <a:gd name="T23" fmla="*/ 555 h 1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50" h="1198">
                <a:moveTo>
                  <a:pt x="524" y="350"/>
                </a:moveTo>
                <a:cubicBezTo>
                  <a:pt x="429" y="350"/>
                  <a:pt x="349" y="270"/>
                  <a:pt x="349" y="175"/>
                </a:cubicBezTo>
                <a:cubicBezTo>
                  <a:pt x="349" y="79"/>
                  <a:pt x="429" y="0"/>
                  <a:pt x="524" y="0"/>
                </a:cubicBezTo>
                <a:cubicBezTo>
                  <a:pt x="620" y="0"/>
                  <a:pt x="699" y="79"/>
                  <a:pt x="699" y="175"/>
                </a:cubicBezTo>
                <a:cubicBezTo>
                  <a:pt x="699" y="270"/>
                  <a:pt x="620" y="350"/>
                  <a:pt x="524" y="350"/>
                </a:cubicBezTo>
                <a:close/>
                <a:moveTo>
                  <a:pt x="524" y="555"/>
                </a:moveTo>
                <a:cubicBezTo>
                  <a:pt x="661" y="426"/>
                  <a:pt x="847" y="350"/>
                  <a:pt x="1049" y="350"/>
                </a:cubicBezTo>
                <a:lnTo>
                  <a:pt x="1049" y="989"/>
                </a:lnTo>
                <a:cubicBezTo>
                  <a:pt x="847" y="989"/>
                  <a:pt x="661" y="1068"/>
                  <a:pt x="524" y="1197"/>
                </a:cubicBezTo>
                <a:cubicBezTo>
                  <a:pt x="388" y="1068"/>
                  <a:pt x="202" y="989"/>
                  <a:pt x="0" y="989"/>
                </a:cubicBezTo>
                <a:lnTo>
                  <a:pt x="0" y="350"/>
                </a:lnTo>
                <a:cubicBezTo>
                  <a:pt x="202" y="350"/>
                  <a:pt x="388" y="426"/>
                  <a:pt x="524" y="5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" name="Freeform 11"/>
          <p:cNvSpPr>
            <a:spLocks noChangeArrowheads="1"/>
          </p:cNvSpPr>
          <p:nvPr/>
        </p:nvSpPr>
        <p:spPr bwMode="auto">
          <a:xfrm>
            <a:off x="10795794" y="606426"/>
            <a:ext cx="336550" cy="419100"/>
          </a:xfrm>
          <a:custGeom>
            <a:avLst/>
            <a:gdLst>
              <a:gd name="T0" fmla="*/ 467 w 936"/>
              <a:gd name="T1" fmla="*/ 1050 h 1165"/>
              <a:gd name="T2" fmla="*/ 817 w 936"/>
              <a:gd name="T3" fmla="*/ 700 h 1165"/>
              <a:gd name="T4" fmla="*/ 467 w 936"/>
              <a:gd name="T5" fmla="*/ 350 h 1165"/>
              <a:gd name="T6" fmla="*/ 118 w 936"/>
              <a:gd name="T7" fmla="*/ 700 h 1165"/>
              <a:gd name="T8" fmla="*/ 467 w 936"/>
              <a:gd name="T9" fmla="*/ 1050 h 1165"/>
              <a:gd name="T10" fmla="*/ 175 w 936"/>
              <a:gd name="T11" fmla="*/ 115 h 1165"/>
              <a:gd name="T12" fmla="*/ 118 w 936"/>
              <a:gd name="T13" fmla="*/ 175 h 1165"/>
              <a:gd name="T14" fmla="*/ 175 w 936"/>
              <a:gd name="T15" fmla="*/ 233 h 1165"/>
              <a:gd name="T16" fmla="*/ 235 w 936"/>
              <a:gd name="T17" fmla="*/ 175 h 1165"/>
              <a:gd name="T18" fmla="*/ 175 w 936"/>
              <a:gd name="T19" fmla="*/ 115 h 1165"/>
              <a:gd name="T20" fmla="*/ 350 w 936"/>
              <a:gd name="T21" fmla="*/ 115 h 1165"/>
              <a:gd name="T22" fmla="*/ 292 w 936"/>
              <a:gd name="T23" fmla="*/ 175 h 1165"/>
              <a:gd name="T24" fmla="*/ 350 w 936"/>
              <a:gd name="T25" fmla="*/ 233 h 1165"/>
              <a:gd name="T26" fmla="*/ 410 w 936"/>
              <a:gd name="T27" fmla="*/ 175 h 1165"/>
              <a:gd name="T28" fmla="*/ 350 w 936"/>
              <a:gd name="T29" fmla="*/ 115 h 1165"/>
              <a:gd name="T30" fmla="*/ 817 w 936"/>
              <a:gd name="T31" fmla="*/ 0 h 1165"/>
              <a:gd name="T32" fmla="*/ 935 w 936"/>
              <a:gd name="T33" fmla="*/ 115 h 1165"/>
              <a:gd name="T34" fmla="*/ 935 w 936"/>
              <a:gd name="T35" fmla="*/ 1050 h 1165"/>
              <a:gd name="T36" fmla="*/ 817 w 936"/>
              <a:gd name="T37" fmla="*/ 1164 h 1165"/>
              <a:gd name="T38" fmla="*/ 118 w 936"/>
              <a:gd name="T39" fmla="*/ 1164 h 1165"/>
              <a:gd name="T40" fmla="*/ 0 w 936"/>
              <a:gd name="T41" fmla="*/ 1050 h 1165"/>
              <a:gd name="T42" fmla="*/ 0 w 936"/>
              <a:gd name="T43" fmla="*/ 115 h 1165"/>
              <a:gd name="T44" fmla="*/ 118 w 936"/>
              <a:gd name="T45" fmla="*/ 0 h 1165"/>
              <a:gd name="T46" fmla="*/ 817 w 936"/>
              <a:gd name="T47" fmla="*/ 0 h 1165"/>
              <a:gd name="T48" fmla="*/ 303 w 936"/>
              <a:gd name="T49" fmla="*/ 864 h 1165"/>
              <a:gd name="T50" fmla="*/ 631 w 936"/>
              <a:gd name="T51" fmla="*/ 533 h 1165"/>
              <a:gd name="T52" fmla="*/ 631 w 936"/>
              <a:gd name="T53" fmla="*/ 864 h 1165"/>
              <a:gd name="T54" fmla="*/ 303 w 936"/>
              <a:gd name="T55" fmla="*/ 864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936" h="1165">
                <a:moveTo>
                  <a:pt x="467" y="1050"/>
                </a:moveTo>
                <a:cubicBezTo>
                  <a:pt x="661" y="1050"/>
                  <a:pt x="817" y="894"/>
                  <a:pt x="817" y="700"/>
                </a:cubicBezTo>
                <a:cubicBezTo>
                  <a:pt x="817" y="506"/>
                  <a:pt x="661" y="350"/>
                  <a:pt x="467" y="350"/>
                </a:cubicBezTo>
                <a:cubicBezTo>
                  <a:pt x="273" y="350"/>
                  <a:pt x="118" y="506"/>
                  <a:pt x="118" y="700"/>
                </a:cubicBezTo>
                <a:cubicBezTo>
                  <a:pt x="118" y="894"/>
                  <a:pt x="273" y="1050"/>
                  <a:pt x="467" y="1050"/>
                </a:cubicBezTo>
                <a:close/>
                <a:moveTo>
                  <a:pt x="175" y="115"/>
                </a:moveTo>
                <a:cubicBezTo>
                  <a:pt x="142" y="115"/>
                  <a:pt x="118" y="142"/>
                  <a:pt x="118" y="175"/>
                </a:cubicBezTo>
                <a:cubicBezTo>
                  <a:pt x="118" y="208"/>
                  <a:pt x="142" y="233"/>
                  <a:pt x="175" y="233"/>
                </a:cubicBezTo>
                <a:cubicBezTo>
                  <a:pt x="208" y="233"/>
                  <a:pt x="235" y="208"/>
                  <a:pt x="235" y="175"/>
                </a:cubicBezTo>
                <a:cubicBezTo>
                  <a:pt x="235" y="142"/>
                  <a:pt x="208" y="115"/>
                  <a:pt x="175" y="115"/>
                </a:cubicBezTo>
                <a:close/>
                <a:moveTo>
                  <a:pt x="350" y="115"/>
                </a:moveTo>
                <a:cubicBezTo>
                  <a:pt x="317" y="115"/>
                  <a:pt x="292" y="142"/>
                  <a:pt x="292" y="175"/>
                </a:cubicBezTo>
                <a:cubicBezTo>
                  <a:pt x="292" y="208"/>
                  <a:pt x="317" y="233"/>
                  <a:pt x="350" y="233"/>
                </a:cubicBezTo>
                <a:cubicBezTo>
                  <a:pt x="383" y="233"/>
                  <a:pt x="410" y="208"/>
                  <a:pt x="410" y="175"/>
                </a:cubicBezTo>
                <a:cubicBezTo>
                  <a:pt x="410" y="142"/>
                  <a:pt x="383" y="115"/>
                  <a:pt x="350" y="115"/>
                </a:cubicBezTo>
                <a:close/>
                <a:moveTo>
                  <a:pt x="817" y="0"/>
                </a:moveTo>
                <a:cubicBezTo>
                  <a:pt x="883" y="0"/>
                  <a:pt x="935" y="50"/>
                  <a:pt x="935" y="115"/>
                </a:cubicBezTo>
                <a:lnTo>
                  <a:pt x="935" y="1050"/>
                </a:lnTo>
                <a:cubicBezTo>
                  <a:pt x="935" y="1115"/>
                  <a:pt x="883" y="1164"/>
                  <a:pt x="817" y="1164"/>
                </a:cubicBezTo>
                <a:lnTo>
                  <a:pt x="118" y="1164"/>
                </a:lnTo>
                <a:cubicBezTo>
                  <a:pt x="52" y="1164"/>
                  <a:pt x="0" y="1115"/>
                  <a:pt x="0" y="1050"/>
                </a:cubicBezTo>
                <a:lnTo>
                  <a:pt x="0" y="115"/>
                </a:lnTo>
                <a:cubicBezTo>
                  <a:pt x="0" y="50"/>
                  <a:pt x="52" y="0"/>
                  <a:pt x="118" y="0"/>
                </a:cubicBezTo>
                <a:lnTo>
                  <a:pt x="817" y="0"/>
                </a:lnTo>
                <a:close/>
                <a:moveTo>
                  <a:pt x="303" y="864"/>
                </a:moveTo>
                <a:lnTo>
                  <a:pt x="631" y="533"/>
                </a:lnTo>
                <a:cubicBezTo>
                  <a:pt x="722" y="623"/>
                  <a:pt x="722" y="774"/>
                  <a:pt x="631" y="864"/>
                </a:cubicBezTo>
                <a:cubicBezTo>
                  <a:pt x="541" y="954"/>
                  <a:pt x="394" y="954"/>
                  <a:pt x="303" y="8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" name="Freeform 12"/>
          <p:cNvSpPr>
            <a:spLocks noChangeArrowheads="1"/>
          </p:cNvSpPr>
          <p:nvPr/>
        </p:nvSpPr>
        <p:spPr bwMode="auto">
          <a:xfrm>
            <a:off x="1058071" y="1497014"/>
            <a:ext cx="377825" cy="377825"/>
          </a:xfrm>
          <a:custGeom>
            <a:avLst/>
            <a:gdLst>
              <a:gd name="T0" fmla="*/ 118 w 1051"/>
              <a:gd name="T1" fmla="*/ 467 h 1050"/>
              <a:gd name="T2" fmla="*/ 932 w 1051"/>
              <a:gd name="T3" fmla="*/ 467 h 1050"/>
              <a:gd name="T4" fmla="*/ 845 w 1051"/>
              <a:gd name="T5" fmla="*/ 205 h 1050"/>
              <a:gd name="T6" fmla="*/ 205 w 1051"/>
              <a:gd name="T7" fmla="*/ 205 h 1050"/>
              <a:gd name="T8" fmla="*/ 118 w 1051"/>
              <a:gd name="T9" fmla="*/ 467 h 1050"/>
              <a:gd name="T10" fmla="*/ 845 w 1051"/>
              <a:gd name="T11" fmla="*/ 757 h 1050"/>
              <a:gd name="T12" fmla="*/ 932 w 1051"/>
              <a:gd name="T13" fmla="*/ 670 h 1050"/>
              <a:gd name="T14" fmla="*/ 845 w 1051"/>
              <a:gd name="T15" fmla="*/ 582 h 1050"/>
              <a:gd name="T16" fmla="*/ 757 w 1051"/>
              <a:gd name="T17" fmla="*/ 670 h 1050"/>
              <a:gd name="T18" fmla="*/ 845 w 1051"/>
              <a:gd name="T19" fmla="*/ 757 h 1050"/>
              <a:gd name="T20" fmla="*/ 205 w 1051"/>
              <a:gd name="T21" fmla="*/ 757 h 1050"/>
              <a:gd name="T22" fmla="*/ 293 w 1051"/>
              <a:gd name="T23" fmla="*/ 670 h 1050"/>
              <a:gd name="T24" fmla="*/ 205 w 1051"/>
              <a:gd name="T25" fmla="*/ 582 h 1050"/>
              <a:gd name="T26" fmla="*/ 118 w 1051"/>
              <a:gd name="T27" fmla="*/ 670 h 1050"/>
              <a:gd name="T28" fmla="*/ 205 w 1051"/>
              <a:gd name="T29" fmla="*/ 757 h 1050"/>
              <a:gd name="T30" fmla="*/ 929 w 1051"/>
              <a:gd name="T31" fmla="*/ 175 h 1050"/>
              <a:gd name="T32" fmla="*/ 1050 w 1051"/>
              <a:gd name="T33" fmla="*/ 525 h 1050"/>
              <a:gd name="T34" fmla="*/ 1050 w 1051"/>
              <a:gd name="T35" fmla="*/ 992 h 1050"/>
              <a:gd name="T36" fmla="*/ 992 w 1051"/>
              <a:gd name="T37" fmla="*/ 1049 h 1050"/>
              <a:gd name="T38" fmla="*/ 932 w 1051"/>
              <a:gd name="T39" fmla="*/ 1049 h 1050"/>
              <a:gd name="T40" fmla="*/ 875 w 1051"/>
              <a:gd name="T41" fmla="*/ 992 h 1050"/>
              <a:gd name="T42" fmla="*/ 875 w 1051"/>
              <a:gd name="T43" fmla="*/ 932 h 1050"/>
              <a:gd name="T44" fmla="*/ 175 w 1051"/>
              <a:gd name="T45" fmla="*/ 932 h 1050"/>
              <a:gd name="T46" fmla="*/ 175 w 1051"/>
              <a:gd name="T47" fmla="*/ 992 h 1050"/>
              <a:gd name="T48" fmla="*/ 118 w 1051"/>
              <a:gd name="T49" fmla="*/ 1049 h 1050"/>
              <a:gd name="T50" fmla="*/ 58 w 1051"/>
              <a:gd name="T51" fmla="*/ 1049 h 1050"/>
              <a:gd name="T52" fmla="*/ 0 w 1051"/>
              <a:gd name="T53" fmla="*/ 992 h 1050"/>
              <a:gd name="T54" fmla="*/ 0 w 1051"/>
              <a:gd name="T55" fmla="*/ 525 h 1050"/>
              <a:gd name="T56" fmla="*/ 121 w 1051"/>
              <a:gd name="T57" fmla="*/ 175 h 1050"/>
              <a:gd name="T58" fmla="*/ 205 w 1051"/>
              <a:gd name="T59" fmla="*/ 118 h 1050"/>
              <a:gd name="T60" fmla="*/ 350 w 1051"/>
              <a:gd name="T61" fmla="*/ 118 h 1050"/>
              <a:gd name="T62" fmla="*/ 350 w 1051"/>
              <a:gd name="T63" fmla="*/ 0 h 1050"/>
              <a:gd name="T64" fmla="*/ 700 w 1051"/>
              <a:gd name="T65" fmla="*/ 0 h 1050"/>
              <a:gd name="T66" fmla="*/ 700 w 1051"/>
              <a:gd name="T67" fmla="*/ 118 h 1050"/>
              <a:gd name="T68" fmla="*/ 845 w 1051"/>
              <a:gd name="T69" fmla="*/ 118 h 1050"/>
              <a:gd name="T70" fmla="*/ 929 w 1051"/>
              <a:gd name="T71" fmla="*/ 175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51" h="1050">
                <a:moveTo>
                  <a:pt x="118" y="467"/>
                </a:moveTo>
                <a:lnTo>
                  <a:pt x="932" y="467"/>
                </a:lnTo>
                <a:lnTo>
                  <a:pt x="845" y="205"/>
                </a:lnTo>
                <a:lnTo>
                  <a:pt x="205" y="205"/>
                </a:lnTo>
                <a:lnTo>
                  <a:pt x="118" y="467"/>
                </a:lnTo>
                <a:close/>
                <a:moveTo>
                  <a:pt x="845" y="757"/>
                </a:moveTo>
                <a:cubicBezTo>
                  <a:pt x="894" y="757"/>
                  <a:pt x="932" y="719"/>
                  <a:pt x="932" y="670"/>
                </a:cubicBezTo>
                <a:cubicBezTo>
                  <a:pt x="932" y="620"/>
                  <a:pt x="894" y="582"/>
                  <a:pt x="845" y="582"/>
                </a:cubicBezTo>
                <a:cubicBezTo>
                  <a:pt x="796" y="582"/>
                  <a:pt x="757" y="620"/>
                  <a:pt x="757" y="670"/>
                </a:cubicBezTo>
                <a:cubicBezTo>
                  <a:pt x="757" y="719"/>
                  <a:pt x="796" y="757"/>
                  <a:pt x="845" y="757"/>
                </a:cubicBezTo>
                <a:close/>
                <a:moveTo>
                  <a:pt x="205" y="757"/>
                </a:moveTo>
                <a:cubicBezTo>
                  <a:pt x="254" y="757"/>
                  <a:pt x="293" y="719"/>
                  <a:pt x="293" y="670"/>
                </a:cubicBezTo>
                <a:cubicBezTo>
                  <a:pt x="293" y="620"/>
                  <a:pt x="254" y="582"/>
                  <a:pt x="205" y="582"/>
                </a:cubicBezTo>
                <a:cubicBezTo>
                  <a:pt x="156" y="582"/>
                  <a:pt x="118" y="620"/>
                  <a:pt x="118" y="670"/>
                </a:cubicBezTo>
                <a:cubicBezTo>
                  <a:pt x="118" y="719"/>
                  <a:pt x="156" y="757"/>
                  <a:pt x="205" y="757"/>
                </a:cubicBezTo>
                <a:close/>
                <a:moveTo>
                  <a:pt x="929" y="175"/>
                </a:moveTo>
                <a:lnTo>
                  <a:pt x="1050" y="525"/>
                </a:lnTo>
                <a:lnTo>
                  <a:pt x="1050" y="992"/>
                </a:lnTo>
                <a:cubicBezTo>
                  <a:pt x="1050" y="1025"/>
                  <a:pt x="1025" y="1049"/>
                  <a:pt x="992" y="1049"/>
                </a:cubicBezTo>
                <a:lnTo>
                  <a:pt x="932" y="1049"/>
                </a:lnTo>
                <a:cubicBezTo>
                  <a:pt x="899" y="1049"/>
                  <a:pt x="875" y="1025"/>
                  <a:pt x="875" y="992"/>
                </a:cubicBezTo>
                <a:lnTo>
                  <a:pt x="875" y="932"/>
                </a:lnTo>
                <a:lnTo>
                  <a:pt x="175" y="932"/>
                </a:lnTo>
                <a:lnTo>
                  <a:pt x="175" y="992"/>
                </a:lnTo>
                <a:cubicBezTo>
                  <a:pt x="175" y="1025"/>
                  <a:pt x="151" y="1049"/>
                  <a:pt x="118" y="1049"/>
                </a:cubicBezTo>
                <a:lnTo>
                  <a:pt x="58" y="1049"/>
                </a:lnTo>
                <a:cubicBezTo>
                  <a:pt x="25" y="1049"/>
                  <a:pt x="0" y="1025"/>
                  <a:pt x="0" y="992"/>
                </a:cubicBezTo>
                <a:lnTo>
                  <a:pt x="0" y="525"/>
                </a:lnTo>
                <a:lnTo>
                  <a:pt x="121" y="175"/>
                </a:lnTo>
                <a:cubicBezTo>
                  <a:pt x="131" y="139"/>
                  <a:pt x="167" y="118"/>
                  <a:pt x="205" y="118"/>
                </a:cubicBezTo>
                <a:lnTo>
                  <a:pt x="350" y="118"/>
                </a:lnTo>
                <a:lnTo>
                  <a:pt x="350" y="0"/>
                </a:lnTo>
                <a:lnTo>
                  <a:pt x="700" y="0"/>
                </a:lnTo>
                <a:lnTo>
                  <a:pt x="700" y="118"/>
                </a:lnTo>
                <a:lnTo>
                  <a:pt x="845" y="118"/>
                </a:lnTo>
                <a:cubicBezTo>
                  <a:pt x="883" y="118"/>
                  <a:pt x="919" y="139"/>
                  <a:pt x="929" y="1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" name="Freeform 13"/>
          <p:cNvSpPr>
            <a:spLocks noChangeArrowheads="1"/>
          </p:cNvSpPr>
          <p:nvPr/>
        </p:nvSpPr>
        <p:spPr bwMode="auto">
          <a:xfrm>
            <a:off x="2134396" y="1497014"/>
            <a:ext cx="377825" cy="377825"/>
          </a:xfrm>
          <a:custGeom>
            <a:avLst/>
            <a:gdLst>
              <a:gd name="T0" fmla="*/ 700 w 1050"/>
              <a:gd name="T1" fmla="*/ 817 h 1050"/>
              <a:gd name="T2" fmla="*/ 700 w 1050"/>
              <a:gd name="T3" fmla="*/ 232 h 1050"/>
              <a:gd name="T4" fmla="*/ 582 w 1050"/>
              <a:gd name="T5" fmla="*/ 232 h 1050"/>
              <a:gd name="T6" fmla="*/ 582 w 1050"/>
              <a:gd name="T7" fmla="*/ 467 h 1050"/>
              <a:gd name="T8" fmla="*/ 467 w 1050"/>
              <a:gd name="T9" fmla="*/ 467 h 1050"/>
              <a:gd name="T10" fmla="*/ 467 w 1050"/>
              <a:gd name="T11" fmla="*/ 232 h 1050"/>
              <a:gd name="T12" fmla="*/ 350 w 1050"/>
              <a:gd name="T13" fmla="*/ 232 h 1050"/>
              <a:gd name="T14" fmla="*/ 350 w 1050"/>
              <a:gd name="T15" fmla="*/ 582 h 1050"/>
              <a:gd name="T16" fmla="*/ 582 w 1050"/>
              <a:gd name="T17" fmla="*/ 582 h 1050"/>
              <a:gd name="T18" fmla="*/ 582 w 1050"/>
              <a:gd name="T19" fmla="*/ 817 h 1050"/>
              <a:gd name="T20" fmla="*/ 700 w 1050"/>
              <a:gd name="T21" fmla="*/ 817 h 1050"/>
              <a:gd name="T22" fmla="*/ 932 w 1050"/>
              <a:gd name="T23" fmla="*/ 0 h 1050"/>
              <a:gd name="T24" fmla="*/ 1049 w 1050"/>
              <a:gd name="T25" fmla="*/ 118 h 1050"/>
              <a:gd name="T26" fmla="*/ 1049 w 1050"/>
              <a:gd name="T27" fmla="*/ 932 h 1050"/>
              <a:gd name="T28" fmla="*/ 932 w 1050"/>
              <a:gd name="T29" fmla="*/ 1049 h 1050"/>
              <a:gd name="T30" fmla="*/ 118 w 1050"/>
              <a:gd name="T31" fmla="*/ 1049 h 1050"/>
              <a:gd name="T32" fmla="*/ 0 w 1050"/>
              <a:gd name="T33" fmla="*/ 932 h 1050"/>
              <a:gd name="T34" fmla="*/ 0 w 1050"/>
              <a:gd name="T35" fmla="*/ 118 h 1050"/>
              <a:gd name="T36" fmla="*/ 118 w 1050"/>
              <a:gd name="T37" fmla="*/ 0 h 1050"/>
              <a:gd name="T38" fmla="*/ 932 w 1050"/>
              <a:gd name="T39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0" h="1050">
                <a:moveTo>
                  <a:pt x="700" y="817"/>
                </a:moveTo>
                <a:lnTo>
                  <a:pt x="700" y="232"/>
                </a:lnTo>
                <a:lnTo>
                  <a:pt x="582" y="232"/>
                </a:lnTo>
                <a:lnTo>
                  <a:pt x="582" y="467"/>
                </a:lnTo>
                <a:lnTo>
                  <a:pt x="467" y="467"/>
                </a:lnTo>
                <a:lnTo>
                  <a:pt x="467" y="232"/>
                </a:lnTo>
                <a:lnTo>
                  <a:pt x="350" y="232"/>
                </a:lnTo>
                <a:lnTo>
                  <a:pt x="350" y="582"/>
                </a:lnTo>
                <a:lnTo>
                  <a:pt x="582" y="582"/>
                </a:lnTo>
                <a:lnTo>
                  <a:pt x="582" y="817"/>
                </a:lnTo>
                <a:lnTo>
                  <a:pt x="700" y="817"/>
                </a:lnTo>
                <a:close/>
                <a:moveTo>
                  <a:pt x="932" y="0"/>
                </a:moveTo>
                <a:cubicBezTo>
                  <a:pt x="995" y="0"/>
                  <a:pt x="1049" y="55"/>
                  <a:pt x="1049" y="118"/>
                </a:cubicBezTo>
                <a:lnTo>
                  <a:pt x="1049" y="932"/>
                </a:lnTo>
                <a:cubicBezTo>
                  <a:pt x="1049" y="995"/>
                  <a:pt x="995" y="1049"/>
                  <a:pt x="932" y="1049"/>
                </a:cubicBezTo>
                <a:lnTo>
                  <a:pt x="118" y="1049"/>
                </a:lnTo>
                <a:cubicBezTo>
                  <a:pt x="55" y="1049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5" name="Freeform 14"/>
          <p:cNvSpPr>
            <a:spLocks noChangeArrowheads="1"/>
          </p:cNvSpPr>
          <p:nvPr/>
        </p:nvSpPr>
        <p:spPr bwMode="auto">
          <a:xfrm>
            <a:off x="3212308" y="1497014"/>
            <a:ext cx="377825" cy="377825"/>
          </a:xfrm>
          <a:custGeom>
            <a:avLst/>
            <a:gdLst>
              <a:gd name="T0" fmla="*/ 699 w 1050"/>
              <a:gd name="T1" fmla="*/ 437 h 1050"/>
              <a:gd name="T2" fmla="*/ 699 w 1050"/>
              <a:gd name="T3" fmla="*/ 350 h 1050"/>
              <a:gd name="T4" fmla="*/ 585 w 1050"/>
              <a:gd name="T5" fmla="*/ 232 h 1050"/>
              <a:gd name="T6" fmla="*/ 350 w 1050"/>
              <a:gd name="T7" fmla="*/ 232 h 1050"/>
              <a:gd name="T8" fmla="*/ 350 w 1050"/>
              <a:gd name="T9" fmla="*/ 350 h 1050"/>
              <a:gd name="T10" fmla="*/ 585 w 1050"/>
              <a:gd name="T11" fmla="*/ 350 h 1050"/>
              <a:gd name="T12" fmla="*/ 585 w 1050"/>
              <a:gd name="T13" fmla="*/ 467 h 1050"/>
              <a:gd name="T14" fmla="*/ 467 w 1050"/>
              <a:gd name="T15" fmla="*/ 467 h 1050"/>
              <a:gd name="T16" fmla="*/ 467 w 1050"/>
              <a:gd name="T17" fmla="*/ 582 h 1050"/>
              <a:gd name="T18" fmla="*/ 585 w 1050"/>
              <a:gd name="T19" fmla="*/ 582 h 1050"/>
              <a:gd name="T20" fmla="*/ 585 w 1050"/>
              <a:gd name="T21" fmla="*/ 700 h 1050"/>
              <a:gd name="T22" fmla="*/ 350 w 1050"/>
              <a:gd name="T23" fmla="*/ 700 h 1050"/>
              <a:gd name="T24" fmla="*/ 350 w 1050"/>
              <a:gd name="T25" fmla="*/ 817 h 1050"/>
              <a:gd name="T26" fmla="*/ 585 w 1050"/>
              <a:gd name="T27" fmla="*/ 817 h 1050"/>
              <a:gd name="T28" fmla="*/ 699 w 1050"/>
              <a:gd name="T29" fmla="*/ 700 h 1050"/>
              <a:gd name="T30" fmla="*/ 699 w 1050"/>
              <a:gd name="T31" fmla="*/ 612 h 1050"/>
              <a:gd name="T32" fmla="*/ 612 w 1050"/>
              <a:gd name="T33" fmla="*/ 525 h 1050"/>
              <a:gd name="T34" fmla="*/ 699 w 1050"/>
              <a:gd name="T35" fmla="*/ 437 h 1050"/>
              <a:gd name="T36" fmla="*/ 935 w 1050"/>
              <a:gd name="T37" fmla="*/ 0 h 1050"/>
              <a:gd name="T38" fmla="*/ 1049 w 1050"/>
              <a:gd name="T39" fmla="*/ 118 h 1050"/>
              <a:gd name="T40" fmla="*/ 1049 w 1050"/>
              <a:gd name="T41" fmla="*/ 932 h 1050"/>
              <a:gd name="T42" fmla="*/ 935 w 1050"/>
              <a:gd name="T43" fmla="*/ 1049 h 1050"/>
              <a:gd name="T44" fmla="*/ 117 w 1050"/>
              <a:gd name="T45" fmla="*/ 1049 h 1050"/>
              <a:gd name="T46" fmla="*/ 0 w 1050"/>
              <a:gd name="T47" fmla="*/ 932 h 1050"/>
              <a:gd name="T48" fmla="*/ 0 w 1050"/>
              <a:gd name="T49" fmla="*/ 118 h 1050"/>
              <a:gd name="T50" fmla="*/ 117 w 1050"/>
              <a:gd name="T51" fmla="*/ 0 h 1050"/>
              <a:gd name="T52" fmla="*/ 935 w 1050"/>
              <a:gd name="T53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050" h="1050">
                <a:moveTo>
                  <a:pt x="699" y="437"/>
                </a:moveTo>
                <a:lnTo>
                  <a:pt x="699" y="350"/>
                </a:lnTo>
                <a:cubicBezTo>
                  <a:pt x="699" y="284"/>
                  <a:pt x="648" y="232"/>
                  <a:pt x="585" y="232"/>
                </a:cubicBezTo>
                <a:lnTo>
                  <a:pt x="350" y="232"/>
                </a:lnTo>
                <a:lnTo>
                  <a:pt x="350" y="350"/>
                </a:lnTo>
                <a:lnTo>
                  <a:pt x="585" y="350"/>
                </a:lnTo>
                <a:lnTo>
                  <a:pt x="585" y="467"/>
                </a:lnTo>
                <a:lnTo>
                  <a:pt x="467" y="467"/>
                </a:lnTo>
                <a:lnTo>
                  <a:pt x="467" y="582"/>
                </a:lnTo>
                <a:lnTo>
                  <a:pt x="585" y="582"/>
                </a:lnTo>
                <a:lnTo>
                  <a:pt x="585" y="700"/>
                </a:lnTo>
                <a:lnTo>
                  <a:pt x="350" y="700"/>
                </a:lnTo>
                <a:lnTo>
                  <a:pt x="350" y="817"/>
                </a:lnTo>
                <a:lnTo>
                  <a:pt x="585" y="817"/>
                </a:lnTo>
                <a:cubicBezTo>
                  <a:pt x="648" y="817"/>
                  <a:pt x="699" y="765"/>
                  <a:pt x="699" y="700"/>
                </a:cubicBezTo>
                <a:lnTo>
                  <a:pt x="699" y="612"/>
                </a:lnTo>
                <a:cubicBezTo>
                  <a:pt x="699" y="563"/>
                  <a:pt x="661" y="525"/>
                  <a:pt x="612" y="525"/>
                </a:cubicBezTo>
                <a:cubicBezTo>
                  <a:pt x="661" y="525"/>
                  <a:pt x="699" y="487"/>
                  <a:pt x="699" y="437"/>
                </a:cubicBezTo>
                <a:close/>
                <a:moveTo>
                  <a:pt x="935" y="0"/>
                </a:moveTo>
                <a:cubicBezTo>
                  <a:pt x="997" y="0"/>
                  <a:pt x="1049" y="55"/>
                  <a:pt x="1049" y="118"/>
                </a:cubicBezTo>
                <a:lnTo>
                  <a:pt x="1049" y="932"/>
                </a:lnTo>
                <a:cubicBezTo>
                  <a:pt x="1049" y="995"/>
                  <a:pt x="997" y="1049"/>
                  <a:pt x="935" y="1049"/>
                </a:cubicBezTo>
                <a:lnTo>
                  <a:pt x="117" y="1049"/>
                </a:lnTo>
                <a:cubicBezTo>
                  <a:pt x="55" y="1049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7" y="0"/>
                </a:cubicBezTo>
                <a:lnTo>
                  <a:pt x="93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4310856" y="1466853"/>
            <a:ext cx="336550" cy="441325"/>
          </a:xfrm>
          <a:custGeom>
            <a:avLst/>
            <a:gdLst>
              <a:gd name="T0" fmla="*/ 648 w 936"/>
              <a:gd name="T1" fmla="*/ 410 h 1225"/>
              <a:gd name="T2" fmla="*/ 648 w 936"/>
              <a:gd name="T3" fmla="*/ 292 h 1225"/>
              <a:gd name="T4" fmla="*/ 467 w 936"/>
              <a:gd name="T5" fmla="*/ 112 h 1225"/>
              <a:gd name="T6" fmla="*/ 287 w 936"/>
              <a:gd name="T7" fmla="*/ 292 h 1225"/>
              <a:gd name="T8" fmla="*/ 287 w 936"/>
              <a:gd name="T9" fmla="*/ 410 h 1225"/>
              <a:gd name="T10" fmla="*/ 648 w 936"/>
              <a:gd name="T11" fmla="*/ 410 h 1225"/>
              <a:gd name="T12" fmla="*/ 467 w 936"/>
              <a:gd name="T13" fmla="*/ 934 h 1225"/>
              <a:gd name="T14" fmla="*/ 585 w 936"/>
              <a:gd name="T15" fmla="*/ 817 h 1225"/>
              <a:gd name="T16" fmla="*/ 467 w 936"/>
              <a:gd name="T17" fmla="*/ 699 h 1225"/>
              <a:gd name="T18" fmla="*/ 350 w 936"/>
              <a:gd name="T19" fmla="*/ 817 h 1225"/>
              <a:gd name="T20" fmla="*/ 467 w 936"/>
              <a:gd name="T21" fmla="*/ 934 h 1225"/>
              <a:gd name="T22" fmla="*/ 935 w 936"/>
              <a:gd name="T23" fmla="*/ 524 h 1225"/>
              <a:gd name="T24" fmla="*/ 935 w 936"/>
              <a:gd name="T25" fmla="*/ 1109 h 1225"/>
              <a:gd name="T26" fmla="*/ 817 w 936"/>
              <a:gd name="T27" fmla="*/ 1224 h 1225"/>
              <a:gd name="T28" fmla="*/ 118 w 936"/>
              <a:gd name="T29" fmla="*/ 1224 h 1225"/>
              <a:gd name="T30" fmla="*/ 0 w 936"/>
              <a:gd name="T31" fmla="*/ 1109 h 1225"/>
              <a:gd name="T32" fmla="*/ 0 w 936"/>
              <a:gd name="T33" fmla="*/ 524 h 1225"/>
              <a:gd name="T34" fmla="*/ 118 w 936"/>
              <a:gd name="T35" fmla="*/ 410 h 1225"/>
              <a:gd name="T36" fmla="*/ 175 w 936"/>
              <a:gd name="T37" fmla="*/ 410 h 1225"/>
              <a:gd name="T38" fmla="*/ 175 w 936"/>
              <a:gd name="T39" fmla="*/ 292 h 1225"/>
              <a:gd name="T40" fmla="*/ 467 w 936"/>
              <a:gd name="T41" fmla="*/ 0 h 1225"/>
              <a:gd name="T42" fmla="*/ 760 w 936"/>
              <a:gd name="T43" fmla="*/ 292 h 1225"/>
              <a:gd name="T44" fmla="*/ 760 w 936"/>
              <a:gd name="T45" fmla="*/ 410 h 1225"/>
              <a:gd name="T46" fmla="*/ 817 w 936"/>
              <a:gd name="T47" fmla="*/ 410 h 1225"/>
              <a:gd name="T48" fmla="*/ 935 w 936"/>
              <a:gd name="T49" fmla="*/ 524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36" h="1225">
                <a:moveTo>
                  <a:pt x="648" y="410"/>
                </a:moveTo>
                <a:lnTo>
                  <a:pt x="648" y="292"/>
                </a:lnTo>
                <a:cubicBezTo>
                  <a:pt x="648" y="194"/>
                  <a:pt x="565" y="112"/>
                  <a:pt x="467" y="112"/>
                </a:cubicBezTo>
                <a:cubicBezTo>
                  <a:pt x="368" y="112"/>
                  <a:pt x="287" y="194"/>
                  <a:pt x="287" y="292"/>
                </a:cubicBezTo>
                <a:lnTo>
                  <a:pt x="287" y="410"/>
                </a:lnTo>
                <a:lnTo>
                  <a:pt x="648" y="410"/>
                </a:lnTo>
                <a:close/>
                <a:moveTo>
                  <a:pt x="467" y="934"/>
                </a:moveTo>
                <a:cubicBezTo>
                  <a:pt x="530" y="934"/>
                  <a:pt x="585" y="880"/>
                  <a:pt x="585" y="817"/>
                </a:cubicBezTo>
                <a:cubicBezTo>
                  <a:pt x="585" y="754"/>
                  <a:pt x="530" y="699"/>
                  <a:pt x="467" y="699"/>
                </a:cubicBezTo>
                <a:cubicBezTo>
                  <a:pt x="404" y="699"/>
                  <a:pt x="350" y="754"/>
                  <a:pt x="350" y="817"/>
                </a:cubicBezTo>
                <a:cubicBezTo>
                  <a:pt x="350" y="880"/>
                  <a:pt x="404" y="934"/>
                  <a:pt x="467" y="934"/>
                </a:cubicBezTo>
                <a:close/>
                <a:moveTo>
                  <a:pt x="935" y="524"/>
                </a:moveTo>
                <a:lnTo>
                  <a:pt x="935" y="1109"/>
                </a:lnTo>
                <a:cubicBezTo>
                  <a:pt x="935" y="1172"/>
                  <a:pt x="880" y="1224"/>
                  <a:pt x="817" y="1224"/>
                </a:cubicBezTo>
                <a:lnTo>
                  <a:pt x="118" y="1224"/>
                </a:lnTo>
                <a:cubicBezTo>
                  <a:pt x="55" y="1224"/>
                  <a:pt x="0" y="1172"/>
                  <a:pt x="0" y="1109"/>
                </a:cubicBezTo>
                <a:lnTo>
                  <a:pt x="0" y="524"/>
                </a:lnTo>
                <a:cubicBezTo>
                  <a:pt x="0" y="461"/>
                  <a:pt x="55" y="410"/>
                  <a:pt x="118" y="410"/>
                </a:cubicBezTo>
                <a:lnTo>
                  <a:pt x="175" y="410"/>
                </a:lnTo>
                <a:lnTo>
                  <a:pt x="175" y="292"/>
                </a:lnTo>
                <a:cubicBezTo>
                  <a:pt x="175" y="131"/>
                  <a:pt x="305" y="0"/>
                  <a:pt x="467" y="0"/>
                </a:cubicBezTo>
                <a:cubicBezTo>
                  <a:pt x="628" y="0"/>
                  <a:pt x="760" y="131"/>
                  <a:pt x="760" y="292"/>
                </a:cubicBezTo>
                <a:lnTo>
                  <a:pt x="760" y="410"/>
                </a:lnTo>
                <a:lnTo>
                  <a:pt x="817" y="410"/>
                </a:lnTo>
                <a:cubicBezTo>
                  <a:pt x="880" y="410"/>
                  <a:pt x="935" y="461"/>
                  <a:pt x="935" y="5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5388769" y="1466853"/>
            <a:ext cx="336550" cy="441325"/>
          </a:xfrm>
          <a:custGeom>
            <a:avLst/>
            <a:gdLst>
              <a:gd name="T0" fmla="*/ 817 w 935"/>
              <a:gd name="T1" fmla="*/ 1109 h 1225"/>
              <a:gd name="T2" fmla="*/ 817 w 935"/>
              <a:gd name="T3" fmla="*/ 524 h 1225"/>
              <a:gd name="T4" fmla="*/ 117 w 935"/>
              <a:gd name="T5" fmla="*/ 524 h 1225"/>
              <a:gd name="T6" fmla="*/ 117 w 935"/>
              <a:gd name="T7" fmla="*/ 1109 h 1225"/>
              <a:gd name="T8" fmla="*/ 817 w 935"/>
              <a:gd name="T9" fmla="*/ 1109 h 1225"/>
              <a:gd name="T10" fmla="*/ 287 w 935"/>
              <a:gd name="T11" fmla="*/ 292 h 1225"/>
              <a:gd name="T12" fmla="*/ 287 w 935"/>
              <a:gd name="T13" fmla="*/ 410 h 1225"/>
              <a:gd name="T14" fmla="*/ 647 w 935"/>
              <a:gd name="T15" fmla="*/ 410 h 1225"/>
              <a:gd name="T16" fmla="*/ 647 w 935"/>
              <a:gd name="T17" fmla="*/ 292 h 1225"/>
              <a:gd name="T18" fmla="*/ 467 w 935"/>
              <a:gd name="T19" fmla="*/ 112 h 1225"/>
              <a:gd name="T20" fmla="*/ 287 w 935"/>
              <a:gd name="T21" fmla="*/ 292 h 1225"/>
              <a:gd name="T22" fmla="*/ 934 w 935"/>
              <a:gd name="T23" fmla="*/ 524 h 1225"/>
              <a:gd name="T24" fmla="*/ 934 w 935"/>
              <a:gd name="T25" fmla="*/ 1109 h 1225"/>
              <a:gd name="T26" fmla="*/ 817 w 935"/>
              <a:gd name="T27" fmla="*/ 1224 h 1225"/>
              <a:gd name="T28" fmla="*/ 117 w 935"/>
              <a:gd name="T29" fmla="*/ 1224 h 1225"/>
              <a:gd name="T30" fmla="*/ 0 w 935"/>
              <a:gd name="T31" fmla="*/ 1109 h 1225"/>
              <a:gd name="T32" fmla="*/ 0 w 935"/>
              <a:gd name="T33" fmla="*/ 524 h 1225"/>
              <a:gd name="T34" fmla="*/ 117 w 935"/>
              <a:gd name="T35" fmla="*/ 410 h 1225"/>
              <a:gd name="T36" fmla="*/ 175 w 935"/>
              <a:gd name="T37" fmla="*/ 410 h 1225"/>
              <a:gd name="T38" fmla="*/ 175 w 935"/>
              <a:gd name="T39" fmla="*/ 292 h 1225"/>
              <a:gd name="T40" fmla="*/ 467 w 935"/>
              <a:gd name="T41" fmla="*/ 0 h 1225"/>
              <a:gd name="T42" fmla="*/ 760 w 935"/>
              <a:gd name="T43" fmla="*/ 292 h 1225"/>
              <a:gd name="T44" fmla="*/ 760 w 935"/>
              <a:gd name="T45" fmla="*/ 410 h 1225"/>
              <a:gd name="T46" fmla="*/ 817 w 935"/>
              <a:gd name="T47" fmla="*/ 410 h 1225"/>
              <a:gd name="T48" fmla="*/ 934 w 935"/>
              <a:gd name="T49" fmla="*/ 524 h 1225"/>
              <a:gd name="T50" fmla="*/ 467 w 935"/>
              <a:gd name="T51" fmla="*/ 934 h 1225"/>
              <a:gd name="T52" fmla="*/ 350 w 935"/>
              <a:gd name="T53" fmla="*/ 817 h 1225"/>
              <a:gd name="T54" fmla="*/ 467 w 935"/>
              <a:gd name="T55" fmla="*/ 699 h 1225"/>
              <a:gd name="T56" fmla="*/ 585 w 935"/>
              <a:gd name="T57" fmla="*/ 817 h 1225"/>
              <a:gd name="T58" fmla="*/ 467 w 935"/>
              <a:gd name="T59" fmla="*/ 934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35" h="1225">
                <a:moveTo>
                  <a:pt x="817" y="1109"/>
                </a:moveTo>
                <a:lnTo>
                  <a:pt x="817" y="524"/>
                </a:lnTo>
                <a:lnTo>
                  <a:pt x="117" y="524"/>
                </a:lnTo>
                <a:lnTo>
                  <a:pt x="117" y="1109"/>
                </a:lnTo>
                <a:lnTo>
                  <a:pt x="817" y="1109"/>
                </a:lnTo>
                <a:close/>
                <a:moveTo>
                  <a:pt x="287" y="292"/>
                </a:moveTo>
                <a:lnTo>
                  <a:pt x="287" y="410"/>
                </a:lnTo>
                <a:lnTo>
                  <a:pt x="647" y="410"/>
                </a:lnTo>
                <a:lnTo>
                  <a:pt x="647" y="292"/>
                </a:lnTo>
                <a:cubicBezTo>
                  <a:pt x="647" y="194"/>
                  <a:pt x="565" y="112"/>
                  <a:pt x="467" y="112"/>
                </a:cubicBezTo>
                <a:cubicBezTo>
                  <a:pt x="368" y="112"/>
                  <a:pt x="287" y="194"/>
                  <a:pt x="287" y="292"/>
                </a:cubicBezTo>
                <a:close/>
                <a:moveTo>
                  <a:pt x="934" y="524"/>
                </a:moveTo>
                <a:lnTo>
                  <a:pt x="934" y="1109"/>
                </a:lnTo>
                <a:cubicBezTo>
                  <a:pt x="934" y="1172"/>
                  <a:pt x="880" y="1224"/>
                  <a:pt x="817" y="1224"/>
                </a:cubicBezTo>
                <a:lnTo>
                  <a:pt x="117" y="1224"/>
                </a:lnTo>
                <a:cubicBezTo>
                  <a:pt x="54" y="1224"/>
                  <a:pt x="0" y="1172"/>
                  <a:pt x="0" y="1109"/>
                </a:cubicBezTo>
                <a:lnTo>
                  <a:pt x="0" y="524"/>
                </a:lnTo>
                <a:cubicBezTo>
                  <a:pt x="0" y="461"/>
                  <a:pt x="54" y="410"/>
                  <a:pt x="117" y="410"/>
                </a:cubicBezTo>
                <a:lnTo>
                  <a:pt x="175" y="410"/>
                </a:lnTo>
                <a:lnTo>
                  <a:pt x="175" y="292"/>
                </a:lnTo>
                <a:cubicBezTo>
                  <a:pt x="175" y="131"/>
                  <a:pt x="306" y="0"/>
                  <a:pt x="467" y="0"/>
                </a:cubicBezTo>
                <a:cubicBezTo>
                  <a:pt x="628" y="0"/>
                  <a:pt x="760" y="131"/>
                  <a:pt x="760" y="292"/>
                </a:cubicBezTo>
                <a:lnTo>
                  <a:pt x="760" y="410"/>
                </a:lnTo>
                <a:lnTo>
                  <a:pt x="817" y="410"/>
                </a:lnTo>
                <a:cubicBezTo>
                  <a:pt x="880" y="410"/>
                  <a:pt x="934" y="461"/>
                  <a:pt x="934" y="524"/>
                </a:cubicBezTo>
                <a:close/>
                <a:moveTo>
                  <a:pt x="467" y="934"/>
                </a:moveTo>
                <a:cubicBezTo>
                  <a:pt x="404" y="934"/>
                  <a:pt x="350" y="880"/>
                  <a:pt x="350" y="817"/>
                </a:cubicBezTo>
                <a:cubicBezTo>
                  <a:pt x="350" y="754"/>
                  <a:pt x="404" y="699"/>
                  <a:pt x="467" y="699"/>
                </a:cubicBezTo>
                <a:cubicBezTo>
                  <a:pt x="530" y="699"/>
                  <a:pt x="585" y="754"/>
                  <a:pt x="585" y="817"/>
                </a:cubicBezTo>
                <a:cubicBezTo>
                  <a:pt x="585" y="880"/>
                  <a:pt x="530" y="934"/>
                  <a:pt x="467" y="93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6465094" y="1466853"/>
            <a:ext cx="336550" cy="441325"/>
          </a:xfrm>
          <a:custGeom>
            <a:avLst/>
            <a:gdLst>
              <a:gd name="T0" fmla="*/ 817 w 935"/>
              <a:gd name="T1" fmla="*/ 1109 h 1225"/>
              <a:gd name="T2" fmla="*/ 817 w 935"/>
              <a:gd name="T3" fmla="*/ 524 h 1225"/>
              <a:gd name="T4" fmla="*/ 117 w 935"/>
              <a:gd name="T5" fmla="*/ 524 h 1225"/>
              <a:gd name="T6" fmla="*/ 117 w 935"/>
              <a:gd name="T7" fmla="*/ 1109 h 1225"/>
              <a:gd name="T8" fmla="*/ 817 w 935"/>
              <a:gd name="T9" fmla="*/ 1109 h 1225"/>
              <a:gd name="T10" fmla="*/ 817 w 935"/>
              <a:gd name="T11" fmla="*/ 410 h 1225"/>
              <a:gd name="T12" fmla="*/ 934 w 935"/>
              <a:gd name="T13" fmla="*/ 524 h 1225"/>
              <a:gd name="T14" fmla="*/ 934 w 935"/>
              <a:gd name="T15" fmla="*/ 1109 h 1225"/>
              <a:gd name="T16" fmla="*/ 817 w 935"/>
              <a:gd name="T17" fmla="*/ 1224 h 1225"/>
              <a:gd name="T18" fmla="*/ 117 w 935"/>
              <a:gd name="T19" fmla="*/ 1224 h 1225"/>
              <a:gd name="T20" fmla="*/ 0 w 935"/>
              <a:gd name="T21" fmla="*/ 1109 h 1225"/>
              <a:gd name="T22" fmla="*/ 0 w 935"/>
              <a:gd name="T23" fmla="*/ 524 h 1225"/>
              <a:gd name="T24" fmla="*/ 117 w 935"/>
              <a:gd name="T25" fmla="*/ 410 h 1225"/>
              <a:gd name="T26" fmla="*/ 647 w 935"/>
              <a:gd name="T27" fmla="*/ 410 h 1225"/>
              <a:gd name="T28" fmla="*/ 647 w 935"/>
              <a:gd name="T29" fmla="*/ 292 h 1225"/>
              <a:gd name="T30" fmla="*/ 467 w 935"/>
              <a:gd name="T31" fmla="*/ 112 h 1225"/>
              <a:gd name="T32" fmla="*/ 287 w 935"/>
              <a:gd name="T33" fmla="*/ 292 h 1225"/>
              <a:gd name="T34" fmla="*/ 174 w 935"/>
              <a:gd name="T35" fmla="*/ 292 h 1225"/>
              <a:gd name="T36" fmla="*/ 467 w 935"/>
              <a:gd name="T37" fmla="*/ 0 h 1225"/>
              <a:gd name="T38" fmla="*/ 759 w 935"/>
              <a:gd name="T39" fmla="*/ 292 h 1225"/>
              <a:gd name="T40" fmla="*/ 759 w 935"/>
              <a:gd name="T41" fmla="*/ 410 h 1225"/>
              <a:gd name="T42" fmla="*/ 817 w 935"/>
              <a:gd name="T43" fmla="*/ 410 h 1225"/>
              <a:gd name="T44" fmla="*/ 467 w 935"/>
              <a:gd name="T45" fmla="*/ 934 h 1225"/>
              <a:gd name="T46" fmla="*/ 349 w 935"/>
              <a:gd name="T47" fmla="*/ 817 h 1225"/>
              <a:gd name="T48" fmla="*/ 467 w 935"/>
              <a:gd name="T49" fmla="*/ 699 h 1225"/>
              <a:gd name="T50" fmla="*/ 584 w 935"/>
              <a:gd name="T51" fmla="*/ 817 h 1225"/>
              <a:gd name="T52" fmla="*/ 467 w 935"/>
              <a:gd name="T53" fmla="*/ 934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935" h="1225">
                <a:moveTo>
                  <a:pt x="817" y="1109"/>
                </a:moveTo>
                <a:lnTo>
                  <a:pt x="817" y="524"/>
                </a:lnTo>
                <a:lnTo>
                  <a:pt x="117" y="524"/>
                </a:lnTo>
                <a:lnTo>
                  <a:pt x="117" y="1109"/>
                </a:lnTo>
                <a:lnTo>
                  <a:pt x="817" y="1109"/>
                </a:lnTo>
                <a:close/>
                <a:moveTo>
                  <a:pt x="817" y="410"/>
                </a:moveTo>
                <a:cubicBezTo>
                  <a:pt x="880" y="410"/>
                  <a:pt x="934" y="461"/>
                  <a:pt x="934" y="524"/>
                </a:cubicBezTo>
                <a:lnTo>
                  <a:pt x="934" y="1109"/>
                </a:lnTo>
                <a:cubicBezTo>
                  <a:pt x="934" y="1172"/>
                  <a:pt x="880" y="1224"/>
                  <a:pt x="817" y="1224"/>
                </a:cubicBezTo>
                <a:lnTo>
                  <a:pt x="117" y="1224"/>
                </a:lnTo>
                <a:cubicBezTo>
                  <a:pt x="54" y="1224"/>
                  <a:pt x="0" y="1172"/>
                  <a:pt x="0" y="1109"/>
                </a:cubicBezTo>
                <a:lnTo>
                  <a:pt x="0" y="524"/>
                </a:lnTo>
                <a:cubicBezTo>
                  <a:pt x="0" y="461"/>
                  <a:pt x="54" y="410"/>
                  <a:pt x="117" y="410"/>
                </a:cubicBezTo>
                <a:lnTo>
                  <a:pt x="647" y="410"/>
                </a:lnTo>
                <a:lnTo>
                  <a:pt x="647" y="292"/>
                </a:lnTo>
                <a:cubicBezTo>
                  <a:pt x="647" y="194"/>
                  <a:pt x="565" y="112"/>
                  <a:pt x="467" y="112"/>
                </a:cubicBezTo>
                <a:cubicBezTo>
                  <a:pt x="369" y="112"/>
                  <a:pt x="287" y="194"/>
                  <a:pt x="287" y="292"/>
                </a:cubicBezTo>
                <a:lnTo>
                  <a:pt x="174" y="292"/>
                </a:lnTo>
                <a:cubicBezTo>
                  <a:pt x="174" y="131"/>
                  <a:pt x="306" y="0"/>
                  <a:pt x="467" y="0"/>
                </a:cubicBezTo>
                <a:cubicBezTo>
                  <a:pt x="628" y="0"/>
                  <a:pt x="759" y="131"/>
                  <a:pt x="759" y="292"/>
                </a:cubicBezTo>
                <a:lnTo>
                  <a:pt x="759" y="410"/>
                </a:lnTo>
                <a:lnTo>
                  <a:pt x="817" y="410"/>
                </a:lnTo>
                <a:close/>
                <a:moveTo>
                  <a:pt x="467" y="934"/>
                </a:moveTo>
                <a:cubicBezTo>
                  <a:pt x="404" y="934"/>
                  <a:pt x="349" y="880"/>
                  <a:pt x="349" y="817"/>
                </a:cubicBezTo>
                <a:cubicBezTo>
                  <a:pt x="349" y="754"/>
                  <a:pt x="404" y="699"/>
                  <a:pt x="467" y="699"/>
                </a:cubicBezTo>
                <a:cubicBezTo>
                  <a:pt x="530" y="699"/>
                  <a:pt x="584" y="754"/>
                  <a:pt x="584" y="817"/>
                </a:cubicBezTo>
                <a:cubicBezTo>
                  <a:pt x="584" y="880"/>
                  <a:pt x="530" y="934"/>
                  <a:pt x="467" y="93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7479506" y="1455739"/>
            <a:ext cx="463550" cy="461963"/>
          </a:xfrm>
          <a:custGeom>
            <a:avLst/>
            <a:gdLst>
              <a:gd name="T0" fmla="*/ 643 w 1286"/>
              <a:gd name="T1" fmla="*/ 1049 h 1285"/>
              <a:gd name="T2" fmla="*/ 1050 w 1286"/>
              <a:gd name="T3" fmla="*/ 642 h 1285"/>
              <a:gd name="T4" fmla="*/ 643 w 1286"/>
              <a:gd name="T5" fmla="*/ 235 h 1285"/>
              <a:gd name="T6" fmla="*/ 235 w 1286"/>
              <a:gd name="T7" fmla="*/ 642 h 1285"/>
              <a:gd name="T8" fmla="*/ 643 w 1286"/>
              <a:gd name="T9" fmla="*/ 1049 h 1285"/>
              <a:gd name="T10" fmla="*/ 1165 w 1286"/>
              <a:gd name="T11" fmla="*/ 584 h 1285"/>
              <a:gd name="T12" fmla="*/ 1285 w 1286"/>
              <a:gd name="T13" fmla="*/ 584 h 1285"/>
              <a:gd name="T14" fmla="*/ 1285 w 1286"/>
              <a:gd name="T15" fmla="*/ 699 h 1285"/>
              <a:gd name="T16" fmla="*/ 1165 w 1286"/>
              <a:gd name="T17" fmla="*/ 699 h 1285"/>
              <a:gd name="T18" fmla="*/ 700 w 1286"/>
              <a:gd name="T19" fmla="*/ 1164 h 1285"/>
              <a:gd name="T20" fmla="*/ 700 w 1286"/>
              <a:gd name="T21" fmla="*/ 1284 h 1285"/>
              <a:gd name="T22" fmla="*/ 585 w 1286"/>
              <a:gd name="T23" fmla="*/ 1284 h 1285"/>
              <a:gd name="T24" fmla="*/ 585 w 1286"/>
              <a:gd name="T25" fmla="*/ 1164 h 1285"/>
              <a:gd name="T26" fmla="*/ 121 w 1286"/>
              <a:gd name="T27" fmla="*/ 699 h 1285"/>
              <a:gd name="T28" fmla="*/ 0 w 1286"/>
              <a:gd name="T29" fmla="*/ 699 h 1285"/>
              <a:gd name="T30" fmla="*/ 0 w 1286"/>
              <a:gd name="T31" fmla="*/ 584 h 1285"/>
              <a:gd name="T32" fmla="*/ 121 w 1286"/>
              <a:gd name="T33" fmla="*/ 584 h 1285"/>
              <a:gd name="T34" fmla="*/ 585 w 1286"/>
              <a:gd name="T35" fmla="*/ 120 h 1285"/>
              <a:gd name="T36" fmla="*/ 585 w 1286"/>
              <a:gd name="T37" fmla="*/ 0 h 1285"/>
              <a:gd name="T38" fmla="*/ 700 w 1286"/>
              <a:gd name="T39" fmla="*/ 0 h 1285"/>
              <a:gd name="T40" fmla="*/ 700 w 1286"/>
              <a:gd name="T41" fmla="*/ 120 h 1285"/>
              <a:gd name="T42" fmla="*/ 1165 w 1286"/>
              <a:gd name="T43" fmla="*/ 584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86" h="1285">
                <a:moveTo>
                  <a:pt x="643" y="1049"/>
                </a:moveTo>
                <a:cubicBezTo>
                  <a:pt x="869" y="1049"/>
                  <a:pt x="1050" y="869"/>
                  <a:pt x="1050" y="642"/>
                </a:cubicBezTo>
                <a:cubicBezTo>
                  <a:pt x="1050" y="415"/>
                  <a:pt x="870" y="235"/>
                  <a:pt x="643" y="235"/>
                </a:cubicBezTo>
                <a:cubicBezTo>
                  <a:pt x="416" y="235"/>
                  <a:pt x="235" y="415"/>
                  <a:pt x="235" y="642"/>
                </a:cubicBezTo>
                <a:cubicBezTo>
                  <a:pt x="235" y="869"/>
                  <a:pt x="416" y="1049"/>
                  <a:pt x="643" y="1049"/>
                </a:cubicBezTo>
                <a:close/>
                <a:moveTo>
                  <a:pt x="1165" y="584"/>
                </a:moveTo>
                <a:lnTo>
                  <a:pt x="1285" y="584"/>
                </a:lnTo>
                <a:lnTo>
                  <a:pt x="1285" y="699"/>
                </a:lnTo>
                <a:lnTo>
                  <a:pt x="1165" y="699"/>
                </a:lnTo>
                <a:cubicBezTo>
                  <a:pt x="1137" y="942"/>
                  <a:pt x="943" y="1136"/>
                  <a:pt x="700" y="1164"/>
                </a:cubicBezTo>
                <a:lnTo>
                  <a:pt x="700" y="1284"/>
                </a:lnTo>
                <a:lnTo>
                  <a:pt x="585" y="1284"/>
                </a:lnTo>
                <a:lnTo>
                  <a:pt x="585" y="1164"/>
                </a:lnTo>
                <a:cubicBezTo>
                  <a:pt x="342" y="1136"/>
                  <a:pt x="148" y="942"/>
                  <a:pt x="121" y="699"/>
                </a:cubicBezTo>
                <a:lnTo>
                  <a:pt x="0" y="699"/>
                </a:lnTo>
                <a:lnTo>
                  <a:pt x="0" y="584"/>
                </a:lnTo>
                <a:lnTo>
                  <a:pt x="121" y="584"/>
                </a:lnTo>
                <a:cubicBezTo>
                  <a:pt x="148" y="341"/>
                  <a:pt x="342" y="147"/>
                  <a:pt x="585" y="120"/>
                </a:cubicBezTo>
                <a:lnTo>
                  <a:pt x="585" y="0"/>
                </a:lnTo>
                <a:lnTo>
                  <a:pt x="700" y="0"/>
                </a:lnTo>
                <a:lnTo>
                  <a:pt x="700" y="120"/>
                </a:lnTo>
                <a:cubicBezTo>
                  <a:pt x="943" y="147"/>
                  <a:pt x="1137" y="341"/>
                  <a:pt x="1165" y="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0" name="Freeform 19"/>
          <p:cNvSpPr>
            <a:spLocks noChangeArrowheads="1"/>
          </p:cNvSpPr>
          <p:nvPr/>
        </p:nvSpPr>
        <p:spPr bwMode="auto">
          <a:xfrm>
            <a:off x="8598696" y="1477963"/>
            <a:ext cx="377825" cy="419100"/>
          </a:xfrm>
          <a:custGeom>
            <a:avLst/>
            <a:gdLst>
              <a:gd name="T0" fmla="*/ 565 w 1050"/>
              <a:gd name="T1" fmla="*/ 552 h 1165"/>
              <a:gd name="T2" fmla="*/ 1049 w 1050"/>
              <a:gd name="T3" fmla="*/ 1033 h 1165"/>
              <a:gd name="T4" fmla="*/ 975 w 1050"/>
              <a:gd name="T5" fmla="*/ 1106 h 1165"/>
              <a:gd name="T6" fmla="*/ 779 w 1050"/>
              <a:gd name="T7" fmla="*/ 912 h 1165"/>
              <a:gd name="T8" fmla="*/ 582 w 1050"/>
              <a:gd name="T9" fmla="*/ 1164 h 1165"/>
              <a:gd name="T10" fmla="*/ 175 w 1050"/>
              <a:gd name="T11" fmla="*/ 407 h 1165"/>
              <a:gd name="T12" fmla="*/ 186 w 1050"/>
              <a:gd name="T13" fmla="*/ 317 h 1165"/>
              <a:gd name="T14" fmla="*/ 0 w 1050"/>
              <a:gd name="T15" fmla="*/ 131 h 1165"/>
              <a:gd name="T16" fmla="*/ 74 w 1050"/>
              <a:gd name="T17" fmla="*/ 57 h 1165"/>
              <a:gd name="T18" fmla="*/ 560 w 1050"/>
              <a:gd name="T19" fmla="*/ 544 h 1165"/>
              <a:gd name="T20" fmla="*/ 565 w 1050"/>
              <a:gd name="T21" fmla="*/ 552 h 1165"/>
              <a:gd name="T22" fmla="*/ 475 w 1050"/>
              <a:gd name="T23" fmla="*/ 311 h 1165"/>
              <a:gd name="T24" fmla="*/ 287 w 1050"/>
              <a:gd name="T25" fmla="*/ 125 h 1165"/>
              <a:gd name="T26" fmla="*/ 582 w 1050"/>
              <a:gd name="T27" fmla="*/ 0 h 1165"/>
              <a:gd name="T28" fmla="*/ 989 w 1050"/>
              <a:gd name="T29" fmla="*/ 407 h 1165"/>
              <a:gd name="T30" fmla="*/ 891 w 1050"/>
              <a:gd name="T31" fmla="*/ 727 h 1165"/>
              <a:gd name="T32" fmla="*/ 680 w 1050"/>
              <a:gd name="T33" fmla="*/ 513 h 1165"/>
              <a:gd name="T34" fmla="*/ 727 w 1050"/>
              <a:gd name="T35" fmla="*/ 407 h 1165"/>
              <a:gd name="T36" fmla="*/ 582 w 1050"/>
              <a:gd name="T37" fmla="*/ 262 h 1165"/>
              <a:gd name="T38" fmla="*/ 475 w 1050"/>
              <a:gd name="T39" fmla="*/ 311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0" h="1165">
                <a:moveTo>
                  <a:pt x="565" y="552"/>
                </a:moveTo>
                <a:cubicBezTo>
                  <a:pt x="727" y="712"/>
                  <a:pt x="889" y="872"/>
                  <a:pt x="1049" y="1033"/>
                </a:cubicBezTo>
                <a:lnTo>
                  <a:pt x="975" y="1106"/>
                </a:lnTo>
                <a:lnTo>
                  <a:pt x="779" y="912"/>
                </a:lnTo>
                <a:cubicBezTo>
                  <a:pt x="680" y="1057"/>
                  <a:pt x="582" y="1164"/>
                  <a:pt x="582" y="1164"/>
                </a:cubicBezTo>
                <a:cubicBezTo>
                  <a:pt x="582" y="1164"/>
                  <a:pt x="175" y="713"/>
                  <a:pt x="175" y="407"/>
                </a:cubicBezTo>
                <a:cubicBezTo>
                  <a:pt x="175" y="377"/>
                  <a:pt x="180" y="347"/>
                  <a:pt x="186" y="317"/>
                </a:cubicBezTo>
                <a:lnTo>
                  <a:pt x="0" y="131"/>
                </a:lnTo>
                <a:lnTo>
                  <a:pt x="74" y="57"/>
                </a:lnTo>
                <a:lnTo>
                  <a:pt x="560" y="544"/>
                </a:lnTo>
                <a:lnTo>
                  <a:pt x="565" y="552"/>
                </a:lnTo>
                <a:close/>
                <a:moveTo>
                  <a:pt x="475" y="311"/>
                </a:moveTo>
                <a:lnTo>
                  <a:pt x="287" y="125"/>
                </a:lnTo>
                <a:cubicBezTo>
                  <a:pt x="360" y="49"/>
                  <a:pt x="467" y="0"/>
                  <a:pt x="582" y="0"/>
                </a:cubicBezTo>
                <a:cubicBezTo>
                  <a:pt x="809" y="0"/>
                  <a:pt x="989" y="180"/>
                  <a:pt x="989" y="407"/>
                </a:cubicBezTo>
                <a:cubicBezTo>
                  <a:pt x="989" y="505"/>
                  <a:pt x="948" y="617"/>
                  <a:pt x="891" y="727"/>
                </a:cubicBezTo>
                <a:lnTo>
                  <a:pt x="680" y="513"/>
                </a:lnTo>
                <a:cubicBezTo>
                  <a:pt x="710" y="486"/>
                  <a:pt x="727" y="451"/>
                  <a:pt x="727" y="407"/>
                </a:cubicBezTo>
                <a:cubicBezTo>
                  <a:pt x="727" y="328"/>
                  <a:pt x="661" y="262"/>
                  <a:pt x="582" y="262"/>
                </a:cubicBezTo>
                <a:cubicBezTo>
                  <a:pt x="538" y="262"/>
                  <a:pt x="503" y="281"/>
                  <a:pt x="475" y="31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9633744" y="1455739"/>
            <a:ext cx="461962" cy="461963"/>
          </a:xfrm>
          <a:custGeom>
            <a:avLst/>
            <a:gdLst>
              <a:gd name="T0" fmla="*/ 891 w 1285"/>
              <a:gd name="T1" fmla="*/ 964 h 1285"/>
              <a:gd name="T2" fmla="*/ 320 w 1285"/>
              <a:gd name="T3" fmla="*/ 393 h 1285"/>
              <a:gd name="T4" fmla="*/ 235 w 1285"/>
              <a:gd name="T5" fmla="*/ 642 h 1285"/>
              <a:gd name="T6" fmla="*/ 642 w 1285"/>
              <a:gd name="T7" fmla="*/ 1049 h 1285"/>
              <a:gd name="T8" fmla="*/ 891 w 1285"/>
              <a:gd name="T9" fmla="*/ 964 h 1285"/>
              <a:gd name="T10" fmla="*/ 118 w 1285"/>
              <a:gd name="T11" fmla="*/ 191 h 1285"/>
              <a:gd name="T12" fmla="*/ 191 w 1285"/>
              <a:gd name="T13" fmla="*/ 117 h 1285"/>
              <a:gd name="T14" fmla="*/ 1167 w 1285"/>
              <a:gd name="T15" fmla="*/ 1093 h 1285"/>
              <a:gd name="T16" fmla="*/ 1093 w 1285"/>
              <a:gd name="T17" fmla="*/ 1166 h 1285"/>
              <a:gd name="T18" fmla="*/ 973 w 1285"/>
              <a:gd name="T19" fmla="*/ 1046 h 1285"/>
              <a:gd name="T20" fmla="*/ 700 w 1285"/>
              <a:gd name="T21" fmla="*/ 1164 h 1285"/>
              <a:gd name="T22" fmla="*/ 700 w 1285"/>
              <a:gd name="T23" fmla="*/ 1284 h 1285"/>
              <a:gd name="T24" fmla="*/ 585 w 1285"/>
              <a:gd name="T25" fmla="*/ 1284 h 1285"/>
              <a:gd name="T26" fmla="*/ 585 w 1285"/>
              <a:gd name="T27" fmla="*/ 1164 h 1285"/>
              <a:gd name="T28" fmla="*/ 120 w 1285"/>
              <a:gd name="T29" fmla="*/ 699 h 1285"/>
              <a:gd name="T30" fmla="*/ 0 w 1285"/>
              <a:gd name="T31" fmla="*/ 699 h 1285"/>
              <a:gd name="T32" fmla="*/ 0 w 1285"/>
              <a:gd name="T33" fmla="*/ 584 h 1285"/>
              <a:gd name="T34" fmla="*/ 120 w 1285"/>
              <a:gd name="T35" fmla="*/ 584 h 1285"/>
              <a:gd name="T36" fmla="*/ 238 w 1285"/>
              <a:gd name="T37" fmla="*/ 311 h 1285"/>
              <a:gd name="T38" fmla="*/ 118 w 1285"/>
              <a:gd name="T39" fmla="*/ 191 h 1285"/>
              <a:gd name="T40" fmla="*/ 1164 w 1285"/>
              <a:gd name="T41" fmla="*/ 584 h 1285"/>
              <a:gd name="T42" fmla="*/ 1284 w 1285"/>
              <a:gd name="T43" fmla="*/ 584 h 1285"/>
              <a:gd name="T44" fmla="*/ 1284 w 1285"/>
              <a:gd name="T45" fmla="*/ 699 h 1285"/>
              <a:gd name="T46" fmla="*/ 1164 w 1285"/>
              <a:gd name="T47" fmla="*/ 699 h 1285"/>
              <a:gd name="T48" fmla="*/ 1107 w 1285"/>
              <a:gd name="T49" fmla="*/ 885 h 1285"/>
              <a:gd name="T50" fmla="*/ 1019 w 1285"/>
              <a:gd name="T51" fmla="*/ 798 h 1285"/>
              <a:gd name="T52" fmla="*/ 1049 w 1285"/>
              <a:gd name="T53" fmla="*/ 642 h 1285"/>
              <a:gd name="T54" fmla="*/ 642 w 1285"/>
              <a:gd name="T55" fmla="*/ 235 h 1285"/>
              <a:gd name="T56" fmla="*/ 486 w 1285"/>
              <a:gd name="T57" fmla="*/ 265 h 1285"/>
              <a:gd name="T58" fmla="*/ 399 w 1285"/>
              <a:gd name="T59" fmla="*/ 177 h 1285"/>
              <a:gd name="T60" fmla="*/ 585 w 1285"/>
              <a:gd name="T61" fmla="*/ 120 h 1285"/>
              <a:gd name="T62" fmla="*/ 585 w 1285"/>
              <a:gd name="T63" fmla="*/ 0 h 1285"/>
              <a:gd name="T64" fmla="*/ 700 w 1285"/>
              <a:gd name="T65" fmla="*/ 0 h 1285"/>
              <a:gd name="T66" fmla="*/ 700 w 1285"/>
              <a:gd name="T67" fmla="*/ 120 h 1285"/>
              <a:gd name="T68" fmla="*/ 1164 w 1285"/>
              <a:gd name="T69" fmla="*/ 584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285" h="1285">
                <a:moveTo>
                  <a:pt x="891" y="964"/>
                </a:moveTo>
                <a:lnTo>
                  <a:pt x="320" y="393"/>
                </a:lnTo>
                <a:cubicBezTo>
                  <a:pt x="268" y="461"/>
                  <a:pt x="235" y="549"/>
                  <a:pt x="235" y="642"/>
                </a:cubicBezTo>
                <a:cubicBezTo>
                  <a:pt x="235" y="869"/>
                  <a:pt x="415" y="1049"/>
                  <a:pt x="642" y="1049"/>
                </a:cubicBezTo>
                <a:cubicBezTo>
                  <a:pt x="735" y="1049"/>
                  <a:pt x="823" y="1016"/>
                  <a:pt x="891" y="964"/>
                </a:cubicBezTo>
                <a:close/>
                <a:moveTo>
                  <a:pt x="118" y="191"/>
                </a:moveTo>
                <a:lnTo>
                  <a:pt x="191" y="117"/>
                </a:lnTo>
                <a:lnTo>
                  <a:pt x="1167" y="1093"/>
                </a:lnTo>
                <a:lnTo>
                  <a:pt x="1093" y="1166"/>
                </a:lnTo>
                <a:lnTo>
                  <a:pt x="973" y="1046"/>
                </a:lnTo>
                <a:cubicBezTo>
                  <a:pt x="896" y="1109"/>
                  <a:pt x="803" y="1153"/>
                  <a:pt x="700" y="1164"/>
                </a:cubicBezTo>
                <a:lnTo>
                  <a:pt x="700" y="1284"/>
                </a:lnTo>
                <a:lnTo>
                  <a:pt x="585" y="1284"/>
                </a:lnTo>
                <a:lnTo>
                  <a:pt x="585" y="1164"/>
                </a:lnTo>
                <a:cubicBezTo>
                  <a:pt x="342" y="1136"/>
                  <a:pt x="148" y="942"/>
                  <a:pt x="120" y="699"/>
                </a:cubicBezTo>
                <a:lnTo>
                  <a:pt x="0" y="699"/>
                </a:lnTo>
                <a:lnTo>
                  <a:pt x="0" y="584"/>
                </a:lnTo>
                <a:lnTo>
                  <a:pt x="120" y="584"/>
                </a:lnTo>
                <a:cubicBezTo>
                  <a:pt x="131" y="481"/>
                  <a:pt x="175" y="388"/>
                  <a:pt x="238" y="311"/>
                </a:cubicBezTo>
                <a:lnTo>
                  <a:pt x="118" y="191"/>
                </a:lnTo>
                <a:close/>
                <a:moveTo>
                  <a:pt x="1164" y="584"/>
                </a:moveTo>
                <a:lnTo>
                  <a:pt x="1284" y="584"/>
                </a:lnTo>
                <a:lnTo>
                  <a:pt x="1284" y="699"/>
                </a:lnTo>
                <a:lnTo>
                  <a:pt x="1164" y="699"/>
                </a:lnTo>
                <a:cubicBezTo>
                  <a:pt x="1156" y="765"/>
                  <a:pt x="1137" y="830"/>
                  <a:pt x="1107" y="885"/>
                </a:cubicBezTo>
                <a:lnTo>
                  <a:pt x="1019" y="798"/>
                </a:lnTo>
                <a:cubicBezTo>
                  <a:pt x="1038" y="751"/>
                  <a:pt x="1049" y="696"/>
                  <a:pt x="1049" y="642"/>
                </a:cubicBezTo>
                <a:cubicBezTo>
                  <a:pt x="1049" y="415"/>
                  <a:pt x="869" y="235"/>
                  <a:pt x="642" y="235"/>
                </a:cubicBezTo>
                <a:cubicBezTo>
                  <a:pt x="588" y="235"/>
                  <a:pt x="533" y="245"/>
                  <a:pt x="486" y="265"/>
                </a:cubicBezTo>
                <a:lnTo>
                  <a:pt x="399" y="177"/>
                </a:lnTo>
                <a:cubicBezTo>
                  <a:pt x="456" y="147"/>
                  <a:pt x="519" y="128"/>
                  <a:pt x="585" y="120"/>
                </a:cubicBezTo>
                <a:lnTo>
                  <a:pt x="585" y="0"/>
                </a:lnTo>
                <a:lnTo>
                  <a:pt x="700" y="0"/>
                </a:lnTo>
                <a:lnTo>
                  <a:pt x="700" y="120"/>
                </a:lnTo>
                <a:cubicBezTo>
                  <a:pt x="943" y="147"/>
                  <a:pt x="1137" y="341"/>
                  <a:pt x="1164" y="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2" name="Freeform 21"/>
          <p:cNvSpPr>
            <a:spLocks noChangeArrowheads="1"/>
          </p:cNvSpPr>
          <p:nvPr/>
        </p:nvSpPr>
        <p:spPr bwMode="auto">
          <a:xfrm>
            <a:off x="10754521" y="1487489"/>
            <a:ext cx="377825" cy="398463"/>
          </a:xfrm>
          <a:custGeom>
            <a:avLst/>
            <a:gdLst>
              <a:gd name="T0" fmla="*/ 932 w 1051"/>
              <a:gd name="T1" fmla="*/ 757 h 1108"/>
              <a:gd name="T2" fmla="*/ 932 w 1051"/>
              <a:gd name="T3" fmla="*/ 640 h 1108"/>
              <a:gd name="T4" fmla="*/ 817 w 1051"/>
              <a:gd name="T5" fmla="*/ 640 h 1108"/>
              <a:gd name="T6" fmla="*/ 817 w 1051"/>
              <a:gd name="T7" fmla="*/ 757 h 1108"/>
              <a:gd name="T8" fmla="*/ 932 w 1051"/>
              <a:gd name="T9" fmla="*/ 757 h 1108"/>
              <a:gd name="T10" fmla="*/ 932 w 1051"/>
              <a:gd name="T11" fmla="*/ 990 h 1108"/>
              <a:gd name="T12" fmla="*/ 932 w 1051"/>
              <a:gd name="T13" fmla="*/ 875 h 1108"/>
              <a:gd name="T14" fmla="*/ 817 w 1051"/>
              <a:gd name="T15" fmla="*/ 875 h 1108"/>
              <a:gd name="T16" fmla="*/ 817 w 1051"/>
              <a:gd name="T17" fmla="*/ 990 h 1108"/>
              <a:gd name="T18" fmla="*/ 932 w 1051"/>
              <a:gd name="T19" fmla="*/ 990 h 1108"/>
              <a:gd name="T20" fmla="*/ 582 w 1051"/>
              <a:gd name="T21" fmla="*/ 290 h 1108"/>
              <a:gd name="T22" fmla="*/ 582 w 1051"/>
              <a:gd name="T23" fmla="*/ 175 h 1108"/>
              <a:gd name="T24" fmla="*/ 468 w 1051"/>
              <a:gd name="T25" fmla="*/ 175 h 1108"/>
              <a:gd name="T26" fmla="*/ 468 w 1051"/>
              <a:gd name="T27" fmla="*/ 290 h 1108"/>
              <a:gd name="T28" fmla="*/ 582 w 1051"/>
              <a:gd name="T29" fmla="*/ 290 h 1108"/>
              <a:gd name="T30" fmla="*/ 582 w 1051"/>
              <a:gd name="T31" fmla="*/ 525 h 1108"/>
              <a:gd name="T32" fmla="*/ 582 w 1051"/>
              <a:gd name="T33" fmla="*/ 408 h 1108"/>
              <a:gd name="T34" fmla="*/ 468 w 1051"/>
              <a:gd name="T35" fmla="*/ 408 h 1108"/>
              <a:gd name="T36" fmla="*/ 468 w 1051"/>
              <a:gd name="T37" fmla="*/ 525 h 1108"/>
              <a:gd name="T38" fmla="*/ 582 w 1051"/>
              <a:gd name="T39" fmla="*/ 525 h 1108"/>
              <a:gd name="T40" fmla="*/ 582 w 1051"/>
              <a:gd name="T41" fmla="*/ 757 h 1108"/>
              <a:gd name="T42" fmla="*/ 582 w 1051"/>
              <a:gd name="T43" fmla="*/ 640 h 1108"/>
              <a:gd name="T44" fmla="*/ 468 w 1051"/>
              <a:gd name="T45" fmla="*/ 640 h 1108"/>
              <a:gd name="T46" fmla="*/ 468 w 1051"/>
              <a:gd name="T47" fmla="*/ 757 h 1108"/>
              <a:gd name="T48" fmla="*/ 582 w 1051"/>
              <a:gd name="T49" fmla="*/ 757 h 1108"/>
              <a:gd name="T50" fmla="*/ 582 w 1051"/>
              <a:gd name="T51" fmla="*/ 990 h 1108"/>
              <a:gd name="T52" fmla="*/ 582 w 1051"/>
              <a:gd name="T53" fmla="*/ 875 h 1108"/>
              <a:gd name="T54" fmla="*/ 468 w 1051"/>
              <a:gd name="T55" fmla="*/ 875 h 1108"/>
              <a:gd name="T56" fmla="*/ 468 w 1051"/>
              <a:gd name="T57" fmla="*/ 990 h 1108"/>
              <a:gd name="T58" fmla="*/ 582 w 1051"/>
              <a:gd name="T59" fmla="*/ 990 h 1108"/>
              <a:gd name="T60" fmla="*/ 233 w 1051"/>
              <a:gd name="T61" fmla="*/ 525 h 1108"/>
              <a:gd name="T62" fmla="*/ 233 w 1051"/>
              <a:gd name="T63" fmla="*/ 408 h 1108"/>
              <a:gd name="T64" fmla="*/ 118 w 1051"/>
              <a:gd name="T65" fmla="*/ 408 h 1108"/>
              <a:gd name="T66" fmla="*/ 118 w 1051"/>
              <a:gd name="T67" fmla="*/ 525 h 1108"/>
              <a:gd name="T68" fmla="*/ 233 w 1051"/>
              <a:gd name="T69" fmla="*/ 525 h 1108"/>
              <a:gd name="T70" fmla="*/ 233 w 1051"/>
              <a:gd name="T71" fmla="*/ 757 h 1108"/>
              <a:gd name="T72" fmla="*/ 233 w 1051"/>
              <a:gd name="T73" fmla="*/ 640 h 1108"/>
              <a:gd name="T74" fmla="*/ 118 w 1051"/>
              <a:gd name="T75" fmla="*/ 640 h 1108"/>
              <a:gd name="T76" fmla="*/ 118 w 1051"/>
              <a:gd name="T77" fmla="*/ 757 h 1108"/>
              <a:gd name="T78" fmla="*/ 233 w 1051"/>
              <a:gd name="T79" fmla="*/ 757 h 1108"/>
              <a:gd name="T80" fmla="*/ 233 w 1051"/>
              <a:gd name="T81" fmla="*/ 990 h 1108"/>
              <a:gd name="T82" fmla="*/ 233 w 1051"/>
              <a:gd name="T83" fmla="*/ 875 h 1108"/>
              <a:gd name="T84" fmla="*/ 118 w 1051"/>
              <a:gd name="T85" fmla="*/ 875 h 1108"/>
              <a:gd name="T86" fmla="*/ 118 w 1051"/>
              <a:gd name="T87" fmla="*/ 990 h 1108"/>
              <a:gd name="T88" fmla="*/ 233 w 1051"/>
              <a:gd name="T89" fmla="*/ 990 h 1108"/>
              <a:gd name="T90" fmla="*/ 700 w 1051"/>
              <a:gd name="T91" fmla="*/ 525 h 1108"/>
              <a:gd name="T92" fmla="*/ 1050 w 1051"/>
              <a:gd name="T93" fmla="*/ 525 h 1108"/>
              <a:gd name="T94" fmla="*/ 1050 w 1051"/>
              <a:gd name="T95" fmla="*/ 1107 h 1108"/>
              <a:gd name="T96" fmla="*/ 0 w 1051"/>
              <a:gd name="T97" fmla="*/ 1107 h 1108"/>
              <a:gd name="T98" fmla="*/ 0 w 1051"/>
              <a:gd name="T99" fmla="*/ 290 h 1108"/>
              <a:gd name="T100" fmla="*/ 350 w 1051"/>
              <a:gd name="T101" fmla="*/ 290 h 1108"/>
              <a:gd name="T102" fmla="*/ 350 w 1051"/>
              <a:gd name="T103" fmla="*/ 175 h 1108"/>
              <a:gd name="T104" fmla="*/ 525 w 1051"/>
              <a:gd name="T105" fmla="*/ 0 h 1108"/>
              <a:gd name="T106" fmla="*/ 700 w 1051"/>
              <a:gd name="T107" fmla="*/ 175 h 1108"/>
              <a:gd name="T108" fmla="*/ 700 w 1051"/>
              <a:gd name="T109" fmla="*/ 525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051" h="1108">
                <a:moveTo>
                  <a:pt x="932" y="757"/>
                </a:moveTo>
                <a:lnTo>
                  <a:pt x="932" y="640"/>
                </a:lnTo>
                <a:lnTo>
                  <a:pt x="817" y="640"/>
                </a:lnTo>
                <a:lnTo>
                  <a:pt x="817" y="757"/>
                </a:lnTo>
                <a:lnTo>
                  <a:pt x="932" y="757"/>
                </a:lnTo>
                <a:close/>
                <a:moveTo>
                  <a:pt x="932" y="990"/>
                </a:moveTo>
                <a:lnTo>
                  <a:pt x="932" y="875"/>
                </a:lnTo>
                <a:lnTo>
                  <a:pt x="817" y="875"/>
                </a:lnTo>
                <a:lnTo>
                  <a:pt x="817" y="990"/>
                </a:lnTo>
                <a:lnTo>
                  <a:pt x="932" y="990"/>
                </a:lnTo>
                <a:close/>
                <a:moveTo>
                  <a:pt x="582" y="290"/>
                </a:moveTo>
                <a:lnTo>
                  <a:pt x="582" y="175"/>
                </a:lnTo>
                <a:lnTo>
                  <a:pt x="468" y="175"/>
                </a:lnTo>
                <a:lnTo>
                  <a:pt x="468" y="290"/>
                </a:lnTo>
                <a:lnTo>
                  <a:pt x="582" y="290"/>
                </a:lnTo>
                <a:close/>
                <a:moveTo>
                  <a:pt x="582" y="525"/>
                </a:moveTo>
                <a:lnTo>
                  <a:pt x="582" y="408"/>
                </a:lnTo>
                <a:lnTo>
                  <a:pt x="468" y="408"/>
                </a:lnTo>
                <a:lnTo>
                  <a:pt x="468" y="525"/>
                </a:lnTo>
                <a:lnTo>
                  <a:pt x="582" y="525"/>
                </a:lnTo>
                <a:close/>
                <a:moveTo>
                  <a:pt x="582" y="757"/>
                </a:moveTo>
                <a:lnTo>
                  <a:pt x="582" y="640"/>
                </a:lnTo>
                <a:lnTo>
                  <a:pt x="468" y="640"/>
                </a:lnTo>
                <a:lnTo>
                  <a:pt x="468" y="757"/>
                </a:lnTo>
                <a:lnTo>
                  <a:pt x="582" y="757"/>
                </a:lnTo>
                <a:close/>
                <a:moveTo>
                  <a:pt x="582" y="990"/>
                </a:moveTo>
                <a:lnTo>
                  <a:pt x="582" y="875"/>
                </a:lnTo>
                <a:lnTo>
                  <a:pt x="468" y="875"/>
                </a:lnTo>
                <a:lnTo>
                  <a:pt x="468" y="990"/>
                </a:lnTo>
                <a:lnTo>
                  <a:pt x="582" y="990"/>
                </a:lnTo>
                <a:close/>
                <a:moveTo>
                  <a:pt x="233" y="525"/>
                </a:moveTo>
                <a:lnTo>
                  <a:pt x="233" y="408"/>
                </a:lnTo>
                <a:lnTo>
                  <a:pt x="118" y="408"/>
                </a:lnTo>
                <a:lnTo>
                  <a:pt x="118" y="525"/>
                </a:lnTo>
                <a:lnTo>
                  <a:pt x="233" y="525"/>
                </a:lnTo>
                <a:close/>
                <a:moveTo>
                  <a:pt x="233" y="757"/>
                </a:moveTo>
                <a:lnTo>
                  <a:pt x="233" y="640"/>
                </a:lnTo>
                <a:lnTo>
                  <a:pt x="118" y="640"/>
                </a:lnTo>
                <a:lnTo>
                  <a:pt x="118" y="757"/>
                </a:lnTo>
                <a:lnTo>
                  <a:pt x="233" y="757"/>
                </a:lnTo>
                <a:close/>
                <a:moveTo>
                  <a:pt x="233" y="990"/>
                </a:moveTo>
                <a:lnTo>
                  <a:pt x="233" y="875"/>
                </a:lnTo>
                <a:lnTo>
                  <a:pt x="118" y="875"/>
                </a:lnTo>
                <a:lnTo>
                  <a:pt x="118" y="990"/>
                </a:lnTo>
                <a:lnTo>
                  <a:pt x="233" y="990"/>
                </a:lnTo>
                <a:close/>
                <a:moveTo>
                  <a:pt x="700" y="525"/>
                </a:moveTo>
                <a:lnTo>
                  <a:pt x="1050" y="525"/>
                </a:lnTo>
                <a:lnTo>
                  <a:pt x="1050" y="1107"/>
                </a:lnTo>
                <a:lnTo>
                  <a:pt x="0" y="1107"/>
                </a:lnTo>
                <a:lnTo>
                  <a:pt x="0" y="290"/>
                </a:lnTo>
                <a:lnTo>
                  <a:pt x="350" y="290"/>
                </a:lnTo>
                <a:lnTo>
                  <a:pt x="350" y="175"/>
                </a:lnTo>
                <a:lnTo>
                  <a:pt x="525" y="0"/>
                </a:lnTo>
                <a:lnTo>
                  <a:pt x="700" y="175"/>
                </a:lnTo>
                <a:lnTo>
                  <a:pt x="700" y="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1058071" y="2368553"/>
            <a:ext cx="377825" cy="377825"/>
          </a:xfrm>
          <a:custGeom>
            <a:avLst/>
            <a:gdLst>
              <a:gd name="T0" fmla="*/ 700 w 1051"/>
              <a:gd name="T1" fmla="*/ 350 h 1051"/>
              <a:gd name="T2" fmla="*/ 700 w 1051"/>
              <a:gd name="T3" fmla="*/ 233 h 1051"/>
              <a:gd name="T4" fmla="*/ 350 w 1051"/>
              <a:gd name="T5" fmla="*/ 233 h 1051"/>
              <a:gd name="T6" fmla="*/ 350 w 1051"/>
              <a:gd name="T7" fmla="*/ 583 h 1051"/>
              <a:gd name="T8" fmla="*/ 582 w 1051"/>
              <a:gd name="T9" fmla="*/ 583 h 1051"/>
              <a:gd name="T10" fmla="*/ 582 w 1051"/>
              <a:gd name="T11" fmla="*/ 700 h 1051"/>
              <a:gd name="T12" fmla="*/ 350 w 1051"/>
              <a:gd name="T13" fmla="*/ 700 h 1051"/>
              <a:gd name="T14" fmla="*/ 350 w 1051"/>
              <a:gd name="T15" fmla="*/ 818 h 1051"/>
              <a:gd name="T16" fmla="*/ 582 w 1051"/>
              <a:gd name="T17" fmla="*/ 818 h 1051"/>
              <a:gd name="T18" fmla="*/ 700 w 1051"/>
              <a:gd name="T19" fmla="*/ 700 h 1051"/>
              <a:gd name="T20" fmla="*/ 700 w 1051"/>
              <a:gd name="T21" fmla="*/ 583 h 1051"/>
              <a:gd name="T22" fmla="*/ 582 w 1051"/>
              <a:gd name="T23" fmla="*/ 468 h 1051"/>
              <a:gd name="T24" fmla="*/ 468 w 1051"/>
              <a:gd name="T25" fmla="*/ 468 h 1051"/>
              <a:gd name="T26" fmla="*/ 468 w 1051"/>
              <a:gd name="T27" fmla="*/ 350 h 1051"/>
              <a:gd name="T28" fmla="*/ 700 w 1051"/>
              <a:gd name="T29" fmla="*/ 350 h 1051"/>
              <a:gd name="T30" fmla="*/ 932 w 1051"/>
              <a:gd name="T31" fmla="*/ 0 h 1051"/>
              <a:gd name="T32" fmla="*/ 1050 w 1051"/>
              <a:gd name="T33" fmla="*/ 118 h 1051"/>
              <a:gd name="T34" fmla="*/ 1050 w 1051"/>
              <a:gd name="T35" fmla="*/ 932 h 1051"/>
              <a:gd name="T36" fmla="*/ 932 w 1051"/>
              <a:gd name="T37" fmla="*/ 1050 h 1051"/>
              <a:gd name="T38" fmla="*/ 118 w 1051"/>
              <a:gd name="T39" fmla="*/ 1050 h 1051"/>
              <a:gd name="T40" fmla="*/ 0 w 1051"/>
              <a:gd name="T41" fmla="*/ 932 h 1051"/>
              <a:gd name="T42" fmla="*/ 0 w 1051"/>
              <a:gd name="T43" fmla="*/ 118 h 1051"/>
              <a:gd name="T44" fmla="*/ 118 w 1051"/>
              <a:gd name="T45" fmla="*/ 0 h 1051"/>
              <a:gd name="T46" fmla="*/ 932 w 1051"/>
              <a:gd name="T47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51" h="1051">
                <a:moveTo>
                  <a:pt x="700" y="350"/>
                </a:moveTo>
                <a:lnTo>
                  <a:pt x="700" y="233"/>
                </a:lnTo>
                <a:lnTo>
                  <a:pt x="350" y="233"/>
                </a:lnTo>
                <a:lnTo>
                  <a:pt x="350" y="583"/>
                </a:lnTo>
                <a:lnTo>
                  <a:pt x="582" y="583"/>
                </a:lnTo>
                <a:lnTo>
                  <a:pt x="582" y="700"/>
                </a:lnTo>
                <a:lnTo>
                  <a:pt x="350" y="700"/>
                </a:lnTo>
                <a:lnTo>
                  <a:pt x="350" y="818"/>
                </a:lnTo>
                <a:lnTo>
                  <a:pt x="582" y="818"/>
                </a:lnTo>
                <a:cubicBezTo>
                  <a:pt x="645" y="818"/>
                  <a:pt x="700" y="766"/>
                  <a:pt x="700" y="700"/>
                </a:cubicBezTo>
                <a:lnTo>
                  <a:pt x="700" y="583"/>
                </a:lnTo>
                <a:cubicBezTo>
                  <a:pt x="700" y="517"/>
                  <a:pt x="645" y="468"/>
                  <a:pt x="582" y="468"/>
                </a:cubicBezTo>
                <a:lnTo>
                  <a:pt x="468" y="468"/>
                </a:lnTo>
                <a:lnTo>
                  <a:pt x="468" y="350"/>
                </a:lnTo>
                <a:lnTo>
                  <a:pt x="700" y="350"/>
                </a:lnTo>
                <a:close/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932"/>
                </a:lnTo>
                <a:cubicBezTo>
                  <a:pt x="1050" y="995"/>
                  <a:pt x="995" y="1050"/>
                  <a:pt x="932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2134396" y="2368553"/>
            <a:ext cx="377825" cy="377825"/>
          </a:xfrm>
          <a:custGeom>
            <a:avLst/>
            <a:gdLst>
              <a:gd name="T0" fmla="*/ 700 w 1050"/>
              <a:gd name="T1" fmla="*/ 932 h 1051"/>
              <a:gd name="T2" fmla="*/ 700 w 1050"/>
              <a:gd name="T3" fmla="*/ 241 h 1051"/>
              <a:gd name="T4" fmla="*/ 350 w 1050"/>
              <a:gd name="T5" fmla="*/ 118 h 1051"/>
              <a:gd name="T6" fmla="*/ 350 w 1050"/>
              <a:gd name="T7" fmla="*/ 809 h 1051"/>
              <a:gd name="T8" fmla="*/ 700 w 1050"/>
              <a:gd name="T9" fmla="*/ 932 h 1051"/>
              <a:gd name="T10" fmla="*/ 1019 w 1050"/>
              <a:gd name="T11" fmla="*/ 0 h 1051"/>
              <a:gd name="T12" fmla="*/ 1049 w 1050"/>
              <a:gd name="T13" fmla="*/ 31 h 1051"/>
              <a:gd name="T14" fmla="*/ 1049 w 1050"/>
              <a:gd name="T15" fmla="*/ 910 h 1051"/>
              <a:gd name="T16" fmla="*/ 1028 w 1050"/>
              <a:gd name="T17" fmla="*/ 938 h 1051"/>
              <a:gd name="T18" fmla="*/ 700 w 1050"/>
              <a:gd name="T19" fmla="*/ 1050 h 1051"/>
              <a:gd name="T20" fmla="*/ 350 w 1050"/>
              <a:gd name="T21" fmla="*/ 927 h 1051"/>
              <a:gd name="T22" fmla="*/ 38 w 1050"/>
              <a:gd name="T23" fmla="*/ 1047 h 1051"/>
              <a:gd name="T24" fmla="*/ 30 w 1050"/>
              <a:gd name="T25" fmla="*/ 1050 h 1051"/>
              <a:gd name="T26" fmla="*/ 0 w 1050"/>
              <a:gd name="T27" fmla="*/ 1020 h 1051"/>
              <a:gd name="T28" fmla="*/ 0 w 1050"/>
              <a:gd name="T29" fmla="*/ 140 h 1051"/>
              <a:gd name="T30" fmla="*/ 22 w 1050"/>
              <a:gd name="T31" fmla="*/ 113 h 1051"/>
              <a:gd name="T32" fmla="*/ 350 w 1050"/>
              <a:gd name="T33" fmla="*/ 0 h 1051"/>
              <a:gd name="T34" fmla="*/ 700 w 1050"/>
              <a:gd name="T35" fmla="*/ 123 h 1051"/>
              <a:gd name="T36" fmla="*/ 1011 w 1050"/>
              <a:gd name="T37" fmla="*/ 3 h 1051"/>
              <a:gd name="T38" fmla="*/ 1019 w 1050"/>
              <a:gd name="T39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0" h="1051">
                <a:moveTo>
                  <a:pt x="700" y="932"/>
                </a:moveTo>
                <a:lnTo>
                  <a:pt x="700" y="241"/>
                </a:lnTo>
                <a:lnTo>
                  <a:pt x="350" y="118"/>
                </a:lnTo>
                <a:lnTo>
                  <a:pt x="350" y="809"/>
                </a:lnTo>
                <a:lnTo>
                  <a:pt x="700" y="932"/>
                </a:lnTo>
                <a:close/>
                <a:moveTo>
                  <a:pt x="1019" y="0"/>
                </a:moveTo>
                <a:cubicBezTo>
                  <a:pt x="1036" y="0"/>
                  <a:pt x="1049" y="14"/>
                  <a:pt x="1049" y="31"/>
                </a:cubicBezTo>
                <a:lnTo>
                  <a:pt x="1049" y="910"/>
                </a:lnTo>
                <a:cubicBezTo>
                  <a:pt x="1049" y="924"/>
                  <a:pt x="1039" y="935"/>
                  <a:pt x="1028" y="938"/>
                </a:cubicBezTo>
                <a:lnTo>
                  <a:pt x="700" y="1050"/>
                </a:lnTo>
                <a:lnTo>
                  <a:pt x="350" y="927"/>
                </a:lnTo>
                <a:lnTo>
                  <a:pt x="38" y="1047"/>
                </a:lnTo>
                <a:lnTo>
                  <a:pt x="30" y="1050"/>
                </a:lnTo>
                <a:cubicBezTo>
                  <a:pt x="14" y="1050"/>
                  <a:pt x="0" y="1036"/>
                  <a:pt x="0" y="1020"/>
                </a:cubicBezTo>
                <a:lnTo>
                  <a:pt x="0" y="140"/>
                </a:lnTo>
                <a:cubicBezTo>
                  <a:pt x="0" y="126"/>
                  <a:pt x="11" y="115"/>
                  <a:pt x="22" y="113"/>
                </a:cubicBezTo>
                <a:lnTo>
                  <a:pt x="350" y="0"/>
                </a:lnTo>
                <a:lnTo>
                  <a:pt x="700" y="123"/>
                </a:lnTo>
                <a:lnTo>
                  <a:pt x="1011" y="3"/>
                </a:lnTo>
                <a:lnTo>
                  <a:pt x="101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3191669" y="2389188"/>
            <a:ext cx="419100" cy="336550"/>
          </a:xfrm>
          <a:custGeom>
            <a:avLst/>
            <a:gdLst>
              <a:gd name="T0" fmla="*/ 583 w 1166"/>
              <a:gd name="T1" fmla="*/ 410 h 935"/>
              <a:gd name="T2" fmla="*/ 1050 w 1166"/>
              <a:gd name="T3" fmla="*/ 117 h 935"/>
              <a:gd name="T4" fmla="*/ 115 w 1166"/>
              <a:gd name="T5" fmla="*/ 117 h 935"/>
              <a:gd name="T6" fmla="*/ 583 w 1166"/>
              <a:gd name="T7" fmla="*/ 410 h 935"/>
              <a:gd name="T8" fmla="*/ 1050 w 1166"/>
              <a:gd name="T9" fmla="*/ 235 h 935"/>
              <a:gd name="T10" fmla="*/ 583 w 1166"/>
              <a:gd name="T11" fmla="*/ 525 h 935"/>
              <a:gd name="T12" fmla="*/ 115 w 1166"/>
              <a:gd name="T13" fmla="*/ 235 h 935"/>
              <a:gd name="T14" fmla="*/ 115 w 1166"/>
              <a:gd name="T15" fmla="*/ 817 h 935"/>
              <a:gd name="T16" fmla="*/ 1050 w 1166"/>
              <a:gd name="T17" fmla="*/ 817 h 935"/>
              <a:gd name="T18" fmla="*/ 1050 w 1166"/>
              <a:gd name="T19" fmla="*/ 235 h 935"/>
              <a:gd name="T20" fmla="*/ 1050 w 1166"/>
              <a:gd name="T21" fmla="*/ 0 h 935"/>
              <a:gd name="T22" fmla="*/ 1165 w 1166"/>
              <a:gd name="T23" fmla="*/ 117 h 935"/>
              <a:gd name="T24" fmla="*/ 1165 w 1166"/>
              <a:gd name="T25" fmla="*/ 817 h 935"/>
              <a:gd name="T26" fmla="*/ 1050 w 1166"/>
              <a:gd name="T27" fmla="*/ 934 h 935"/>
              <a:gd name="T28" fmla="*/ 115 w 1166"/>
              <a:gd name="T29" fmla="*/ 934 h 935"/>
              <a:gd name="T30" fmla="*/ 0 w 1166"/>
              <a:gd name="T31" fmla="*/ 817 h 935"/>
              <a:gd name="T32" fmla="*/ 0 w 1166"/>
              <a:gd name="T33" fmla="*/ 117 h 935"/>
              <a:gd name="T34" fmla="*/ 115 w 1166"/>
              <a:gd name="T35" fmla="*/ 0 h 935"/>
              <a:gd name="T36" fmla="*/ 1050 w 1166"/>
              <a:gd name="T37" fmla="*/ 0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6" h="935">
                <a:moveTo>
                  <a:pt x="583" y="410"/>
                </a:moveTo>
                <a:lnTo>
                  <a:pt x="1050" y="117"/>
                </a:lnTo>
                <a:lnTo>
                  <a:pt x="115" y="117"/>
                </a:lnTo>
                <a:lnTo>
                  <a:pt x="583" y="410"/>
                </a:lnTo>
                <a:close/>
                <a:moveTo>
                  <a:pt x="1050" y="235"/>
                </a:moveTo>
                <a:lnTo>
                  <a:pt x="583" y="525"/>
                </a:lnTo>
                <a:lnTo>
                  <a:pt x="115" y="235"/>
                </a:lnTo>
                <a:lnTo>
                  <a:pt x="115" y="817"/>
                </a:lnTo>
                <a:lnTo>
                  <a:pt x="1050" y="817"/>
                </a:lnTo>
                <a:lnTo>
                  <a:pt x="1050" y="235"/>
                </a:lnTo>
                <a:close/>
                <a:moveTo>
                  <a:pt x="1050" y="0"/>
                </a:moveTo>
                <a:cubicBezTo>
                  <a:pt x="1113" y="0"/>
                  <a:pt x="1165" y="54"/>
                  <a:pt x="1165" y="117"/>
                </a:cubicBezTo>
                <a:lnTo>
                  <a:pt x="1165" y="817"/>
                </a:lnTo>
                <a:cubicBezTo>
                  <a:pt x="1165" y="880"/>
                  <a:pt x="1113" y="934"/>
                  <a:pt x="1050" y="934"/>
                </a:cubicBezTo>
                <a:lnTo>
                  <a:pt x="115" y="934"/>
                </a:lnTo>
                <a:cubicBezTo>
                  <a:pt x="52" y="934"/>
                  <a:pt x="0" y="880"/>
                  <a:pt x="0" y="817"/>
                </a:cubicBezTo>
                <a:lnTo>
                  <a:pt x="0" y="117"/>
                </a:lnTo>
                <a:cubicBezTo>
                  <a:pt x="0" y="54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4269581" y="2347913"/>
            <a:ext cx="419100" cy="419100"/>
          </a:xfrm>
          <a:custGeom>
            <a:avLst/>
            <a:gdLst>
              <a:gd name="T0" fmla="*/ 888 w 1165"/>
              <a:gd name="T1" fmla="*/ 773 h 1165"/>
              <a:gd name="T2" fmla="*/ 932 w 1165"/>
              <a:gd name="T3" fmla="*/ 670 h 1165"/>
              <a:gd name="T4" fmla="*/ 787 w 1165"/>
              <a:gd name="T5" fmla="*/ 525 h 1165"/>
              <a:gd name="T6" fmla="*/ 683 w 1165"/>
              <a:gd name="T7" fmla="*/ 566 h 1165"/>
              <a:gd name="T8" fmla="*/ 640 w 1165"/>
              <a:gd name="T9" fmla="*/ 609 h 1165"/>
              <a:gd name="T10" fmla="*/ 599 w 1165"/>
              <a:gd name="T11" fmla="*/ 566 h 1165"/>
              <a:gd name="T12" fmla="*/ 495 w 1165"/>
              <a:gd name="T13" fmla="*/ 525 h 1165"/>
              <a:gd name="T14" fmla="*/ 350 w 1165"/>
              <a:gd name="T15" fmla="*/ 670 h 1165"/>
              <a:gd name="T16" fmla="*/ 391 w 1165"/>
              <a:gd name="T17" fmla="*/ 773 h 1165"/>
              <a:gd name="T18" fmla="*/ 640 w 1165"/>
              <a:gd name="T19" fmla="*/ 1022 h 1165"/>
              <a:gd name="T20" fmla="*/ 888 w 1165"/>
              <a:gd name="T21" fmla="*/ 773 h 1165"/>
              <a:gd name="T22" fmla="*/ 202 w 1165"/>
              <a:gd name="T23" fmla="*/ 290 h 1165"/>
              <a:gd name="T24" fmla="*/ 290 w 1165"/>
              <a:gd name="T25" fmla="*/ 202 h 1165"/>
              <a:gd name="T26" fmla="*/ 202 w 1165"/>
              <a:gd name="T27" fmla="*/ 115 h 1165"/>
              <a:gd name="T28" fmla="*/ 115 w 1165"/>
              <a:gd name="T29" fmla="*/ 202 h 1165"/>
              <a:gd name="T30" fmla="*/ 202 w 1165"/>
              <a:gd name="T31" fmla="*/ 290 h 1165"/>
              <a:gd name="T32" fmla="*/ 1132 w 1165"/>
              <a:gd name="T33" fmla="*/ 558 h 1165"/>
              <a:gd name="T34" fmla="*/ 1164 w 1165"/>
              <a:gd name="T35" fmla="*/ 640 h 1165"/>
              <a:gd name="T36" fmla="*/ 1132 w 1165"/>
              <a:gd name="T37" fmla="*/ 721 h 1165"/>
              <a:gd name="T38" fmla="*/ 722 w 1165"/>
              <a:gd name="T39" fmla="*/ 1131 h 1165"/>
              <a:gd name="T40" fmla="*/ 640 w 1165"/>
              <a:gd name="T41" fmla="*/ 1164 h 1165"/>
              <a:gd name="T42" fmla="*/ 558 w 1165"/>
              <a:gd name="T43" fmla="*/ 1131 h 1165"/>
              <a:gd name="T44" fmla="*/ 33 w 1165"/>
              <a:gd name="T45" fmla="*/ 607 h 1165"/>
              <a:gd name="T46" fmla="*/ 0 w 1165"/>
              <a:gd name="T47" fmla="*/ 525 h 1165"/>
              <a:gd name="T48" fmla="*/ 0 w 1165"/>
              <a:gd name="T49" fmla="*/ 115 h 1165"/>
              <a:gd name="T50" fmla="*/ 115 w 1165"/>
              <a:gd name="T51" fmla="*/ 0 h 1165"/>
              <a:gd name="T52" fmla="*/ 525 w 1165"/>
              <a:gd name="T53" fmla="*/ 0 h 1165"/>
              <a:gd name="T54" fmla="*/ 607 w 1165"/>
              <a:gd name="T55" fmla="*/ 33 h 1165"/>
              <a:gd name="T56" fmla="*/ 1132 w 1165"/>
              <a:gd name="T57" fmla="*/ 558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165" h="1165">
                <a:moveTo>
                  <a:pt x="888" y="773"/>
                </a:moveTo>
                <a:cubicBezTo>
                  <a:pt x="916" y="746"/>
                  <a:pt x="932" y="711"/>
                  <a:pt x="932" y="670"/>
                </a:cubicBezTo>
                <a:cubicBezTo>
                  <a:pt x="932" y="590"/>
                  <a:pt x="867" y="525"/>
                  <a:pt x="787" y="525"/>
                </a:cubicBezTo>
                <a:cubicBezTo>
                  <a:pt x="746" y="525"/>
                  <a:pt x="711" y="538"/>
                  <a:pt x="683" y="566"/>
                </a:cubicBezTo>
                <a:lnTo>
                  <a:pt x="640" y="609"/>
                </a:lnTo>
                <a:lnTo>
                  <a:pt x="599" y="566"/>
                </a:lnTo>
                <a:cubicBezTo>
                  <a:pt x="571" y="538"/>
                  <a:pt x="536" y="525"/>
                  <a:pt x="495" y="525"/>
                </a:cubicBezTo>
                <a:cubicBezTo>
                  <a:pt x="416" y="525"/>
                  <a:pt x="350" y="590"/>
                  <a:pt x="350" y="670"/>
                </a:cubicBezTo>
                <a:cubicBezTo>
                  <a:pt x="350" y="711"/>
                  <a:pt x="364" y="746"/>
                  <a:pt x="391" y="773"/>
                </a:cubicBezTo>
                <a:lnTo>
                  <a:pt x="640" y="1022"/>
                </a:lnTo>
                <a:lnTo>
                  <a:pt x="888" y="773"/>
                </a:lnTo>
                <a:close/>
                <a:moveTo>
                  <a:pt x="202" y="290"/>
                </a:moveTo>
                <a:cubicBezTo>
                  <a:pt x="252" y="290"/>
                  <a:pt x="290" y="251"/>
                  <a:pt x="290" y="202"/>
                </a:cubicBezTo>
                <a:cubicBezTo>
                  <a:pt x="290" y="153"/>
                  <a:pt x="251" y="115"/>
                  <a:pt x="202" y="115"/>
                </a:cubicBezTo>
                <a:cubicBezTo>
                  <a:pt x="152" y="115"/>
                  <a:pt x="115" y="153"/>
                  <a:pt x="115" y="202"/>
                </a:cubicBezTo>
                <a:cubicBezTo>
                  <a:pt x="115" y="251"/>
                  <a:pt x="153" y="290"/>
                  <a:pt x="202" y="290"/>
                </a:cubicBezTo>
                <a:close/>
                <a:moveTo>
                  <a:pt x="1132" y="558"/>
                </a:moveTo>
                <a:cubicBezTo>
                  <a:pt x="1154" y="579"/>
                  <a:pt x="1164" y="607"/>
                  <a:pt x="1164" y="640"/>
                </a:cubicBezTo>
                <a:cubicBezTo>
                  <a:pt x="1164" y="672"/>
                  <a:pt x="1154" y="700"/>
                  <a:pt x="1132" y="721"/>
                </a:cubicBezTo>
                <a:lnTo>
                  <a:pt x="722" y="1131"/>
                </a:lnTo>
                <a:cubicBezTo>
                  <a:pt x="700" y="1153"/>
                  <a:pt x="673" y="1164"/>
                  <a:pt x="640" y="1164"/>
                </a:cubicBezTo>
                <a:cubicBezTo>
                  <a:pt x="607" y="1164"/>
                  <a:pt x="580" y="1153"/>
                  <a:pt x="558" y="1131"/>
                </a:cubicBezTo>
                <a:lnTo>
                  <a:pt x="33" y="607"/>
                </a:lnTo>
                <a:cubicBezTo>
                  <a:pt x="11" y="585"/>
                  <a:pt x="0" y="558"/>
                  <a:pt x="0" y="525"/>
                </a:cubicBez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525" y="0"/>
                </a:lnTo>
                <a:cubicBezTo>
                  <a:pt x="558" y="0"/>
                  <a:pt x="585" y="11"/>
                  <a:pt x="607" y="33"/>
                </a:cubicBezTo>
                <a:lnTo>
                  <a:pt x="1132" y="5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7" name="Freeform 26"/>
          <p:cNvSpPr>
            <a:spLocks noChangeArrowheads="1"/>
          </p:cNvSpPr>
          <p:nvPr/>
        </p:nvSpPr>
        <p:spPr bwMode="auto">
          <a:xfrm>
            <a:off x="5345906" y="2400303"/>
            <a:ext cx="419100" cy="314325"/>
          </a:xfrm>
          <a:custGeom>
            <a:avLst/>
            <a:gdLst>
              <a:gd name="T0" fmla="*/ 0 w 1165"/>
              <a:gd name="T1" fmla="*/ 377 h 875"/>
              <a:gd name="T2" fmla="*/ 377 w 1165"/>
              <a:gd name="T3" fmla="*/ 0 h 875"/>
              <a:gd name="T4" fmla="*/ 582 w 1165"/>
              <a:gd name="T5" fmla="*/ 0 h 875"/>
              <a:gd name="T6" fmla="*/ 582 w 1165"/>
              <a:gd name="T7" fmla="*/ 115 h 875"/>
              <a:gd name="T8" fmla="*/ 377 w 1165"/>
              <a:gd name="T9" fmla="*/ 115 h 875"/>
              <a:gd name="T10" fmla="*/ 115 w 1165"/>
              <a:gd name="T11" fmla="*/ 377 h 875"/>
              <a:gd name="T12" fmla="*/ 377 w 1165"/>
              <a:gd name="T13" fmla="*/ 639 h 875"/>
              <a:gd name="T14" fmla="*/ 407 w 1165"/>
              <a:gd name="T15" fmla="*/ 639 h 875"/>
              <a:gd name="T16" fmla="*/ 407 w 1165"/>
              <a:gd name="T17" fmla="*/ 525 h 875"/>
              <a:gd name="T18" fmla="*/ 582 w 1165"/>
              <a:gd name="T19" fmla="*/ 699 h 875"/>
              <a:gd name="T20" fmla="*/ 407 w 1165"/>
              <a:gd name="T21" fmla="*/ 874 h 875"/>
              <a:gd name="T22" fmla="*/ 407 w 1165"/>
              <a:gd name="T23" fmla="*/ 757 h 875"/>
              <a:gd name="T24" fmla="*/ 377 w 1165"/>
              <a:gd name="T25" fmla="*/ 757 h 875"/>
              <a:gd name="T26" fmla="*/ 0 w 1165"/>
              <a:gd name="T27" fmla="*/ 377 h 875"/>
              <a:gd name="T28" fmla="*/ 700 w 1165"/>
              <a:gd name="T29" fmla="*/ 639 h 875"/>
              <a:gd name="T30" fmla="*/ 1164 w 1165"/>
              <a:gd name="T31" fmla="*/ 639 h 875"/>
              <a:gd name="T32" fmla="*/ 1164 w 1165"/>
              <a:gd name="T33" fmla="*/ 757 h 875"/>
              <a:gd name="T34" fmla="*/ 700 w 1165"/>
              <a:gd name="T35" fmla="*/ 757 h 875"/>
              <a:gd name="T36" fmla="*/ 700 w 1165"/>
              <a:gd name="T37" fmla="*/ 639 h 875"/>
              <a:gd name="T38" fmla="*/ 700 w 1165"/>
              <a:gd name="T39" fmla="*/ 320 h 875"/>
              <a:gd name="T40" fmla="*/ 1164 w 1165"/>
              <a:gd name="T41" fmla="*/ 320 h 875"/>
              <a:gd name="T42" fmla="*/ 1164 w 1165"/>
              <a:gd name="T43" fmla="*/ 437 h 875"/>
              <a:gd name="T44" fmla="*/ 700 w 1165"/>
              <a:gd name="T45" fmla="*/ 437 h 875"/>
              <a:gd name="T46" fmla="*/ 700 w 1165"/>
              <a:gd name="T47" fmla="*/ 320 h 875"/>
              <a:gd name="T48" fmla="*/ 700 w 1165"/>
              <a:gd name="T49" fmla="*/ 0 h 875"/>
              <a:gd name="T50" fmla="*/ 1164 w 1165"/>
              <a:gd name="T51" fmla="*/ 0 h 875"/>
              <a:gd name="T52" fmla="*/ 1164 w 1165"/>
              <a:gd name="T53" fmla="*/ 115 h 875"/>
              <a:gd name="T54" fmla="*/ 700 w 1165"/>
              <a:gd name="T55" fmla="*/ 115 h 875"/>
              <a:gd name="T56" fmla="*/ 700 w 1165"/>
              <a:gd name="T57" fmla="*/ 0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165" h="875">
                <a:moveTo>
                  <a:pt x="0" y="377"/>
                </a:moveTo>
                <a:cubicBezTo>
                  <a:pt x="0" y="169"/>
                  <a:pt x="169" y="0"/>
                  <a:pt x="377" y="0"/>
                </a:cubicBezTo>
                <a:lnTo>
                  <a:pt x="582" y="0"/>
                </a:lnTo>
                <a:lnTo>
                  <a:pt x="582" y="115"/>
                </a:lnTo>
                <a:lnTo>
                  <a:pt x="377" y="115"/>
                </a:lnTo>
                <a:cubicBezTo>
                  <a:pt x="232" y="115"/>
                  <a:pt x="115" y="232"/>
                  <a:pt x="115" y="377"/>
                </a:cubicBezTo>
                <a:cubicBezTo>
                  <a:pt x="115" y="522"/>
                  <a:pt x="232" y="639"/>
                  <a:pt x="377" y="639"/>
                </a:cubicBezTo>
                <a:lnTo>
                  <a:pt x="407" y="639"/>
                </a:lnTo>
                <a:lnTo>
                  <a:pt x="407" y="525"/>
                </a:lnTo>
                <a:lnTo>
                  <a:pt x="582" y="699"/>
                </a:lnTo>
                <a:lnTo>
                  <a:pt x="407" y="874"/>
                </a:lnTo>
                <a:lnTo>
                  <a:pt x="407" y="757"/>
                </a:lnTo>
                <a:lnTo>
                  <a:pt x="377" y="757"/>
                </a:lnTo>
                <a:cubicBezTo>
                  <a:pt x="169" y="757"/>
                  <a:pt x="0" y="585"/>
                  <a:pt x="0" y="377"/>
                </a:cubicBezTo>
                <a:close/>
                <a:moveTo>
                  <a:pt x="700" y="639"/>
                </a:moveTo>
                <a:lnTo>
                  <a:pt x="1164" y="639"/>
                </a:lnTo>
                <a:lnTo>
                  <a:pt x="1164" y="757"/>
                </a:lnTo>
                <a:lnTo>
                  <a:pt x="700" y="757"/>
                </a:lnTo>
                <a:lnTo>
                  <a:pt x="700" y="639"/>
                </a:lnTo>
                <a:close/>
                <a:moveTo>
                  <a:pt x="700" y="320"/>
                </a:moveTo>
                <a:lnTo>
                  <a:pt x="1164" y="320"/>
                </a:lnTo>
                <a:lnTo>
                  <a:pt x="1164" y="437"/>
                </a:lnTo>
                <a:lnTo>
                  <a:pt x="700" y="437"/>
                </a:lnTo>
                <a:lnTo>
                  <a:pt x="700" y="320"/>
                </a:lnTo>
                <a:close/>
                <a:moveTo>
                  <a:pt x="700" y="0"/>
                </a:moveTo>
                <a:lnTo>
                  <a:pt x="1164" y="0"/>
                </a:lnTo>
                <a:lnTo>
                  <a:pt x="1164" y="115"/>
                </a:lnTo>
                <a:lnTo>
                  <a:pt x="700" y="115"/>
                </a:lnTo>
                <a:lnTo>
                  <a:pt x="7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6423819" y="2347913"/>
            <a:ext cx="419100" cy="419100"/>
          </a:xfrm>
          <a:custGeom>
            <a:avLst/>
            <a:gdLst>
              <a:gd name="T0" fmla="*/ 582 w 1165"/>
              <a:gd name="T1" fmla="*/ 1049 h 1165"/>
              <a:gd name="T2" fmla="*/ 1049 w 1165"/>
              <a:gd name="T3" fmla="*/ 582 h 1165"/>
              <a:gd name="T4" fmla="*/ 582 w 1165"/>
              <a:gd name="T5" fmla="*/ 115 h 1165"/>
              <a:gd name="T6" fmla="*/ 115 w 1165"/>
              <a:gd name="T7" fmla="*/ 582 h 1165"/>
              <a:gd name="T8" fmla="*/ 582 w 1165"/>
              <a:gd name="T9" fmla="*/ 1049 h 1165"/>
              <a:gd name="T10" fmla="*/ 582 w 1165"/>
              <a:gd name="T11" fmla="*/ 0 h 1165"/>
              <a:gd name="T12" fmla="*/ 1164 w 1165"/>
              <a:gd name="T13" fmla="*/ 582 h 1165"/>
              <a:gd name="T14" fmla="*/ 1164 w 1165"/>
              <a:gd name="T15" fmla="*/ 1049 h 1165"/>
              <a:gd name="T16" fmla="*/ 1049 w 1165"/>
              <a:gd name="T17" fmla="*/ 1164 h 1165"/>
              <a:gd name="T18" fmla="*/ 582 w 1165"/>
              <a:gd name="T19" fmla="*/ 1164 h 1165"/>
              <a:gd name="T20" fmla="*/ 0 w 1165"/>
              <a:gd name="T21" fmla="*/ 582 h 1165"/>
              <a:gd name="T22" fmla="*/ 582 w 1165"/>
              <a:gd name="T23" fmla="*/ 0 h 1165"/>
              <a:gd name="T24" fmla="*/ 639 w 1165"/>
              <a:gd name="T25" fmla="*/ 290 h 1165"/>
              <a:gd name="T26" fmla="*/ 639 w 1165"/>
              <a:gd name="T27" fmla="*/ 525 h 1165"/>
              <a:gd name="T28" fmla="*/ 874 w 1165"/>
              <a:gd name="T29" fmla="*/ 525 h 1165"/>
              <a:gd name="T30" fmla="*/ 874 w 1165"/>
              <a:gd name="T31" fmla="*/ 640 h 1165"/>
              <a:gd name="T32" fmla="*/ 639 w 1165"/>
              <a:gd name="T33" fmla="*/ 640 h 1165"/>
              <a:gd name="T34" fmla="*/ 639 w 1165"/>
              <a:gd name="T35" fmla="*/ 875 h 1165"/>
              <a:gd name="T36" fmla="*/ 524 w 1165"/>
              <a:gd name="T37" fmla="*/ 875 h 1165"/>
              <a:gd name="T38" fmla="*/ 524 w 1165"/>
              <a:gd name="T39" fmla="*/ 640 h 1165"/>
              <a:gd name="T40" fmla="*/ 289 w 1165"/>
              <a:gd name="T41" fmla="*/ 640 h 1165"/>
              <a:gd name="T42" fmla="*/ 289 w 1165"/>
              <a:gd name="T43" fmla="*/ 525 h 1165"/>
              <a:gd name="T44" fmla="*/ 524 w 1165"/>
              <a:gd name="T45" fmla="*/ 525 h 1165"/>
              <a:gd name="T46" fmla="*/ 524 w 1165"/>
              <a:gd name="T47" fmla="*/ 290 h 1165"/>
              <a:gd name="T48" fmla="*/ 639 w 1165"/>
              <a:gd name="T49" fmla="*/ 29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65" h="1165">
                <a:moveTo>
                  <a:pt x="582" y="1049"/>
                </a:moveTo>
                <a:cubicBezTo>
                  <a:pt x="839" y="1049"/>
                  <a:pt x="1049" y="839"/>
                  <a:pt x="1049" y="582"/>
                </a:cubicBezTo>
                <a:cubicBezTo>
                  <a:pt x="1049" y="325"/>
                  <a:pt x="839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9"/>
                  <a:pt x="325" y="1049"/>
                  <a:pt x="582" y="1049"/>
                </a:cubicBezTo>
                <a:close/>
                <a:moveTo>
                  <a:pt x="582" y="0"/>
                </a:moveTo>
                <a:cubicBezTo>
                  <a:pt x="904" y="0"/>
                  <a:pt x="1164" y="260"/>
                  <a:pt x="1164" y="582"/>
                </a:cubicBezTo>
                <a:lnTo>
                  <a:pt x="1164" y="1049"/>
                </a:lnTo>
                <a:cubicBezTo>
                  <a:pt x="1164" y="1112"/>
                  <a:pt x="1112" y="1164"/>
                  <a:pt x="1049" y="1164"/>
                </a:cubicBezTo>
                <a:lnTo>
                  <a:pt x="582" y="1164"/>
                </a:lnTo>
                <a:cubicBezTo>
                  <a:pt x="259" y="1164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  <a:moveTo>
                  <a:pt x="639" y="290"/>
                </a:moveTo>
                <a:lnTo>
                  <a:pt x="639" y="525"/>
                </a:lnTo>
                <a:lnTo>
                  <a:pt x="874" y="525"/>
                </a:lnTo>
                <a:lnTo>
                  <a:pt x="874" y="640"/>
                </a:lnTo>
                <a:lnTo>
                  <a:pt x="639" y="640"/>
                </a:lnTo>
                <a:lnTo>
                  <a:pt x="639" y="875"/>
                </a:lnTo>
                <a:lnTo>
                  <a:pt x="524" y="875"/>
                </a:lnTo>
                <a:lnTo>
                  <a:pt x="524" y="640"/>
                </a:lnTo>
                <a:lnTo>
                  <a:pt x="289" y="640"/>
                </a:lnTo>
                <a:lnTo>
                  <a:pt x="289" y="525"/>
                </a:lnTo>
                <a:lnTo>
                  <a:pt x="524" y="525"/>
                </a:lnTo>
                <a:lnTo>
                  <a:pt x="524" y="290"/>
                </a:lnTo>
                <a:lnTo>
                  <a:pt x="639" y="2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7479506" y="2441578"/>
            <a:ext cx="463550" cy="231775"/>
          </a:xfrm>
          <a:custGeom>
            <a:avLst/>
            <a:gdLst>
              <a:gd name="T0" fmla="*/ 643 w 1286"/>
              <a:gd name="T1" fmla="*/ 0 h 643"/>
              <a:gd name="T2" fmla="*/ 1285 w 1286"/>
              <a:gd name="T3" fmla="*/ 642 h 643"/>
              <a:gd name="T4" fmla="*/ 1167 w 1286"/>
              <a:gd name="T5" fmla="*/ 642 h 643"/>
              <a:gd name="T6" fmla="*/ 643 w 1286"/>
              <a:gd name="T7" fmla="*/ 118 h 643"/>
              <a:gd name="T8" fmla="*/ 118 w 1286"/>
              <a:gd name="T9" fmla="*/ 642 h 643"/>
              <a:gd name="T10" fmla="*/ 0 w 1286"/>
              <a:gd name="T11" fmla="*/ 642 h 643"/>
              <a:gd name="T12" fmla="*/ 643 w 1286"/>
              <a:gd name="T13" fmla="*/ 0 h 643"/>
              <a:gd name="T14" fmla="*/ 643 w 1286"/>
              <a:gd name="T15" fmla="*/ 232 h 643"/>
              <a:gd name="T16" fmla="*/ 1050 w 1286"/>
              <a:gd name="T17" fmla="*/ 642 h 643"/>
              <a:gd name="T18" fmla="*/ 935 w 1286"/>
              <a:gd name="T19" fmla="*/ 642 h 643"/>
              <a:gd name="T20" fmla="*/ 643 w 1286"/>
              <a:gd name="T21" fmla="*/ 350 h 643"/>
              <a:gd name="T22" fmla="*/ 350 w 1286"/>
              <a:gd name="T23" fmla="*/ 642 h 643"/>
              <a:gd name="T24" fmla="*/ 235 w 1286"/>
              <a:gd name="T25" fmla="*/ 642 h 643"/>
              <a:gd name="T26" fmla="*/ 643 w 1286"/>
              <a:gd name="T27" fmla="*/ 232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86" h="643">
                <a:moveTo>
                  <a:pt x="643" y="0"/>
                </a:moveTo>
                <a:cubicBezTo>
                  <a:pt x="995" y="0"/>
                  <a:pt x="1285" y="290"/>
                  <a:pt x="1285" y="642"/>
                </a:cubicBezTo>
                <a:lnTo>
                  <a:pt x="1167" y="642"/>
                </a:lnTo>
                <a:cubicBezTo>
                  <a:pt x="1167" y="353"/>
                  <a:pt x="933" y="118"/>
                  <a:pt x="643" y="118"/>
                </a:cubicBezTo>
                <a:cubicBezTo>
                  <a:pt x="354" y="118"/>
                  <a:pt x="118" y="353"/>
                  <a:pt x="118" y="642"/>
                </a:cubicBezTo>
                <a:lnTo>
                  <a:pt x="0" y="642"/>
                </a:lnTo>
                <a:cubicBezTo>
                  <a:pt x="0" y="290"/>
                  <a:pt x="290" y="0"/>
                  <a:pt x="643" y="0"/>
                </a:cubicBezTo>
                <a:close/>
                <a:moveTo>
                  <a:pt x="643" y="232"/>
                </a:moveTo>
                <a:cubicBezTo>
                  <a:pt x="867" y="232"/>
                  <a:pt x="1050" y="418"/>
                  <a:pt x="1050" y="642"/>
                </a:cubicBezTo>
                <a:lnTo>
                  <a:pt x="935" y="642"/>
                </a:lnTo>
                <a:cubicBezTo>
                  <a:pt x="935" y="481"/>
                  <a:pt x="805" y="350"/>
                  <a:pt x="643" y="350"/>
                </a:cubicBezTo>
                <a:cubicBezTo>
                  <a:pt x="482" y="350"/>
                  <a:pt x="350" y="481"/>
                  <a:pt x="350" y="642"/>
                </a:cubicBezTo>
                <a:lnTo>
                  <a:pt x="235" y="642"/>
                </a:lnTo>
                <a:cubicBezTo>
                  <a:pt x="235" y="418"/>
                  <a:pt x="419" y="232"/>
                  <a:pt x="643" y="2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8598696" y="2368553"/>
            <a:ext cx="377825" cy="377825"/>
          </a:xfrm>
          <a:custGeom>
            <a:avLst/>
            <a:gdLst>
              <a:gd name="T0" fmla="*/ 699 w 1050"/>
              <a:gd name="T1" fmla="*/ 468 h 1051"/>
              <a:gd name="T2" fmla="*/ 699 w 1050"/>
              <a:gd name="T3" fmla="*/ 350 h 1051"/>
              <a:gd name="T4" fmla="*/ 582 w 1050"/>
              <a:gd name="T5" fmla="*/ 233 h 1051"/>
              <a:gd name="T6" fmla="*/ 350 w 1050"/>
              <a:gd name="T7" fmla="*/ 233 h 1051"/>
              <a:gd name="T8" fmla="*/ 350 w 1050"/>
              <a:gd name="T9" fmla="*/ 350 h 1051"/>
              <a:gd name="T10" fmla="*/ 582 w 1050"/>
              <a:gd name="T11" fmla="*/ 350 h 1051"/>
              <a:gd name="T12" fmla="*/ 582 w 1050"/>
              <a:gd name="T13" fmla="*/ 468 h 1051"/>
              <a:gd name="T14" fmla="*/ 467 w 1050"/>
              <a:gd name="T15" fmla="*/ 468 h 1051"/>
              <a:gd name="T16" fmla="*/ 350 w 1050"/>
              <a:gd name="T17" fmla="*/ 583 h 1051"/>
              <a:gd name="T18" fmla="*/ 350 w 1050"/>
              <a:gd name="T19" fmla="*/ 818 h 1051"/>
              <a:gd name="T20" fmla="*/ 699 w 1050"/>
              <a:gd name="T21" fmla="*/ 818 h 1051"/>
              <a:gd name="T22" fmla="*/ 699 w 1050"/>
              <a:gd name="T23" fmla="*/ 700 h 1051"/>
              <a:gd name="T24" fmla="*/ 467 w 1050"/>
              <a:gd name="T25" fmla="*/ 700 h 1051"/>
              <a:gd name="T26" fmla="*/ 467 w 1050"/>
              <a:gd name="T27" fmla="*/ 583 h 1051"/>
              <a:gd name="T28" fmla="*/ 582 w 1050"/>
              <a:gd name="T29" fmla="*/ 583 h 1051"/>
              <a:gd name="T30" fmla="*/ 699 w 1050"/>
              <a:gd name="T31" fmla="*/ 468 h 1051"/>
              <a:gd name="T32" fmla="*/ 932 w 1050"/>
              <a:gd name="T33" fmla="*/ 0 h 1051"/>
              <a:gd name="T34" fmla="*/ 1049 w 1050"/>
              <a:gd name="T35" fmla="*/ 118 h 1051"/>
              <a:gd name="T36" fmla="*/ 1049 w 1050"/>
              <a:gd name="T37" fmla="*/ 932 h 1051"/>
              <a:gd name="T38" fmla="*/ 932 w 1050"/>
              <a:gd name="T39" fmla="*/ 1050 h 1051"/>
              <a:gd name="T40" fmla="*/ 117 w 1050"/>
              <a:gd name="T41" fmla="*/ 1050 h 1051"/>
              <a:gd name="T42" fmla="*/ 0 w 1050"/>
              <a:gd name="T43" fmla="*/ 932 h 1051"/>
              <a:gd name="T44" fmla="*/ 0 w 1050"/>
              <a:gd name="T45" fmla="*/ 118 h 1051"/>
              <a:gd name="T46" fmla="*/ 117 w 1050"/>
              <a:gd name="T47" fmla="*/ 0 h 1051"/>
              <a:gd name="T48" fmla="*/ 932 w 1050"/>
              <a:gd name="T49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0" h="1051">
                <a:moveTo>
                  <a:pt x="699" y="468"/>
                </a:moveTo>
                <a:lnTo>
                  <a:pt x="699" y="350"/>
                </a:lnTo>
                <a:cubicBezTo>
                  <a:pt x="699" y="285"/>
                  <a:pt x="645" y="233"/>
                  <a:pt x="582" y="233"/>
                </a:cubicBezTo>
                <a:lnTo>
                  <a:pt x="350" y="233"/>
                </a:lnTo>
                <a:lnTo>
                  <a:pt x="350" y="350"/>
                </a:lnTo>
                <a:lnTo>
                  <a:pt x="582" y="350"/>
                </a:lnTo>
                <a:lnTo>
                  <a:pt x="582" y="468"/>
                </a:lnTo>
                <a:lnTo>
                  <a:pt x="467" y="468"/>
                </a:lnTo>
                <a:cubicBezTo>
                  <a:pt x="404" y="468"/>
                  <a:pt x="350" y="517"/>
                  <a:pt x="350" y="583"/>
                </a:cubicBezTo>
                <a:lnTo>
                  <a:pt x="350" y="818"/>
                </a:lnTo>
                <a:lnTo>
                  <a:pt x="699" y="818"/>
                </a:lnTo>
                <a:lnTo>
                  <a:pt x="699" y="700"/>
                </a:lnTo>
                <a:lnTo>
                  <a:pt x="467" y="700"/>
                </a:lnTo>
                <a:lnTo>
                  <a:pt x="467" y="583"/>
                </a:lnTo>
                <a:lnTo>
                  <a:pt x="582" y="583"/>
                </a:lnTo>
                <a:cubicBezTo>
                  <a:pt x="645" y="583"/>
                  <a:pt x="699" y="533"/>
                  <a:pt x="699" y="468"/>
                </a:cubicBezTo>
                <a:close/>
                <a:moveTo>
                  <a:pt x="932" y="0"/>
                </a:moveTo>
                <a:cubicBezTo>
                  <a:pt x="995" y="0"/>
                  <a:pt x="1049" y="55"/>
                  <a:pt x="1049" y="118"/>
                </a:cubicBezTo>
                <a:lnTo>
                  <a:pt x="1049" y="932"/>
                </a:lnTo>
                <a:cubicBezTo>
                  <a:pt x="1049" y="995"/>
                  <a:pt x="995" y="1050"/>
                  <a:pt x="932" y="1050"/>
                </a:cubicBezTo>
                <a:lnTo>
                  <a:pt x="117" y="1050"/>
                </a:lnTo>
                <a:cubicBezTo>
                  <a:pt x="54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4" y="0"/>
                  <a:pt x="117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1" name="Freeform 30"/>
          <p:cNvSpPr>
            <a:spLocks noChangeArrowheads="1"/>
          </p:cNvSpPr>
          <p:nvPr/>
        </p:nvSpPr>
        <p:spPr bwMode="auto">
          <a:xfrm>
            <a:off x="9676608" y="2368553"/>
            <a:ext cx="377825" cy="377825"/>
          </a:xfrm>
          <a:custGeom>
            <a:avLst/>
            <a:gdLst>
              <a:gd name="T0" fmla="*/ 642 w 1050"/>
              <a:gd name="T1" fmla="*/ 818 h 1051"/>
              <a:gd name="T2" fmla="*/ 642 w 1050"/>
              <a:gd name="T3" fmla="*/ 233 h 1051"/>
              <a:gd name="T4" fmla="*/ 407 w 1050"/>
              <a:gd name="T5" fmla="*/ 233 h 1051"/>
              <a:gd name="T6" fmla="*/ 407 w 1050"/>
              <a:gd name="T7" fmla="*/ 350 h 1051"/>
              <a:gd name="T8" fmla="*/ 524 w 1050"/>
              <a:gd name="T9" fmla="*/ 350 h 1051"/>
              <a:gd name="T10" fmla="*/ 524 w 1050"/>
              <a:gd name="T11" fmla="*/ 818 h 1051"/>
              <a:gd name="T12" fmla="*/ 642 w 1050"/>
              <a:gd name="T13" fmla="*/ 818 h 1051"/>
              <a:gd name="T14" fmla="*/ 931 w 1050"/>
              <a:gd name="T15" fmla="*/ 0 h 1051"/>
              <a:gd name="T16" fmla="*/ 1049 w 1050"/>
              <a:gd name="T17" fmla="*/ 118 h 1051"/>
              <a:gd name="T18" fmla="*/ 1049 w 1050"/>
              <a:gd name="T19" fmla="*/ 932 h 1051"/>
              <a:gd name="T20" fmla="*/ 931 w 1050"/>
              <a:gd name="T21" fmla="*/ 1050 h 1051"/>
              <a:gd name="T22" fmla="*/ 117 w 1050"/>
              <a:gd name="T23" fmla="*/ 1050 h 1051"/>
              <a:gd name="T24" fmla="*/ 0 w 1050"/>
              <a:gd name="T25" fmla="*/ 932 h 1051"/>
              <a:gd name="T26" fmla="*/ 0 w 1050"/>
              <a:gd name="T27" fmla="*/ 118 h 1051"/>
              <a:gd name="T28" fmla="*/ 117 w 1050"/>
              <a:gd name="T29" fmla="*/ 0 h 1051"/>
              <a:gd name="T30" fmla="*/ 931 w 1050"/>
              <a:gd name="T31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50" h="1051">
                <a:moveTo>
                  <a:pt x="642" y="818"/>
                </a:moveTo>
                <a:lnTo>
                  <a:pt x="642" y="233"/>
                </a:lnTo>
                <a:lnTo>
                  <a:pt x="407" y="233"/>
                </a:lnTo>
                <a:lnTo>
                  <a:pt x="407" y="350"/>
                </a:lnTo>
                <a:lnTo>
                  <a:pt x="524" y="350"/>
                </a:lnTo>
                <a:lnTo>
                  <a:pt x="524" y="818"/>
                </a:lnTo>
                <a:lnTo>
                  <a:pt x="642" y="818"/>
                </a:lnTo>
                <a:close/>
                <a:moveTo>
                  <a:pt x="931" y="0"/>
                </a:moveTo>
                <a:cubicBezTo>
                  <a:pt x="994" y="0"/>
                  <a:pt x="1049" y="55"/>
                  <a:pt x="1049" y="118"/>
                </a:cubicBezTo>
                <a:lnTo>
                  <a:pt x="1049" y="932"/>
                </a:lnTo>
                <a:cubicBezTo>
                  <a:pt x="1049" y="995"/>
                  <a:pt x="994" y="1050"/>
                  <a:pt x="931" y="1050"/>
                </a:cubicBezTo>
                <a:lnTo>
                  <a:pt x="117" y="1050"/>
                </a:lnTo>
                <a:cubicBezTo>
                  <a:pt x="54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4" y="0"/>
                  <a:pt x="117" y="0"/>
                </a:cubicBezTo>
                <a:lnTo>
                  <a:pt x="93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2" name="Freeform 31"/>
          <p:cNvSpPr>
            <a:spLocks noChangeArrowheads="1"/>
          </p:cNvSpPr>
          <p:nvPr/>
        </p:nvSpPr>
        <p:spPr bwMode="auto">
          <a:xfrm>
            <a:off x="10754521" y="2368553"/>
            <a:ext cx="377825" cy="377825"/>
          </a:xfrm>
          <a:custGeom>
            <a:avLst/>
            <a:gdLst>
              <a:gd name="T0" fmla="*/ 700 w 1051"/>
              <a:gd name="T1" fmla="*/ 350 h 1051"/>
              <a:gd name="T2" fmla="*/ 700 w 1051"/>
              <a:gd name="T3" fmla="*/ 233 h 1051"/>
              <a:gd name="T4" fmla="*/ 468 w 1051"/>
              <a:gd name="T5" fmla="*/ 233 h 1051"/>
              <a:gd name="T6" fmla="*/ 350 w 1051"/>
              <a:gd name="T7" fmla="*/ 350 h 1051"/>
              <a:gd name="T8" fmla="*/ 350 w 1051"/>
              <a:gd name="T9" fmla="*/ 700 h 1051"/>
              <a:gd name="T10" fmla="*/ 468 w 1051"/>
              <a:gd name="T11" fmla="*/ 818 h 1051"/>
              <a:gd name="T12" fmla="*/ 582 w 1051"/>
              <a:gd name="T13" fmla="*/ 818 h 1051"/>
              <a:gd name="T14" fmla="*/ 700 w 1051"/>
              <a:gd name="T15" fmla="*/ 700 h 1051"/>
              <a:gd name="T16" fmla="*/ 700 w 1051"/>
              <a:gd name="T17" fmla="*/ 583 h 1051"/>
              <a:gd name="T18" fmla="*/ 582 w 1051"/>
              <a:gd name="T19" fmla="*/ 468 h 1051"/>
              <a:gd name="T20" fmla="*/ 468 w 1051"/>
              <a:gd name="T21" fmla="*/ 468 h 1051"/>
              <a:gd name="T22" fmla="*/ 468 w 1051"/>
              <a:gd name="T23" fmla="*/ 350 h 1051"/>
              <a:gd name="T24" fmla="*/ 700 w 1051"/>
              <a:gd name="T25" fmla="*/ 350 h 1051"/>
              <a:gd name="T26" fmla="*/ 932 w 1051"/>
              <a:gd name="T27" fmla="*/ 0 h 1051"/>
              <a:gd name="T28" fmla="*/ 1050 w 1051"/>
              <a:gd name="T29" fmla="*/ 118 h 1051"/>
              <a:gd name="T30" fmla="*/ 1050 w 1051"/>
              <a:gd name="T31" fmla="*/ 932 h 1051"/>
              <a:gd name="T32" fmla="*/ 932 w 1051"/>
              <a:gd name="T33" fmla="*/ 1050 h 1051"/>
              <a:gd name="T34" fmla="*/ 118 w 1051"/>
              <a:gd name="T35" fmla="*/ 1050 h 1051"/>
              <a:gd name="T36" fmla="*/ 0 w 1051"/>
              <a:gd name="T37" fmla="*/ 932 h 1051"/>
              <a:gd name="T38" fmla="*/ 0 w 1051"/>
              <a:gd name="T39" fmla="*/ 118 h 1051"/>
              <a:gd name="T40" fmla="*/ 118 w 1051"/>
              <a:gd name="T41" fmla="*/ 0 h 1051"/>
              <a:gd name="T42" fmla="*/ 932 w 1051"/>
              <a:gd name="T43" fmla="*/ 0 h 1051"/>
              <a:gd name="T44" fmla="*/ 468 w 1051"/>
              <a:gd name="T45" fmla="*/ 700 h 1051"/>
              <a:gd name="T46" fmla="*/ 468 w 1051"/>
              <a:gd name="T47" fmla="*/ 583 h 1051"/>
              <a:gd name="T48" fmla="*/ 582 w 1051"/>
              <a:gd name="T49" fmla="*/ 583 h 1051"/>
              <a:gd name="T50" fmla="*/ 582 w 1051"/>
              <a:gd name="T51" fmla="*/ 700 h 1051"/>
              <a:gd name="T52" fmla="*/ 468 w 1051"/>
              <a:gd name="T53" fmla="*/ 70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051" h="1051">
                <a:moveTo>
                  <a:pt x="700" y="350"/>
                </a:moveTo>
                <a:lnTo>
                  <a:pt x="700" y="233"/>
                </a:lnTo>
                <a:lnTo>
                  <a:pt x="468" y="233"/>
                </a:lnTo>
                <a:cubicBezTo>
                  <a:pt x="405" y="233"/>
                  <a:pt x="350" y="285"/>
                  <a:pt x="350" y="350"/>
                </a:cubicBezTo>
                <a:lnTo>
                  <a:pt x="350" y="700"/>
                </a:lnTo>
                <a:cubicBezTo>
                  <a:pt x="350" y="766"/>
                  <a:pt x="405" y="818"/>
                  <a:pt x="468" y="818"/>
                </a:cubicBezTo>
                <a:lnTo>
                  <a:pt x="582" y="818"/>
                </a:lnTo>
                <a:cubicBezTo>
                  <a:pt x="645" y="818"/>
                  <a:pt x="700" y="766"/>
                  <a:pt x="700" y="700"/>
                </a:cubicBezTo>
                <a:lnTo>
                  <a:pt x="700" y="583"/>
                </a:lnTo>
                <a:cubicBezTo>
                  <a:pt x="700" y="517"/>
                  <a:pt x="645" y="468"/>
                  <a:pt x="582" y="468"/>
                </a:cubicBezTo>
                <a:lnTo>
                  <a:pt x="468" y="468"/>
                </a:lnTo>
                <a:lnTo>
                  <a:pt x="468" y="350"/>
                </a:lnTo>
                <a:lnTo>
                  <a:pt x="700" y="350"/>
                </a:lnTo>
                <a:close/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932"/>
                </a:lnTo>
                <a:cubicBezTo>
                  <a:pt x="1050" y="995"/>
                  <a:pt x="995" y="1050"/>
                  <a:pt x="932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2" y="0"/>
                </a:lnTo>
                <a:close/>
                <a:moveTo>
                  <a:pt x="468" y="700"/>
                </a:moveTo>
                <a:lnTo>
                  <a:pt x="468" y="583"/>
                </a:lnTo>
                <a:lnTo>
                  <a:pt x="582" y="583"/>
                </a:lnTo>
                <a:lnTo>
                  <a:pt x="582" y="700"/>
                </a:lnTo>
                <a:lnTo>
                  <a:pt x="468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3" name="Freeform 32"/>
          <p:cNvSpPr>
            <a:spLocks noChangeArrowheads="1"/>
          </p:cNvSpPr>
          <p:nvPr/>
        </p:nvSpPr>
        <p:spPr bwMode="auto">
          <a:xfrm>
            <a:off x="1058069" y="3198814"/>
            <a:ext cx="419100" cy="460375"/>
          </a:xfrm>
          <a:custGeom>
            <a:avLst/>
            <a:gdLst>
              <a:gd name="T0" fmla="*/ 1164 w 1165"/>
              <a:gd name="T1" fmla="*/ 467 h 1281"/>
              <a:gd name="T2" fmla="*/ 1164 w 1165"/>
              <a:gd name="T3" fmla="*/ 1166 h 1281"/>
              <a:gd name="T4" fmla="*/ 1050 w 1165"/>
              <a:gd name="T5" fmla="*/ 1280 h 1281"/>
              <a:gd name="T6" fmla="*/ 115 w 1165"/>
              <a:gd name="T7" fmla="*/ 1280 h 1281"/>
              <a:gd name="T8" fmla="*/ 0 w 1165"/>
              <a:gd name="T9" fmla="*/ 1166 h 1281"/>
              <a:gd name="T10" fmla="*/ 0 w 1165"/>
              <a:gd name="T11" fmla="*/ 467 h 1281"/>
              <a:gd name="T12" fmla="*/ 115 w 1165"/>
              <a:gd name="T13" fmla="*/ 349 h 1281"/>
              <a:gd name="T14" fmla="*/ 233 w 1165"/>
              <a:gd name="T15" fmla="*/ 349 h 1281"/>
              <a:gd name="T16" fmla="*/ 233 w 1165"/>
              <a:gd name="T17" fmla="*/ 0 h 1281"/>
              <a:gd name="T18" fmla="*/ 700 w 1165"/>
              <a:gd name="T19" fmla="*/ 0 h 1281"/>
              <a:gd name="T20" fmla="*/ 700 w 1165"/>
              <a:gd name="T21" fmla="*/ 232 h 1281"/>
              <a:gd name="T22" fmla="*/ 350 w 1165"/>
              <a:gd name="T23" fmla="*/ 232 h 1281"/>
              <a:gd name="T24" fmla="*/ 350 w 1165"/>
              <a:gd name="T25" fmla="*/ 698 h 1281"/>
              <a:gd name="T26" fmla="*/ 465 w 1165"/>
              <a:gd name="T27" fmla="*/ 698 h 1281"/>
              <a:gd name="T28" fmla="*/ 465 w 1165"/>
              <a:gd name="T29" fmla="*/ 349 h 1281"/>
              <a:gd name="T30" fmla="*/ 1050 w 1165"/>
              <a:gd name="T31" fmla="*/ 349 h 1281"/>
              <a:gd name="T32" fmla="*/ 1164 w 1165"/>
              <a:gd name="T33" fmla="*/ 467 h 1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5" h="1281">
                <a:moveTo>
                  <a:pt x="1164" y="467"/>
                </a:moveTo>
                <a:lnTo>
                  <a:pt x="1164" y="1166"/>
                </a:lnTo>
                <a:cubicBezTo>
                  <a:pt x="1164" y="1228"/>
                  <a:pt x="1113" y="1280"/>
                  <a:pt x="1050" y="1280"/>
                </a:cubicBezTo>
                <a:lnTo>
                  <a:pt x="115" y="1280"/>
                </a:lnTo>
                <a:cubicBezTo>
                  <a:pt x="52" y="1280"/>
                  <a:pt x="0" y="1228"/>
                  <a:pt x="0" y="1166"/>
                </a:cubicBezTo>
                <a:lnTo>
                  <a:pt x="0" y="467"/>
                </a:lnTo>
                <a:cubicBezTo>
                  <a:pt x="0" y="404"/>
                  <a:pt x="52" y="349"/>
                  <a:pt x="115" y="349"/>
                </a:cubicBezTo>
                <a:lnTo>
                  <a:pt x="233" y="349"/>
                </a:lnTo>
                <a:lnTo>
                  <a:pt x="233" y="0"/>
                </a:lnTo>
                <a:lnTo>
                  <a:pt x="700" y="0"/>
                </a:lnTo>
                <a:lnTo>
                  <a:pt x="700" y="232"/>
                </a:lnTo>
                <a:lnTo>
                  <a:pt x="350" y="232"/>
                </a:lnTo>
                <a:lnTo>
                  <a:pt x="350" y="698"/>
                </a:lnTo>
                <a:lnTo>
                  <a:pt x="465" y="698"/>
                </a:lnTo>
                <a:lnTo>
                  <a:pt x="465" y="349"/>
                </a:lnTo>
                <a:lnTo>
                  <a:pt x="1050" y="349"/>
                </a:lnTo>
                <a:cubicBezTo>
                  <a:pt x="1113" y="349"/>
                  <a:pt x="1164" y="404"/>
                  <a:pt x="1164" y="46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2129631" y="3219451"/>
            <a:ext cx="419100" cy="419100"/>
          </a:xfrm>
          <a:custGeom>
            <a:avLst/>
            <a:gdLst>
              <a:gd name="T0" fmla="*/ 175 w 1166"/>
              <a:gd name="T1" fmla="*/ 699 h 1165"/>
              <a:gd name="T2" fmla="*/ 990 w 1166"/>
              <a:gd name="T3" fmla="*/ 699 h 1165"/>
              <a:gd name="T4" fmla="*/ 727 w 1166"/>
              <a:gd name="T5" fmla="*/ 350 h 1165"/>
              <a:gd name="T6" fmla="*/ 525 w 1166"/>
              <a:gd name="T7" fmla="*/ 612 h 1165"/>
              <a:gd name="T8" fmla="*/ 377 w 1166"/>
              <a:gd name="T9" fmla="*/ 438 h 1165"/>
              <a:gd name="T10" fmla="*/ 175 w 1166"/>
              <a:gd name="T11" fmla="*/ 699 h 1165"/>
              <a:gd name="T12" fmla="*/ 1050 w 1166"/>
              <a:gd name="T13" fmla="*/ 0 h 1165"/>
              <a:gd name="T14" fmla="*/ 1165 w 1166"/>
              <a:gd name="T15" fmla="*/ 115 h 1165"/>
              <a:gd name="T16" fmla="*/ 1165 w 1166"/>
              <a:gd name="T17" fmla="*/ 814 h 1165"/>
              <a:gd name="T18" fmla="*/ 1050 w 1166"/>
              <a:gd name="T19" fmla="*/ 931 h 1165"/>
              <a:gd name="T20" fmla="*/ 233 w 1166"/>
              <a:gd name="T21" fmla="*/ 931 h 1165"/>
              <a:gd name="T22" fmla="*/ 0 w 1166"/>
              <a:gd name="T23" fmla="*/ 1164 h 1165"/>
              <a:gd name="T24" fmla="*/ 0 w 1166"/>
              <a:gd name="T25" fmla="*/ 115 h 1165"/>
              <a:gd name="T26" fmla="*/ 115 w 1166"/>
              <a:gd name="T27" fmla="*/ 0 h 1165"/>
              <a:gd name="T28" fmla="*/ 1050 w 1166"/>
              <a:gd name="T2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1165">
                <a:moveTo>
                  <a:pt x="175" y="699"/>
                </a:moveTo>
                <a:lnTo>
                  <a:pt x="990" y="699"/>
                </a:lnTo>
                <a:lnTo>
                  <a:pt x="727" y="350"/>
                </a:lnTo>
                <a:lnTo>
                  <a:pt x="525" y="612"/>
                </a:lnTo>
                <a:lnTo>
                  <a:pt x="377" y="438"/>
                </a:lnTo>
                <a:lnTo>
                  <a:pt x="175" y="699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5"/>
                </a:cubicBezTo>
                <a:lnTo>
                  <a:pt x="1165" y="814"/>
                </a:lnTo>
                <a:cubicBezTo>
                  <a:pt x="1165" y="877"/>
                  <a:pt x="1113" y="931"/>
                  <a:pt x="1050" y="931"/>
                </a:cubicBezTo>
                <a:lnTo>
                  <a:pt x="233" y="931"/>
                </a:lnTo>
                <a:lnTo>
                  <a:pt x="0" y="1164"/>
                </a:ln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5" name="Freeform 34"/>
          <p:cNvSpPr>
            <a:spLocks noChangeArrowheads="1"/>
          </p:cNvSpPr>
          <p:nvPr/>
        </p:nvSpPr>
        <p:spPr bwMode="auto">
          <a:xfrm>
            <a:off x="3266281" y="3228978"/>
            <a:ext cx="293688" cy="398461"/>
          </a:xfrm>
          <a:custGeom>
            <a:avLst/>
            <a:gdLst>
              <a:gd name="T0" fmla="*/ 815 w 816"/>
              <a:gd name="T1" fmla="*/ 525 h 1107"/>
              <a:gd name="T2" fmla="*/ 465 w 816"/>
              <a:gd name="T3" fmla="*/ 915 h 1107"/>
              <a:gd name="T4" fmla="*/ 465 w 816"/>
              <a:gd name="T5" fmla="*/ 1106 h 1107"/>
              <a:gd name="T6" fmla="*/ 350 w 816"/>
              <a:gd name="T7" fmla="*/ 1106 h 1107"/>
              <a:gd name="T8" fmla="*/ 350 w 816"/>
              <a:gd name="T9" fmla="*/ 915 h 1107"/>
              <a:gd name="T10" fmla="*/ 0 w 816"/>
              <a:gd name="T11" fmla="*/ 525 h 1107"/>
              <a:gd name="T12" fmla="*/ 99 w 816"/>
              <a:gd name="T13" fmla="*/ 525 h 1107"/>
              <a:gd name="T14" fmla="*/ 407 w 816"/>
              <a:gd name="T15" fmla="*/ 819 h 1107"/>
              <a:gd name="T16" fmla="*/ 716 w 816"/>
              <a:gd name="T17" fmla="*/ 525 h 1107"/>
              <a:gd name="T18" fmla="*/ 815 w 816"/>
              <a:gd name="T19" fmla="*/ 525 h 1107"/>
              <a:gd name="T20" fmla="*/ 407 w 816"/>
              <a:gd name="T21" fmla="*/ 699 h 1107"/>
              <a:gd name="T22" fmla="*/ 233 w 816"/>
              <a:gd name="T23" fmla="*/ 525 h 1107"/>
              <a:gd name="T24" fmla="*/ 233 w 816"/>
              <a:gd name="T25" fmla="*/ 175 h 1107"/>
              <a:gd name="T26" fmla="*/ 407 w 816"/>
              <a:gd name="T27" fmla="*/ 0 h 1107"/>
              <a:gd name="T28" fmla="*/ 582 w 816"/>
              <a:gd name="T29" fmla="*/ 175 h 1107"/>
              <a:gd name="T30" fmla="*/ 582 w 816"/>
              <a:gd name="T31" fmla="*/ 525 h 1107"/>
              <a:gd name="T32" fmla="*/ 407 w 816"/>
              <a:gd name="T33" fmla="*/ 699 h 1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16" h="1107">
                <a:moveTo>
                  <a:pt x="815" y="525"/>
                </a:moveTo>
                <a:cubicBezTo>
                  <a:pt x="815" y="723"/>
                  <a:pt x="656" y="887"/>
                  <a:pt x="465" y="915"/>
                </a:cubicBezTo>
                <a:lnTo>
                  <a:pt x="465" y="1106"/>
                </a:lnTo>
                <a:lnTo>
                  <a:pt x="350" y="1106"/>
                </a:lnTo>
                <a:lnTo>
                  <a:pt x="350" y="915"/>
                </a:lnTo>
                <a:cubicBezTo>
                  <a:pt x="159" y="887"/>
                  <a:pt x="0" y="723"/>
                  <a:pt x="0" y="525"/>
                </a:cubicBezTo>
                <a:lnTo>
                  <a:pt x="99" y="525"/>
                </a:lnTo>
                <a:cubicBezTo>
                  <a:pt x="99" y="699"/>
                  <a:pt x="245" y="819"/>
                  <a:pt x="407" y="819"/>
                </a:cubicBezTo>
                <a:cubicBezTo>
                  <a:pt x="568" y="819"/>
                  <a:pt x="716" y="699"/>
                  <a:pt x="716" y="525"/>
                </a:cubicBezTo>
                <a:lnTo>
                  <a:pt x="815" y="525"/>
                </a:lnTo>
                <a:close/>
                <a:moveTo>
                  <a:pt x="407" y="699"/>
                </a:moveTo>
                <a:cubicBezTo>
                  <a:pt x="312" y="699"/>
                  <a:pt x="233" y="619"/>
                  <a:pt x="233" y="525"/>
                </a:cubicBezTo>
                <a:lnTo>
                  <a:pt x="233" y="175"/>
                </a:lnTo>
                <a:cubicBezTo>
                  <a:pt x="233" y="79"/>
                  <a:pt x="311" y="0"/>
                  <a:pt x="407" y="0"/>
                </a:cubicBezTo>
                <a:cubicBezTo>
                  <a:pt x="502" y="0"/>
                  <a:pt x="582" y="79"/>
                  <a:pt x="582" y="175"/>
                </a:cubicBezTo>
                <a:lnTo>
                  <a:pt x="582" y="525"/>
                </a:lnTo>
                <a:cubicBezTo>
                  <a:pt x="582" y="619"/>
                  <a:pt x="503" y="699"/>
                  <a:pt x="407" y="6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4296571" y="3228978"/>
            <a:ext cx="377825" cy="398461"/>
          </a:xfrm>
          <a:custGeom>
            <a:avLst/>
            <a:gdLst>
              <a:gd name="T0" fmla="*/ 74 w 1050"/>
              <a:gd name="T1" fmla="*/ 58 h 1107"/>
              <a:gd name="T2" fmla="*/ 1049 w 1050"/>
              <a:gd name="T3" fmla="*/ 1032 h 1107"/>
              <a:gd name="T4" fmla="*/ 975 w 1050"/>
              <a:gd name="T5" fmla="*/ 1106 h 1107"/>
              <a:gd name="T6" fmla="*/ 732 w 1050"/>
              <a:gd name="T7" fmla="*/ 863 h 1107"/>
              <a:gd name="T8" fmla="*/ 582 w 1050"/>
              <a:gd name="T9" fmla="*/ 915 h 1107"/>
              <a:gd name="T10" fmla="*/ 582 w 1050"/>
              <a:gd name="T11" fmla="*/ 1106 h 1107"/>
              <a:gd name="T12" fmla="*/ 467 w 1050"/>
              <a:gd name="T13" fmla="*/ 1106 h 1107"/>
              <a:gd name="T14" fmla="*/ 467 w 1050"/>
              <a:gd name="T15" fmla="*/ 915 h 1107"/>
              <a:gd name="T16" fmla="*/ 117 w 1050"/>
              <a:gd name="T17" fmla="*/ 525 h 1107"/>
              <a:gd name="T18" fmla="*/ 216 w 1050"/>
              <a:gd name="T19" fmla="*/ 525 h 1107"/>
              <a:gd name="T20" fmla="*/ 524 w 1050"/>
              <a:gd name="T21" fmla="*/ 819 h 1107"/>
              <a:gd name="T22" fmla="*/ 658 w 1050"/>
              <a:gd name="T23" fmla="*/ 789 h 1107"/>
              <a:gd name="T24" fmla="*/ 563 w 1050"/>
              <a:gd name="T25" fmla="*/ 693 h 1107"/>
              <a:gd name="T26" fmla="*/ 524 w 1050"/>
              <a:gd name="T27" fmla="*/ 699 h 1107"/>
              <a:gd name="T28" fmla="*/ 350 w 1050"/>
              <a:gd name="T29" fmla="*/ 525 h 1107"/>
              <a:gd name="T30" fmla="*/ 350 w 1050"/>
              <a:gd name="T31" fmla="*/ 481 h 1107"/>
              <a:gd name="T32" fmla="*/ 0 w 1050"/>
              <a:gd name="T33" fmla="*/ 131 h 1107"/>
              <a:gd name="T34" fmla="*/ 74 w 1050"/>
              <a:gd name="T35" fmla="*/ 58 h 1107"/>
              <a:gd name="T36" fmla="*/ 699 w 1050"/>
              <a:gd name="T37" fmla="*/ 533 h 1107"/>
              <a:gd name="T38" fmla="*/ 350 w 1050"/>
              <a:gd name="T39" fmla="*/ 186 h 1107"/>
              <a:gd name="T40" fmla="*/ 350 w 1050"/>
              <a:gd name="T41" fmla="*/ 175 h 1107"/>
              <a:gd name="T42" fmla="*/ 524 w 1050"/>
              <a:gd name="T43" fmla="*/ 0 h 1107"/>
              <a:gd name="T44" fmla="*/ 699 w 1050"/>
              <a:gd name="T45" fmla="*/ 175 h 1107"/>
              <a:gd name="T46" fmla="*/ 699 w 1050"/>
              <a:gd name="T47" fmla="*/ 533 h 1107"/>
              <a:gd name="T48" fmla="*/ 932 w 1050"/>
              <a:gd name="T49" fmla="*/ 525 h 1107"/>
              <a:gd name="T50" fmla="*/ 880 w 1050"/>
              <a:gd name="T51" fmla="*/ 715 h 1107"/>
              <a:gd name="T52" fmla="*/ 809 w 1050"/>
              <a:gd name="T53" fmla="*/ 641 h 1107"/>
              <a:gd name="T54" fmla="*/ 833 w 1050"/>
              <a:gd name="T55" fmla="*/ 525 h 1107"/>
              <a:gd name="T56" fmla="*/ 932 w 1050"/>
              <a:gd name="T57" fmla="*/ 525 h 1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50" h="1107">
                <a:moveTo>
                  <a:pt x="74" y="58"/>
                </a:moveTo>
                <a:lnTo>
                  <a:pt x="1049" y="1032"/>
                </a:lnTo>
                <a:lnTo>
                  <a:pt x="975" y="1106"/>
                </a:lnTo>
                <a:lnTo>
                  <a:pt x="732" y="863"/>
                </a:lnTo>
                <a:cubicBezTo>
                  <a:pt x="688" y="890"/>
                  <a:pt x="634" y="906"/>
                  <a:pt x="582" y="915"/>
                </a:cubicBezTo>
                <a:lnTo>
                  <a:pt x="582" y="1106"/>
                </a:lnTo>
                <a:lnTo>
                  <a:pt x="467" y="1106"/>
                </a:lnTo>
                <a:lnTo>
                  <a:pt x="467" y="915"/>
                </a:lnTo>
                <a:cubicBezTo>
                  <a:pt x="276" y="887"/>
                  <a:pt x="117" y="723"/>
                  <a:pt x="117" y="525"/>
                </a:cubicBezTo>
                <a:lnTo>
                  <a:pt x="216" y="525"/>
                </a:lnTo>
                <a:cubicBezTo>
                  <a:pt x="216" y="699"/>
                  <a:pt x="363" y="819"/>
                  <a:pt x="524" y="819"/>
                </a:cubicBezTo>
                <a:cubicBezTo>
                  <a:pt x="571" y="819"/>
                  <a:pt x="617" y="808"/>
                  <a:pt x="658" y="789"/>
                </a:cubicBezTo>
                <a:lnTo>
                  <a:pt x="563" y="693"/>
                </a:lnTo>
                <a:cubicBezTo>
                  <a:pt x="552" y="696"/>
                  <a:pt x="538" y="699"/>
                  <a:pt x="524" y="699"/>
                </a:cubicBezTo>
                <a:cubicBezTo>
                  <a:pt x="429" y="699"/>
                  <a:pt x="350" y="619"/>
                  <a:pt x="350" y="525"/>
                </a:cubicBezTo>
                <a:lnTo>
                  <a:pt x="350" y="481"/>
                </a:lnTo>
                <a:lnTo>
                  <a:pt x="0" y="131"/>
                </a:lnTo>
                <a:lnTo>
                  <a:pt x="74" y="58"/>
                </a:lnTo>
                <a:close/>
                <a:moveTo>
                  <a:pt x="699" y="533"/>
                </a:moveTo>
                <a:lnTo>
                  <a:pt x="350" y="186"/>
                </a:lnTo>
                <a:lnTo>
                  <a:pt x="350" y="175"/>
                </a:lnTo>
                <a:cubicBezTo>
                  <a:pt x="350" y="79"/>
                  <a:pt x="428" y="0"/>
                  <a:pt x="524" y="0"/>
                </a:cubicBezTo>
                <a:cubicBezTo>
                  <a:pt x="619" y="0"/>
                  <a:pt x="699" y="79"/>
                  <a:pt x="699" y="175"/>
                </a:cubicBezTo>
                <a:lnTo>
                  <a:pt x="699" y="533"/>
                </a:lnTo>
                <a:close/>
                <a:moveTo>
                  <a:pt x="932" y="525"/>
                </a:moveTo>
                <a:cubicBezTo>
                  <a:pt x="932" y="592"/>
                  <a:pt x="913" y="658"/>
                  <a:pt x="880" y="715"/>
                </a:cubicBezTo>
                <a:lnTo>
                  <a:pt x="809" y="641"/>
                </a:lnTo>
                <a:cubicBezTo>
                  <a:pt x="825" y="606"/>
                  <a:pt x="833" y="568"/>
                  <a:pt x="833" y="525"/>
                </a:cubicBezTo>
                <a:lnTo>
                  <a:pt x="932" y="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5410996" y="3228978"/>
            <a:ext cx="293687" cy="398461"/>
          </a:xfrm>
          <a:custGeom>
            <a:avLst/>
            <a:gdLst>
              <a:gd name="T0" fmla="*/ 815 w 816"/>
              <a:gd name="T1" fmla="*/ 525 h 1107"/>
              <a:gd name="T2" fmla="*/ 465 w 816"/>
              <a:gd name="T3" fmla="*/ 915 h 1107"/>
              <a:gd name="T4" fmla="*/ 465 w 816"/>
              <a:gd name="T5" fmla="*/ 1106 h 1107"/>
              <a:gd name="T6" fmla="*/ 350 w 816"/>
              <a:gd name="T7" fmla="*/ 1106 h 1107"/>
              <a:gd name="T8" fmla="*/ 350 w 816"/>
              <a:gd name="T9" fmla="*/ 915 h 1107"/>
              <a:gd name="T10" fmla="*/ 0 w 816"/>
              <a:gd name="T11" fmla="*/ 525 h 1107"/>
              <a:gd name="T12" fmla="*/ 99 w 816"/>
              <a:gd name="T13" fmla="*/ 525 h 1107"/>
              <a:gd name="T14" fmla="*/ 407 w 816"/>
              <a:gd name="T15" fmla="*/ 819 h 1107"/>
              <a:gd name="T16" fmla="*/ 716 w 816"/>
              <a:gd name="T17" fmla="*/ 525 h 1107"/>
              <a:gd name="T18" fmla="*/ 815 w 816"/>
              <a:gd name="T19" fmla="*/ 525 h 1107"/>
              <a:gd name="T20" fmla="*/ 336 w 816"/>
              <a:gd name="T21" fmla="*/ 170 h 1107"/>
              <a:gd name="T22" fmla="*/ 336 w 816"/>
              <a:gd name="T23" fmla="*/ 530 h 1107"/>
              <a:gd name="T24" fmla="*/ 407 w 816"/>
              <a:gd name="T25" fmla="*/ 598 h 1107"/>
              <a:gd name="T26" fmla="*/ 476 w 816"/>
              <a:gd name="T27" fmla="*/ 530 h 1107"/>
              <a:gd name="T28" fmla="*/ 479 w 816"/>
              <a:gd name="T29" fmla="*/ 170 h 1107"/>
              <a:gd name="T30" fmla="*/ 408 w 816"/>
              <a:gd name="T31" fmla="*/ 98 h 1107"/>
              <a:gd name="T32" fmla="*/ 336 w 816"/>
              <a:gd name="T33" fmla="*/ 170 h 1107"/>
              <a:gd name="T34" fmla="*/ 407 w 816"/>
              <a:gd name="T35" fmla="*/ 699 h 1107"/>
              <a:gd name="T36" fmla="*/ 233 w 816"/>
              <a:gd name="T37" fmla="*/ 525 h 1107"/>
              <a:gd name="T38" fmla="*/ 233 w 816"/>
              <a:gd name="T39" fmla="*/ 175 h 1107"/>
              <a:gd name="T40" fmla="*/ 407 w 816"/>
              <a:gd name="T41" fmla="*/ 0 h 1107"/>
              <a:gd name="T42" fmla="*/ 582 w 816"/>
              <a:gd name="T43" fmla="*/ 175 h 1107"/>
              <a:gd name="T44" fmla="*/ 582 w 816"/>
              <a:gd name="T45" fmla="*/ 525 h 1107"/>
              <a:gd name="T46" fmla="*/ 407 w 816"/>
              <a:gd name="T47" fmla="*/ 699 h 1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16" h="1107">
                <a:moveTo>
                  <a:pt x="815" y="525"/>
                </a:moveTo>
                <a:cubicBezTo>
                  <a:pt x="815" y="723"/>
                  <a:pt x="656" y="887"/>
                  <a:pt x="465" y="915"/>
                </a:cubicBezTo>
                <a:lnTo>
                  <a:pt x="465" y="1106"/>
                </a:lnTo>
                <a:lnTo>
                  <a:pt x="350" y="1106"/>
                </a:lnTo>
                <a:lnTo>
                  <a:pt x="350" y="915"/>
                </a:lnTo>
                <a:cubicBezTo>
                  <a:pt x="159" y="887"/>
                  <a:pt x="0" y="723"/>
                  <a:pt x="0" y="525"/>
                </a:cubicBezTo>
                <a:lnTo>
                  <a:pt x="99" y="525"/>
                </a:lnTo>
                <a:cubicBezTo>
                  <a:pt x="99" y="699"/>
                  <a:pt x="245" y="819"/>
                  <a:pt x="407" y="819"/>
                </a:cubicBezTo>
                <a:cubicBezTo>
                  <a:pt x="568" y="819"/>
                  <a:pt x="716" y="699"/>
                  <a:pt x="716" y="525"/>
                </a:cubicBezTo>
                <a:lnTo>
                  <a:pt x="815" y="525"/>
                </a:lnTo>
                <a:close/>
                <a:moveTo>
                  <a:pt x="336" y="170"/>
                </a:moveTo>
                <a:lnTo>
                  <a:pt x="336" y="530"/>
                </a:lnTo>
                <a:cubicBezTo>
                  <a:pt x="336" y="568"/>
                  <a:pt x="368" y="598"/>
                  <a:pt x="407" y="598"/>
                </a:cubicBezTo>
                <a:cubicBezTo>
                  <a:pt x="445" y="598"/>
                  <a:pt x="476" y="568"/>
                  <a:pt x="476" y="530"/>
                </a:cubicBezTo>
                <a:lnTo>
                  <a:pt x="479" y="170"/>
                </a:lnTo>
                <a:cubicBezTo>
                  <a:pt x="479" y="131"/>
                  <a:pt x="446" y="98"/>
                  <a:pt x="408" y="98"/>
                </a:cubicBezTo>
                <a:cubicBezTo>
                  <a:pt x="369" y="98"/>
                  <a:pt x="336" y="131"/>
                  <a:pt x="336" y="170"/>
                </a:cubicBezTo>
                <a:close/>
                <a:moveTo>
                  <a:pt x="407" y="699"/>
                </a:moveTo>
                <a:cubicBezTo>
                  <a:pt x="312" y="699"/>
                  <a:pt x="233" y="619"/>
                  <a:pt x="233" y="525"/>
                </a:cubicBezTo>
                <a:lnTo>
                  <a:pt x="233" y="175"/>
                </a:lnTo>
                <a:cubicBezTo>
                  <a:pt x="233" y="79"/>
                  <a:pt x="311" y="0"/>
                  <a:pt x="407" y="0"/>
                </a:cubicBezTo>
                <a:cubicBezTo>
                  <a:pt x="502" y="0"/>
                  <a:pt x="582" y="79"/>
                  <a:pt x="582" y="175"/>
                </a:cubicBezTo>
                <a:lnTo>
                  <a:pt x="582" y="525"/>
                </a:lnTo>
                <a:cubicBezTo>
                  <a:pt x="582" y="619"/>
                  <a:pt x="503" y="699"/>
                  <a:pt x="407" y="6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8" name="Freeform 37"/>
          <p:cNvSpPr>
            <a:spLocks noChangeArrowheads="1"/>
          </p:cNvSpPr>
          <p:nvPr/>
        </p:nvSpPr>
        <p:spPr bwMode="auto">
          <a:xfrm>
            <a:off x="6420644" y="3219451"/>
            <a:ext cx="419100" cy="419100"/>
          </a:xfrm>
          <a:custGeom>
            <a:avLst/>
            <a:gdLst>
              <a:gd name="T0" fmla="*/ 932 w 1166"/>
              <a:gd name="T1" fmla="*/ 350 h 1165"/>
              <a:gd name="T2" fmla="*/ 932 w 1166"/>
              <a:gd name="T3" fmla="*/ 233 h 1165"/>
              <a:gd name="T4" fmla="*/ 233 w 1166"/>
              <a:gd name="T5" fmla="*/ 233 h 1165"/>
              <a:gd name="T6" fmla="*/ 233 w 1166"/>
              <a:gd name="T7" fmla="*/ 350 h 1165"/>
              <a:gd name="T8" fmla="*/ 932 w 1166"/>
              <a:gd name="T9" fmla="*/ 350 h 1165"/>
              <a:gd name="T10" fmla="*/ 932 w 1166"/>
              <a:gd name="T11" fmla="*/ 525 h 1165"/>
              <a:gd name="T12" fmla="*/ 932 w 1166"/>
              <a:gd name="T13" fmla="*/ 408 h 1165"/>
              <a:gd name="T14" fmla="*/ 233 w 1166"/>
              <a:gd name="T15" fmla="*/ 408 h 1165"/>
              <a:gd name="T16" fmla="*/ 233 w 1166"/>
              <a:gd name="T17" fmla="*/ 525 h 1165"/>
              <a:gd name="T18" fmla="*/ 932 w 1166"/>
              <a:gd name="T19" fmla="*/ 525 h 1165"/>
              <a:gd name="T20" fmla="*/ 932 w 1166"/>
              <a:gd name="T21" fmla="*/ 699 h 1165"/>
              <a:gd name="T22" fmla="*/ 932 w 1166"/>
              <a:gd name="T23" fmla="*/ 582 h 1165"/>
              <a:gd name="T24" fmla="*/ 233 w 1166"/>
              <a:gd name="T25" fmla="*/ 582 h 1165"/>
              <a:gd name="T26" fmla="*/ 233 w 1166"/>
              <a:gd name="T27" fmla="*/ 699 h 1165"/>
              <a:gd name="T28" fmla="*/ 932 w 1166"/>
              <a:gd name="T29" fmla="*/ 699 h 1165"/>
              <a:gd name="T30" fmla="*/ 1050 w 1166"/>
              <a:gd name="T31" fmla="*/ 0 h 1165"/>
              <a:gd name="T32" fmla="*/ 1165 w 1166"/>
              <a:gd name="T33" fmla="*/ 115 h 1165"/>
              <a:gd name="T34" fmla="*/ 1165 w 1166"/>
              <a:gd name="T35" fmla="*/ 814 h 1165"/>
              <a:gd name="T36" fmla="*/ 1050 w 1166"/>
              <a:gd name="T37" fmla="*/ 931 h 1165"/>
              <a:gd name="T38" fmla="*/ 233 w 1166"/>
              <a:gd name="T39" fmla="*/ 931 h 1165"/>
              <a:gd name="T40" fmla="*/ 0 w 1166"/>
              <a:gd name="T41" fmla="*/ 1164 h 1165"/>
              <a:gd name="T42" fmla="*/ 0 w 1166"/>
              <a:gd name="T43" fmla="*/ 115 h 1165"/>
              <a:gd name="T44" fmla="*/ 115 w 1166"/>
              <a:gd name="T45" fmla="*/ 0 h 1165"/>
              <a:gd name="T46" fmla="*/ 1050 w 1166"/>
              <a:gd name="T4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6" h="1165">
                <a:moveTo>
                  <a:pt x="932" y="350"/>
                </a:moveTo>
                <a:lnTo>
                  <a:pt x="932" y="233"/>
                </a:lnTo>
                <a:lnTo>
                  <a:pt x="233" y="233"/>
                </a:lnTo>
                <a:lnTo>
                  <a:pt x="233" y="350"/>
                </a:lnTo>
                <a:lnTo>
                  <a:pt x="932" y="350"/>
                </a:lnTo>
                <a:close/>
                <a:moveTo>
                  <a:pt x="932" y="525"/>
                </a:moveTo>
                <a:lnTo>
                  <a:pt x="932" y="408"/>
                </a:lnTo>
                <a:lnTo>
                  <a:pt x="233" y="408"/>
                </a:lnTo>
                <a:lnTo>
                  <a:pt x="233" y="525"/>
                </a:lnTo>
                <a:lnTo>
                  <a:pt x="932" y="525"/>
                </a:lnTo>
                <a:close/>
                <a:moveTo>
                  <a:pt x="932" y="699"/>
                </a:moveTo>
                <a:lnTo>
                  <a:pt x="932" y="582"/>
                </a:lnTo>
                <a:lnTo>
                  <a:pt x="233" y="582"/>
                </a:lnTo>
                <a:lnTo>
                  <a:pt x="233" y="699"/>
                </a:lnTo>
                <a:lnTo>
                  <a:pt x="932" y="699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5"/>
                </a:cubicBezTo>
                <a:lnTo>
                  <a:pt x="1165" y="814"/>
                </a:lnTo>
                <a:cubicBezTo>
                  <a:pt x="1165" y="877"/>
                  <a:pt x="1113" y="931"/>
                  <a:pt x="1050" y="931"/>
                </a:cubicBezTo>
                <a:lnTo>
                  <a:pt x="233" y="931"/>
                </a:lnTo>
                <a:lnTo>
                  <a:pt x="0" y="1164"/>
                </a:ln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9" name="Freeform 38"/>
          <p:cNvSpPr>
            <a:spLocks noChangeArrowheads="1"/>
          </p:cNvSpPr>
          <p:nvPr/>
        </p:nvSpPr>
        <p:spPr bwMode="auto">
          <a:xfrm>
            <a:off x="7568408" y="3251201"/>
            <a:ext cx="269875" cy="354012"/>
          </a:xfrm>
          <a:custGeom>
            <a:avLst/>
            <a:gdLst>
              <a:gd name="T0" fmla="*/ 112 w 750"/>
              <a:gd name="T1" fmla="*/ 262 h 983"/>
              <a:gd name="T2" fmla="*/ 375 w 750"/>
              <a:gd name="T3" fmla="*/ 0 h 983"/>
              <a:gd name="T4" fmla="*/ 637 w 750"/>
              <a:gd name="T5" fmla="*/ 262 h 983"/>
              <a:gd name="T6" fmla="*/ 432 w 750"/>
              <a:gd name="T7" fmla="*/ 262 h 983"/>
              <a:gd name="T8" fmla="*/ 432 w 750"/>
              <a:gd name="T9" fmla="*/ 633 h 983"/>
              <a:gd name="T10" fmla="*/ 82 w 750"/>
              <a:gd name="T11" fmla="*/ 982 h 983"/>
              <a:gd name="T12" fmla="*/ 0 w 750"/>
              <a:gd name="T13" fmla="*/ 900 h 983"/>
              <a:gd name="T14" fmla="*/ 317 w 750"/>
              <a:gd name="T15" fmla="*/ 586 h 983"/>
              <a:gd name="T16" fmla="*/ 317 w 750"/>
              <a:gd name="T17" fmla="*/ 262 h 983"/>
              <a:gd name="T18" fmla="*/ 112 w 750"/>
              <a:gd name="T19" fmla="*/ 262 h 983"/>
              <a:gd name="T20" fmla="*/ 667 w 750"/>
              <a:gd name="T21" fmla="*/ 982 h 983"/>
              <a:gd name="T22" fmla="*/ 467 w 750"/>
              <a:gd name="T23" fmla="*/ 786 h 983"/>
              <a:gd name="T24" fmla="*/ 549 w 750"/>
              <a:gd name="T25" fmla="*/ 704 h 983"/>
              <a:gd name="T26" fmla="*/ 749 w 750"/>
              <a:gd name="T27" fmla="*/ 900 h 983"/>
              <a:gd name="T28" fmla="*/ 667 w 750"/>
              <a:gd name="T29" fmla="*/ 982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50" h="983">
                <a:moveTo>
                  <a:pt x="112" y="262"/>
                </a:moveTo>
                <a:lnTo>
                  <a:pt x="375" y="0"/>
                </a:lnTo>
                <a:lnTo>
                  <a:pt x="637" y="262"/>
                </a:lnTo>
                <a:lnTo>
                  <a:pt x="432" y="262"/>
                </a:lnTo>
                <a:lnTo>
                  <a:pt x="432" y="633"/>
                </a:lnTo>
                <a:lnTo>
                  <a:pt x="82" y="982"/>
                </a:lnTo>
                <a:lnTo>
                  <a:pt x="0" y="900"/>
                </a:lnTo>
                <a:lnTo>
                  <a:pt x="317" y="586"/>
                </a:lnTo>
                <a:lnTo>
                  <a:pt x="317" y="262"/>
                </a:lnTo>
                <a:lnTo>
                  <a:pt x="112" y="262"/>
                </a:lnTo>
                <a:close/>
                <a:moveTo>
                  <a:pt x="667" y="982"/>
                </a:moveTo>
                <a:lnTo>
                  <a:pt x="467" y="786"/>
                </a:lnTo>
                <a:lnTo>
                  <a:pt x="549" y="704"/>
                </a:lnTo>
                <a:lnTo>
                  <a:pt x="749" y="900"/>
                </a:lnTo>
                <a:lnTo>
                  <a:pt x="667" y="9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8587583" y="3303588"/>
            <a:ext cx="377825" cy="252412"/>
          </a:xfrm>
          <a:custGeom>
            <a:avLst/>
            <a:gdLst>
              <a:gd name="T0" fmla="*/ 0 w 1050"/>
              <a:gd name="T1" fmla="*/ 0 h 699"/>
              <a:gd name="T2" fmla="*/ 1049 w 1050"/>
              <a:gd name="T3" fmla="*/ 0 h 699"/>
              <a:gd name="T4" fmla="*/ 1049 w 1050"/>
              <a:gd name="T5" fmla="*/ 117 h 699"/>
              <a:gd name="T6" fmla="*/ 0 w 1050"/>
              <a:gd name="T7" fmla="*/ 117 h 699"/>
              <a:gd name="T8" fmla="*/ 0 w 1050"/>
              <a:gd name="T9" fmla="*/ 0 h 699"/>
              <a:gd name="T10" fmla="*/ 0 w 1050"/>
              <a:gd name="T11" fmla="*/ 406 h 699"/>
              <a:gd name="T12" fmla="*/ 0 w 1050"/>
              <a:gd name="T13" fmla="*/ 292 h 699"/>
              <a:gd name="T14" fmla="*/ 1049 w 1050"/>
              <a:gd name="T15" fmla="*/ 292 h 699"/>
              <a:gd name="T16" fmla="*/ 1049 w 1050"/>
              <a:gd name="T17" fmla="*/ 406 h 699"/>
              <a:gd name="T18" fmla="*/ 0 w 1050"/>
              <a:gd name="T19" fmla="*/ 406 h 699"/>
              <a:gd name="T20" fmla="*/ 0 w 1050"/>
              <a:gd name="T21" fmla="*/ 698 h 699"/>
              <a:gd name="T22" fmla="*/ 0 w 1050"/>
              <a:gd name="T23" fmla="*/ 581 h 699"/>
              <a:gd name="T24" fmla="*/ 1049 w 1050"/>
              <a:gd name="T25" fmla="*/ 581 h 699"/>
              <a:gd name="T26" fmla="*/ 1049 w 1050"/>
              <a:gd name="T27" fmla="*/ 698 h 699"/>
              <a:gd name="T28" fmla="*/ 0 w 1050"/>
              <a:gd name="T29" fmla="*/ 698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50" h="699">
                <a:moveTo>
                  <a:pt x="0" y="0"/>
                </a:moveTo>
                <a:lnTo>
                  <a:pt x="1049" y="0"/>
                </a:lnTo>
                <a:lnTo>
                  <a:pt x="1049" y="117"/>
                </a:lnTo>
                <a:lnTo>
                  <a:pt x="0" y="117"/>
                </a:lnTo>
                <a:lnTo>
                  <a:pt x="0" y="0"/>
                </a:lnTo>
                <a:close/>
                <a:moveTo>
                  <a:pt x="0" y="406"/>
                </a:moveTo>
                <a:lnTo>
                  <a:pt x="0" y="292"/>
                </a:lnTo>
                <a:lnTo>
                  <a:pt x="1049" y="292"/>
                </a:lnTo>
                <a:lnTo>
                  <a:pt x="1049" y="406"/>
                </a:lnTo>
                <a:lnTo>
                  <a:pt x="0" y="406"/>
                </a:lnTo>
                <a:close/>
                <a:moveTo>
                  <a:pt x="0" y="698"/>
                </a:moveTo>
                <a:lnTo>
                  <a:pt x="0" y="581"/>
                </a:lnTo>
                <a:lnTo>
                  <a:pt x="1049" y="581"/>
                </a:lnTo>
                <a:lnTo>
                  <a:pt x="1049" y="698"/>
                </a:lnTo>
                <a:lnTo>
                  <a:pt x="0" y="6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1" name="Freeform 40"/>
          <p:cNvSpPr>
            <a:spLocks noChangeArrowheads="1"/>
          </p:cNvSpPr>
          <p:nvPr/>
        </p:nvSpPr>
        <p:spPr bwMode="auto">
          <a:xfrm>
            <a:off x="9660733" y="3240089"/>
            <a:ext cx="377825" cy="377825"/>
          </a:xfrm>
          <a:custGeom>
            <a:avLst/>
            <a:gdLst>
              <a:gd name="T0" fmla="*/ 817 w 1050"/>
              <a:gd name="T1" fmla="*/ 816 h 1049"/>
              <a:gd name="T2" fmla="*/ 817 w 1050"/>
              <a:gd name="T3" fmla="*/ 232 h 1049"/>
              <a:gd name="T4" fmla="*/ 232 w 1050"/>
              <a:gd name="T5" fmla="*/ 232 h 1049"/>
              <a:gd name="T6" fmla="*/ 232 w 1050"/>
              <a:gd name="T7" fmla="*/ 816 h 1049"/>
              <a:gd name="T8" fmla="*/ 817 w 1050"/>
              <a:gd name="T9" fmla="*/ 816 h 1049"/>
              <a:gd name="T10" fmla="*/ 1049 w 1050"/>
              <a:gd name="T11" fmla="*/ 467 h 1049"/>
              <a:gd name="T12" fmla="*/ 932 w 1050"/>
              <a:gd name="T13" fmla="*/ 467 h 1049"/>
              <a:gd name="T14" fmla="*/ 932 w 1050"/>
              <a:gd name="T15" fmla="*/ 581 h 1049"/>
              <a:gd name="T16" fmla="*/ 1049 w 1050"/>
              <a:gd name="T17" fmla="*/ 581 h 1049"/>
              <a:gd name="T18" fmla="*/ 1049 w 1050"/>
              <a:gd name="T19" fmla="*/ 698 h 1049"/>
              <a:gd name="T20" fmla="*/ 932 w 1050"/>
              <a:gd name="T21" fmla="*/ 698 h 1049"/>
              <a:gd name="T22" fmla="*/ 932 w 1050"/>
              <a:gd name="T23" fmla="*/ 816 h 1049"/>
              <a:gd name="T24" fmla="*/ 817 w 1050"/>
              <a:gd name="T25" fmla="*/ 931 h 1049"/>
              <a:gd name="T26" fmla="*/ 700 w 1050"/>
              <a:gd name="T27" fmla="*/ 931 h 1049"/>
              <a:gd name="T28" fmla="*/ 700 w 1050"/>
              <a:gd name="T29" fmla="*/ 1048 h 1049"/>
              <a:gd name="T30" fmla="*/ 582 w 1050"/>
              <a:gd name="T31" fmla="*/ 1048 h 1049"/>
              <a:gd name="T32" fmla="*/ 582 w 1050"/>
              <a:gd name="T33" fmla="*/ 931 h 1049"/>
              <a:gd name="T34" fmla="*/ 467 w 1050"/>
              <a:gd name="T35" fmla="*/ 931 h 1049"/>
              <a:gd name="T36" fmla="*/ 467 w 1050"/>
              <a:gd name="T37" fmla="*/ 1048 h 1049"/>
              <a:gd name="T38" fmla="*/ 350 w 1050"/>
              <a:gd name="T39" fmla="*/ 1048 h 1049"/>
              <a:gd name="T40" fmla="*/ 350 w 1050"/>
              <a:gd name="T41" fmla="*/ 931 h 1049"/>
              <a:gd name="T42" fmla="*/ 232 w 1050"/>
              <a:gd name="T43" fmla="*/ 931 h 1049"/>
              <a:gd name="T44" fmla="*/ 117 w 1050"/>
              <a:gd name="T45" fmla="*/ 816 h 1049"/>
              <a:gd name="T46" fmla="*/ 117 w 1050"/>
              <a:gd name="T47" fmla="*/ 698 h 1049"/>
              <a:gd name="T48" fmla="*/ 0 w 1050"/>
              <a:gd name="T49" fmla="*/ 698 h 1049"/>
              <a:gd name="T50" fmla="*/ 0 w 1050"/>
              <a:gd name="T51" fmla="*/ 581 h 1049"/>
              <a:gd name="T52" fmla="*/ 117 w 1050"/>
              <a:gd name="T53" fmla="*/ 581 h 1049"/>
              <a:gd name="T54" fmla="*/ 117 w 1050"/>
              <a:gd name="T55" fmla="*/ 467 h 1049"/>
              <a:gd name="T56" fmla="*/ 0 w 1050"/>
              <a:gd name="T57" fmla="*/ 467 h 1049"/>
              <a:gd name="T58" fmla="*/ 0 w 1050"/>
              <a:gd name="T59" fmla="*/ 350 h 1049"/>
              <a:gd name="T60" fmla="*/ 117 w 1050"/>
              <a:gd name="T61" fmla="*/ 350 h 1049"/>
              <a:gd name="T62" fmla="*/ 117 w 1050"/>
              <a:gd name="T63" fmla="*/ 232 h 1049"/>
              <a:gd name="T64" fmla="*/ 232 w 1050"/>
              <a:gd name="T65" fmla="*/ 117 h 1049"/>
              <a:gd name="T66" fmla="*/ 350 w 1050"/>
              <a:gd name="T67" fmla="*/ 117 h 1049"/>
              <a:gd name="T68" fmla="*/ 350 w 1050"/>
              <a:gd name="T69" fmla="*/ 0 h 1049"/>
              <a:gd name="T70" fmla="*/ 467 w 1050"/>
              <a:gd name="T71" fmla="*/ 0 h 1049"/>
              <a:gd name="T72" fmla="*/ 467 w 1050"/>
              <a:gd name="T73" fmla="*/ 117 h 1049"/>
              <a:gd name="T74" fmla="*/ 582 w 1050"/>
              <a:gd name="T75" fmla="*/ 117 h 1049"/>
              <a:gd name="T76" fmla="*/ 582 w 1050"/>
              <a:gd name="T77" fmla="*/ 0 h 1049"/>
              <a:gd name="T78" fmla="*/ 700 w 1050"/>
              <a:gd name="T79" fmla="*/ 0 h 1049"/>
              <a:gd name="T80" fmla="*/ 700 w 1050"/>
              <a:gd name="T81" fmla="*/ 117 h 1049"/>
              <a:gd name="T82" fmla="*/ 817 w 1050"/>
              <a:gd name="T83" fmla="*/ 117 h 1049"/>
              <a:gd name="T84" fmla="*/ 932 w 1050"/>
              <a:gd name="T85" fmla="*/ 232 h 1049"/>
              <a:gd name="T86" fmla="*/ 932 w 1050"/>
              <a:gd name="T87" fmla="*/ 350 h 1049"/>
              <a:gd name="T88" fmla="*/ 1049 w 1050"/>
              <a:gd name="T89" fmla="*/ 350 h 1049"/>
              <a:gd name="T90" fmla="*/ 1049 w 1050"/>
              <a:gd name="T91" fmla="*/ 467 h 1049"/>
              <a:gd name="T92" fmla="*/ 582 w 1050"/>
              <a:gd name="T93" fmla="*/ 581 h 1049"/>
              <a:gd name="T94" fmla="*/ 582 w 1050"/>
              <a:gd name="T95" fmla="*/ 467 h 1049"/>
              <a:gd name="T96" fmla="*/ 467 w 1050"/>
              <a:gd name="T97" fmla="*/ 467 h 1049"/>
              <a:gd name="T98" fmla="*/ 467 w 1050"/>
              <a:gd name="T99" fmla="*/ 581 h 1049"/>
              <a:gd name="T100" fmla="*/ 582 w 1050"/>
              <a:gd name="T101" fmla="*/ 581 h 1049"/>
              <a:gd name="T102" fmla="*/ 700 w 1050"/>
              <a:gd name="T103" fmla="*/ 350 h 1049"/>
              <a:gd name="T104" fmla="*/ 700 w 1050"/>
              <a:gd name="T105" fmla="*/ 698 h 1049"/>
              <a:gd name="T106" fmla="*/ 350 w 1050"/>
              <a:gd name="T107" fmla="*/ 698 h 1049"/>
              <a:gd name="T108" fmla="*/ 350 w 1050"/>
              <a:gd name="T109" fmla="*/ 350 h 1049"/>
              <a:gd name="T110" fmla="*/ 700 w 1050"/>
              <a:gd name="T111" fmla="*/ 350 h 1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50" h="1049">
                <a:moveTo>
                  <a:pt x="817" y="816"/>
                </a:moveTo>
                <a:lnTo>
                  <a:pt x="817" y="232"/>
                </a:lnTo>
                <a:lnTo>
                  <a:pt x="232" y="232"/>
                </a:lnTo>
                <a:lnTo>
                  <a:pt x="232" y="816"/>
                </a:lnTo>
                <a:lnTo>
                  <a:pt x="817" y="816"/>
                </a:lnTo>
                <a:close/>
                <a:moveTo>
                  <a:pt x="1049" y="467"/>
                </a:moveTo>
                <a:lnTo>
                  <a:pt x="932" y="467"/>
                </a:lnTo>
                <a:lnTo>
                  <a:pt x="932" y="581"/>
                </a:lnTo>
                <a:lnTo>
                  <a:pt x="1049" y="581"/>
                </a:lnTo>
                <a:lnTo>
                  <a:pt x="1049" y="698"/>
                </a:lnTo>
                <a:lnTo>
                  <a:pt x="932" y="698"/>
                </a:lnTo>
                <a:lnTo>
                  <a:pt x="932" y="816"/>
                </a:lnTo>
                <a:cubicBezTo>
                  <a:pt x="932" y="879"/>
                  <a:pt x="880" y="931"/>
                  <a:pt x="817" y="931"/>
                </a:cubicBezTo>
                <a:lnTo>
                  <a:pt x="700" y="931"/>
                </a:lnTo>
                <a:lnTo>
                  <a:pt x="700" y="1048"/>
                </a:lnTo>
                <a:lnTo>
                  <a:pt x="582" y="1048"/>
                </a:lnTo>
                <a:lnTo>
                  <a:pt x="582" y="931"/>
                </a:lnTo>
                <a:lnTo>
                  <a:pt x="467" y="931"/>
                </a:lnTo>
                <a:lnTo>
                  <a:pt x="467" y="1048"/>
                </a:lnTo>
                <a:lnTo>
                  <a:pt x="350" y="1048"/>
                </a:lnTo>
                <a:lnTo>
                  <a:pt x="350" y="931"/>
                </a:lnTo>
                <a:lnTo>
                  <a:pt x="232" y="931"/>
                </a:lnTo>
                <a:cubicBezTo>
                  <a:pt x="169" y="931"/>
                  <a:pt x="117" y="879"/>
                  <a:pt x="117" y="816"/>
                </a:cubicBezTo>
                <a:lnTo>
                  <a:pt x="117" y="698"/>
                </a:lnTo>
                <a:lnTo>
                  <a:pt x="0" y="698"/>
                </a:lnTo>
                <a:lnTo>
                  <a:pt x="0" y="581"/>
                </a:lnTo>
                <a:lnTo>
                  <a:pt x="117" y="581"/>
                </a:lnTo>
                <a:lnTo>
                  <a:pt x="117" y="467"/>
                </a:lnTo>
                <a:lnTo>
                  <a:pt x="0" y="467"/>
                </a:lnTo>
                <a:lnTo>
                  <a:pt x="0" y="350"/>
                </a:lnTo>
                <a:lnTo>
                  <a:pt x="117" y="350"/>
                </a:lnTo>
                <a:lnTo>
                  <a:pt x="117" y="232"/>
                </a:lnTo>
                <a:cubicBezTo>
                  <a:pt x="117" y="169"/>
                  <a:pt x="169" y="117"/>
                  <a:pt x="232" y="117"/>
                </a:cubicBezTo>
                <a:lnTo>
                  <a:pt x="350" y="117"/>
                </a:lnTo>
                <a:lnTo>
                  <a:pt x="350" y="0"/>
                </a:lnTo>
                <a:lnTo>
                  <a:pt x="467" y="0"/>
                </a:lnTo>
                <a:lnTo>
                  <a:pt x="467" y="117"/>
                </a:lnTo>
                <a:lnTo>
                  <a:pt x="582" y="117"/>
                </a:lnTo>
                <a:lnTo>
                  <a:pt x="582" y="0"/>
                </a:lnTo>
                <a:lnTo>
                  <a:pt x="700" y="0"/>
                </a:lnTo>
                <a:lnTo>
                  <a:pt x="700" y="117"/>
                </a:lnTo>
                <a:lnTo>
                  <a:pt x="817" y="117"/>
                </a:lnTo>
                <a:cubicBezTo>
                  <a:pt x="880" y="117"/>
                  <a:pt x="932" y="169"/>
                  <a:pt x="932" y="232"/>
                </a:cubicBezTo>
                <a:lnTo>
                  <a:pt x="932" y="350"/>
                </a:lnTo>
                <a:lnTo>
                  <a:pt x="1049" y="350"/>
                </a:lnTo>
                <a:lnTo>
                  <a:pt x="1049" y="467"/>
                </a:lnTo>
                <a:close/>
                <a:moveTo>
                  <a:pt x="582" y="581"/>
                </a:moveTo>
                <a:lnTo>
                  <a:pt x="582" y="467"/>
                </a:lnTo>
                <a:lnTo>
                  <a:pt x="467" y="467"/>
                </a:lnTo>
                <a:lnTo>
                  <a:pt x="467" y="581"/>
                </a:lnTo>
                <a:lnTo>
                  <a:pt x="582" y="581"/>
                </a:lnTo>
                <a:close/>
                <a:moveTo>
                  <a:pt x="700" y="350"/>
                </a:moveTo>
                <a:lnTo>
                  <a:pt x="700" y="698"/>
                </a:lnTo>
                <a:lnTo>
                  <a:pt x="350" y="698"/>
                </a:lnTo>
                <a:lnTo>
                  <a:pt x="350" y="350"/>
                </a:lnTo>
                <a:lnTo>
                  <a:pt x="700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10713244" y="3260726"/>
            <a:ext cx="419100" cy="336550"/>
          </a:xfrm>
          <a:custGeom>
            <a:avLst/>
            <a:gdLst>
              <a:gd name="T0" fmla="*/ 1049 w 1165"/>
              <a:gd name="T1" fmla="*/ 235 h 935"/>
              <a:gd name="T2" fmla="*/ 1049 w 1165"/>
              <a:gd name="T3" fmla="*/ 118 h 935"/>
              <a:gd name="T4" fmla="*/ 582 w 1165"/>
              <a:gd name="T5" fmla="*/ 410 h 935"/>
              <a:gd name="T6" fmla="*/ 114 w 1165"/>
              <a:gd name="T7" fmla="*/ 118 h 935"/>
              <a:gd name="T8" fmla="*/ 114 w 1165"/>
              <a:gd name="T9" fmla="*/ 235 h 935"/>
              <a:gd name="T10" fmla="*/ 582 w 1165"/>
              <a:gd name="T11" fmla="*/ 524 h 935"/>
              <a:gd name="T12" fmla="*/ 1049 w 1165"/>
              <a:gd name="T13" fmla="*/ 235 h 935"/>
              <a:gd name="T14" fmla="*/ 1164 w 1165"/>
              <a:gd name="T15" fmla="*/ 118 h 935"/>
              <a:gd name="T16" fmla="*/ 1164 w 1165"/>
              <a:gd name="T17" fmla="*/ 816 h 935"/>
              <a:gd name="T18" fmla="*/ 1049 w 1165"/>
              <a:gd name="T19" fmla="*/ 934 h 935"/>
              <a:gd name="T20" fmla="*/ 114 w 1165"/>
              <a:gd name="T21" fmla="*/ 934 h 935"/>
              <a:gd name="T22" fmla="*/ 0 w 1165"/>
              <a:gd name="T23" fmla="*/ 816 h 935"/>
              <a:gd name="T24" fmla="*/ 0 w 1165"/>
              <a:gd name="T25" fmla="*/ 118 h 935"/>
              <a:gd name="T26" fmla="*/ 114 w 1165"/>
              <a:gd name="T27" fmla="*/ 0 h 935"/>
              <a:gd name="T28" fmla="*/ 1049 w 1165"/>
              <a:gd name="T29" fmla="*/ 0 h 935"/>
              <a:gd name="T30" fmla="*/ 1164 w 1165"/>
              <a:gd name="T31" fmla="*/ 118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65" h="935">
                <a:moveTo>
                  <a:pt x="1049" y="235"/>
                </a:moveTo>
                <a:lnTo>
                  <a:pt x="1049" y="118"/>
                </a:lnTo>
                <a:lnTo>
                  <a:pt x="582" y="410"/>
                </a:lnTo>
                <a:lnTo>
                  <a:pt x="114" y="118"/>
                </a:lnTo>
                <a:lnTo>
                  <a:pt x="114" y="235"/>
                </a:lnTo>
                <a:lnTo>
                  <a:pt x="582" y="524"/>
                </a:lnTo>
                <a:lnTo>
                  <a:pt x="1049" y="235"/>
                </a:lnTo>
                <a:close/>
                <a:moveTo>
                  <a:pt x="1164" y="118"/>
                </a:moveTo>
                <a:lnTo>
                  <a:pt x="1164" y="816"/>
                </a:lnTo>
                <a:cubicBezTo>
                  <a:pt x="1164" y="879"/>
                  <a:pt x="1112" y="934"/>
                  <a:pt x="1049" y="934"/>
                </a:cubicBezTo>
                <a:lnTo>
                  <a:pt x="114" y="934"/>
                </a:lnTo>
                <a:cubicBezTo>
                  <a:pt x="51" y="934"/>
                  <a:pt x="0" y="879"/>
                  <a:pt x="0" y="816"/>
                </a:cubicBezTo>
                <a:lnTo>
                  <a:pt x="0" y="118"/>
                </a:lnTo>
                <a:cubicBezTo>
                  <a:pt x="0" y="55"/>
                  <a:pt x="51" y="0"/>
                  <a:pt x="114" y="0"/>
                </a:cubicBezTo>
                <a:lnTo>
                  <a:pt x="1049" y="0"/>
                </a:lnTo>
                <a:cubicBezTo>
                  <a:pt x="1112" y="0"/>
                  <a:pt x="1164" y="55"/>
                  <a:pt x="1164" y="11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1058069" y="4089401"/>
            <a:ext cx="419100" cy="419100"/>
          </a:xfrm>
          <a:custGeom>
            <a:avLst/>
            <a:gdLst>
              <a:gd name="T0" fmla="*/ 1164 w 1165"/>
              <a:gd name="T1" fmla="*/ 115 h 1165"/>
              <a:gd name="T2" fmla="*/ 1164 w 1165"/>
              <a:gd name="T3" fmla="*/ 1164 h 1165"/>
              <a:gd name="T4" fmla="*/ 932 w 1165"/>
              <a:gd name="T5" fmla="*/ 932 h 1165"/>
              <a:gd name="T6" fmla="*/ 115 w 1165"/>
              <a:gd name="T7" fmla="*/ 932 h 1165"/>
              <a:gd name="T8" fmla="*/ 0 w 1165"/>
              <a:gd name="T9" fmla="*/ 814 h 1165"/>
              <a:gd name="T10" fmla="*/ 0 w 1165"/>
              <a:gd name="T11" fmla="*/ 115 h 1165"/>
              <a:gd name="T12" fmla="*/ 115 w 1165"/>
              <a:gd name="T13" fmla="*/ 0 h 1165"/>
              <a:gd name="T14" fmla="*/ 1050 w 1165"/>
              <a:gd name="T15" fmla="*/ 0 h 1165"/>
              <a:gd name="T16" fmla="*/ 1164 w 1165"/>
              <a:gd name="T17" fmla="*/ 115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5" h="1165">
                <a:moveTo>
                  <a:pt x="1164" y="115"/>
                </a:moveTo>
                <a:lnTo>
                  <a:pt x="1164" y="1164"/>
                </a:lnTo>
                <a:lnTo>
                  <a:pt x="932" y="932"/>
                </a:lnTo>
                <a:lnTo>
                  <a:pt x="115" y="932"/>
                </a:lnTo>
                <a:cubicBezTo>
                  <a:pt x="52" y="932"/>
                  <a:pt x="0" y="877"/>
                  <a:pt x="0" y="814"/>
                </a:cubicBez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ubicBezTo>
                  <a:pt x="1113" y="0"/>
                  <a:pt x="1164" y="52"/>
                  <a:pt x="1164" y="11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4" name="Freeform 43"/>
          <p:cNvSpPr>
            <a:spLocks noChangeArrowheads="1"/>
          </p:cNvSpPr>
          <p:nvPr/>
        </p:nvSpPr>
        <p:spPr bwMode="auto">
          <a:xfrm>
            <a:off x="2089946" y="4152901"/>
            <a:ext cx="503237" cy="293688"/>
          </a:xfrm>
          <a:custGeom>
            <a:avLst/>
            <a:gdLst>
              <a:gd name="T0" fmla="*/ 1107 w 1400"/>
              <a:gd name="T1" fmla="*/ 699 h 815"/>
              <a:gd name="T2" fmla="*/ 1282 w 1400"/>
              <a:gd name="T3" fmla="*/ 524 h 815"/>
              <a:gd name="T4" fmla="*/ 1107 w 1400"/>
              <a:gd name="T5" fmla="*/ 349 h 815"/>
              <a:gd name="T6" fmla="*/ 932 w 1400"/>
              <a:gd name="T7" fmla="*/ 524 h 815"/>
              <a:gd name="T8" fmla="*/ 1107 w 1400"/>
              <a:gd name="T9" fmla="*/ 699 h 815"/>
              <a:gd name="T10" fmla="*/ 457 w 1400"/>
              <a:gd name="T11" fmla="*/ 582 h 815"/>
              <a:gd name="T12" fmla="*/ 293 w 1400"/>
              <a:gd name="T13" fmla="*/ 582 h 815"/>
              <a:gd name="T14" fmla="*/ 293 w 1400"/>
              <a:gd name="T15" fmla="*/ 464 h 815"/>
              <a:gd name="T16" fmla="*/ 457 w 1400"/>
              <a:gd name="T17" fmla="*/ 464 h 815"/>
              <a:gd name="T18" fmla="*/ 293 w 1400"/>
              <a:gd name="T19" fmla="*/ 349 h 815"/>
              <a:gd name="T20" fmla="*/ 118 w 1400"/>
              <a:gd name="T21" fmla="*/ 524 h 815"/>
              <a:gd name="T22" fmla="*/ 293 w 1400"/>
              <a:gd name="T23" fmla="*/ 699 h 815"/>
              <a:gd name="T24" fmla="*/ 457 w 1400"/>
              <a:gd name="T25" fmla="*/ 582 h 815"/>
              <a:gd name="T26" fmla="*/ 1134 w 1400"/>
              <a:gd name="T27" fmla="*/ 235 h 815"/>
              <a:gd name="T28" fmla="*/ 1399 w 1400"/>
              <a:gd name="T29" fmla="*/ 524 h 815"/>
              <a:gd name="T30" fmla="*/ 1107 w 1400"/>
              <a:gd name="T31" fmla="*/ 814 h 815"/>
              <a:gd name="T32" fmla="*/ 817 w 1400"/>
              <a:gd name="T33" fmla="*/ 524 h 815"/>
              <a:gd name="T34" fmla="*/ 834 w 1400"/>
              <a:gd name="T35" fmla="*/ 421 h 815"/>
              <a:gd name="T36" fmla="*/ 672 w 1400"/>
              <a:gd name="T37" fmla="*/ 582 h 815"/>
              <a:gd name="T38" fmla="*/ 577 w 1400"/>
              <a:gd name="T39" fmla="*/ 582 h 815"/>
              <a:gd name="T40" fmla="*/ 293 w 1400"/>
              <a:gd name="T41" fmla="*/ 814 h 815"/>
              <a:gd name="T42" fmla="*/ 0 w 1400"/>
              <a:gd name="T43" fmla="*/ 524 h 815"/>
              <a:gd name="T44" fmla="*/ 293 w 1400"/>
              <a:gd name="T45" fmla="*/ 232 h 815"/>
              <a:gd name="T46" fmla="*/ 968 w 1400"/>
              <a:gd name="T47" fmla="*/ 232 h 815"/>
              <a:gd name="T48" fmla="*/ 850 w 1400"/>
              <a:gd name="T49" fmla="*/ 114 h 815"/>
              <a:gd name="T50" fmla="*/ 642 w 1400"/>
              <a:gd name="T51" fmla="*/ 114 h 815"/>
              <a:gd name="T52" fmla="*/ 642 w 1400"/>
              <a:gd name="T53" fmla="*/ 0 h 815"/>
              <a:gd name="T54" fmla="*/ 899 w 1400"/>
              <a:gd name="T55" fmla="*/ 0 h 815"/>
              <a:gd name="T56" fmla="*/ 1134 w 1400"/>
              <a:gd name="T57" fmla="*/ 235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400" h="815">
                <a:moveTo>
                  <a:pt x="1107" y="699"/>
                </a:moveTo>
                <a:cubicBezTo>
                  <a:pt x="1203" y="699"/>
                  <a:pt x="1282" y="620"/>
                  <a:pt x="1282" y="524"/>
                </a:cubicBezTo>
                <a:cubicBezTo>
                  <a:pt x="1282" y="429"/>
                  <a:pt x="1203" y="349"/>
                  <a:pt x="1107" y="349"/>
                </a:cubicBezTo>
                <a:cubicBezTo>
                  <a:pt x="1011" y="349"/>
                  <a:pt x="932" y="429"/>
                  <a:pt x="932" y="524"/>
                </a:cubicBezTo>
                <a:cubicBezTo>
                  <a:pt x="932" y="620"/>
                  <a:pt x="1011" y="699"/>
                  <a:pt x="1107" y="699"/>
                </a:cubicBezTo>
                <a:close/>
                <a:moveTo>
                  <a:pt x="457" y="582"/>
                </a:moveTo>
                <a:lnTo>
                  <a:pt x="293" y="582"/>
                </a:lnTo>
                <a:lnTo>
                  <a:pt x="293" y="464"/>
                </a:lnTo>
                <a:lnTo>
                  <a:pt x="457" y="464"/>
                </a:lnTo>
                <a:cubicBezTo>
                  <a:pt x="432" y="396"/>
                  <a:pt x="366" y="349"/>
                  <a:pt x="293" y="349"/>
                </a:cubicBezTo>
                <a:cubicBezTo>
                  <a:pt x="197" y="349"/>
                  <a:pt x="118" y="429"/>
                  <a:pt x="118" y="524"/>
                </a:cubicBezTo>
                <a:cubicBezTo>
                  <a:pt x="118" y="620"/>
                  <a:pt x="197" y="699"/>
                  <a:pt x="293" y="699"/>
                </a:cubicBezTo>
                <a:cubicBezTo>
                  <a:pt x="366" y="699"/>
                  <a:pt x="432" y="650"/>
                  <a:pt x="457" y="582"/>
                </a:cubicBezTo>
                <a:close/>
                <a:moveTo>
                  <a:pt x="1134" y="235"/>
                </a:moveTo>
                <a:cubicBezTo>
                  <a:pt x="1285" y="246"/>
                  <a:pt x="1399" y="369"/>
                  <a:pt x="1399" y="524"/>
                </a:cubicBezTo>
                <a:cubicBezTo>
                  <a:pt x="1399" y="688"/>
                  <a:pt x="1271" y="814"/>
                  <a:pt x="1107" y="814"/>
                </a:cubicBezTo>
                <a:cubicBezTo>
                  <a:pt x="943" y="814"/>
                  <a:pt x="817" y="688"/>
                  <a:pt x="817" y="524"/>
                </a:cubicBezTo>
                <a:cubicBezTo>
                  <a:pt x="817" y="489"/>
                  <a:pt x="823" y="453"/>
                  <a:pt x="834" y="421"/>
                </a:cubicBezTo>
                <a:lnTo>
                  <a:pt x="672" y="582"/>
                </a:lnTo>
                <a:lnTo>
                  <a:pt x="577" y="582"/>
                </a:lnTo>
                <a:cubicBezTo>
                  <a:pt x="549" y="716"/>
                  <a:pt x="435" y="814"/>
                  <a:pt x="293" y="814"/>
                </a:cubicBezTo>
                <a:cubicBezTo>
                  <a:pt x="129" y="814"/>
                  <a:pt x="0" y="688"/>
                  <a:pt x="0" y="524"/>
                </a:cubicBezTo>
                <a:cubicBezTo>
                  <a:pt x="0" y="360"/>
                  <a:pt x="129" y="232"/>
                  <a:pt x="293" y="232"/>
                </a:cubicBezTo>
                <a:lnTo>
                  <a:pt x="968" y="232"/>
                </a:lnTo>
                <a:lnTo>
                  <a:pt x="850" y="114"/>
                </a:lnTo>
                <a:lnTo>
                  <a:pt x="642" y="114"/>
                </a:lnTo>
                <a:lnTo>
                  <a:pt x="642" y="0"/>
                </a:lnTo>
                <a:lnTo>
                  <a:pt x="899" y="0"/>
                </a:lnTo>
                <a:lnTo>
                  <a:pt x="1134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3166271" y="4110039"/>
            <a:ext cx="503237" cy="377825"/>
          </a:xfrm>
          <a:custGeom>
            <a:avLst/>
            <a:gdLst>
              <a:gd name="T0" fmla="*/ 1106 w 1400"/>
              <a:gd name="T1" fmla="*/ 612 h 1051"/>
              <a:gd name="T2" fmla="*/ 1194 w 1400"/>
              <a:gd name="T3" fmla="*/ 525 h 1051"/>
              <a:gd name="T4" fmla="*/ 1106 w 1400"/>
              <a:gd name="T5" fmla="*/ 437 h 1051"/>
              <a:gd name="T6" fmla="*/ 1019 w 1400"/>
              <a:gd name="T7" fmla="*/ 525 h 1051"/>
              <a:gd name="T8" fmla="*/ 1106 w 1400"/>
              <a:gd name="T9" fmla="*/ 612 h 1051"/>
              <a:gd name="T10" fmla="*/ 817 w 1400"/>
              <a:gd name="T11" fmla="*/ 612 h 1051"/>
              <a:gd name="T12" fmla="*/ 904 w 1400"/>
              <a:gd name="T13" fmla="*/ 525 h 1051"/>
              <a:gd name="T14" fmla="*/ 817 w 1400"/>
              <a:gd name="T15" fmla="*/ 437 h 1051"/>
              <a:gd name="T16" fmla="*/ 729 w 1400"/>
              <a:gd name="T17" fmla="*/ 525 h 1051"/>
              <a:gd name="T18" fmla="*/ 817 w 1400"/>
              <a:gd name="T19" fmla="*/ 612 h 1051"/>
              <a:gd name="T20" fmla="*/ 524 w 1400"/>
              <a:gd name="T21" fmla="*/ 612 h 1051"/>
              <a:gd name="T22" fmla="*/ 612 w 1400"/>
              <a:gd name="T23" fmla="*/ 525 h 1051"/>
              <a:gd name="T24" fmla="*/ 524 w 1400"/>
              <a:gd name="T25" fmla="*/ 437 h 1051"/>
              <a:gd name="T26" fmla="*/ 437 w 1400"/>
              <a:gd name="T27" fmla="*/ 525 h 1051"/>
              <a:gd name="T28" fmla="*/ 524 w 1400"/>
              <a:gd name="T29" fmla="*/ 612 h 1051"/>
              <a:gd name="T30" fmla="*/ 1281 w 1400"/>
              <a:gd name="T31" fmla="*/ 0 h 1051"/>
              <a:gd name="T32" fmla="*/ 1399 w 1400"/>
              <a:gd name="T33" fmla="*/ 118 h 1051"/>
              <a:gd name="T34" fmla="*/ 1399 w 1400"/>
              <a:gd name="T35" fmla="*/ 932 h 1051"/>
              <a:gd name="T36" fmla="*/ 1281 w 1400"/>
              <a:gd name="T37" fmla="*/ 1050 h 1051"/>
              <a:gd name="T38" fmla="*/ 412 w 1400"/>
              <a:gd name="T39" fmla="*/ 1050 h 1051"/>
              <a:gd name="T40" fmla="*/ 314 w 1400"/>
              <a:gd name="T41" fmla="*/ 998 h 1051"/>
              <a:gd name="T42" fmla="*/ 0 w 1400"/>
              <a:gd name="T43" fmla="*/ 525 h 1051"/>
              <a:gd name="T44" fmla="*/ 314 w 1400"/>
              <a:gd name="T45" fmla="*/ 52 h 1051"/>
              <a:gd name="T46" fmla="*/ 407 w 1400"/>
              <a:gd name="T47" fmla="*/ 0 h 1051"/>
              <a:gd name="T48" fmla="*/ 1281 w 1400"/>
              <a:gd name="T49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00" h="1051">
                <a:moveTo>
                  <a:pt x="1106" y="612"/>
                </a:moveTo>
                <a:cubicBezTo>
                  <a:pt x="1156" y="612"/>
                  <a:pt x="1194" y="574"/>
                  <a:pt x="1194" y="525"/>
                </a:cubicBezTo>
                <a:cubicBezTo>
                  <a:pt x="1194" y="476"/>
                  <a:pt x="1155" y="437"/>
                  <a:pt x="1106" y="437"/>
                </a:cubicBezTo>
                <a:cubicBezTo>
                  <a:pt x="1056" y="437"/>
                  <a:pt x="1019" y="476"/>
                  <a:pt x="1019" y="525"/>
                </a:cubicBezTo>
                <a:cubicBezTo>
                  <a:pt x="1019" y="574"/>
                  <a:pt x="1057" y="612"/>
                  <a:pt x="1106" y="612"/>
                </a:cubicBezTo>
                <a:close/>
                <a:moveTo>
                  <a:pt x="817" y="612"/>
                </a:moveTo>
                <a:cubicBezTo>
                  <a:pt x="866" y="612"/>
                  <a:pt x="904" y="574"/>
                  <a:pt x="904" y="525"/>
                </a:cubicBezTo>
                <a:cubicBezTo>
                  <a:pt x="904" y="476"/>
                  <a:pt x="866" y="437"/>
                  <a:pt x="817" y="437"/>
                </a:cubicBezTo>
                <a:cubicBezTo>
                  <a:pt x="768" y="437"/>
                  <a:pt x="729" y="476"/>
                  <a:pt x="729" y="525"/>
                </a:cubicBezTo>
                <a:cubicBezTo>
                  <a:pt x="729" y="574"/>
                  <a:pt x="768" y="612"/>
                  <a:pt x="817" y="612"/>
                </a:cubicBezTo>
                <a:close/>
                <a:moveTo>
                  <a:pt x="524" y="612"/>
                </a:moveTo>
                <a:cubicBezTo>
                  <a:pt x="573" y="612"/>
                  <a:pt x="612" y="574"/>
                  <a:pt x="612" y="525"/>
                </a:cubicBezTo>
                <a:cubicBezTo>
                  <a:pt x="612" y="476"/>
                  <a:pt x="573" y="437"/>
                  <a:pt x="524" y="437"/>
                </a:cubicBezTo>
                <a:cubicBezTo>
                  <a:pt x="475" y="437"/>
                  <a:pt x="437" y="476"/>
                  <a:pt x="437" y="525"/>
                </a:cubicBezTo>
                <a:cubicBezTo>
                  <a:pt x="437" y="574"/>
                  <a:pt x="475" y="612"/>
                  <a:pt x="524" y="612"/>
                </a:cubicBezTo>
                <a:close/>
                <a:moveTo>
                  <a:pt x="1281" y="0"/>
                </a:moveTo>
                <a:cubicBezTo>
                  <a:pt x="1344" y="0"/>
                  <a:pt x="1399" y="55"/>
                  <a:pt x="1399" y="118"/>
                </a:cubicBezTo>
                <a:lnTo>
                  <a:pt x="1399" y="932"/>
                </a:lnTo>
                <a:cubicBezTo>
                  <a:pt x="1399" y="995"/>
                  <a:pt x="1344" y="1050"/>
                  <a:pt x="1281" y="1050"/>
                </a:cubicBezTo>
                <a:lnTo>
                  <a:pt x="412" y="1050"/>
                </a:lnTo>
                <a:cubicBezTo>
                  <a:pt x="371" y="1050"/>
                  <a:pt x="336" y="1028"/>
                  <a:pt x="314" y="998"/>
                </a:cubicBezTo>
                <a:lnTo>
                  <a:pt x="0" y="525"/>
                </a:lnTo>
                <a:lnTo>
                  <a:pt x="314" y="52"/>
                </a:lnTo>
                <a:cubicBezTo>
                  <a:pt x="336" y="22"/>
                  <a:pt x="366" y="0"/>
                  <a:pt x="407" y="0"/>
                </a:cubicBezTo>
                <a:lnTo>
                  <a:pt x="128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4450558" y="4130676"/>
            <a:ext cx="85725" cy="336550"/>
          </a:xfrm>
          <a:custGeom>
            <a:avLst/>
            <a:gdLst>
              <a:gd name="T0" fmla="*/ 118 w 236"/>
              <a:gd name="T1" fmla="*/ 699 h 935"/>
              <a:gd name="T2" fmla="*/ 235 w 236"/>
              <a:gd name="T3" fmla="*/ 817 h 935"/>
              <a:gd name="T4" fmla="*/ 118 w 236"/>
              <a:gd name="T5" fmla="*/ 934 h 935"/>
              <a:gd name="T6" fmla="*/ 0 w 236"/>
              <a:gd name="T7" fmla="*/ 817 h 935"/>
              <a:gd name="T8" fmla="*/ 118 w 236"/>
              <a:gd name="T9" fmla="*/ 699 h 935"/>
              <a:gd name="T10" fmla="*/ 118 w 236"/>
              <a:gd name="T11" fmla="*/ 349 h 935"/>
              <a:gd name="T12" fmla="*/ 235 w 236"/>
              <a:gd name="T13" fmla="*/ 467 h 935"/>
              <a:gd name="T14" fmla="*/ 118 w 236"/>
              <a:gd name="T15" fmla="*/ 584 h 935"/>
              <a:gd name="T16" fmla="*/ 0 w 236"/>
              <a:gd name="T17" fmla="*/ 467 h 935"/>
              <a:gd name="T18" fmla="*/ 118 w 236"/>
              <a:gd name="T19" fmla="*/ 349 h 935"/>
              <a:gd name="T20" fmla="*/ 118 w 236"/>
              <a:gd name="T21" fmla="*/ 235 h 935"/>
              <a:gd name="T22" fmla="*/ 0 w 236"/>
              <a:gd name="T23" fmla="*/ 117 h 935"/>
              <a:gd name="T24" fmla="*/ 118 w 236"/>
              <a:gd name="T25" fmla="*/ 0 h 935"/>
              <a:gd name="T26" fmla="*/ 235 w 236"/>
              <a:gd name="T27" fmla="*/ 117 h 935"/>
              <a:gd name="T28" fmla="*/ 118 w 236"/>
              <a:gd name="T29" fmla="*/ 235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6" h="935">
                <a:moveTo>
                  <a:pt x="118" y="699"/>
                </a:moveTo>
                <a:cubicBezTo>
                  <a:pt x="180" y="699"/>
                  <a:pt x="235" y="755"/>
                  <a:pt x="235" y="817"/>
                </a:cubicBezTo>
                <a:cubicBezTo>
                  <a:pt x="235" y="880"/>
                  <a:pt x="180" y="934"/>
                  <a:pt x="118" y="934"/>
                </a:cubicBezTo>
                <a:cubicBezTo>
                  <a:pt x="55" y="934"/>
                  <a:pt x="0" y="880"/>
                  <a:pt x="0" y="817"/>
                </a:cubicBezTo>
                <a:cubicBezTo>
                  <a:pt x="0" y="755"/>
                  <a:pt x="55" y="699"/>
                  <a:pt x="118" y="699"/>
                </a:cubicBezTo>
                <a:close/>
                <a:moveTo>
                  <a:pt x="118" y="349"/>
                </a:moveTo>
                <a:cubicBezTo>
                  <a:pt x="180" y="349"/>
                  <a:pt x="235" y="404"/>
                  <a:pt x="235" y="467"/>
                </a:cubicBezTo>
                <a:cubicBezTo>
                  <a:pt x="235" y="530"/>
                  <a:pt x="180" y="584"/>
                  <a:pt x="118" y="584"/>
                </a:cubicBezTo>
                <a:cubicBezTo>
                  <a:pt x="55" y="584"/>
                  <a:pt x="0" y="530"/>
                  <a:pt x="0" y="467"/>
                </a:cubicBezTo>
                <a:cubicBezTo>
                  <a:pt x="0" y="404"/>
                  <a:pt x="55" y="349"/>
                  <a:pt x="118" y="349"/>
                </a:cubicBezTo>
                <a:close/>
                <a:moveTo>
                  <a:pt x="118" y="235"/>
                </a:moveTo>
                <a:cubicBezTo>
                  <a:pt x="55" y="235"/>
                  <a:pt x="0" y="180"/>
                  <a:pt x="0" y="117"/>
                </a:cubicBezTo>
                <a:cubicBezTo>
                  <a:pt x="0" y="54"/>
                  <a:pt x="55" y="0"/>
                  <a:pt x="118" y="0"/>
                </a:cubicBezTo>
                <a:cubicBezTo>
                  <a:pt x="180" y="0"/>
                  <a:pt x="235" y="54"/>
                  <a:pt x="235" y="117"/>
                </a:cubicBezTo>
                <a:cubicBezTo>
                  <a:pt x="235" y="180"/>
                  <a:pt x="180" y="235"/>
                  <a:pt x="118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7" name="Freeform 46"/>
          <p:cNvSpPr>
            <a:spLocks noChangeArrowheads="1"/>
          </p:cNvSpPr>
          <p:nvPr/>
        </p:nvSpPr>
        <p:spPr bwMode="auto">
          <a:xfrm>
            <a:off x="5399881" y="4256089"/>
            <a:ext cx="336550" cy="85725"/>
          </a:xfrm>
          <a:custGeom>
            <a:avLst/>
            <a:gdLst>
              <a:gd name="T0" fmla="*/ 467 w 935"/>
              <a:gd name="T1" fmla="*/ 0 h 236"/>
              <a:gd name="T2" fmla="*/ 585 w 935"/>
              <a:gd name="T3" fmla="*/ 118 h 236"/>
              <a:gd name="T4" fmla="*/ 467 w 935"/>
              <a:gd name="T5" fmla="*/ 235 h 236"/>
              <a:gd name="T6" fmla="*/ 349 w 935"/>
              <a:gd name="T7" fmla="*/ 118 h 236"/>
              <a:gd name="T8" fmla="*/ 467 w 935"/>
              <a:gd name="T9" fmla="*/ 0 h 236"/>
              <a:gd name="T10" fmla="*/ 817 w 935"/>
              <a:gd name="T11" fmla="*/ 0 h 236"/>
              <a:gd name="T12" fmla="*/ 934 w 935"/>
              <a:gd name="T13" fmla="*/ 118 h 236"/>
              <a:gd name="T14" fmla="*/ 817 w 935"/>
              <a:gd name="T15" fmla="*/ 235 h 236"/>
              <a:gd name="T16" fmla="*/ 699 w 935"/>
              <a:gd name="T17" fmla="*/ 118 h 236"/>
              <a:gd name="T18" fmla="*/ 817 w 935"/>
              <a:gd name="T19" fmla="*/ 0 h 236"/>
              <a:gd name="T20" fmla="*/ 117 w 935"/>
              <a:gd name="T21" fmla="*/ 0 h 236"/>
              <a:gd name="T22" fmla="*/ 235 w 935"/>
              <a:gd name="T23" fmla="*/ 118 h 236"/>
              <a:gd name="T24" fmla="*/ 117 w 935"/>
              <a:gd name="T25" fmla="*/ 235 h 236"/>
              <a:gd name="T26" fmla="*/ 0 w 935"/>
              <a:gd name="T27" fmla="*/ 118 h 236"/>
              <a:gd name="T28" fmla="*/ 117 w 935"/>
              <a:gd name="T29" fmla="*/ 0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35" h="236">
                <a:moveTo>
                  <a:pt x="467" y="0"/>
                </a:moveTo>
                <a:cubicBezTo>
                  <a:pt x="530" y="0"/>
                  <a:pt x="585" y="55"/>
                  <a:pt x="585" y="118"/>
                </a:cubicBezTo>
                <a:cubicBezTo>
                  <a:pt x="585" y="181"/>
                  <a:pt x="530" y="235"/>
                  <a:pt x="467" y="235"/>
                </a:cubicBezTo>
                <a:cubicBezTo>
                  <a:pt x="404" y="235"/>
                  <a:pt x="349" y="181"/>
                  <a:pt x="349" y="118"/>
                </a:cubicBezTo>
                <a:cubicBezTo>
                  <a:pt x="349" y="55"/>
                  <a:pt x="404" y="0"/>
                  <a:pt x="467" y="0"/>
                </a:cubicBezTo>
                <a:close/>
                <a:moveTo>
                  <a:pt x="817" y="0"/>
                </a:moveTo>
                <a:cubicBezTo>
                  <a:pt x="880" y="0"/>
                  <a:pt x="934" y="55"/>
                  <a:pt x="934" y="118"/>
                </a:cubicBezTo>
                <a:cubicBezTo>
                  <a:pt x="934" y="181"/>
                  <a:pt x="880" y="235"/>
                  <a:pt x="817" y="235"/>
                </a:cubicBezTo>
                <a:cubicBezTo>
                  <a:pt x="754" y="235"/>
                  <a:pt x="699" y="181"/>
                  <a:pt x="699" y="118"/>
                </a:cubicBezTo>
                <a:cubicBezTo>
                  <a:pt x="699" y="55"/>
                  <a:pt x="754" y="0"/>
                  <a:pt x="817" y="0"/>
                </a:cubicBezTo>
                <a:close/>
                <a:moveTo>
                  <a:pt x="117" y="0"/>
                </a:moveTo>
                <a:cubicBezTo>
                  <a:pt x="180" y="0"/>
                  <a:pt x="235" y="55"/>
                  <a:pt x="235" y="118"/>
                </a:cubicBezTo>
                <a:cubicBezTo>
                  <a:pt x="235" y="181"/>
                  <a:pt x="180" y="235"/>
                  <a:pt x="117" y="235"/>
                </a:cubicBezTo>
                <a:cubicBezTo>
                  <a:pt x="54" y="235"/>
                  <a:pt x="0" y="181"/>
                  <a:pt x="0" y="118"/>
                </a:cubicBezTo>
                <a:cubicBezTo>
                  <a:pt x="0" y="55"/>
                  <a:pt x="54" y="0"/>
                  <a:pt x="11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8" name="Freeform 47"/>
          <p:cNvSpPr>
            <a:spLocks noChangeArrowheads="1"/>
          </p:cNvSpPr>
          <p:nvPr/>
        </p:nvSpPr>
        <p:spPr bwMode="auto">
          <a:xfrm>
            <a:off x="6433344" y="4089401"/>
            <a:ext cx="419100" cy="419100"/>
          </a:xfrm>
          <a:custGeom>
            <a:avLst/>
            <a:gdLst>
              <a:gd name="T0" fmla="*/ 582 w 1166"/>
              <a:gd name="T1" fmla="*/ 699 h 1165"/>
              <a:gd name="T2" fmla="*/ 880 w 1166"/>
              <a:gd name="T3" fmla="*/ 902 h 1165"/>
              <a:gd name="T4" fmla="*/ 285 w 1166"/>
              <a:gd name="T5" fmla="*/ 902 h 1165"/>
              <a:gd name="T6" fmla="*/ 582 w 1166"/>
              <a:gd name="T7" fmla="*/ 699 h 1165"/>
              <a:gd name="T8" fmla="*/ 377 w 1166"/>
              <a:gd name="T9" fmla="*/ 524 h 1165"/>
              <a:gd name="T10" fmla="*/ 290 w 1166"/>
              <a:gd name="T11" fmla="*/ 437 h 1165"/>
              <a:gd name="T12" fmla="*/ 377 w 1166"/>
              <a:gd name="T13" fmla="*/ 350 h 1165"/>
              <a:gd name="T14" fmla="*/ 465 w 1166"/>
              <a:gd name="T15" fmla="*/ 437 h 1165"/>
              <a:gd name="T16" fmla="*/ 377 w 1166"/>
              <a:gd name="T17" fmla="*/ 524 h 1165"/>
              <a:gd name="T18" fmla="*/ 787 w 1166"/>
              <a:gd name="T19" fmla="*/ 524 h 1165"/>
              <a:gd name="T20" fmla="*/ 700 w 1166"/>
              <a:gd name="T21" fmla="*/ 437 h 1165"/>
              <a:gd name="T22" fmla="*/ 787 w 1166"/>
              <a:gd name="T23" fmla="*/ 350 h 1165"/>
              <a:gd name="T24" fmla="*/ 875 w 1166"/>
              <a:gd name="T25" fmla="*/ 437 h 1165"/>
              <a:gd name="T26" fmla="*/ 787 w 1166"/>
              <a:gd name="T27" fmla="*/ 524 h 1165"/>
              <a:gd name="T28" fmla="*/ 582 w 1166"/>
              <a:gd name="T29" fmla="*/ 1049 h 1165"/>
              <a:gd name="T30" fmla="*/ 1050 w 1166"/>
              <a:gd name="T31" fmla="*/ 582 h 1165"/>
              <a:gd name="T32" fmla="*/ 582 w 1166"/>
              <a:gd name="T33" fmla="*/ 115 h 1165"/>
              <a:gd name="T34" fmla="*/ 115 w 1166"/>
              <a:gd name="T35" fmla="*/ 582 h 1165"/>
              <a:gd name="T36" fmla="*/ 582 w 1166"/>
              <a:gd name="T37" fmla="*/ 1049 h 1165"/>
              <a:gd name="T38" fmla="*/ 582 w 1166"/>
              <a:gd name="T39" fmla="*/ 0 h 1165"/>
              <a:gd name="T40" fmla="*/ 1165 w 1166"/>
              <a:gd name="T41" fmla="*/ 582 h 1165"/>
              <a:gd name="T42" fmla="*/ 582 w 1166"/>
              <a:gd name="T43" fmla="*/ 1164 h 1165"/>
              <a:gd name="T44" fmla="*/ 0 w 1166"/>
              <a:gd name="T45" fmla="*/ 582 h 1165"/>
              <a:gd name="T46" fmla="*/ 582 w 1166"/>
              <a:gd name="T4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6" h="1165">
                <a:moveTo>
                  <a:pt x="582" y="699"/>
                </a:moveTo>
                <a:cubicBezTo>
                  <a:pt x="719" y="699"/>
                  <a:pt x="834" y="781"/>
                  <a:pt x="880" y="902"/>
                </a:cubicBezTo>
                <a:lnTo>
                  <a:pt x="285" y="902"/>
                </a:lnTo>
                <a:cubicBezTo>
                  <a:pt x="331" y="781"/>
                  <a:pt x="446" y="699"/>
                  <a:pt x="582" y="699"/>
                </a:cubicBezTo>
                <a:close/>
                <a:moveTo>
                  <a:pt x="377" y="524"/>
                </a:moveTo>
                <a:cubicBezTo>
                  <a:pt x="328" y="524"/>
                  <a:pt x="290" y="486"/>
                  <a:pt x="290" y="437"/>
                </a:cubicBezTo>
                <a:cubicBezTo>
                  <a:pt x="290" y="388"/>
                  <a:pt x="328" y="350"/>
                  <a:pt x="377" y="350"/>
                </a:cubicBezTo>
                <a:cubicBezTo>
                  <a:pt x="427" y="350"/>
                  <a:pt x="465" y="388"/>
                  <a:pt x="465" y="437"/>
                </a:cubicBezTo>
                <a:cubicBezTo>
                  <a:pt x="465" y="486"/>
                  <a:pt x="427" y="524"/>
                  <a:pt x="377" y="524"/>
                </a:cubicBezTo>
                <a:close/>
                <a:moveTo>
                  <a:pt x="787" y="524"/>
                </a:moveTo>
                <a:cubicBezTo>
                  <a:pt x="738" y="524"/>
                  <a:pt x="700" y="486"/>
                  <a:pt x="700" y="437"/>
                </a:cubicBezTo>
                <a:cubicBezTo>
                  <a:pt x="700" y="388"/>
                  <a:pt x="738" y="350"/>
                  <a:pt x="787" y="350"/>
                </a:cubicBezTo>
                <a:cubicBezTo>
                  <a:pt x="837" y="350"/>
                  <a:pt x="875" y="388"/>
                  <a:pt x="875" y="437"/>
                </a:cubicBezTo>
                <a:cubicBezTo>
                  <a:pt x="875" y="486"/>
                  <a:pt x="837" y="524"/>
                  <a:pt x="787" y="524"/>
                </a:cubicBezTo>
                <a:close/>
                <a:moveTo>
                  <a:pt x="582" y="1049"/>
                </a:moveTo>
                <a:cubicBezTo>
                  <a:pt x="839" y="1049"/>
                  <a:pt x="1050" y="839"/>
                  <a:pt x="1050" y="582"/>
                </a:cubicBezTo>
                <a:cubicBezTo>
                  <a:pt x="1050" y="325"/>
                  <a:pt x="839" y="115"/>
                  <a:pt x="582" y="115"/>
                </a:cubicBezTo>
                <a:cubicBezTo>
                  <a:pt x="326" y="115"/>
                  <a:pt x="115" y="325"/>
                  <a:pt x="115" y="582"/>
                </a:cubicBezTo>
                <a:cubicBezTo>
                  <a:pt x="115" y="839"/>
                  <a:pt x="326" y="1049"/>
                  <a:pt x="582" y="1049"/>
                </a:cubicBezTo>
                <a:close/>
                <a:moveTo>
                  <a:pt x="582" y="0"/>
                </a:moveTo>
                <a:cubicBezTo>
                  <a:pt x="905" y="0"/>
                  <a:pt x="1165" y="260"/>
                  <a:pt x="1165" y="582"/>
                </a:cubicBezTo>
                <a:cubicBezTo>
                  <a:pt x="1165" y="905"/>
                  <a:pt x="905" y="1164"/>
                  <a:pt x="582" y="1164"/>
                </a:cubicBezTo>
                <a:cubicBezTo>
                  <a:pt x="260" y="1164"/>
                  <a:pt x="0" y="905"/>
                  <a:pt x="0" y="582"/>
                </a:cubicBezTo>
                <a:cubicBezTo>
                  <a:pt x="0" y="260"/>
                  <a:pt x="260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9" name="Freeform 48"/>
          <p:cNvSpPr>
            <a:spLocks noChangeArrowheads="1"/>
          </p:cNvSpPr>
          <p:nvPr/>
        </p:nvSpPr>
        <p:spPr bwMode="auto">
          <a:xfrm>
            <a:off x="7508081" y="4110039"/>
            <a:ext cx="419100" cy="377825"/>
          </a:xfrm>
          <a:custGeom>
            <a:avLst/>
            <a:gdLst>
              <a:gd name="T0" fmla="*/ 1049 w 1165"/>
              <a:gd name="T1" fmla="*/ 232 h 1051"/>
              <a:gd name="T2" fmla="*/ 582 w 1165"/>
              <a:gd name="T3" fmla="*/ 232 h 1051"/>
              <a:gd name="T4" fmla="*/ 582 w 1165"/>
              <a:gd name="T5" fmla="*/ 293 h 1051"/>
              <a:gd name="T6" fmla="*/ 289 w 1165"/>
              <a:gd name="T7" fmla="*/ 582 h 1051"/>
              <a:gd name="T8" fmla="*/ 582 w 1165"/>
              <a:gd name="T9" fmla="*/ 875 h 1051"/>
              <a:gd name="T10" fmla="*/ 582 w 1165"/>
              <a:gd name="T11" fmla="*/ 771 h 1051"/>
              <a:gd name="T12" fmla="*/ 396 w 1165"/>
              <a:gd name="T13" fmla="*/ 582 h 1051"/>
              <a:gd name="T14" fmla="*/ 582 w 1165"/>
              <a:gd name="T15" fmla="*/ 396 h 1051"/>
              <a:gd name="T16" fmla="*/ 582 w 1165"/>
              <a:gd name="T17" fmla="*/ 771 h 1051"/>
              <a:gd name="T18" fmla="*/ 768 w 1165"/>
              <a:gd name="T19" fmla="*/ 582 h 1051"/>
              <a:gd name="T20" fmla="*/ 582 w 1165"/>
              <a:gd name="T21" fmla="*/ 396 h 1051"/>
              <a:gd name="T22" fmla="*/ 582 w 1165"/>
              <a:gd name="T23" fmla="*/ 293 h 1051"/>
              <a:gd name="T24" fmla="*/ 874 w 1165"/>
              <a:gd name="T25" fmla="*/ 582 h 1051"/>
              <a:gd name="T26" fmla="*/ 582 w 1165"/>
              <a:gd name="T27" fmla="*/ 875 h 1051"/>
              <a:gd name="T28" fmla="*/ 582 w 1165"/>
              <a:gd name="T29" fmla="*/ 932 h 1051"/>
              <a:gd name="T30" fmla="*/ 1049 w 1165"/>
              <a:gd name="T31" fmla="*/ 932 h 1051"/>
              <a:gd name="T32" fmla="*/ 1049 w 1165"/>
              <a:gd name="T33" fmla="*/ 232 h 1051"/>
              <a:gd name="T34" fmla="*/ 1164 w 1165"/>
              <a:gd name="T35" fmla="*/ 232 h 1051"/>
              <a:gd name="T36" fmla="*/ 1164 w 1165"/>
              <a:gd name="T37" fmla="*/ 932 h 1051"/>
              <a:gd name="T38" fmla="*/ 1049 w 1165"/>
              <a:gd name="T39" fmla="*/ 1050 h 1051"/>
              <a:gd name="T40" fmla="*/ 114 w 1165"/>
              <a:gd name="T41" fmla="*/ 1050 h 1051"/>
              <a:gd name="T42" fmla="*/ 0 w 1165"/>
              <a:gd name="T43" fmla="*/ 932 h 1051"/>
              <a:gd name="T44" fmla="*/ 0 w 1165"/>
              <a:gd name="T45" fmla="*/ 232 h 1051"/>
              <a:gd name="T46" fmla="*/ 114 w 1165"/>
              <a:gd name="T47" fmla="*/ 118 h 1051"/>
              <a:gd name="T48" fmla="*/ 303 w 1165"/>
              <a:gd name="T49" fmla="*/ 118 h 1051"/>
              <a:gd name="T50" fmla="*/ 407 w 1165"/>
              <a:gd name="T51" fmla="*/ 0 h 1051"/>
              <a:gd name="T52" fmla="*/ 757 w 1165"/>
              <a:gd name="T53" fmla="*/ 0 h 1051"/>
              <a:gd name="T54" fmla="*/ 861 w 1165"/>
              <a:gd name="T55" fmla="*/ 118 h 1051"/>
              <a:gd name="T56" fmla="*/ 1049 w 1165"/>
              <a:gd name="T57" fmla="*/ 118 h 1051"/>
              <a:gd name="T58" fmla="*/ 1164 w 1165"/>
              <a:gd name="T59" fmla="*/ 232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65" h="1051">
                <a:moveTo>
                  <a:pt x="1049" y="232"/>
                </a:moveTo>
                <a:lnTo>
                  <a:pt x="582" y="232"/>
                </a:lnTo>
                <a:lnTo>
                  <a:pt x="582" y="293"/>
                </a:lnTo>
                <a:cubicBezTo>
                  <a:pt x="418" y="293"/>
                  <a:pt x="289" y="418"/>
                  <a:pt x="289" y="582"/>
                </a:cubicBezTo>
                <a:cubicBezTo>
                  <a:pt x="289" y="746"/>
                  <a:pt x="418" y="875"/>
                  <a:pt x="582" y="875"/>
                </a:cubicBezTo>
                <a:lnTo>
                  <a:pt x="582" y="771"/>
                </a:lnTo>
                <a:cubicBezTo>
                  <a:pt x="478" y="771"/>
                  <a:pt x="396" y="686"/>
                  <a:pt x="396" y="582"/>
                </a:cubicBezTo>
                <a:cubicBezTo>
                  <a:pt x="396" y="478"/>
                  <a:pt x="478" y="396"/>
                  <a:pt x="582" y="396"/>
                </a:cubicBezTo>
                <a:lnTo>
                  <a:pt x="582" y="771"/>
                </a:lnTo>
                <a:cubicBezTo>
                  <a:pt x="686" y="771"/>
                  <a:pt x="768" y="686"/>
                  <a:pt x="768" y="582"/>
                </a:cubicBezTo>
                <a:cubicBezTo>
                  <a:pt x="768" y="478"/>
                  <a:pt x="686" y="396"/>
                  <a:pt x="582" y="396"/>
                </a:cubicBezTo>
                <a:lnTo>
                  <a:pt x="582" y="293"/>
                </a:lnTo>
                <a:cubicBezTo>
                  <a:pt x="746" y="293"/>
                  <a:pt x="874" y="418"/>
                  <a:pt x="874" y="582"/>
                </a:cubicBezTo>
                <a:cubicBezTo>
                  <a:pt x="874" y="746"/>
                  <a:pt x="746" y="875"/>
                  <a:pt x="582" y="875"/>
                </a:cubicBezTo>
                <a:lnTo>
                  <a:pt x="582" y="932"/>
                </a:lnTo>
                <a:lnTo>
                  <a:pt x="1049" y="932"/>
                </a:lnTo>
                <a:lnTo>
                  <a:pt x="1049" y="232"/>
                </a:lnTo>
                <a:close/>
                <a:moveTo>
                  <a:pt x="1164" y="232"/>
                </a:moveTo>
                <a:lnTo>
                  <a:pt x="1164" y="932"/>
                </a:lnTo>
                <a:cubicBezTo>
                  <a:pt x="1164" y="995"/>
                  <a:pt x="1112" y="1050"/>
                  <a:pt x="1049" y="1050"/>
                </a:cubicBezTo>
                <a:lnTo>
                  <a:pt x="114" y="1050"/>
                </a:lnTo>
                <a:cubicBezTo>
                  <a:pt x="52" y="1050"/>
                  <a:pt x="0" y="995"/>
                  <a:pt x="0" y="932"/>
                </a:cubicBezTo>
                <a:lnTo>
                  <a:pt x="0" y="232"/>
                </a:lnTo>
                <a:cubicBezTo>
                  <a:pt x="0" y="170"/>
                  <a:pt x="52" y="118"/>
                  <a:pt x="114" y="118"/>
                </a:cubicBezTo>
                <a:lnTo>
                  <a:pt x="303" y="118"/>
                </a:lnTo>
                <a:lnTo>
                  <a:pt x="407" y="0"/>
                </a:lnTo>
                <a:lnTo>
                  <a:pt x="757" y="0"/>
                </a:lnTo>
                <a:lnTo>
                  <a:pt x="861" y="118"/>
                </a:lnTo>
                <a:lnTo>
                  <a:pt x="1049" y="118"/>
                </a:lnTo>
                <a:cubicBezTo>
                  <a:pt x="1112" y="118"/>
                  <a:pt x="1164" y="170"/>
                  <a:pt x="1164" y="2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0" name="Freeform 49"/>
          <p:cNvSpPr>
            <a:spLocks noChangeArrowheads="1"/>
          </p:cNvSpPr>
          <p:nvPr/>
        </p:nvSpPr>
        <p:spPr bwMode="auto">
          <a:xfrm>
            <a:off x="8625683" y="4110039"/>
            <a:ext cx="333375" cy="377825"/>
          </a:xfrm>
          <a:custGeom>
            <a:avLst/>
            <a:gdLst>
              <a:gd name="T0" fmla="*/ 74 w 925"/>
              <a:gd name="T1" fmla="*/ 63 h 1051"/>
              <a:gd name="T2" fmla="*/ 924 w 925"/>
              <a:gd name="T3" fmla="*/ 916 h 1051"/>
              <a:gd name="T4" fmla="*/ 850 w 925"/>
              <a:gd name="T5" fmla="*/ 989 h 1051"/>
              <a:gd name="T6" fmla="*/ 722 w 925"/>
              <a:gd name="T7" fmla="*/ 858 h 1051"/>
              <a:gd name="T8" fmla="*/ 580 w 925"/>
              <a:gd name="T9" fmla="*/ 924 h 1051"/>
              <a:gd name="T10" fmla="*/ 580 w 925"/>
              <a:gd name="T11" fmla="*/ 1050 h 1051"/>
              <a:gd name="T12" fmla="*/ 405 w 925"/>
              <a:gd name="T13" fmla="*/ 1050 h 1051"/>
              <a:gd name="T14" fmla="*/ 405 w 925"/>
              <a:gd name="T15" fmla="*/ 924 h 1051"/>
              <a:gd name="T16" fmla="*/ 189 w 925"/>
              <a:gd name="T17" fmla="*/ 700 h 1051"/>
              <a:gd name="T18" fmla="*/ 317 w 925"/>
              <a:gd name="T19" fmla="*/ 700 h 1051"/>
              <a:gd name="T20" fmla="*/ 492 w 925"/>
              <a:gd name="T21" fmla="*/ 823 h 1051"/>
              <a:gd name="T22" fmla="*/ 632 w 925"/>
              <a:gd name="T23" fmla="*/ 768 h 1051"/>
              <a:gd name="T24" fmla="*/ 427 w 925"/>
              <a:gd name="T25" fmla="*/ 566 h 1051"/>
              <a:gd name="T26" fmla="*/ 200 w 925"/>
              <a:gd name="T27" fmla="*/ 336 h 1051"/>
              <a:gd name="T28" fmla="*/ 0 w 925"/>
              <a:gd name="T29" fmla="*/ 137 h 1051"/>
              <a:gd name="T30" fmla="*/ 74 w 925"/>
              <a:gd name="T31" fmla="*/ 63 h 1051"/>
              <a:gd name="T32" fmla="*/ 402 w 925"/>
              <a:gd name="T33" fmla="*/ 243 h 1051"/>
              <a:gd name="T34" fmla="*/ 317 w 925"/>
              <a:gd name="T35" fmla="*/ 159 h 1051"/>
              <a:gd name="T36" fmla="*/ 405 w 925"/>
              <a:gd name="T37" fmla="*/ 126 h 1051"/>
              <a:gd name="T38" fmla="*/ 405 w 925"/>
              <a:gd name="T39" fmla="*/ 0 h 1051"/>
              <a:gd name="T40" fmla="*/ 580 w 925"/>
              <a:gd name="T41" fmla="*/ 0 h 1051"/>
              <a:gd name="T42" fmla="*/ 580 w 925"/>
              <a:gd name="T43" fmla="*/ 129 h 1051"/>
              <a:gd name="T44" fmla="*/ 766 w 925"/>
              <a:gd name="T45" fmla="*/ 350 h 1051"/>
              <a:gd name="T46" fmla="*/ 637 w 925"/>
              <a:gd name="T47" fmla="*/ 350 h 1051"/>
              <a:gd name="T48" fmla="*/ 492 w 925"/>
              <a:gd name="T49" fmla="*/ 227 h 1051"/>
              <a:gd name="T50" fmla="*/ 402 w 925"/>
              <a:gd name="T51" fmla="*/ 243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25" h="1051">
                <a:moveTo>
                  <a:pt x="74" y="63"/>
                </a:moveTo>
                <a:lnTo>
                  <a:pt x="924" y="916"/>
                </a:lnTo>
                <a:lnTo>
                  <a:pt x="850" y="989"/>
                </a:lnTo>
                <a:lnTo>
                  <a:pt x="722" y="858"/>
                </a:lnTo>
                <a:cubicBezTo>
                  <a:pt x="686" y="891"/>
                  <a:pt x="634" y="913"/>
                  <a:pt x="580" y="924"/>
                </a:cubicBezTo>
                <a:lnTo>
                  <a:pt x="580" y="1050"/>
                </a:lnTo>
                <a:lnTo>
                  <a:pt x="405" y="1050"/>
                </a:lnTo>
                <a:lnTo>
                  <a:pt x="405" y="924"/>
                </a:lnTo>
                <a:cubicBezTo>
                  <a:pt x="293" y="899"/>
                  <a:pt x="197" y="828"/>
                  <a:pt x="189" y="700"/>
                </a:cubicBezTo>
                <a:lnTo>
                  <a:pt x="317" y="700"/>
                </a:lnTo>
                <a:cubicBezTo>
                  <a:pt x="323" y="768"/>
                  <a:pt x="372" y="823"/>
                  <a:pt x="492" y="823"/>
                </a:cubicBezTo>
                <a:cubicBezTo>
                  <a:pt x="572" y="823"/>
                  <a:pt x="613" y="795"/>
                  <a:pt x="632" y="768"/>
                </a:cubicBezTo>
                <a:lnTo>
                  <a:pt x="427" y="566"/>
                </a:lnTo>
                <a:cubicBezTo>
                  <a:pt x="290" y="525"/>
                  <a:pt x="200" y="457"/>
                  <a:pt x="200" y="336"/>
                </a:cubicBezTo>
                <a:lnTo>
                  <a:pt x="0" y="137"/>
                </a:lnTo>
                <a:lnTo>
                  <a:pt x="74" y="63"/>
                </a:lnTo>
                <a:close/>
                <a:moveTo>
                  <a:pt x="402" y="243"/>
                </a:moveTo>
                <a:lnTo>
                  <a:pt x="317" y="159"/>
                </a:lnTo>
                <a:cubicBezTo>
                  <a:pt x="345" y="145"/>
                  <a:pt x="375" y="134"/>
                  <a:pt x="405" y="126"/>
                </a:cubicBezTo>
                <a:lnTo>
                  <a:pt x="405" y="0"/>
                </a:lnTo>
                <a:lnTo>
                  <a:pt x="580" y="0"/>
                </a:lnTo>
                <a:lnTo>
                  <a:pt x="580" y="129"/>
                </a:lnTo>
                <a:cubicBezTo>
                  <a:pt x="703" y="159"/>
                  <a:pt x="763" y="249"/>
                  <a:pt x="766" y="350"/>
                </a:cubicBezTo>
                <a:lnTo>
                  <a:pt x="637" y="350"/>
                </a:lnTo>
                <a:cubicBezTo>
                  <a:pt x="634" y="276"/>
                  <a:pt x="596" y="227"/>
                  <a:pt x="492" y="227"/>
                </a:cubicBezTo>
                <a:cubicBezTo>
                  <a:pt x="457" y="227"/>
                  <a:pt x="427" y="232"/>
                  <a:pt x="402" y="2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1" name="Freeform 50"/>
          <p:cNvSpPr>
            <a:spLocks noChangeArrowheads="1"/>
          </p:cNvSpPr>
          <p:nvPr/>
        </p:nvSpPr>
        <p:spPr bwMode="auto">
          <a:xfrm>
            <a:off x="9657556" y="4089401"/>
            <a:ext cx="419100" cy="419100"/>
          </a:xfrm>
          <a:custGeom>
            <a:avLst/>
            <a:gdLst>
              <a:gd name="T0" fmla="*/ 848 w 1166"/>
              <a:gd name="T1" fmla="*/ 754 h 1165"/>
              <a:gd name="T2" fmla="*/ 602 w 1166"/>
              <a:gd name="T3" fmla="*/ 524 h 1165"/>
              <a:gd name="T4" fmla="*/ 449 w 1166"/>
              <a:gd name="T5" fmla="*/ 412 h 1165"/>
              <a:gd name="T6" fmla="*/ 588 w 1166"/>
              <a:gd name="T7" fmla="*/ 317 h 1165"/>
              <a:gd name="T8" fmla="*/ 717 w 1166"/>
              <a:gd name="T9" fmla="*/ 426 h 1165"/>
              <a:gd name="T10" fmla="*/ 831 w 1166"/>
              <a:gd name="T11" fmla="*/ 426 h 1165"/>
              <a:gd name="T12" fmla="*/ 665 w 1166"/>
              <a:gd name="T13" fmla="*/ 229 h 1165"/>
              <a:gd name="T14" fmla="*/ 665 w 1166"/>
              <a:gd name="T15" fmla="*/ 115 h 1165"/>
              <a:gd name="T16" fmla="*/ 509 w 1166"/>
              <a:gd name="T17" fmla="*/ 115 h 1165"/>
              <a:gd name="T18" fmla="*/ 509 w 1166"/>
              <a:gd name="T19" fmla="*/ 229 h 1165"/>
              <a:gd name="T20" fmla="*/ 328 w 1166"/>
              <a:gd name="T21" fmla="*/ 415 h 1165"/>
              <a:gd name="T22" fmla="*/ 572 w 1166"/>
              <a:gd name="T23" fmla="*/ 628 h 1165"/>
              <a:gd name="T24" fmla="*/ 727 w 1166"/>
              <a:gd name="T25" fmla="*/ 754 h 1165"/>
              <a:gd name="T26" fmla="*/ 588 w 1166"/>
              <a:gd name="T27" fmla="*/ 847 h 1165"/>
              <a:gd name="T28" fmla="*/ 432 w 1166"/>
              <a:gd name="T29" fmla="*/ 738 h 1165"/>
              <a:gd name="T30" fmla="*/ 318 w 1166"/>
              <a:gd name="T31" fmla="*/ 738 h 1165"/>
              <a:gd name="T32" fmla="*/ 509 w 1166"/>
              <a:gd name="T33" fmla="*/ 934 h 1165"/>
              <a:gd name="T34" fmla="*/ 509 w 1166"/>
              <a:gd name="T35" fmla="*/ 1049 h 1165"/>
              <a:gd name="T36" fmla="*/ 665 w 1166"/>
              <a:gd name="T37" fmla="*/ 1049 h 1165"/>
              <a:gd name="T38" fmla="*/ 665 w 1166"/>
              <a:gd name="T39" fmla="*/ 937 h 1165"/>
              <a:gd name="T40" fmla="*/ 848 w 1166"/>
              <a:gd name="T41" fmla="*/ 754 h 1165"/>
              <a:gd name="T42" fmla="*/ 583 w 1166"/>
              <a:gd name="T43" fmla="*/ 0 h 1165"/>
              <a:gd name="T44" fmla="*/ 1165 w 1166"/>
              <a:gd name="T45" fmla="*/ 582 h 1165"/>
              <a:gd name="T46" fmla="*/ 583 w 1166"/>
              <a:gd name="T47" fmla="*/ 1164 h 1165"/>
              <a:gd name="T48" fmla="*/ 0 w 1166"/>
              <a:gd name="T49" fmla="*/ 582 h 1165"/>
              <a:gd name="T50" fmla="*/ 583 w 1166"/>
              <a:gd name="T51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66" h="1165">
                <a:moveTo>
                  <a:pt x="848" y="754"/>
                </a:moveTo>
                <a:cubicBezTo>
                  <a:pt x="848" y="606"/>
                  <a:pt x="719" y="555"/>
                  <a:pt x="602" y="524"/>
                </a:cubicBezTo>
                <a:cubicBezTo>
                  <a:pt x="484" y="494"/>
                  <a:pt x="449" y="462"/>
                  <a:pt x="449" y="412"/>
                </a:cubicBezTo>
                <a:cubicBezTo>
                  <a:pt x="449" y="358"/>
                  <a:pt x="501" y="317"/>
                  <a:pt x="588" y="317"/>
                </a:cubicBezTo>
                <a:cubicBezTo>
                  <a:pt x="681" y="317"/>
                  <a:pt x="714" y="360"/>
                  <a:pt x="717" y="426"/>
                </a:cubicBezTo>
                <a:lnTo>
                  <a:pt x="831" y="426"/>
                </a:lnTo>
                <a:cubicBezTo>
                  <a:pt x="829" y="336"/>
                  <a:pt x="774" y="257"/>
                  <a:pt x="665" y="229"/>
                </a:cubicBezTo>
                <a:lnTo>
                  <a:pt x="665" y="115"/>
                </a:lnTo>
                <a:lnTo>
                  <a:pt x="509" y="115"/>
                </a:lnTo>
                <a:lnTo>
                  <a:pt x="509" y="229"/>
                </a:lnTo>
                <a:cubicBezTo>
                  <a:pt x="408" y="251"/>
                  <a:pt x="328" y="314"/>
                  <a:pt x="328" y="415"/>
                </a:cubicBezTo>
                <a:cubicBezTo>
                  <a:pt x="328" y="535"/>
                  <a:pt x="427" y="593"/>
                  <a:pt x="572" y="628"/>
                </a:cubicBezTo>
                <a:cubicBezTo>
                  <a:pt x="703" y="658"/>
                  <a:pt x="727" y="705"/>
                  <a:pt x="727" y="754"/>
                </a:cubicBezTo>
                <a:cubicBezTo>
                  <a:pt x="727" y="790"/>
                  <a:pt x="703" y="847"/>
                  <a:pt x="588" y="847"/>
                </a:cubicBezTo>
                <a:cubicBezTo>
                  <a:pt x="481" y="847"/>
                  <a:pt x="438" y="798"/>
                  <a:pt x="432" y="738"/>
                </a:cubicBezTo>
                <a:lnTo>
                  <a:pt x="318" y="738"/>
                </a:lnTo>
                <a:cubicBezTo>
                  <a:pt x="323" y="850"/>
                  <a:pt x="410" y="912"/>
                  <a:pt x="509" y="934"/>
                </a:cubicBezTo>
                <a:lnTo>
                  <a:pt x="509" y="1049"/>
                </a:lnTo>
                <a:lnTo>
                  <a:pt x="665" y="1049"/>
                </a:lnTo>
                <a:lnTo>
                  <a:pt x="665" y="937"/>
                </a:lnTo>
                <a:cubicBezTo>
                  <a:pt x="766" y="918"/>
                  <a:pt x="848" y="861"/>
                  <a:pt x="848" y="754"/>
                </a:cubicBezTo>
                <a:close/>
                <a:moveTo>
                  <a:pt x="583" y="0"/>
                </a:moveTo>
                <a:cubicBezTo>
                  <a:pt x="906" y="0"/>
                  <a:pt x="1165" y="260"/>
                  <a:pt x="1165" y="582"/>
                </a:cubicBezTo>
                <a:cubicBezTo>
                  <a:pt x="1165" y="905"/>
                  <a:pt x="906" y="1164"/>
                  <a:pt x="583" y="1164"/>
                </a:cubicBezTo>
                <a:cubicBezTo>
                  <a:pt x="261" y="1164"/>
                  <a:pt x="0" y="905"/>
                  <a:pt x="0" y="582"/>
                </a:cubicBezTo>
                <a:cubicBezTo>
                  <a:pt x="0" y="260"/>
                  <a:pt x="261" y="0"/>
                  <a:pt x="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2" name="Freeform 51"/>
          <p:cNvSpPr>
            <a:spLocks noChangeArrowheads="1"/>
          </p:cNvSpPr>
          <p:nvPr/>
        </p:nvSpPr>
        <p:spPr bwMode="auto">
          <a:xfrm>
            <a:off x="10754519" y="4108451"/>
            <a:ext cx="379412" cy="379412"/>
          </a:xfrm>
          <a:custGeom>
            <a:avLst/>
            <a:gdLst>
              <a:gd name="T0" fmla="*/ 1033 w 1056"/>
              <a:gd name="T1" fmla="*/ 240 h 1056"/>
              <a:gd name="T2" fmla="*/ 927 w 1056"/>
              <a:gd name="T3" fmla="*/ 347 h 1056"/>
              <a:gd name="T4" fmla="*/ 708 w 1056"/>
              <a:gd name="T5" fmla="*/ 128 h 1056"/>
              <a:gd name="T6" fmla="*/ 815 w 1056"/>
              <a:gd name="T7" fmla="*/ 22 h 1056"/>
              <a:gd name="T8" fmla="*/ 897 w 1056"/>
              <a:gd name="T9" fmla="*/ 22 h 1056"/>
              <a:gd name="T10" fmla="*/ 1033 w 1056"/>
              <a:gd name="T11" fmla="*/ 158 h 1056"/>
              <a:gd name="T12" fmla="*/ 1033 w 1056"/>
              <a:gd name="T13" fmla="*/ 240 h 1056"/>
              <a:gd name="T14" fmla="*/ 0 w 1056"/>
              <a:gd name="T15" fmla="*/ 836 h 1056"/>
              <a:gd name="T16" fmla="*/ 645 w 1056"/>
              <a:gd name="T17" fmla="*/ 191 h 1056"/>
              <a:gd name="T18" fmla="*/ 864 w 1056"/>
              <a:gd name="T19" fmla="*/ 410 h 1056"/>
              <a:gd name="T20" fmla="*/ 219 w 1056"/>
              <a:gd name="T21" fmla="*/ 1055 h 1056"/>
              <a:gd name="T22" fmla="*/ 0 w 1056"/>
              <a:gd name="T23" fmla="*/ 1055 h 1056"/>
              <a:gd name="T24" fmla="*/ 0 w 1056"/>
              <a:gd name="T25" fmla="*/ 836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56" h="1056">
                <a:moveTo>
                  <a:pt x="1033" y="240"/>
                </a:moveTo>
                <a:lnTo>
                  <a:pt x="927" y="347"/>
                </a:lnTo>
                <a:lnTo>
                  <a:pt x="708" y="128"/>
                </a:lnTo>
                <a:lnTo>
                  <a:pt x="815" y="22"/>
                </a:lnTo>
                <a:cubicBezTo>
                  <a:pt x="837" y="0"/>
                  <a:pt x="875" y="0"/>
                  <a:pt x="897" y="22"/>
                </a:cubicBezTo>
                <a:lnTo>
                  <a:pt x="1033" y="158"/>
                </a:lnTo>
                <a:cubicBezTo>
                  <a:pt x="1055" y="180"/>
                  <a:pt x="1055" y="218"/>
                  <a:pt x="1033" y="240"/>
                </a:cubicBezTo>
                <a:close/>
                <a:moveTo>
                  <a:pt x="0" y="836"/>
                </a:moveTo>
                <a:lnTo>
                  <a:pt x="645" y="191"/>
                </a:lnTo>
                <a:lnTo>
                  <a:pt x="864" y="410"/>
                </a:lnTo>
                <a:lnTo>
                  <a:pt x="219" y="1055"/>
                </a:lnTo>
                <a:lnTo>
                  <a:pt x="0" y="1055"/>
                </a:lnTo>
                <a:lnTo>
                  <a:pt x="0" y="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3" name="Freeform 52"/>
          <p:cNvSpPr>
            <a:spLocks noChangeArrowheads="1"/>
          </p:cNvSpPr>
          <p:nvPr/>
        </p:nvSpPr>
        <p:spPr bwMode="auto">
          <a:xfrm>
            <a:off x="1058069" y="4940302"/>
            <a:ext cx="336550" cy="460375"/>
          </a:xfrm>
          <a:custGeom>
            <a:avLst/>
            <a:gdLst>
              <a:gd name="T0" fmla="*/ 410 w 936"/>
              <a:gd name="T1" fmla="*/ 0 h 1280"/>
              <a:gd name="T2" fmla="*/ 410 w 936"/>
              <a:gd name="T3" fmla="*/ 462 h 1280"/>
              <a:gd name="T4" fmla="*/ 0 w 936"/>
              <a:gd name="T5" fmla="*/ 462 h 1280"/>
              <a:gd name="T6" fmla="*/ 410 w 936"/>
              <a:gd name="T7" fmla="*/ 0 h 1280"/>
              <a:gd name="T8" fmla="*/ 0 w 936"/>
              <a:gd name="T9" fmla="*/ 811 h 1280"/>
              <a:gd name="T10" fmla="*/ 0 w 936"/>
              <a:gd name="T11" fmla="*/ 579 h 1280"/>
              <a:gd name="T12" fmla="*/ 935 w 936"/>
              <a:gd name="T13" fmla="*/ 579 h 1280"/>
              <a:gd name="T14" fmla="*/ 935 w 936"/>
              <a:gd name="T15" fmla="*/ 811 h 1280"/>
              <a:gd name="T16" fmla="*/ 468 w 936"/>
              <a:gd name="T17" fmla="*/ 1279 h 1280"/>
              <a:gd name="T18" fmla="*/ 0 w 936"/>
              <a:gd name="T19" fmla="*/ 811 h 1280"/>
              <a:gd name="T20" fmla="*/ 525 w 936"/>
              <a:gd name="T21" fmla="*/ 0 h 1280"/>
              <a:gd name="T22" fmla="*/ 935 w 936"/>
              <a:gd name="T23" fmla="*/ 462 h 1280"/>
              <a:gd name="T24" fmla="*/ 525 w 936"/>
              <a:gd name="T25" fmla="*/ 462 h 1280"/>
              <a:gd name="T26" fmla="*/ 525 w 936"/>
              <a:gd name="T27" fmla="*/ 0 h 1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36" h="1280">
                <a:moveTo>
                  <a:pt x="410" y="0"/>
                </a:moveTo>
                <a:lnTo>
                  <a:pt x="410" y="462"/>
                </a:lnTo>
                <a:lnTo>
                  <a:pt x="0" y="462"/>
                </a:lnTo>
                <a:cubicBezTo>
                  <a:pt x="0" y="224"/>
                  <a:pt x="181" y="27"/>
                  <a:pt x="410" y="0"/>
                </a:cubicBezTo>
                <a:close/>
                <a:moveTo>
                  <a:pt x="0" y="811"/>
                </a:moveTo>
                <a:lnTo>
                  <a:pt x="0" y="579"/>
                </a:lnTo>
                <a:lnTo>
                  <a:pt x="935" y="579"/>
                </a:lnTo>
                <a:lnTo>
                  <a:pt x="935" y="811"/>
                </a:lnTo>
                <a:cubicBezTo>
                  <a:pt x="935" y="1068"/>
                  <a:pt x="725" y="1279"/>
                  <a:pt x="468" y="1279"/>
                </a:cubicBezTo>
                <a:cubicBezTo>
                  <a:pt x="211" y="1279"/>
                  <a:pt x="0" y="1068"/>
                  <a:pt x="0" y="811"/>
                </a:cubicBezTo>
                <a:close/>
                <a:moveTo>
                  <a:pt x="525" y="0"/>
                </a:moveTo>
                <a:cubicBezTo>
                  <a:pt x="755" y="27"/>
                  <a:pt x="935" y="224"/>
                  <a:pt x="935" y="462"/>
                </a:cubicBezTo>
                <a:lnTo>
                  <a:pt x="525" y="462"/>
                </a:lnTo>
                <a:lnTo>
                  <a:pt x="52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4" name="Freeform 53"/>
          <p:cNvSpPr>
            <a:spLocks noChangeArrowheads="1"/>
          </p:cNvSpPr>
          <p:nvPr/>
        </p:nvSpPr>
        <p:spPr bwMode="auto">
          <a:xfrm>
            <a:off x="2156619" y="4962527"/>
            <a:ext cx="296862" cy="415925"/>
          </a:xfrm>
          <a:custGeom>
            <a:avLst/>
            <a:gdLst>
              <a:gd name="T0" fmla="*/ 465 w 826"/>
              <a:gd name="T1" fmla="*/ 815 h 1157"/>
              <a:gd name="T2" fmla="*/ 465 w 826"/>
              <a:gd name="T3" fmla="*/ 1041 h 1157"/>
              <a:gd name="T4" fmla="*/ 814 w 826"/>
              <a:gd name="T5" fmla="*/ 1041 h 1157"/>
              <a:gd name="T6" fmla="*/ 814 w 826"/>
              <a:gd name="T7" fmla="*/ 1156 h 1157"/>
              <a:gd name="T8" fmla="*/ 0 w 826"/>
              <a:gd name="T9" fmla="*/ 1156 h 1157"/>
              <a:gd name="T10" fmla="*/ 0 w 826"/>
              <a:gd name="T11" fmla="*/ 1041 h 1157"/>
              <a:gd name="T12" fmla="*/ 350 w 826"/>
              <a:gd name="T13" fmla="*/ 1041 h 1157"/>
              <a:gd name="T14" fmla="*/ 350 w 826"/>
              <a:gd name="T15" fmla="*/ 812 h 1157"/>
              <a:gd name="T16" fmla="*/ 8 w 826"/>
              <a:gd name="T17" fmla="*/ 410 h 1157"/>
              <a:gd name="T18" fmla="*/ 418 w 826"/>
              <a:gd name="T19" fmla="*/ 0 h 1157"/>
              <a:gd name="T20" fmla="*/ 825 w 826"/>
              <a:gd name="T21" fmla="*/ 410 h 1157"/>
              <a:gd name="T22" fmla="*/ 465 w 826"/>
              <a:gd name="T23" fmla="*/ 815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6" h="1157">
                <a:moveTo>
                  <a:pt x="465" y="815"/>
                </a:moveTo>
                <a:lnTo>
                  <a:pt x="465" y="1041"/>
                </a:lnTo>
                <a:lnTo>
                  <a:pt x="814" y="1041"/>
                </a:lnTo>
                <a:lnTo>
                  <a:pt x="814" y="1156"/>
                </a:lnTo>
                <a:lnTo>
                  <a:pt x="0" y="1156"/>
                </a:lnTo>
                <a:lnTo>
                  <a:pt x="0" y="1041"/>
                </a:lnTo>
                <a:lnTo>
                  <a:pt x="350" y="1041"/>
                </a:lnTo>
                <a:lnTo>
                  <a:pt x="350" y="812"/>
                </a:lnTo>
                <a:cubicBezTo>
                  <a:pt x="156" y="779"/>
                  <a:pt x="8" y="612"/>
                  <a:pt x="8" y="410"/>
                </a:cubicBezTo>
                <a:cubicBezTo>
                  <a:pt x="8" y="183"/>
                  <a:pt x="191" y="0"/>
                  <a:pt x="418" y="0"/>
                </a:cubicBezTo>
                <a:cubicBezTo>
                  <a:pt x="645" y="0"/>
                  <a:pt x="825" y="183"/>
                  <a:pt x="825" y="410"/>
                </a:cubicBezTo>
                <a:cubicBezTo>
                  <a:pt x="825" y="621"/>
                  <a:pt x="667" y="790"/>
                  <a:pt x="465" y="81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5" name="Freeform 54"/>
          <p:cNvSpPr>
            <a:spLocks noChangeArrowheads="1"/>
          </p:cNvSpPr>
          <p:nvPr/>
        </p:nvSpPr>
        <p:spPr bwMode="auto">
          <a:xfrm>
            <a:off x="3174208" y="4962527"/>
            <a:ext cx="423863" cy="415925"/>
          </a:xfrm>
          <a:custGeom>
            <a:avLst/>
            <a:gdLst>
              <a:gd name="T0" fmla="*/ 145 w 1176"/>
              <a:gd name="T1" fmla="*/ 517 h 1157"/>
              <a:gd name="T2" fmla="*/ 58 w 1176"/>
              <a:gd name="T3" fmla="*/ 429 h 1157"/>
              <a:gd name="T4" fmla="*/ 145 w 1176"/>
              <a:gd name="T5" fmla="*/ 342 h 1157"/>
              <a:gd name="T6" fmla="*/ 233 w 1176"/>
              <a:gd name="T7" fmla="*/ 429 h 1157"/>
              <a:gd name="T8" fmla="*/ 145 w 1176"/>
              <a:gd name="T9" fmla="*/ 517 h 1157"/>
              <a:gd name="T10" fmla="*/ 1175 w 1176"/>
              <a:gd name="T11" fmla="*/ 410 h 1157"/>
              <a:gd name="T12" fmla="*/ 815 w 1176"/>
              <a:gd name="T13" fmla="*/ 815 h 1157"/>
              <a:gd name="T14" fmla="*/ 815 w 1176"/>
              <a:gd name="T15" fmla="*/ 1041 h 1157"/>
              <a:gd name="T16" fmla="*/ 990 w 1176"/>
              <a:gd name="T17" fmla="*/ 1041 h 1157"/>
              <a:gd name="T18" fmla="*/ 990 w 1176"/>
              <a:gd name="T19" fmla="*/ 1156 h 1157"/>
              <a:gd name="T20" fmla="*/ 58 w 1176"/>
              <a:gd name="T21" fmla="*/ 1156 h 1157"/>
              <a:gd name="T22" fmla="*/ 58 w 1176"/>
              <a:gd name="T23" fmla="*/ 867 h 1157"/>
              <a:gd name="T24" fmla="*/ 0 w 1176"/>
              <a:gd name="T25" fmla="*/ 867 h 1157"/>
              <a:gd name="T26" fmla="*/ 0 w 1176"/>
              <a:gd name="T27" fmla="*/ 632 h 1157"/>
              <a:gd name="T28" fmla="*/ 58 w 1176"/>
              <a:gd name="T29" fmla="*/ 574 h 1157"/>
              <a:gd name="T30" fmla="*/ 233 w 1176"/>
              <a:gd name="T31" fmla="*/ 574 h 1157"/>
              <a:gd name="T32" fmla="*/ 290 w 1176"/>
              <a:gd name="T33" fmla="*/ 632 h 1157"/>
              <a:gd name="T34" fmla="*/ 290 w 1176"/>
              <a:gd name="T35" fmla="*/ 867 h 1157"/>
              <a:gd name="T36" fmla="*/ 233 w 1176"/>
              <a:gd name="T37" fmla="*/ 867 h 1157"/>
              <a:gd name="T38" fmla="*/ 233 w 1176"/>
              <a:gd name="T39" fmla="*/ 1041 h 1157"/>
              <a:gd name="T40" fmla="*/ 700 w 1176"/>
              <a:gd name="T41" fmla="*/ 1041 h 1157"/>
              <a:gd name="T42" fmla="*/ 700 w 1176"/>
              <a:gd name="T43" fmla="*/ 812 h 1157"/>
              <a:gd name="T44" fmla="*/ 358 w 1176"/>
              <a:gd name="T45" fmla="*/ 410 h 1157"/>
              <a:gd name="T46" fmla="*/ 768 w 1176"/>
              <a:gd name="T47" fmla="*/ 0 h 1157"/>
              <a:gd name="T48" fmla="*/ 1175 w 1176"/>
              <a:gd name="T49" fmla="*/ 410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76" h="1157">
                <a:moveTo>
                  <a:pt x="145" y="517"/>
                </a:moveTo>
                <a:cubicBezTo>
                  <a:pt x="96" y="517"/>
                  <a:pt x="58" y="478"/>
                  <a:pt x="58" y="429"/>
                </a:cubicBezTo>
                <a:cubicBezTo>
                  <a:pt x="58" y="380"/>
                  <a:pt x="96" y="342"/>
                  <a:pt x="145" y="342"/>
                </a:cubicBezTo>
                <a:cubicBezTo>
                  <a:pt x="194" y="342"/>
                  <a:pt x="233" y="380"/>
                  <a:pt x="233" y="429"/>
                </a:cubicBezTo>
                <a:cubicBezTo>
                  <a:pt x="233" y="478"/>
                  <a:pt x="194" y="517"/>
                  <a:pt x="145" y="517"/>
                </a:cubicBezTo>
                <a:close/>
                <a:moveTo>
                  <a:pt x="1175" y="410"/>
                </a:moveTo>
                <a:cubicBezTo>
                  <a:pt x="1175" y="621"/>
                  <a:pt x="1017" y="790"/>
                  <a:pt x="815" y="815"/>
                </a:cubicBezTo>
                <a:lnTo>
                  <a:pt x="815" y="1041"/>
                </a:lnTo>
                <a:lnTo>
                  <a:pt x="990" y="1041"/>
                </a:lnTo>
                <a:lnTo>
                  <a:pt x="990" y="1156"/>
                </a:lnTo>
                <a:lnTo>
                  <a:pt x="58" y="1156"/>
                </a:lnTo>
                <a:lnTo>
                  <a:pt x="58" y="867"/>
                </a:lnTo>
                <a:lnTo>
                  <a:pt x="0" y="867"/>
                </a:lnTo>
                <a:lnTo>
                  <a:pt x="0" y="632"/>
                </a:lnTo>
                <a:cubicBezTo>
                  <a:pt x="0" y="599"/>
                  <a:pt x="25" y="574"/>
                  <a:pt x="58" y="574"/>
                </a:cubicBezTo>
                <a:lnTo>
                  <a:pt x="233" y="574"/>
                </a:lnTo>
                <a:cubicBezTo>
                  <a:pt x="265" y="574"/>
                  <a:pt x="290" y="599"/>
                  <a:pt x="290" y="632"/>
                </a:cubicBezTo>
                <a:lnTo>
                  <a:pt x="290" y="867"/>
                </a:lnTo>
                <a:lnTo>
                  <a:pt x="233" y="867"/>
                </a:lnTo>
                <a:lnTo>
                  <a:pt x="233" y="1041"/>
                </a:lnTo>
                <a:lnTo>
                  <a:pt x="700" y="1041"/>
                </a:lnTo>
                <a:lnTo>
                  <a:pt x="700" y="812"/>
                </a:lnTo>
                <a:cubicBezTo>
                  <a:pt x="506" y="779"/>
                  <a:pt x="358" y="612"/>
                  <a:pt x="358" y="410"/>
                </a:cubicBezTo>
                <a:cubicBezTo>
                  <a:pt x="358" y="183"/>
                  <a:pt x="541" y="0"/>
                  <a:pt x="768" y="0"/>
                </a:cubicBezTo>
                <a:cubicBezTo>
                  <a:pt x="995" y="0"/>
                  <a:pt x="1175" y="183"/>
                  <a:pt x="1175" y="4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6" name="Freeform 55"/>
          <p:cNvSpPr>
            <a:spLocks noChangeArrowheads="1"/>
          </p:cNvSpPr>
          <p:nvPr/>
        </p:nvSpPr>
        <p:spPr bwMode="auto">
          <a:xfrm>
            <a:off x="4234658" y="4938714"/>
            <a:ext cx="461963" cy="461963"/>
          </a:xfrm>
          <a:custGeom>
            <a:avLst/>
            <a:gdLst>
              <a:gd name="T0" fmla="*/ 642 w 1285"/>
              <a:gd name="T1" fmla="*/ 1049 h 1285"/>
              <a:gd name="T2" fmla="*/ 1049 w 1285"/>
              <a:gd name="T3" fmla="*/ 642 h 1285"/>
              <a:gd name="T4" fmla="*/ 642 w 1285"/>
              <a:gd name="T5" fmla="*/ 235 h 1285"/>
              <a:gd name="T6" fmla="*/ 235 w 1285"/>
              <a:gd name="T7" fmla="*/ 642 h 1285"/>
              <a:gd name="T8" fmla="*/ 642 w 1285"/>
              <a:gd name="T9" fmla="*/ 1049 h 1285"/>
              <a:gd name="T10" fmla="*/ 1164 w 1285"/>
              <a:gd name="T11" fmla="*/ 585 h 1285"/>
              <a:gd name="T12" fmla="*/ 1284 w 1285"/>
              <a:gd name="T13" fmla="*/ 585 h 1285"/>
              <a:gd name="T14" fmla="*/ 1284 w 1285"/>
              <a:gd name="T15" fmla="*/ 700 h 1285"/>
              <a:gd name="T16" fmla="*/ 1164 w 1285"/>
              <a:gd name="T17" fmla="*/ 700 h 1285"/>
              <a:gd name="T18" fmla="*/ 699 w 1285"/>
              <a:gd name="T19" fmla="*/ 1164 h 1285"/>
              <a:gd name="T20" fmla="*/ 699 w 1285"/>
              <a:gd name="T21" fmla="*/ 1284 h 1285"/>
              <a:gd name="T22" fmla="*/ 585 w 1285"/>
              <a:gd name="T23" fmla="*/ 1284 h 1285"/>
              <a:gd name="T24" fmla="*/ 585 w 1285"/>
              <a:gd name="T25" fmla="*/ 1164 h 1285"/>
              <a:gd name="T26" fmla="*/ 120 w 1285"/>
              <a:gd name="T27" fmla="*/ 700 h 1285"/>
              <a:gd name="T28" fmla="*/ 0 w 1285"/>
              <a:gd name="T29" fmla="*/ 700 h 1285"/>
              <a:gd name="T30" fmla="*/ 0 w 1285"/>
              <a:gd name="T31" fmla="*/ 585 h 1285"/>
              <a:gd name="T32" fmla="*/ 120 w 1285"/>
              <a:gd name="T33" fmla="*/ 585 h 1285"/>
              <a:gd name="T34" fmla="*/ 585 w 1285"/>
              <a:gd name="T35" fmla="*/ 120 h 1285"/>
              <a:gd name="T36" fmla="*/ 585 w 1285"/>
              <a:gd name="T37" fmla="*/ 0 h 1285"/>
              <a:gd name="T38" fmla="*/ 699 w 1285"/>
              <a:gd name="T39" fmla="*/ 0 h 1285"/>
              <a:gd name="T40" fmla="*/ 699 w 1285"/>
              <a:gd name="T41" fmla="*/ 120 h 1285"/>
              <a:gd name="T42" fmla="*/ 1164 w 1285"/>
              <a:gd name="T43" fmla="*/ 585 h 1285"/>
              <a:gd name="T44" fmla="*/ 642 w 1285"/>
              <a:gd name="T45" fmla="*/ 410 h 1285"/>
              <a:gd name="T46" fmla="*/ 874 w 1285"/>
              <a:gd name="T47" fmla="*/ 642 h 1285"/>
              <a:gd name="T48" fmla="*/ 642 w 1285"/>
              <a:gd name="T49" fmla="*/ 875 h 1285"/>
              <a:gd name="T50" fmla="*/ 410 w 1285"/>
              <a:gd name="T51" fmla="*/ 642 h 1285"/>
              <a:gd name="T52" fmla="*/ 642 w 1285"/>
              <a:gd name="T53" fmla="*/ 41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85" h="1285">
                <a:moveTo>
                  <a:pt x="642" y="1049"/>
                </a:moveTo>
                <a:cubicBezTo>
                  <a:pt x="869" y="1049"/>
                  <a:pt x="1049" y="869"/>
                  <a:pt x="1049" y="642"/>
                </a:cubicBezTo>
                <a:cubicBezTo>
                  <a:pt x="1049" y="415"/>
                  <a:pt x="869" y="235"/>
                  <a:pt x="642" y="235"/>
                </a:cubicBezTo>
                <a:cubicBezTo>
                  <a:pt x="415" y="235"/>
                  <a:pt x="235" y="415"/>
                  <a:pt x="235" y="642"/>
                </a:cubicBezTo>
                <a:cubicBezTo>
                  <a:pt x="235" y="869"/>
                  <a:pt x="415" y="1049"/>
                  <a:pt x="642" y="1049"/>
                </a:cubicBezTo>
                <a:close/>
                <a:moveTo>
                  <a:pt x="1164" y="585"/>
                </a:moveTo>
                <a:lnTo>
                  <a:pt x="1284" y="585"/>
                </a:lnTo>
                <a:lnTo>
                  <a:pt x="1284" y="700"/>
                </a:lnTo>
                <a:lnTo>
                  <a:pt x="1164" y="700"/>
                </a:lnTo>
                <a:cubicBezTo>
                  <a:pt x="1137" y="943"/>
                  <a:pt x="943" y="1137"/>
                  <a:pt x="699" y="1164"/>
                </a:cubicBezTo>
                <a:lnTo>
                  <a:pt x="699" y="1284"/>
                </a:lnTo>
                <a:lnTo>
                  <a:pt x="585" y="1284"/>
                </a:lnTo>
                <a:lnTo>
                  <a:pt x="585" y="1164"/>
                </a:lnTo>
                <a:cubicBezTo>
                  <a:pt x="341" y="1137"/>
                  <a:pt x="147" y="943"/>
                  <a:pt x="120" y="700"/>
                </a:cubicBezTo>
                <a:lnTo>
                  <a:pt x="0" y="700"/>
                </a:lnTo>
                <a:lnTo>
                  <a:pt x="0" y="585"/>
                </a:lnTo>
                <a:lnTo>
                  <a:pt x="120" y="585"/>
                </a:lnTo>
                <a:cubicBezTo>
                  <a:pt x="147" y="342"/>
                  <a:pt x="341" y="148"/>
                  <a:pt x="585" y="120"/>
                </a:cubicBezTo>
                <a:lnTo>
                  <a:pt x="585" y="0"/>
                </a:lnTo>
                <a:lnTo>
                  <a:pt x="699" y="0"/>
                </a:lnTo>
                <a:lnTo>
                  <a:pt x="699" y="120"/>
                </a:lnTo>
                <a:cubicBezTo>
                  <a:pt x="943" y="148"/>
                  <a:pt x="1137" y="342"/>
                  <a:pt x="1164" y="585"/>
                </a:cubicBezTo>
                <a:close/>
                <a:moveTo>
                  <a:pt x="642" y="410"/>
                </a:moveTo>
                <a:cubicBezTo>
                  <a:pt x="771" y="410"/>
                  <a:pt x="874" y="514"/>
                  <a:pt x="874" y="642"/>
                </a:cubicBezTo>
                <a:cubicBezTo>
                  <a:pt x="874" y="771"/>
                  <a:pt x="770" y="875"/>
                  <a:pt x="642" y="875"/>
                </a:cubicBezTo>
                <a:cubicBezTo>
                  <a:pt x="513" y="875"/>
                  <a:pt x="410" y="771"/>
                  <a:pt x="410" y="642"/>
                </a:cubicBezTo>
                <a:cubicBezTo>
                  <a:pt x="410" y="514"/>
                  <a:pt x="514" y="410"/>
                  <a:pt x="642" y="4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7" name="Freeform 56"/>
          <p:cNvSpPr>
            <a:spLocks noChangeArrowheads="1"/>
          </p:cNvSpPr>
          <p:nvPr/>
        </p:nvSpPr>
        <p:spPr bwMode="auto">
          <a:xfrm>
            <a:off x="5314158" y="4981577"/>
            <a:ext cx="461963" cy="377825"/>
          </a:xfrm>
          <a:custGeom>
            <a:avLst/>
            <a:gdLst>
              <a:gd name="T0" fmla="*/ 410 w 1285"/>
              <a:gd name="T1" fmla="*/ 699 h 1050"/>
              <a:gd name="T2" fmla="*/ 585 w 1285"/>
              <a:gd name="T3" fmla="*/ 524 h 1050"/>
              <a:gd name="T4" fmla="*/ 642 w 1285"/>
              <a:gd name="T5" fmla="*/ 535 h 1050"/>
              <a:gd name="T6" fmla="*/ 642 w 1285"/>
              <a:gd name="T7" fmla="*/ 174 h 1050"/>
              <a:gd name="T8" fmla="*/ 935 w 1285"/>
              <a:gd name="T9" fmla="*/ 174 h 1050"/>
              <a:gd name="T10" fmla="*/ 935 w 1285"/>
              <a:gd name="T11" fmla="*/ 292 h 1050"/>
              <a:gd name="T12" fmla="*/ 760 w 1285"/>
              <a:gd name="T13" fmla="*/ 292 h 1050"/>
              <a:gd name="T14" fmla="*/ 760 w 1285"/>
              <a:gd name="T15" fmla="*/ 702 h 1050"/>
              <a:gd name="T16" fmla="*/ 585 w 1285"/>
              <a:gd name="T17" fmla="*/ 874 h 1050"/>
              <a:gd name="T18" fmla="*/ 410 w 1285"/>
              <a:gd name="T19" fmla="*/ 699 h 1050"/>
              <a:gd name="T20" fmla="*/ 1167 w 1285"/>
              <a:gd name="T21" fmla="*/ 931 h 1050"/>
              <a:gd name="T22" fmla="*/ 1167 w 1285"/>
              <a:gd name="T23" fmla="*/ 117 h 1050"/>
              <a:gd name="T24" fmla="*/ 118 w 1285"/>
              <a:gd name="T25" fmla="*/ 117 h 1050"/>
              <a:gd name="T26" fmla="*/ 118 w 1285"/>
              <a:gd name="T27" fmla="*/ 931 h 1050"/>
              <a:gd name="T28" fmla="*/ 1167 w 1285"/>
              <a:gd name="T29" fmla="*/ 931 h 1050"/>
              <a:gd name="T30" fmla="*/ 1167 w 1285"/>
              <a:gd name="T31" fmla="*/ 0 h 1050"/>
              <a:gd name="T32" fmla="*/ 1284 w 1285"/>
              <a:gd name="T33" fmla="*/ 117 h 1050"/>
              <a:gd name="T34" fmla="*/ 1284 w 1285"/>
              <a:gd name="T35" fmla="*/ 931 h 1050"/>
              <a:gd name="T36" fmla="*/ 1167 w 1285"/>
              <a:gd name="T37" fmla="*/ 1049 h 1050"/>
              <a:gd name="T38" fmla="*/ 118 w 1285"/>
              <a:gd name="T39" fmla="*/ 1049 h 1050"/>
              <a:gd name="T40" fmla="*/ 0 w 1285"/>
              <a:gd name="T41" fmla="*/ 931 h 1050"/>
              <a:gd name="T42" fmla="*/ 0 w 1285"/>
              <a:gd name="T43" fmla="*/ 117 h 1050"/>
              <a:gd name="T44" fmla="*/ 118 w 1285"/>
              <a:gd name="T45" fmla="*/ 0 h 1050"/>
              <a:gd name="T46" fmla="*/ 1167 w 1285"/>
              <a:gd name="T47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85" h="1050">
                <a:moveTo>
                  <a:pt x="410" y="699"/>
                </a:moveTo>
                <a:cubicBezTo>
                  <a:pt x="410" y="603"/>
                  <a:pt x="489" y="524"/>
                  <a:pt x="585" y="524"/>
                </a:cubicBezTo>
                <a:cubicBezTo>
                  <a:pt x="604" y="524"/>
                  <a:pt x="623" y="530"/>
                  <a:pt x="642" y="535"/>
                </a:cubicBezTo>
                <a:lnTo>
                  <a:pt x="642" y="174"/>
                </a:lnTo>
                <a:lnTo>
                  <a:pt x="935" y="174"/>
                </a:lnTo>
                <a:lnTo>
                  <a:pt x="935" y="292"/>
                </a:lnTo>
                <a:lnTo>
                  <a:pt x="760" y="292"/>
                </a:lnTo>
                <a:lnTo>
                  <a:pt x="760" y="702"/>
                </a:lnTo>
                <a:cubicBezTo>
                  <a:pt x="760" y="797"/>
                  <a:pt x="681" y="874"/>
                  <a:pt x="585" y="874"/>
                </a:cubicBezTo>
                <a:cubicBezTo>
                  <a:pt x="489" y="874"/>
                  <a:pt x="410" y="795"/>
                  <a:pt x="410" y="699"/>
                </a:cubicBezTo>
                <a:close/>
                <a:moveTo>
                  <a:pt x="1167" y="931"/>
                </a:moveTo>
                <a:lnTo>
                  <a:pt x="1167" y="117"/>
                </a:lnTo>
                <a:lnTo>
                  <a:pt x="118" y="117"/>
                </a:lnTo>
                <a:lnTo>
                  <a:pt x="118" y="931"/>
                </a:lnTo>
                <a:lnTo>
                  <a:pt x="1167" y="931"/>
                </a:lnTo>
                <a:close/>
                <a:moveTo>
                  <a:pt x="1167" y="0"/>
                </a:moveTo>
                <a:cubicBezTo>
                  <a:pt x="1230" y="0"/>
                  <a:pt x="1284" y="54"/>
                  <a:pt x="1284" y="117"/>
                </a:cubicBezTo>
                <a:lnTo>
                  <a:pt x="1284" y="931"/>
                </a:lnTo>
                <a:cubicBezTo>
                  <a:pt x="1284" y="994"/>
                  <a:pt x="1230" y="1049"/>
                  <a:pt x="1167" y="1049"/>
                </a:cubicBezTo>
                <a:lnTo>
                  <a:pt x="118" y="1049"/>
                </a:lnTo>
                <a:cubicBezTo>
                  <a:pt x="55" y="1049"/>
                  <a:pt x="0" y="994"/>
                  <a:pt x="0" y="931"/>
                </a:cubicBezTo>
                <a:lnTo>
                  <a:pt x="0" y="117"/>
                </a:lnTo>
                <a:cubicBezTo>
                  <a:pt x="0" y="54"/>
                  <a:pt x="55" y="0"/>
                  <a:pt x="118" y="0"/>
                </a:cubicBez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8" name="Freeform 57"/>
          <p:cNvSpPr>
            <a:spLocks noChangeArrowheads="1"/>
          </p:cNvSpPr>
          <p:nvPr/>
        </p:nvSpPr>
        <p:spPr bwMode="auto">
          <a:xfrm>
            <a:off x="6498433" y="4981577"/>
            <a:ext cx="252413" cy="377825"/>
          </a:xfrm>
          <a:custGeom>
            <a:avLst/>
            <a:gdLst>
              <a:gd name="T0" fmla="*/ 349 w 700"/>
              <a:gd name="T1" fmla="*/ 0 h 1050"/>
              <a:gd name="T2" fmla="*/ 699 w 700"/>
              <a:gd name="T3" fmla="*/ 0 h 1050"/>
              <a:gd name="T4" fmla="*/ 699 w 700"/>
              <a:gd name="T5" fmla="*/ 232 h 1050"/>
              <a:gd name="T6" fmla="*/ 467 w 700"/>
              <a:gd name="T7" fmla="*/ 232 h 1050"/>
              <a:gd name="T8" fmla="*/ 467 w 700"/>
              <a:gd name="T9" fmla="*/ 817 h 1050"/>
              <a:gd name="T10" fmla="*/ 232 w 700"/>
              <a:gd name="T11" fmla="*/ 1049 h 1050"/>
              <a:gd name="T12" fmla="*/ 0 w 700"/>
              <a:gd name="T13" fmla="*/ 817 h 1050"/>
              <a:gd name="T14" fmla="*/ 232 w 700"/>
              <a:gd name="T15" fmla="*/ 582 h 1050"/>
              <a:gd name="T16" fmla="*/ 349 w 700"/>
              <a:gd name="T17" fmla="*/ 614 h 1050"/>
              <a:gd name="T18" fmla="*/ 349 w 700"/>
              <a:gd name="T19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00" h="1050">
                <a:moveTo>
                  <a:pt x="349" y="0"/>
                </a:moveTo>
                <a:lnTo>
                  <a:pt x="699" y="0"/>
                </a:lnTo>
                <a:lnTo>
                  <a:pt x="699" y="232"/>
                </a:lnTo>
                <a:lnTo>
                  <a:pt x="467" y="232"/>
                </a:lnTo>
                <a:lnTo>
                  <a:pt x="467" y="817"/>
                </a:lnTo>
                <a:cubicBezTo>
                  <a:pt x="467" y="945"/>
                  <a:pt x="360" y="1049"/>
                  <a:pt x="232" y="1049"/>
                </a:cubicBezTo>
                <a:cubicBezTo>
                  <a:pt x="103" y="1049"/>
                  <a:pt x="0" y="946"/>
                  <a:pt x="0" y="817"/>
                </a:cubicBezTo>
                <a:cubicBezTo>
                  <a:pt x="0" y="689"/>
                  <a:pt x="103" y="582"/>
                  <a:pt x="232" y="582"/>
                </a:cubicBezTo>
                <a:cubicBezTo>
                  <a:pt x="276" y="582"/>
                  <a:pt x="314" y="595"/>
                  <a:pt x="349" y="614"/>
                </a:cubicBezTo>
                <a:lnTo>
                  <a:pt x="349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7493794" y="5029203"/>
            <a:ext cx="419100" cy="282575"/>
          </a:xfrm>
          <a:custGeom>
            <a:avLst/>
            <a:gdLst>
              <a:gd name="T0" fmla="*/ 1165 w 1166"/>
              <a:gd name="T1" fmla="*/ 112 h 785"/>
              <a:gd name="T2" fmla="*/ 987 w 1166"/>
              <a:gd name="T3" fmla="*/ 312 h 785"/>
              <a:gd name="T4" fmla="*/ 1107 w 1166"/>
              <a:gd name="T5" fmla="*/ 670 h 785"/>
              <a:gd name="T6" fmla="*/ 990 w 1166"/>
              <a:gd name="T7" fmla="*/ 670 h 785"/>
              <a:gd name="T8" fmla="*/ 905 w 1166"/>
              <a:gd name="T9" fmla="*/ 404 h 785"/>
              <a:gd name="T10" fmla="*/ 670 w 1166"/>
              <a:gd name="T11" fmla="*/ 670 h 785"/>
              <a:gd name="T12" fmla="*/ 438 w 1166"/>
              <a:gd name="T13" fmla="*/ 435 h 785"/>
              <a:gd name="T14" fmla="*/ 88 w 1166"/>
              <a:gd name="T15" fmla="*/ 784 h 785"/>
              <a:gd name="T16" fmla="*/ 0 w 1166"/>
              <a:gd name="T17" fmla="*/ 697 h 785"/>
              <a:gd name="T18" fmla="*/ 438 w 1166"/>
              <a:gd name="T19" fmla="*/ 260 h 785"/>
              <a:gd name="T20" fmla="*/ 670 w 1166"/>
              <a:gd name="T21" fmla="*/ 495 h 785"/>
              <a:gd name="T22" fmla="*/ 837 w 1166"/>
              <a:gd name="T23" fmla="*/ 303 h 785"/>
              <a:gd name="T24" fmla="*/ 443 w 1166"/>
              <a:gd name="T25" fmla="*/ 115 h 785"/>
              <a:gd name="T26" fmla="*/ 82 w 1166"/>
              <a:gd name="T27" fmla="*/ 257 h 785"/>
              <a:gd name="T28" fmla="*/ 0 w 1166"/>
              <a:gd name="T29" fmla="*/ 175 h 785"/>
              <a:gd name="T30" fmla="*/ 443 w 1166"/>
              <a:gd name="T31" fmla="*/ 0 h 785"/>
              <a:gd name="T32" fmla="*/ 916 w 1166"/>
              <a:gd name="T33" fmla="*/ 216 h 785"/>
              <a:gd name="T34" fmla="*/ 1083 w 1166"/>
              <a:gd name="T35" fmla="*/ 30 h 785"/>
              <a:gd name="T36" fmla="*/ 1165 w 1166"/>
              <a:gd name="T37" fmla="*/ 112 h 7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6" h="785">
                <a:moveTo>
                  <a:pt x="1165" y="112"/>
                </a:moveTo>
                <a:lnTo>
                  <a:pt x="987" y="312"/>
                </a:lnTo>
                <a:cubicBezTo>
                  <a:pt x="1050" y="413"/>
                  <a:pt x="1094" y="536"/>
                  <a:pt x="1107" y="670"/>
                </a:cubicBezTo>
                <a:lnTo>
                  <a:pt x="990" y="670"/>
                </a:lnTo>
                <a:cubicBezTo>
                  <a:pt x="979" y="574"/>
                  <a:pt x="949" y="484"/>
                  <a:pt x="905" y="404"/>
                </a:cubicBezTo>
                <a:lnTo>
                  <a:pt x="670" y="670"/>
                </a:lnTo>
                <a:lnTo>
                  <a:pt x="438" y="435"/>
                </a:lnTo>
                <a:lnTo>
                  <a:pt x="88" y="784"/>
                </a:lnTo>
                <a:lnTo>
                  <a:pt x="0" y="697"/>
                </a:lnTo>
                <a:lnTo>
                  <a:pt x="438" y="260"/>
                </a:lnTo>
                <a:lnTo>
                  <a:pt x="670" y="495"/>
                </a:lnTo>
                <a:lnTo>
                  <a:pt x="837" y="303"/>
                </a:lnTo>
                <a:cubicBezTo>
                  <a:pt x="738" y="189"/>
                  <a:pt x="602" y="115"/>
                  <a:pt x="443" y="115"/>
                </a:cubicBezTo>
                <a:cubicBezTo>
                  <a:pt x="307" y="115"/>
                  <a:pt x="181" y="169"/>
                  <a:pt x="82" y="257"/>
                </a:cubicBezTo>
                <a:lnTo>
                  <a:pt x="0" y="175"/>
                </a:lnTo>
                <a:cubicBezTo>
                  <a:pt x="121" y="68"/>
                  <a:pt x="274" y="0"/>
                  <a:pt x="443" y="0"/>
                </a:cubicBezTo>
                <a:cubicBezTo>
                  <a:pt x="632" y="0"/>
                  <a:pt x="796" y="82"/>
                  <a:pt x="916" y="216"/>
                </a:cubicBezTo>
                <a:lnTo>
                  <a:pt x="1083" y="30"/>
                </a:lnTo>
                <a:lnTo>
                  <a:pt x="1165" y="11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0" name="Freeform 59"/>
          <p:cNvSpPr>
            <a:spLocks noChangeArrowheads="1"/>
          </p:cNvSpPr>
          <p:nvPr/>
        </p:nvSpPr>
        <p:spPr bwMode="auto">
          <a:xfrm>
            <a:off x="8573294" y="5002213"/>
            <a:ext cx="419100" cy="336550"/>
          </a:xfrm>
          <a:custGeom>
            <a:avLst/>
            <a:gdLst>
              <a:gd name="T0" fmla="*/ 869 w 1165"/>
              <a:gd name="T1" fmla="*/ 464 h 936"/>
              <a:gd name="T2" fmla="*/ 989 w 1165"/>
              <a:gd name="T3" fmla="*/ 410 h 936"/>
              <a:gd name="T4" fmla="*/ 869 w 1165"/>
              <a:gd name="T5" fmla="*/ 355 h 936"/>
              <a:gd name="T6" fmla="*/ 814 w 1165"/>
              <a:gd name="T7" fmla="*/ 235 h 936"/>
              <a:gd name="T8" fmla="*/ 759 w 1165"/>
              <a:gd name="T9" fmla="*/ 355 h 936"/>
              <a:gd name="T10" fmla="*/ 639 w 1165"/>
              <a:gd name="T11" fmla="*/ 410 h 936"/>
              <a:gd name="T12" fmla="*/ 759 w 1165"/>
              <a:gd name="T13" fmla="*/ 464 h 936"/>
              <a:gd name="T14" fmla="*/ 814 w 1165"/>
              <a:gd name="T15" fmla="*/ 585 h 936"/>
              <a:gd name="T16" fmla="*/ 869 w 1165"/>
              <a:gd name="T17" fmla="*/ 464 h 936"/>
              <a:gd name="T18" fmla="*/ 538 w 1165"/>
              <a:gd name="T19" fmla="*/ 656 h 936"/>
              <a:gd name="T20" fmla="*/ 699 w 1165"/>
              <a:gd name="T21" fmla="*/ 585 h 936"/>
              <a:gd name="T22" fmla="*/ 538 w 1165"/>
              <a:gd name="T23" fmla="*/ 511 h 936"/>
              <a:gd name="T24" fmla="*/ 464 w 1165"/>
              <a:gd name="T25" fmla="*/ 350 h 936"/>
              <a:gd name="T26" fmla="*/ 393 w 1165"/>
              <a:gd name="T27" fmla="*/ 511 h 936"/>
              <a:gd name="T28" fmla="*/ 232 w 1165"/>
              <a:gd name="T29" fmla="*/ 585 h 936"/>
              <a:gd name="T30" fmla="*/ 393 w 1165"/>
              <a:gd name="T31" fmla="*/ 656 h 936"/>
              <a:gd name="T32" fmla="*/ 464 w 1165"/>
              <a:gd name="T33" fmla="*/ 817 h 936"/>
              <a:gd name="T34" fmla="*/ 538 w 1165"/>
              <a:gd name="T35" fmla="*/ 656 h 936"/>
              <a:gd name="T36" fmla="*/ 931 w 1165"/>
              <a:gd name="T37" fmla="*/ 0 h 936"/>
              <a:gd name="T38" fmla="*/ 1164 w 1165"/>
              <a:gd name="T39" fmla="*/ 0 h 936"/>
              <a:gd name="T40" fmla="*/ 1164 w 1165"/>
              <a:gd name="T41" fmla="*/ 817 h 936"/>
              <a:gd name="T42" fmla="*/ 1049 w 1165"/>
              <a:gd name="T43" fmla="*/ 935 h 936"/>
              <a:gd name="T44" fmla="*/ 114 w 1165"/>
              <a:gd name="T45" fmla="*/ 935 h 936"/>
              <a:gd name="T46" fmla="*/ 0 w 1165"/>
              <a:gd name="T47" fmla="*/ 817 h 936"/>
              <a:gd name="T48" fmla="*/ 0 w 1165"/>
              <a:gd name="T49" fmla="*/ 117 h 936"/>
              <a:gd name="T50" fmla="*/ 114 w 1165"/>
              <a:gd name="T51" fmla="*/ 0 h 936"/>
              <a:gd name="T52" fmla="*/ 175 w 1165"/>
              <a:gd name="T53" fmla="*/ 0 h 936"/>
              <a:gd name="T54" fmla="*/ 289 w 1165"/>
              <a:gd name="T55" fmla="*/ 175 h 936"/>
              <a:gd name="T56" fmla="*/ 464 w 1165"/>
              <a:gd name="T57" fmla="*/ 175 h 936"/>
              <a:gd name="T58" fmla="*/ 349 w 1165"/>
              <a:gd name="T59" fmla="*/ 0 h 936"/>
              <a:gd name="T60" fmla="*/ 464 w 1165"/>
              <a:gd name="T61" fmla="*/ 0 h 936"/>
              <a:gd name="T62" fmla="*/ 582 w 1165"/>
              <a:gd name="T63" fmla="*/ 175 h 936"/>
              <a:gd name="T64" fmla="*/ 757 w 1165"/>
              <a:gd name="T65" fmla="*/ 175 h 936"/>
              <a:gd name="T66" fmla="*/ 639 w 1165"/>
              <a:gd name="T67" fmla="*/ 0 h 936"/>
              <a:gd name="T68" fmla="*/ 757 w 1165"/>
              <a:gd name="T69" fmla="*/ 0 h 936"/>
              <a:gd name="T70" fmla="*/ 874 w 1165"/>
              <a:gd name="T71" fmla="*/ 175 h 936"/>
              <a:gd name="T72" fmla="*/ 1049 w 1165"/>
              <a:gd name="T73" fmla="*/ 175 h 936"/>
              <a:gd name="T74" fmla="*/ 931 w 1165"/>
              <a:gd name="T75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65" h="936">
                <a:moveTo>
                  <a:pt x="869" y="464"/>
                </a:moveTo>
                <a:lnTo>
                  <a:pt x="989" y="410"/>
                </a:lnTo>
                <a:lnTo>
                  <a:pt x="869" y="355"/>
                </a:lnTo>
                <a:lnTo>
                  <a:pt x="814" y="235"/>
                </a:lnTo>
                <a:lnTo>
                  <a:pt x="759" y="355"/>
                </a:lnTo>
                <a:lnTo>
                  <a:pt x="639" y="410"/>
                </a:lnTo>
                <a:lnTo>
                  <a:pt x="759" y="464"/>
                </a:lnTo>
                <a:lnTo>
                  <a:pt x="814" y="585"/>
                </a:lnTo>
                <a:lnTo>
                  <a:pt x="869" y="464"/>
                </a:lnTo>
                <a:close/>
                <a:moveTo>
                  <a:pt x="538" y="656"/>
                </a:moveTo>
                <a:lnTo>
                  <a:pt x="699" y="585"/>
                </a:lnTo>
                <a:lnTo>
                  <a:pt x="538" y="511"/>
                </a:lnTo>
                <a:lnTo>
                  <a:pt x="464" y="350"/>
                </a:lnTo>
                <a:lnTo>
                  <a:pt x="393" y="511"/>
                </a:lnTo>
                <a:lnTo>
                  <a:pt x="232" y="585"/>
                </a:lnTo>
                <a:lnTo>
                  <a:pt x="393" y="656"/>
                </a:lnTo>
                <a:lnTo>
                  <a:pt x="464" y="817"/>
                </a:lnTo>
                <a:lnTo>
                  <a:pt x="538" y="656"/>
                </a:lnTo>
                <a:close/>
                <a:moveTo>
                  <a:pt x="931" y="0"/>
                </a:moveTo>
                <a:lnTo>
                  <a:pt x="1164" y="0"/>
                </a:lnTo>
                <a:lnTo>
                  <a:pt x="1164" y="817"/>
                </a:lnTo>
                <a:cubicBezTo>
                  <a:pt x="1164" y="880"/>
                  <a:pt x="1112" y="935"/>
                  <a:pt x="1049" y="935"/>
                </a:cubicBezTo>
                <a:lnTo>
                  <a:pt x="114" y="935"/>
                </a:lnTo>
                <a:cubicBezTo>
                  <a:pt x="52" y="935"/>
                  <a:pt x="0" y="880"/>
                  <a:pt x="0" y="817"/>
                </a:cubicBezTo>
                <a:lnTo>
                  <a:pt x="0" y="117"/>
                </a:lnTo>
                <a:cubicBezTo>
                  <a:pt x="0" y="55"/>
                  <a:pt x="52" y="0"/>
                  <a:pt x="114" y="0"/>
                </a:cubicBezTo>
                <a:lnTo>
                  <a:pt x="175" y="0"/>
                </a:lnTo>
                <a:lnTo>
                  <a:pt x="289" y="175"/>
                </a:lnTo>
                <a:lnTo>
                  <a:pt x="464" y="175"/>
                </a:lnTo>
                <a:lnTo>
                  <a:pt x="349" y="0"/>
                </a:lnTo>
                <a:lnTo>
                  <a:pt x="464" y="0"/>
                </a:lnTo>
                <a:lnTo>
                  <a:pt x="582" y="175"/>
                </a:lnTo>
                <a:lnTo>
                  <a:pt x="757" y="175"/>
                </a:lnTo>
                <a:lnTo>
                  <a:pt x="639" y="0"/>
                </a:lnTo>
                <a:lnTo>
                  <a:pt x="757" y="0"/>
                </a:lnTo>
                <a:lnTo>
                  <a:pt x="874" y="175"/>
                </a:lnTo>
                <a:lnTo>
                  <a:pt x="1049" y="175"/>
                </a:lnTo>
                <a:lnTo>
                  <a:pt x="93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1" name="Freeform 60"/>
          <p:cNvSpPr>
            <a:spLocks noChangeArrowheads="1"/>
          </p:cNvSpPr>
          <p:nvPr/>
        </p:nvSpPr>
        <p:spPr bwMode="auto">
          <a:xfrm>
            <a:off x="9654381" y="5002213"/>
            <a:ext cx="419100" cy="336550"/>
          </a:xfrm>
          <a:custGeom>
            <a:avLst/>
            <a:gdLst>
              <a:gd name="T0" fmla="*/ 932 w 1165"/>
              <a:gd name="T1" fmla="*/ 0 h 936"/>
              <a:gd name="T2" fmla="*/ 1164 w 1165"/>
              <a:gd name="T3" fmla="*/ 0 h 936"/>
              <a:gd name="T4" fmla="*/ 1164 w 1165"/>
              <a:gd name="T5" fmla="*/ 817 h 936"/>
              <a:gd name="T6" fmla="*/ 1049 w 1165"/>
              <a:gd name="T7" fmla="*/ 935 h 936"/>
              <a:gd name="T8" fmla="*/ 115 w 1165"/>
              <a:gd name="T9" fmla="*/ 935 h 936"/>
              <a:gd name="T10" fmla="*/ 0 w 1165"/>
              <a:gd name="T11" fmla="*/ 817 h 936"/>
              <a:gd name="T12" fmla="*/ 0 w 1165"/>
              <a:gd name="T13" fmla="*/ 117 h 936"/>
              <a:gd name="T14" fmla="*/ 115 w 1165"/>
              <a:gd name="T15" fmla="*/ 0 h 936"/>
              <a:gd name="T16" fmla="*/ 175 w 1165"/>
              <a:gd name="T17" fmla="*/ 0 h 936"/>
              <a:gd name="T18" fmla="*/ 289 w 1165"/>
              <a:gd name="T19" fmla="*/ 235 h 936"/>
              <a:gd name="T20" fmla="*/ 464 w 1165"/>
              <a:gd name="T21" fmla="*/ 235 h 936"/>
              <a:gd name="T22" fmla="*/ 350 w 1165"/>
              <a:gd name="T23" fmla="*/ 0 h 936"/>
              <a:gd name="T24" fmla="*/ 464 w 1165"/>
              <a:gd name="T25" fmla="*/ 0 h 936"/>
              <a:gd name="T26" fmla="*/ 582 w 1165"/>
              <a:gd name="T27" fmla="*/ 235 h 936"/>
              <a:gd name="T28" fmla="*/ 757 w 1165"/>
              <a:gd name="T29" fmla="*/ 235 h 936"/>
              <a:gd name="T30" fmla="*/ 639 w 1165"/>
              <a:gd name="T31" fmla="*/ 0 h 936"/>
              <a:gd name="T32" fmla="*/ 757 w 1165"/>
              <a:gd name="T33" fmla="*/ 0 h 936"/>
              <a:gd name="T34" fmla="*/ 874 w 1165"/>
              <a:gd name="T35" fmla="*/ 235 h 936"/>
              <a:gd name="T36" fmla="*/ 1049 w 1165"/>
              <a:gd name="T37" fmla="*/ 235 h 936"/>
              <a:gd name="T38" fmla="*/ 932 w 1165"/>
              <a:gd name="T39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65" h="936">
                <a:moveTo>
                  <a:pt x="932" y="0"/>
                </a:moveTo>
                <a:lnTo>
                  <a:pt x="1164" y="0"/>
                </a:lnTo>
                <a:lnTo>
                  <a:pt x="1164" y="817"/>
                </a:lnTo>
                <a:cubicBezTo>
                  <a:pt x="1164" y="880"/>
                  <a:pt x="1112" y="935"/>
                  <a:pt x="1049" y="935"/>
                </a:cubicBezTo>
                <a:lnTo>
                  <a:pt x="115" y="935"/>
                </a:lnTo>
                <a:cubicBezTo>
                  <a:pt x="52" y="935"/>
                  <a:pt x="0" y="880"/>
                  <a:pt x="0" y="817"/>
                </a:cubicBezTo>
                <a:lnTo>
                  <a:pt x="0" y="117"/>
                </a:lnTo>
                <a:cubicBezTo>
                  <a:pt x="0" y="55"/>
                  <a:pt x="52" y="0"/>
                  <a:pt x="115" y="0"/>
                </a:cubicBezTo>
                <a:lnTo>
                  <a:pt x="175" y="0"/>
                </a:lnTo>
                <a:lnTo>
                  <a:pt x="289" y="235"/>
                </a:lnTo>
                <a:lnTo>
                  <a:pt x="464" y="235"/>
                </a:lnTo>
                <a:lnTo>
                  <a:pt x="350" y="0"/>
                </a:lnTo>
                <a:lnTo>
                  <a:pt x="464" y="0"/>
                </a:lnTo>
                <a:lnTo>
                  <a:pt x="582" y="235"/>
                </a:lnTo>
                <a:lnTo>
                  <a:pt x="757" y="235"/>
                </a:lnTo>
                <a:lnTo>
                  <a:pt x="639" y="0"/>
                </a:lnTo>
                <a:lnTo>
                  <a:pt x="757" y="0"/>
                </a:lnTo>
                <a:lnTo>
                  <a:pt x="874" y="235"/>
                </a:lnTo>
                <a:lnTo>
                  <a:pt x="1049" y="235"/>
                </a:lnTo>
                <a:lnTo>
                  <a:pt x="932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10754521" y="4981577"/>
            <a:ext cx="377825" cy="377825"/>
          </a:xfrm>
          <a:custGeom>
            <a:avLst/>
            <a:gdLst>
              <a:gd name="T0" fmla="*/ 757 w 1051"/>
              <a:gd name="T1" fmla="*/ 407 h 1050"/>
              <a:gd name="T2" fmla="*/ 525 w 1051"/>
              <a:gd name="T3" fmla="*/ 642 h 1050"/>
              <a:gd name="T4" fmla="*/ 293 w 1051"/>
              <a:gd name="T5" fmla="*/ 407 h 1050"/>
              <a:gd name="T6" fmla="*/ 407 w 1051"/>
              <a:gd name="T7" fmla="*/ 407 h 1050"/>
              <a:gd name="T8" fmla="*/ 407 w 1051"/>
              <a:gd name="T9" fmla="*/ 232 h 1050"/>
              <a:gd name="T10" fmla="*/ 642 w 1051"/>
              <a:gd name="T11" fmla="*/ 232 h 1050"/>
              <a:gd name="T12" fmla="*/ 642 w 1051"/>
              <a:gd name="T13" fmla="*/ 407 h 1050"/>
              <a:gd name="T14" fmla="*/ 757 w 1051"/>
              <a:gd name="T15" fmla="*/ 407 h 1050"/>
              <a:gd name="T16" fmla="*/ 932 w 1051"/>
              <a:gd name="T17" fmla="*/ 699 h 1050"/>
              <a:gd name="T18" fmla="*/ 932 w 1051"/>
              <a:gd name="T19" fmla="*/ 117 h 1050"/>
              <a:gd name="T20" fmla="*/ 115 w 1051"/>
              <a:gd name="T21" fmla="*/ 117 h 1050"/>
              <a:gd name="T22" fmla="*/ 115 w 1051"/>
              <a:gd name="T23" fmla="*/ 699 h 1050"/>
              <a:gd name="T24" fmla="*/ 350 w 1051"/>
              <a:gd name="T25" fmla="*/ 699 h 1050"/>
              <a:gd name="T26" fmla="*/ 525 w 1051"/>
              <a:gd name="T27" fmla="*/ 874 h 1050"/>
              <a:gd name="T28" fmla="*/ 700 w 1051"/>
              <a:gd name="T29" fmla="*/ 699 h 1050"/>
              <a:gd name="T30" fmla="*/ 932 w 1051"/>
              <a:gd name="T31" fmla="*/ 699 h 1050"/>
              <a:gd name="T32" fmla="*/ 932 w 1051"/>
              <a:gd name="T33" fmla="*/ 0 h 1050"/>
              <a:gd name="T34" fmla="*/ 1050 w 1051"/>
              <a:gd name="T35" fmla="*/ 117 h 1050"/>
              <a:gd name="T36" fmla="*/ 1050 w 1051"/>
              <a:gd name="T37" fmla="*/ 931 h 1050"/>
              <a:gd name="T38" fmla="*/ 932 w 1051"/>
              <a:gd name="T39" fmla="*/ 1049 h 1050"/>
              <a:gd name="T40" fmla="*/ 115 w 1051"/>
              <a:gd name="T41" fmla="*/ 1049 h 1050"/>
              <a:gd name="T42" fmla="*/ 0 w 1051"/>
              <a:gd name="T43" fmla="*/ 931 h 1050"/>
              <a:gd name="T44" fmla="*/ 0 w 1051"/>
              <a:gd name="T45" fmla="*/ 117 h 1050"/>
              <a:gd name="T46" fmla="*/ 115 w 1051"/>
              <a:gd name="T47" fmla="*/ 0 h 1050"/>
              <a:gd name="T48" fmla="*/ 932 w 1051"/>
              <a:gd name="T49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1" h="1050">
                <a:moveTo>
                  <a:pt x="757" y="407"/>
                </a:moveTo>
                <a:lnTo>
                  <a:pt x="525" y="642"/>
                </a:lnTo>
                <a:lnTo>
                  <a:pt x="293" y="407"/>
                </a:lnTo>
                <a:lnTo>
                  <a:pt x="407" y="407"/>
                </a:lnTo>
                <a:lnTo>
                  <a:pt x="407" y="232"/>
                </a:lnTo>
                <a:lnTo>
                  <a:pt x="642" y="232"/>
                </a:lnTo>
                <a:lnTo>
                  <a:pt x="642" y="407"/>
                </a:lnTo>
                <a:lnTo>
                  <a:pt x="757" y="407"/>
                </a:lnTo>
                <a:close/>
                <a:moveTo>
                  <a:pt x="932" y="699"/>
                </a:moveTo>
                <a:lnTo>
                  <a:pt x="932" y="117"/>
                </a:lnTo>
                <a:lnTo>
                  <a:pt x="115" y="117"/>
                </a:lnTo>
                <a:lnTo>
                  <a:pt x="115" y="699"/>
                </a:lnTo>
                <a:lnTo>
                  <a:pt x="350" y="699"/>
                </a:lnTo>
                <a:cubicBezTo>
                  <a:pt x="350" y="795"/>
                  <a:pt x="429" y="874"/>
                  <a:pt x="525" y="874"/>
                </a:cubicBezTo>
                <a:cubicBezTo>
                  <a:pt x="621" y="874"/>
                  <a:pt x="700" y="795"/>
                  <a:pt x="700" y="699"/>
                </a:cubicBezTo>
                <a:lnTo>
                  <a:pt x="932" y="699"/>
                </a:lnTo>
                <a:close/>
                <a:moveTo>
                  <a:pt x="932" y="0"/>
                </a:moveTo>
                <a:cubicBezTo>
                  <a:pt x="995" y="0"/>
                  <a:pt x="1050" y="54"/>
                  <a:pt x="1050" y="117"/>
                </a:cubicBezTo>
                <a:lnTo>
                  <a:pt x="1050" y="931"/>
                </a:lnTo>
                <a:cubicBezTo>
                  <a:pt x="1050" y="994"/>
                  <a:pt x="995" y="1049"/>
                  <a:pt x="932" y="1049"/>
                </a:cubicBezTo>
                <a:lnTo>
                  <a:pt x="115" y="1049"/>
                </a:lnTo>
                <a:cubicBezTo>
                  <a:pt x="49" y="1049"/>
                  <a:pt x="0" y="994"/>
                  <a:pt x="0" y="931"/>
                </a:cubicBezTo>
                <a:lnTo>
                  <a:pt x="0" y="117"/>
                </a:lnTo>
                <a:cubicBezTo>
                  <a:pt x="0" y="54"/>
                  <a:pt x="49" y="0"/>
                  <a:pt x="115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3" name="Freeform 62"/>
          <p:cNvSpPr>
            <a:spLocks noChangeArrowheads="1"/>
          </p:cNvSpPr>
          <p:nvPr/>
        </p:nvSpPr>
        <p:spPr bwMode="auto">
          <a:xfrm>
            <a:off x="1058071" y="5915026"/>
            <a:ext cx="155575" cy="252412"/>
          </a:xfrm>
          <a:custGeom>
            <a:avLst/>
            <a:gdLst>
              <a:gd name="T0" fmla="*/ 432 w 433"/>
              <a:gd name="T1" fmla="*/ 82 h 700"/>
              <a:gd name="T2" fmla="*/ 164 w 433"/>
              <a:gd name="T3" fmla="*/ 350 h 700"/>
              <a:gd name="T4" fmla="*/ 432 w 433"/>
              <a:gd name="T5" fmla="*/ 617 h 700"/>
              <a:gd name="T6" fmla="*/ 350 w 433"/>
              <a:gd name="T7" fmla="*/ 699 h 700"/>
              <a:gd name="T8" fmla="*/ 0 w 433"/>
              <a:gd name="T9" fmla="*/ 350 h 700"/>
              <a:gd name="T10" fmla="*/ 350 w 433"/>
              <a:gd name="T11" fmla="*/ 0 h 700"/>
              <a:gd name="T12" fmla="*/ 432 w 433"/>
              <a:gd name="T13" fmla="*/ 82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700">
                <a:moveTo>
                  <a:pt x="432" y="82"/>
                </a:moveTo>
                <a:lnTo>
                  <a:pt x="164" y="350"/>
                </a:lnTo>
                <a:lnTo>
                  <a:pt x="432" y="617"/>
                </a:lnTo>
                <a:lnTo>
                  <a:pt x="350" y="699"/>
                </a:lnTo>
                <a:lnTo>
                  <a:pt x="0" y="350"/>
                </a:lnTo>
                <a:lnTo>
                  <a:pt x="350" y="0"/>
                </a:lnTo>
                <a:lnTo>
                  <a:pt x="432" y="8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4" name="Freeform 63"/>
          <p:cNvSpPr>
            <a:spLocks noChangeArrowheads="1"/>
          </p:cNvSpPr>
          <p:nvPr/>
        </p:nvSpPr>
        <p:spPr bwMode="auto">
          <a:xfrm>
            <a:off x="2028031" y="5842003"/>
            <a:ext cx="419100" cy="398461"/>
          </a:xfrm>
          <a:custGeom>
            <a:avLst/>
            <a:gdLst>
              <a:gd name="T0" fmla="*/ 525 w 1166"/>
              <a:gd name="T1" fmla="*/ 905 h 1108"/>
              <a:gd name="T2" fmla="*/ 758 w 1166"/>
              <a:gd name="T3" fmla="*/ 670 h 1108"/>
              <a:gd name="T4" fmla="*/ 525 w 1166"/>
              <a:gd name="T5" fmla="*/ 437 h 1108"/>
              <a:gd name="T6" fmla="*/ 465 w 1166"/>
              <a:gd name="T7" fmla="*/ 495 h 1108"/>
              <a:gd name="T8" fmla="*/ 640 w 1166"/>
              <a:gd name="T9" fmla="*/ 670 h 1108"/>
              <a:gd name="T10" fmla="*/ 465 w 1166"/>
              <a:gd name="T11" fmla="*/ 845 h 1108"/>
              <a:gd name="T12" fmla="*/ 525 w 1166"/>
              <a:gd name="T13" fmla="*/ 905 h 1108"/>
              <a:gd name="T14" fmla="*/ 465 w 1166"/>
              <a:gd name="T15" fmla="*/ 118 h 1108"/>
              <a:gd name="T16" fmla="*/ 465 w 1166"/>
              <a:gd name="T17" fmla="*/ 232 h 1108"/>
              <a:gd name="T18" fmla="*/ 700 w 1166"/>
              <a:gd name="T19" fmla="*/ 232 h 1108"/>
              <a:gd name="T20" fmla="*/ 700 w 1166"/>
              <a:gd name="T21" fmla="*/ 118 h 1108"/>
              <a:gd name="T22" fmla="*/ 465 w 1166"/>
              <a:gd name="T23" fmla="*/ 118 h 1108"/>
              <a:gd name="T24" fmla="*/ 700 w 1166"/>
              <a:gd name="T25" fmla="*/ 0 h 1108"/>
              <a:gd name="T26" fmla="*/ 815 w 1166"/>
              <a:gd name="T27" fmla="*/ 118 h 1108"/>
              <a:gd name="T28" fmla="*/ 815 w 1166"/>
              <a:gd name="T29" fmla="*/ 232 h 1108"/>
              <a:gd name="T30" fmla="*/ 1050 w 1166"/>
              <a:gd name="T31" fmla="*/ 232 h 1108"/>
              <a:gd name="T32" fmla="*/ 1165 w 1166"/>
              <a:gd name="T33" fmla="*/ 350 h 1108"/>
              <a:gd name="T34" fmla="*/ 1165 w 1166"/>
              <a:gd name="T35" fmla="*/ 992 h 1108"/>
              <a:gd name="T36" fmla="*/ 1050 w 1166"/>
              <a:gd name="T37" fmla="*/ 1107 h 1108"/>
              <a:gd name="T38" fmla="*/ 115 w 1166"/>
              <a:gd name="T39" fmla="*/ 1107 h 1108"/>
              <a:gd name="T40" fmla="*/ 0 w 1166"/>
              <a:gd name="T41" fmla="*/ 992 h 1108"/>
              <a:gd name="T42" fmla="*/ 0 w 1166"/>
              <a:gd name="T43" fmla="*/ 350 h 1108"/>
              <a:gd name="T44" fmla="*/ 115 w 1166"/>
              <a:gd name="T45" fmla="*/ 232 h 1108"/>
              <a:gd name="T46" fmla="*/ 350 w 1166"/>
              <a:gd name="T47" fmla="*/ 232 h 1108"/>
              <a:gd name="T48" fmla="*/ 350 w 1166"/>
              <a:gd name="T49" fmla="*/ 118 h 1108"/>
              <a:gd name="T50" fmla="*/ 465 w 1166"/>
              <a:gd name="T51" fmla="*/ 0 h 1108"/>
              <a:gd name="T52" fmla="*/ 700 w 1166"/>
              <a:gd name="T53" fmla="*/ 0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6" h="1108">
                <a:moveTo>
                  <a:pt x="525" y="905"/>
                </a:moveTo>
                <a:lnTo>
                  <a:pt x="758" y="670"/>
                </a:lnTo>
                <a:lnTo>
                  <a:pt x="525" y="437"/>
                </a:lnTo>
                <a:lnTo>
                  <a:pt x="465" y="495"/>
                </a:lnTo>
                <a:lnTo>
                  <a:pt x="640" y="670"/>
                </a:lnTo>
                <a:lnTo>
                  <a:pt x="465" y="845"/>
                </a:lnTo>
                <a:lnTo>
                  <a:pt x="525" y="905"/>
                </a:lnTo>
                <a:close/>
                <a:moveTo>
                  <a:pt x="465" y="118"/>
                </a:moveTo>
                <a:lnTo>
                  <a:pt x="465" y="232"/>
                </a:lnTo>
                <a:lnTo>
                  <a:pt x="700" y="232"/>
                </a:lnTo>
                <a:lnTo>
                  <a:pt x="700" y="118"/>
                </a:lnTo>
                <a:lnTo>
                  <a:pt x="465" y="118"/>
                </a:lnTo>
                <a:close/>
                <a:moveTo>
                  <a:pt x="700" y="0"/>
                </a:moveTo>
                <a:cubicBezTo>
                  <a:pt x="764" y="0"/>
                  <a:pt x="815" y="53"/>
                  <a:pt x="815" y="118"/>
                </a:cubicBezTo>
                <a:lnTo>
                  <a:pt x="815" y="232"/>
                </a:lnTo>
                <a:lnTo>
                  <a:pt x="1050" y="232"/>
                </a:lnTo>
                <a:cubicBezTo>
                  <a:pt x="1113" y="232"/>
                  <a:pt x="1165" y="287"/>
                  <a:pt x="1165" y="350"/>
                </a:cubicBezTo>
                <a:lnTo>
                  <a:pt x="1165" y="992"/>
                </a:lnTo>
                <a:cubicBezTo>
                  <a:pt x="1165" y="1055"/>
                  <a:pt x="1113" y="1107"/>
                  <a:pt x="1050" y="1107"/>
                </a:cubicBezTo>
                <a:lnTo>
                  <a:pt x="115" y="1107"/>
                </a:lnTo>
                <a:cubicBezTo>
                  <a:pt x="52" y="1107"/>
                  <a:pt x="0" y="1055"/>
                  <a:pt x="0" y="992"/>
                </a:cubicBezTo>
                <a:lnTo>
                  <a:pt x="0" y="350"/>
                </a:lnTo>
                <a:cubicBezTo>
                  <a:pt x="0" y="287"/>
                  <a:pt x="52" y="232"/>
                  <a:pt x="115" y="232"/>
                </a:cubicBezTo>
                <a:lnTo>
                  <a:pt x="350" y="232"/>
                </a:lnTo>
                <a:lnTo>
                  <a:pt x="350" y="118"/>
                </a:lnTo>
                <a:cubicBezTo>
                  <a:pt x="350" y="55"/>
                  <a:pt x="402" y="0"/>
                  <a:pt x="465" y="0"/>
                </a:cubicBezTo>
                <a:lnTo>
                  <a:pt x="7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5" name="Freeform 64"/>
          <p:cNvSpPr>
            <a:spLocks noChangeArrowheads="1"/>
          </p:cNvSpPr>
          <p:nvPr/>
        </p:nvSpPr>
        <p:spPr bwMode="auto">
          <a:xfrm>
            <a:off x="3109119" y="5821363"/>
            <a:ext cx="461962" cy="439738"/>
          </a:xfrm>
          <a:custGeom>
            <a:avLst/>
            <a:gdLst>
              <a:gd name="T0" fmla="*/ 699 w 1285"/>
              <a:gd name="T1" fmla="*/ 667 h 1220"/>
              <a:gd name="T2" fmla="*/ 699 w 1285"/>
              <a:gd name="T3" fmla="*/ 317 h 1220"/>
              <a:gd name="T4" fmla="*/ 585 w 1285"/>
              <a:gd name="T5" fmla="*/ 317 h 1220"/>
              <a:gd name="T6" fmla="*/ 585 w 1285"/>
              <a:gd name="T7" fmla="*/ 667 h 1220"/>
              <a:gd name="T8" fmla="*/ 699 w 1285"/>
              <a:gd name="T9" fmla="*/ 667 h 1220"/>
              <a:gd name="T10" fmla="*/ 699 w 1285"/>
              <a:gd name="T11" fmla="*/ 902 h 1220"/>
              <a:gd name="T12" fmla="*/ 699 w 1285"/>
              <a:gd name="T13" fmla="*/ 784 h 1220"/>
              <a:gd name="T14" fmla="*/ 585 w 1285"/>
              <a:gd name="T15" fmla="*/ 784 h 1220"/>
              <a:gd name="T16" fmla="*/ 585 w 1285"/>
              <a:gd name="T17" fmla="*/ 902 h 1220"/>
              <a:gd name="T18" fmla="*/ 699 w 1285"/>
              <a:gd name="T19" fmla="*/ 902 h 1220"/>
              <a:gd name="T20" fmla="*/ 1284 w 1285"/>
              <a:gd name="T21" fmla="*/ 610 h 1220"/>
              <a:gd name="T22" fmla="*/ 1142 w 1285"/>
              <a:gd name="T23" fmla="*/ 771 h 1220"/>
              <a:gd name="T24" fmla="*/ 1161 w 1285"/>
              <a:gd name="T25" fmla="*/ 987 h 1220"/>
              <a:gd name="T26" fmla="*/ 951 w 1285"/>
              <a:gd name="T27" fmla="*/ 1033 h 1220"/>
              <a:gd name="T28" fmla="*/ 841 w 1285"/>
              <a:gd name="T29" fmla="*/ 1219 h 1220"/>
              <a:gd name="T30" fmla="*/ 642 w 1285"/>
              <a:gd name="T31" fmla="*/ 1134 h 1220"/>
              <a:gd name="T32" fmla="*/ 442 w 1285"/>
              <a:gd name="T33" fmla="*/ 1219 h 1220"/>
              <a:gd name="T34" fmla="*/ 333 w 1285"/>
              <a:gd name="T35" fmla="*/ 1036 h 1220"/>
              <a:gd name="T36" fmla="*/ 123 w 1285"/>
              <a:gd name="T37" fmla="*/ 987 h 1220"/>
              <a:gd name="T38" fmla="*/ 142 w 1285"/>
              <a:gd name="T39" fmla="*/ 771 h 1220"/>
              <a:gd name="T40" fmla="*/ 0 w 1285"/>
              <a:gd name="T41" fmla="*/ 610 h 1220"/>
              <a:gd name="T42" fmla="*/ 142 w 1285"/>
              <a:gd name="T43" fmla="*/ 446 h 1220"/>
              <a:gd name="T44" fmla="*/ 123 w 1285"/>
              <a:gd name="T45" fmla="*/ 232 h 1220"/>
              <a:gd name="T46" fmla="*/ 333 w 1285"/>
              <a:gd name="T47" fmla="*/ 186 h 1220"/>
              <a:gd name="T48" fmla="*/ 442 w 1285"/>
              <a:gd name="T49" fmla="*/ 0 h 1220"/>
              <a:gd name="T50" fmla="*/ 642 w 1285"/>
              <a:gd name="T51" fmla="*/ 85 h 1220"/>
              <a:gd name="T52" fmla="*/ 841 w 1285"/>
              <a:gd name="T53" fmla="*/ 0 h 1220"/>
              <a:gd name="T54" fmla="*/ 951 w 1285"/>
              <a:gd name="T55" fmla="*/ 186 h 1220"/>
              <a:gd name="T56" fmla="*/ 1161 w 1285"/>
              <a:gd name="T57" fmla="*/ 232 h 1220"/>
              <a:gd name="T58" fmla="*/ 1142 w 1285"/>
              <a:gd name="T59" fmla="*/ 448 h 1220"/>
              <a:gd name="T60" fmla="*/ 1284 w 1285"/>
              <a:gd name="T61" fmla="*/ 610 h 1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285" h="1220">
                <a:moveTo>
                  <a:pt x="699" y="667"/>
                </a:moveTo>
                <a:lnTo>
                  <a:pt x="699" y="317"/>
                </a:lnTo>
                <a:lnTo>
                  <a:pt x="585" y="317"/>
                </a:lnTo>
                <a:lnTo>
                  <a:pt x="585" y="667"/>
                </a:lnTo>
                <a:lnTo>
                  <a:pt x="699" y="667"/>
                </a:lnTo>
                <a:close/>
                <a:moveTo>
                  <a:pt x="699" y="902"/>
                </a:moveTo>
                <a:lnTo>
                  <a:pt x="699" y="784"/>
                </a:lnTo>
                <a:lnTo>
                  <a:pt x="585" y="784"/>
                </a:lnTo>
                <a:lnTo>
                  <a:pt x="585" y="902"/>
                </a:lnTo>
                <a:lnTo>
                  <a:pt x="699" y="902"/>
                </a:lnTo>
                <a:close/>
                <a:moveTo>
                  <a:pt x="1284" y="610"/>
                </a:moveTo>
                <a:lnTo>
                  <a:pt x="1142" y="771"/>
                </a:lnTo>
                <a:lnTo>
                  <a:pt x="1161" y="987"/>
                </a:lnTo>
                <a:lnTo>
                  <a:pt x="951" y="1033"/>
                </a:lnTo>
                <a:lnTo>
                  <a:pt x="841" y="1219"/>
                </a:lnTo>
                <a:lnTo>
                  <a:pt x="642" y="1134"/>
                </a:lnTo>
                <a:lnTo>
                  <a:pt x="442" y="1219"/>
                </a:lnTo>
                <a:lnTo>
                  <a:pt x="333" y="1036"/>
                </a:lnTo>
                <a:lnTo>
                  <a:pt x="123" y="987"/>
                </a:lnTo>
                <a:lnTo>
                  <a:pt x="142" y="771"/>
                </a:lnTo>
                <a:lnTo>
                  <a:pt x="0" y="610"/>
                </a:lnTo>
                <a:lnTo>
                  <a:pt x="142" y="446"/>
                </a:lnTo>
                <a:lnTo>
                  <a:pt x="123" y="232"/>
                </a:lnTo>
                <a:lnTo>
                  <a:pt x="333" y="186"/>
                </a:lnTo>
                <a:lnTo>
                  <a:pt x="442" y="0"/>
                </a:lnTo>
                <a:lnTo>
                  <a:pt x="642" y="85"/>
                </a:lnTo>
                <a:lnTo>
                  <a:pt x="841" y="0"/>
                </a:lnTo>
                <a:lnTo>
                  <a:pt x="951" y="186"/>
                </a:lnTo>
                <a:lnTo>
                  <a:pt x="1161" y="232"/>
                </a:lnTo>
                <a:lnTo>
                  <a:pt x="1142" y="448"/>
                </a:lnTo>
                <a:lnTo>
                  <a:pt x="1284" y="6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6" name="Freeform 65"/>
          <p:cNvSpPr>
            <a:spLocks noChangeArrowheads="1"/>
          </p:cNvSpPr>
          <p:nvPr/>
        </p:nvSpPr>
        <p:spPr bwMode="auto">
          <a:xfrm>
            <a:off x="4198144" y="5846764"/>
            <a:ext cx="488950" cy="387350"/>
          </a:xfrm>
          <a:custGeom>
            <a:avLst/>
            <a:gdLst>
              <a:gd name="T0" fmla="*/ 1170 w 1356"/>
              <a:gd name="T1" fmla="*/ 463 h 1078"/>
              <a:gd name="T2" fmla="*/ 1172 w 1356"/>
              <a:gd name="T3" fmla="*/ 465 h 1078"/>
              <a:gd name="T4" fmla="*/ 677 w 1356"/>
              <a:gd name="T5" fmla="*/ 1077 h 1078"/>
              <a:gd name="T6" fmla="*/ 183 w 1356"/>
              <a:gd name="T7" fmla="*/ 465 h 1078"/>
              <a:gd name="T8" fmla="*/ 185 w 1356"/>
              <a:gd name="T9" fmla="*/ 463 h 1078"/>
              <a:gd name="T10" fmla="*/ 0 w 1356"/>
              <a:gd name="T11" fmla="*/ 233 h 1078"/>
              <a:gd name="T12" fmla="*/ 677 w 1356"/>
              <a:gd name="T13" fmla="*/ 0 h 1078"/>
              <a:gd name="T14" fmla="*/ 1355 w 1356"/>
              <a:gd name="T15" fmla="*/ 233 h 1078"/>
              <a:gd name="T16" fmla="*/ 1170 w 1356"/>
              <a:gd name="T17" fmla="*/ 463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6" h="1078">
                <a:moveTo>
                  <a:pt x="1170" y="463"/>
                </a:moveTo>
                <a:cubicBezTo>
                  <a:pt x="1171" y="464"/>
                  <a:pt x="1171" y="464"/>
                  <a:pt x="1172" y="465"/>
                </a:cubicBezTo>
                <a:lnTo>
                  <a:pt x="677" y="1077"/>
                </a:lnTo>
                <a:lnTo>
                  <a:pt x="183" y="465"/>
                </a:lnTo>
                <a:cubicBezTo>
                  <a:pt x="183" y="464"/>
                  <a:pt x="184" y="464"/>
                  <a:pt x="185" y="463"/>
                </a:cubicBezTo>
                <a:lnTo>
                  <a:pt x="0" y="233"/>
                </a:lnTo>
                <a:cubicBezTo>
                  <a:pt x="27" y="213"/>
                  <a:pt x="286" y="0"/>
                  <a:pt x="677" y="0"/>
                </a:cubicBezTo>
                <a:cubicBezTo>
                  <a:pt x="1067" y="0"/>
                  <a:pt x="1328" y="213"/>
                  <a:pt x="1355" y="233"/>
                </a:cubicBezTo>
                <a:lnTo>
                  <a:pt x="1170" y="46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7" name="Freeform 66"/>
          <p:cNvSpPr>
            <a:spLocks noChangeArrowheads="1"/>
          </p:cNvSpPr>
          <p:nvPr/>
        </p:nvSpPr>
        <p:spPr bwMode="auto">
          <a:xfrm>
            <a:off x="5312569" y="5821364"/>
            <a:ext cx="461962" cy="441325"/>
          </a:xfrm>
          <a:custGeom>
            <a:avLst/>
            <a:gdLst>
              <a:gd name="T0" fmla="*/ 1167 w 1285"/>
              <a:gd name="T1" fmla="*/ 875 h 1226"/>
              <a:gd name="T2" fmla="*/ 1167 w 1285"/>
              <a:gd name="T3" fmla="*/ 787 h 1226"/>
              <a:gd name="T4" fmla="*/ 1079 w 1285"/>
              <a:gd name="T5" fmla="*/ 700 h 1226"/>
              <a:gd name="T6" fmla="*/ 992 w 1285"/>
              <a:gd name="T7" fmla="*/ 787 h 1226"/>
              <a:gd name="T8" fmla="*/ 992 w 1285"/>
              <a:gd name="T9" fmla="*/ 875 h 1226"/>
              <a:gd name="T10" fmla="*/ 1167 w 1285"/>
              <a:gd name="T11" fmla="*/ 875 h 1226"/>
              <a:gd name="T12" fmla="*/ 1224 w 1285"/>
              <a:gd name="T13" fmla="*/ 875 h 1226"/>
              <a:gd name="T14" fmla="*/ 1284 w 1285"/>
              <a:gd name="T15" fmla="*/ 935 h 1226"/>
              <a:gd name="T16" fmla="*/ 1284 w 1285"/>
              <a:gd name="T17" fmla="*/ 1167 h 1226"/>
              <a:gd name="T18" fmla="*/ 1224 w 1285"/>
              <a:gd name="T19" fmla="*/ 1225 h 1226"/>
              <a:gd name="T20" fmla="*/ 934 w 1285"/>
              <a:gd name="T21" fmla="*/ 1225 h 1226"/>
              <a:gd name="T22" fmla="*/ 874 w 1285"/>
              <a:gd name="T23" fmla="*/ 1167 h 1226"/>
              <a:gd name="T24" fmla="*/ 874 w 1285"/>
              <a:gd name="T25" fmla="*/ 935 h 1226"/>
              <a:gd name="T26" fmla="*/ 934 w 1285"/>
              <a:gd name="T27" fmla="*/ 875 h 1226"/>
              <a:gd name="T28" fmla="*/ 934 w 1285"/>
              <a:gd name="T29" fmla="*/ 787 h 1226"/>
              <a:gd name="T30" fmla="*/ 1079 w 1285"/>
              <a:gd name="T31" fmla="*/ 643 h 1226"/>
              <a:gd name="T32" fmla="*/ 1224 w 1285"/>
              <a:gd name="T33" fmla="*/ 787 h 1226"/>
              <a:gd name="T34" fmla="*/ 1224 w 1285"/>
              <a:gd name="T35" fmla="*/ 875 h 1226"/>
              <a:gd name="T36" fmla="*/ 1079 w 1285"/>
              <a:gd name="T37" fmla="*/ 525 h 1226"/>
              <a:gd name="T38" fmla="*/ 817 w 1285"/>
              <a:gd name="T39" fmla="*/ 787 h 1226"/>
              <a:gd name="T40" fmla="*/ 817 w 1285"/>
              <a:gd name="T41" fmla="*/ 804 h 1226"/>
              <a:gd name="T42" fmla="*/ 759 w 1285"/>
              <a:gd name="T43" fmla="*/ 935 h 1226"/>
              <a:gd name="T44" fmla="*/ 759 w 1285"/>
              <a:gd name="T45" fmla="*/ 1110 h 1226"/>
              <a:gd name="T46" fmla="*/ 0 w 1285"/>
              <a:gd name="T47" fmla="*/ 1110 h 1226"/>
              <a:gd name="T48" fmla="*/ 1109 w 1285"/>
              <a:gd name="T49" fmla="*/ 0 h 1226"/>
              <a:gd name="T50" fmla="*/ 1109 w 1285"/>
              <a:gd name="T51" fmla="*/ 528 h 1226"/>
              <a:gd name="T52" fmla="*/ 1079 w 1285"/>
              <a:gd name="T53" fmla="*/ 525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85" h="1226">
                <a:moveTo>
                  <a:pt x="1167" y="875"/>
                </a:moveTo>
                <a:lnTo>
                  <a:pt x="1167" y="787"/>
                </a:lnTo>
                <a:cubicBezTo>
                  <a:pt x="1167" y="738"/>
                  <a:pt x="1128" y="700"/>
                  <a:pt x="1079" y="700"/>
                </a:cubicBezTo>
                <a:cubicBezTo>
                  <a:pt x="1030" y="700"/>
                  <a:pt x="992" y="738"/>
                  <a:pt x="992" y="787"/>
                </a:cubicBezTo>
                <a:lnTo>
                  <a:pt x="992" y="875"/>
                </a:lnTo>
                <a:lnTo>
                  <a:pt x="1167" y="875"/>
                </a:lnTo>
                <a:close/>
                <a:moveTo>
                  <a:pt x="1224" y="875"/>
                </a:moveTo>
                <a:cubicBezTo>
                  <a:pt x="1257" y="875"/>
                  <a:pt x="1284" y="902"/>
                  <a:pt x="1284" y="935"/>
                </a:cubicBezTo>
                <a:lnTo>
                  <a:pt x="1284" y="1167"/>
                </a:lnTo>
                <a:cubicBezTo>
                  <a:pt x="1284" y="1200"/>
                  <a:pt x="1257" y="1225"/>
                  <a:pt x="1224" y="1225"/>
                </a:cubicBezTo>
                <a:lnTo>
                  <a:pt x="934" y="1225"/>
                </a:lnTo>
                <a:cubicBezTo>
                  <a:pt x="901" y="1225"/>
                  <a:pt x="874" y="1200"/>
                  <a:pt x="874" y="1167"/>
                </a:cubicBezTo>
                <a:lnTo>
                  <a:pt x="874" y="935"/>
                </a:lnTo>
                <a:cubicBezTo>
                  <a:pt x="874" y="902"/>
                  <a:pt x="901" y="875"/>
                  <a:pt x="934" y="875"/>
                </a:cubicBezTo>
                <a:lnTo>
                  <a:pt x="934" y="787"/>
                </a:lnTo>
                <a:cubicBezTo>
                  <a:pt x="934" y="708"/>
                  <a:pt x="1000" y="643"/>
                  <a:pt x="1079" y="643"/>
                </a:cubicBezTo>
                <a:cubicBezTo>
                  <a:pt x="1158" y="643"/>
                  <a:pt x="1224" y="708"/>
                  <a:pt x="1224" y="787"/>
                </a:cubicBezTo>
                <a:lnTo>
                  <a:pt x="1224" y="875"/>
                </a:lnTo>
                <a:close/>
                <a:moveTo>
                  <a:pt x="1079" y="525"/>
                </a:moveTo>
                <a:cubicBezTo>
                  <a:pt x="934" y="525"/>
                  <a:pt x="817" y="643"/>
                  <a:pt x="817" y="787"/>
                </a:cubicBezTo>
                <a:lnTo>
                  <a:pt x="817" y="804"/>
                </a:lnTo>
                <a:cubicBezTo>
                  <a:pt x="781" y="837"/>
                  <a:pt x="759" y="883"/>
                  <a:pt x="759" y="935"/>
                </a:cubicBezTo>
                <a:lnTo>
                  <a:pt x="759" y="1110"/>
                </a:lnTo>
                <a:lnTo>
                  <a:pt x="0" y="1110"/>
                </a:lnTo>
                <a:lnTo>
                  <a:pt x="1109" y="0"/>
                </a:lnTo>
                <a:lnTo>
                  <a:pt x="1109" y="528"/>
                </a:lnTo>
                <a:cubicBezTo>
                  <a:pt x="1098" y="528"/>
                  <a:pt x="1090" y="525"/>
                  <a:pt x="1079" y="52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8" name="Freeform 67"/>
          <p:cNvSpPr>
            <a:spLocks noChangeArrowheads="1"/>
          </p:cNvSpPr>
          <p:nvPr/>
        </p:nvSpPr>
        <p:spPr bwMode="auto">
          <a:xfrm>
            <a:off x="6414294" y="5864228"/>
            <a:ext cx="461962" cy="339725"/>
          </a:xfrm>
          <a:custGeom>
            <a:avLst/>
            <a:gdLst>
              <a:gd name="T0" fmla="*/ 235 w 1285"/>
              <a:gd name="T1" fmla="*/ 533 h 944"/>
              <a:gd name="T2" fmla="*/ 661 w 1285"/>
              <a:gd name="T3" fmla="*/ 367 h 944"/>
              <a:gd name="T4" fmla="*/ 585 w 1285"/>
              <a:gd name="T5" fmla="*/ 533 h 944"/>
              <a:gd name="T6" fmla="*/ 350 w 1285"/>
              <a:gd name="T7" fmla="*/ 651 h 944"/>
              <a:gd name="T8" fmla="*/ 235 w 1285"/>
              <a:gd name="T9" fmla="*/ 533 h 944"/>
              <a:gd name="T10" fmla="*/ 935 w 1285"/>
              <a:gd name="T11" fmla="*/ 651 h 944"/>
              <a:gd name="T12" fmla="*/ 864 w 1285"/>
              <a:gd name="T13" fmla="*/ 593 h 944"/>
              <a:gd name="T14" fmla="*/ 896 w 1285"/>
              <a:gd name="T15" fmla="*/ 424 h 944"/>
              <a:gd name="T16" fmla="*/ 1049 w 1285"/>
              <a:gd name="T17" fmla="*/ 533 h 944"/>
              <a:gd name="T18" fmla="*/ 935 w 1285"/>
              <a:gd name="T19" fmla="*/ 651 h 944"/>
              <a:gd name="T20" fmla="*/ 1167 w 1285"/>
              <a:gd name="T21" fmla="*/ 419 h 944"/>
              <a:gd name="T22" fmla="*/ 926 w 1285"/>
              <a:gd name="T23" fmla="*/ 257 h 944"/>
              <a:gd name="T24" fmla="*/ 956 w 1285"/>
              <a:gd name="T25" fmla="*/ 93 h 944"/>
              <a:gd name="T26" fmla="*/ 1284 w 1285"/>
              <a:gd name="T27" fmla="*/ 301 h 944"/>
              <a:gd name="T28" fmla="*/ 1167 w 1285"/>
              <a:gd name="T29" fmla="*/ 419 h 944"/>
              <a:gd name="T30" fmla="*/ 0 w 1285"/>
              <a:gd name="T31" fmla="*/ 301 h 944"/>
              <a:gd name="T32" fmla="*/ 801 w 1285"/>
              <a:gd name="T33" fmla="*/ 50 h 944"/>
              <a:gd name="T34" fmla="*/ 732 w 1285"/>
              <a:gd name="T35" fmla="*/ 205 h 944"/>
              <a:gd name="T36" fmla="*/ 117 w 1285"/>
              <a:gd name="T37" fmla="*/ 419 h 944"/>
              <a:gd name="T38" fmla="*/ 0 w 1285"/>
              <a:gd name="T39" fmla="*/ 301 h 944"/>
              <a:gd name="T40" fmla="*/ 899 w 1285"/>
              <a:gd name="T41" fmla="*/ 96 h 944"/>
              <a:gd name="T42" fmla="*/ 757 w 1285"/>
              <a:gd name="T43" fmla="*/ 848 h 944"/>
              <a:gd name="T44" fmla="*/ 757 w 1285"/>
              <a:gd name="T45" fmla="*/ 850 h 944"/>
              <a:gd name="T46" fmla="*/ 642 w 1285"/>
              <a:gd name="T47" fmla="*/ 943 h 944"/>
              <a:gd name="T48" fmla="*/ 525 w 1285"/>
              <a:gd name="T49" fmla="*/ 826 h 944"/>
              <a:gd name="T50" fmla="*/ 538 w 1285"/>
              <a:gd name="T51" fmla="*/ 768 h 944"/>
              <a:gd name="T52" fmla="*/ 842 w 1285"/>
              <a:gd name="T53" fmla="*/ 91 h 944"/>
              <a:gd name="T54" fmla="*/ 869 w 1285"/>
              <a:gd name="T55" fmla="*/ 69 h 944"/>
              <a:gd name="T56" fmla="*/ 899 w 1285"/>
              <a:gd name="T57" fmla="*/ 96 h 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285" h="944">
                <a:moveTo>
                  <a:pt x="235" y="533"/>
                </a:moveTo>
                <a:cubicBezTo>
                  <a:pt x="353" y="416"/>
                  <a:pt x="508" y="361"/>
                  <a:pt x="661" y="367"/>
                </a:cubicBezTo>
                <a:lnTo>
                  <a:pt x="585" y="533"/>
                </a:lnTo>
                <a:cubicBezTo>
                  <a:pt x="500" y="544"/>
                  <a:pt x="415" y="585"/>
                  <a:pt x="350" y="651"/>
                </a:cubicBezTo>
                <a:lnTo>
                  <a:pt x="235" y="533"/>
                </a:lnTo>
                <a:close/>
                <a:moveTo>
                  <a:pt x="935" y="651"/>
                </a:moveTo>
                <a:cubicBezTo>
                  <a:pt x="913" y="629"/>
                  <a:pt x="888" y="610"/>
                  <a:pt x="864" y="593"/>
                </a:cubicBezTo>
                <a:lnTo>
                  <a:pt x="896" y="424"/>
                </a:lnTo>
                <a:cubicBezTo>
                  <a:pt x="951" y="451"/>
                  <a:pt x="1003" y="487"/>
                  <a:pt x="1049" y="533"/>
                </a:cubicBezTo>
                <a:lnTo>
                  <a:pt x="935" y="651"/>
                </a:lnTo>
                <a:close/>
                <a:moveTo>
                  <a:pt x="1167" y="419"/>
                </a:moveTo>
                <a:cubicBezTo>
                  <a:pt x="1096" y="348"/>
                  <a:pt x="1014" y="293"/>
                  <a:pt x="926" y="257"/>
                </a:cubicBezTo>
                <a:lnTo>
                  <a:pt x="956" y="93"/>
                </a:lnTo>
                <a:cubicBezTo>
                  <a:pt x="1077" y="137"/>
                  <a:pt x="1189" y="205"/>
                  <a:pt x="1284" y="301"/>
                </a:cubicBezTo>
                <a:lnTo>
                  <a:pt x="1167" y="419"/>
                </a:lnTo>
                <a:close/>
                <a:moveTo>
                  <a:pt x="0" y="301"/>
                </a:moveTo>
                <a:cubicBezTo>
                  <a:pt x="219" y="82"/>
                  <a:pt x="519" y="0"/>
                  <a:pt x="801" y="50"/>
                </a:cubicBezTo>
                <a:lnTo>
                  <a:pt x="732" y="205"/>
                </a:lnTo>
                <a:cubicBezTo>
                  <a:pt x="514" y="178"/>
                  <a:pt x="284" y="252"/>
                  <a:pt x="117" y="419"/>
                </a:cubicBezTo>
                <a:lnTo>
                  <a:pt x="0" y="301"/>
                </a:lnTo>
                <a:close/>
                <a:moveTo>
                  <a:pt x="899" y="96"/>
                </a:moveTo>
                <a:lnTo>
                  <a:pt x="757" y="848"/>
                </a:lnTo>
                <a:lnTo>
                  <a:pt x="757" y="850"/>
                </a:lnTo>
                <a:cubicBezTo>
                  <a:pt x="746" y="902"/>
                  <a:pt x="697" y="943"/>
                  <a:pt x="642" y="943"/>
                </a:cubicBezTo>
                <a:cubicBezTo>
                  <a:pt x="577" y="943"/>
                  <a:pt x="525" y="891"/>
                  <a:pt x="525" y="826"/>
                </a:cubicBezTo>
                <a:cubicBezTo>
                  <a:pt x="525" y="807"/>
                  <a:pt x="530" y="785"/>
                  <a:pt x="538" y="768"/>
                </a:cubicBezTo>
                <a:lnTo>
                  <a:pt x="842" y="91"/>
                </a:lnTo>
                <a:cubicBezTo>
                  <a:pt x="846" y="78"/>
                  <a:pt x="854" y="69"/>
                  <a:pt x="869" y="69"/>
                </a:cubicBezTo>
                <a:cubicBezTo>
                  <a:pt x="885" y="69"/>
                  <a:pt x="899" y="80"/>
                  <a:pt x="899" y="9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9" name="Freeform 68"/>
          <p:cNvSpPr>
            <a:spLocks noChangeArrowheads="1"/>
          </p:cNvSpPr>
          <p:nvPr/>
        </p:nvSpPr>
        <p:spPr bwMode="auto">
          <a:xfrm>
            <a:off x="7538244" y="5832476"/>
            <a:ext cx="419100" cy="419100"/>
          </a:xfrm>
          <a:custGeom>
            <a:avLst/>
            <a:gdLst>
              <a:gd name="T0" fmla="*/ 1164 w 1165"/>
              <a:gd name="T1" fmla="*/ 1164 h 1165"/>
              <a:gd name="T2" fmla="*/ 0 w 1165"/>
              <a:gd name="T3" fmla="*/ 1164 h 1165"/>
              <a:gd name="T4" fmla="*/ 1164 w 1165"/>
              <a:gd name="T5" fmla="*/ 0 h 1165"/>
              <a:gd name="T6" fmla="*/ 1164 w 1165"/>
              <a:gd name="T7" fmla="*/ 1164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65" h="1165">
                <a:moveTo>
                  <a:pt x="1164" y="1164"/>
                </a:moveTo>
                <a:lnTo>
                  <a:pt x="0" y="1164"/>
                </a:lnTo>
                <a:lnTo>
                  <a:pt x="1164" y="0"/>
                </a:lnTo>
                <a:lnTo>
                  <a:pt x="1164" y="11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0" name="Freeform 69"/>
          <p:cNvSpPr>
            <a:spLocks noChangeArrowheads="1"/>
          </p:cNvSpPr>
          <p:nvPr/>
        </p:nvSpPr>
        <p:spPr bwMode="auto">
          <a:xfrm>
            <a:off x="8660608" y="5853114"/>
            <a:ext cx="377825" cy="377825"/>
          </a:xfrm>
          <a:custGeom>
            <a:avLst/>
            <a:gdLst>
              <a:gd name="T0" fmla="*/ 1050 w 1051"/>
              <a:gd name="T1" fmla="*/ 0 h 1050"/>
              <a:gd name="T2" fmla="*/ 610 w 1051"/>
              <a:gd name="T3" fmla="*/ 1049 h 1050"/>
              <a:gd name="T4" fmla="*/ 552 w 1051"/>
              <a:gd name="T5" fmla="*/ 1049 h 1050"/>
              <a:gd name="T6" fmla="*/ 399 w 1051"/>
              <a:gd name="T7" fmla="*/ 650 h 1050"/>
              <a:gd name="T8" fmla="*/ 0 w 1051"/>
              <a:gd name="T9" fmla="*/ 497 h 1050"/>
              <a:gd name="T10" fmla="*/ 0 w 1051"/>
              <a:gd name="T11" fmla="*/ 440 h 1050"/>
              <a:gd name="T12" fmla="*/ 1050 w 1051"/>
              <a:gd name="T13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1" h="1050">
                <a:moveTo>
                  <a:pt x="1050" y="0"/>
                </a:moveTo>
                <a:lnTo>
                  <a:pt x="610" y="1049"/>
                </a:lnTo>
                <a:lnTo>
                  <a:pt x="552" y="1049"/>
                </a:lnTo>
                <a:lnTo>
                  <a:pt x="399" y="650"/>
                </a:lnTo>
                <a:lnTo>
                  <a:pt x="0" y="497"/>
                </a:lnTo>
                <a:lnTo>
                  <a:pt x="0" y="440"/>
                </a:lnTo>
                <a:lnTo>
                  <a:pt x="105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9794083" y="5842003"/>
            <a:ext cx="315913" cy="398461"/>
          </a:xfrm>
          <a:custGeom>
            <a:avLst/>
            <a:gdLst>
              <a:gd name="T0" fmla="*/ 437 w 876"/>
              <a:gd name="T1" fmla="*/ 0 h 1108"/>
              <a:gd name="T2" fmla="*/ 875 w 876"/>
              <a:gd name="T3" fmla="*/ 1066 h 1108"/>
              <a:gd name="T4" fmla="*/ 834 w 876"/>
              <a:gd name="T5" fmla="*/ 1107 h 1108"/>
              <a:gd name="T6" fmla="*/ 437 w 876"/>
              <a:gd name="T7" fmla="*/ 932 h 1108"/>
              <a:gd name="T8" fmla="*/ 41 w 876"/>
              <a:gd name="T9" fmla="*/ 1107 h 1108"/>
              <a:gd name="T10" fmla="*/ 0 w 876"/>
              <a:gd name="T11" fmla="*/ 1066 h 1108"/>
              <a:gd name="T12" fmla="*/ 437 w 876"/>
              <a:gd name="T13" fmla="*/ 0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6" h="1108">
                <a:moveTo>
                  <a:pt x="437" y="0"/>
                </a:moveTo>
                <a:lnTo>
                  <a:pt x="875" y="1066"/>
                </a:lnTo>
                <a:lnTo>
                  <a:pt x="834" y="1107"/>
                </a:lnTo>
                <a:lnTo>
                  <a:pt x="437" y="932"/>
                </a:lnTo>
                <a:lnTo>
                  <a:pt x="41" y="1107"/>
                </a:lnTo>
                <a:lnTo>
                  <a:pt x="0" y="1066"/>
                </a:lnTo>
                <a:lnTo>
                  <a:pt x="43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2" name="Freeform 71"/>
          <p:cNvSpPr>
            <a:spLocks noChangeArrowheads="1"/>
          </p:cNvSpPr>
          <p:nvPr/>
        </p:nvSpPr>
        <p:spPr bwMode="auto">
          <a:xfrm>
            <a:off x="10976771" y="5915026"/>
            <a:ext cx="155575" cy="252412"/>
          </a:xfrm>
          <a:custGeom>
            <a:avLst/>
            <a:gdLst>
              <a:gd name="T0" fmla="*/ 82 w 433"/>
              <a:gd name="T1" fmla="*/ 0 h 700"/>
              <a:gd name="T2" fmla="*/ 432 w 433"/>
              <a:gd name="T3" fmla="*/ 350 h 700"/>
              <a:gd name="T4" fmla="*/ 82 w 433"/>
              <a:gd name="T5" fmla="*/ 699 h 700"/>
              <a:gd name="T6" fmla="*/ 0 w 433"/>
              <a:gd name="T7" fmla="*/ 617 h 700"/>
              <a:gd name="T8" fmla="*/ 268 w 433"/>
              <a:gd name="T9" fmla="*/ 350 h 700"/>
              <a:gd name="T10" fmla="*/ 0 w 433"/>
              <a:gd name="T11" fmla="*/ 82 h 700"/>
              <a:gd name="T12" fmla="*/ 82 w 433"/>
              <a:gd name="T13" fmla="*/ 0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700">
                <a:moveTo>
                  <a:pt x="82" y="0"/>
                </a:moveTo>
                <a:lnTo>
                  <a:pt x="432" y="350"/>
                </a:lnTo>
                <a:lnTo>
                  <a:pt x="82" y="699"/>
                </a:lnTo>
                <a:lnTo>
                  <a:pt x="0" y="617"/>
                </a:lnTo>
                <a:lnTo>
                  <a:pt x="268" y="350"/>
                </a:lnTo>
                <a:lnTo>
                  <a:pt x="0" y="82"/>
                </a:lnTo>
                <a:lnTo>
                  <a:pt x="82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925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>
            <a:off x="1058862" y="618332"/>
            <a:ext cx="419100" cy="419100"/>
          </a:xfrm>
          <a:custGeom>
            <a:avLst/>
            <a:gdLst>
              <a:gd name="T0" fmla="*/ 932 w 1165"/>
              <a:gd name="T1" fmla="*/ 932 h 1166"/>
              <a:gd name="T2" fmla="*/ 233 w 1165"/>
              <a:gd name="T3" fmla="*/ 932 h 1166"/>
              <a:gd name="T4" fmla="*/ 233 w 1165"/>
              <a:gd name="T5" fmla="*/ 233 h 1166"/>
              <a:gd name="T6" fmla="*/ 465 w 1165"/>
              <a:gd name="T7" fmla="*/ 233 h 1166"/>
              <a:gd name="T8" fmla="*/ 465 w 1165"/>
              <a:gd name="T9" fmla="*/ 350 h 1166"/>
              <a:gd name="T10" fmla="*/ 350 w 1165"/>
              <a:gd name="T11" fmla="*/ 350 h 1166"/>
              <a:gd name="T12" fmla="*/ 350 w 1165"/>
              <a:gd name="T13" fmla="*/ 815 h 1166"/>
              <a:gd name="T14" fmla="*/ 815 w 1165"/>
              <a:gd name="T15" fmla="*/ 815 h 1166"/>
              <a:gd name="T16" fmla="*/ 815 w 1165"/>
              <a:gd name="T17" fmla="*/ 350 h 1166"/>
              <a:gd name="T18" fmla="*/ 640 w 1165"/>
              <a:gd name="T19" fmla="*/ 350 h 1166"/>
              <a:gd name="T20" fmla="*/ 640 w 1165"/>
              <a:gd name="T21" fmla="*/ 481 h 1166"/>
              <a:gd name="T22" fmla="*/ 700 w 1165"/>
              <a:gd name="T23" fmla="*/ 582 h 1166"/>
              <a:gd name="T24" fmla="*/ 582 w 1165"/>
              <a:gd name="T25" fmla="*/ 700 h 1166"/>
              <a:gd name="T26" fmla="*/ 465 w 1165"/>
              <a:gd name="T27" fmla="*/ 582 h 1166"/>
              <a:gd name="T28" fmla="*/ 525 w 1165"/>
              <a:gd name="T29" fmla="*/ 481 h 1166"/>
              <a:gd name="T30" fmla="*/ 525 w 1165"/>
              <a:gd name="T31" fmla="*/ 350 h 1166"/>
              <a:gd name="T32" fmla="*/ 640 w 1165"/>
              <a:gd name="T33" fmla="*/ 233 h 1166"/>
              <a:gd name="T34" fmla="*/ 932 w 1165"/>
              <a:gd name="T35" fmla="*/ 233 h 1166"/>
              <a:gd name="T36" fmla="*/ 932 w 1165"/>
              <a:gd name="T37" fmla="*/ 932 h 1166"/>
              <a:gd name="T38" fmla="*/ 1050 w 1165"/>
              <a:gd name="T39" fmla="*/ 1050 h 1166"/>
              <a:gd name="T40" fmla="*/ 1050 w 1165"/>
              <a:gd name="T41" fmla="*/ 115 h 1166"/>
              <a:gd name="T42" fmla="*/ 115 w 1165"/>
              <a:gd name="T43" fmla="*/ 115 h 1166"/>
              <a:gd name="T44" fmla="*/ 115 w 1165"/>
              <a:gd name="T45" fmla="*/ 1050 h 1166"/>
              <a:gd name="T46" fmla="*/ 1050 w 1165"/>
              <a:gd name="T47" fmla="*/ 1050 h 1166"/>
              <a:gd name="T48" fmla="*/ 1050 w 1165"/>
              <a:gd name="T49" fmla="*/ 0 h 1166"/>
              <a:gd name="T50" fmla="*/ 1164 w 1165"/>
              <a:gd name="T51" fmla="*/ 115 h 1166"/>
              <a:gd name="T52" fmla="*/ 1164 w 1165"/>
              <a:gd name="T53" fmla="*/ 1050 h 1166"/>
              <a:gd name="T54" fmla="*/ 1050 w 1165"/>
              <a:gd name="T55" fmla="*/ 1165 h 1166"/>
              <a:gd name="T56" fmla="*/ 115 w 1165"/>
              <a:gd name="T57" fmla="*/ 1165 h 1166"/>
              <a:gd name="T58" fmla="*/ 0 w 1165"/>
              <a:gd name="T59" fmla="*/ 1050 h 1166"/>
              <a:gd name="T60" fmla="*/ 0 w 1165"/>
              <a:gd name="T61" fmla="*/ 115 h 1166"/>
              <a:gd name="T62" fmla="*/ 115 w 1165"/>
              <a:gd name="T63" fmla="*/ 0 h 1166"/>
              <a:gd name="T64" fmla="*/ 1050 w 1165"/>
              <a:gd name="T65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65" h="1166">
                <a:moveTo>
                  <a:pt x="932" y="932"/>
                </a:moveTo>
                <a:lnTo>
                  <a:pt x="233" y="932"/>
                </a:lnTo>
                <a:lnTo>
                  <a:pt x="233" y="233"/>
                </a:lnTo>
                <a:lnTo>
                  <a:pt x="465" y="233"/>
                </a:lnTo>
                <a:lnTo>
                  <a:pt x="465" y="350"/>
                </a:lnTo>
                <a:lnTo>
                  <a:pt x="350" y="350"/>
                </a:lnTo>
                <a:lnTo>
                  <a:pt x="350" y="815"/>
                </a:lnTo>
                <a:lnTo>
                  <a:pt x="815" y="815"/>
                </a:lnTo>
                <a:lnTo>
                  <a:pt x="815" y="350"/>
                </a:lnTo>
                <a:lnTo>
                  <a:pt x="640" y="350"/>
                </a:lnTo>
                <a:lnTo>
                  <a:pt x="640" y="481"/>
                </a:lnTo>
                <a:cubicBezTo>
                  <a:pt x="675" y="501"/>
                  <a:pt x="700" y="539"/>
                  <a:pt x="700" y="582"/>
                </a:cubicBezTo>
                <a:cubicBezTo>
                  <a:pt x="700" y="645"/>
                  <a:pt x="645" y="700"/>
                  <a:pt x="582" y="700"/>
                </a:cubicBezTo>
                <a:cubicBezTo>
                  <a:pt x="520" y="700"/>
                  <a:pt x="465" y="645"/>
                  <a:pt x="465" y="582"/>
                </a:cubicBezTo>
                <a:cubicBezTo>
                  <a:pt x="465" y="539"/>
                  <a:pt x="489" y="501"/>
                  <a:pt x="525" y="481"/>
                </a:cubicBezTo>
                <a:lnTo>
                  <a:pt x="525" y="350"/>
                </a:lnTo>
                <a:cubicBezTo>
                  <a:pt x="525" y="287"/>
                  <a:pt x="577" y="233"/>
                  <a:pt x="640" y="233"/>
                </a:cubicBezTo>
                <a:lnTo>
                  <a:pt x="932" y="233"/>
                </a:lnTo>
                <a:lnTo>
                  <a:pt x="932" y="932"/>
                </a:lnTo>
                <a:close/>
                <a:moveTo>
                  <a:pt x="1050" y="1050"/>
                </a:moveTo>
                <a:lnTo>
                  <a:pt x="1050" y="115"/>
                </a:lnTo>
                <a:lnTo>
                  <a:pt x="115" y="115"/>
                </a:lnTo>
                <a:lnTo>
                  <a:pt x="115" y="1050"/>
                </a:lnTo>
                <a:lnTo>
                  <a:pt x="1050" y="1050"/>
                </a:lnTo>
                <a:close/>
                <a:moveTo>
                  <a:pt x="1050" y="0"/>
                </a:moveTo>
                <a:cubicBezTo>
                  <a:pt x="1113" y="0"/>
                  <a:pt x="1164" y="52"/>
                  <a:pt x="1164" y="115"/>
                </a:cubicBezTo>
                <a:lnTo>
                  <a:pt x="1164" y="1050"/>
                </a:lnTo>
                <a:cubicBezTo>
                  <a:pt x="1164" y="1113"/>
                  <a:pt x="1113" y="1165"/>
                  <a:pt x="1050" y="1165"/>
                </a:cubicBezTo>
                <a:lnTo>
                  <a:pt x="115" y="1165"/>
                </a:lnTo>
                <a:cubicBezTo>
                  <a:pt x="52" y="1165"/>
                  <a:pt x="0" y="1113"/>
                  <a:pt x="0" y="1050"/>
                </a:cubicBez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2174874" y="623096"/>
            <a:ext cx="336550" cy="409575"/>
          </a:xfrm>
          <a:custGeom>
            <a:avLst/>
            <a:gdLst>
              <a:gd name="T0" fmla="*/ 818 w 936"/>
              <a:gd name="T1" fmla="*/ 787 h 1138"/>
              <a:gd name="T2" fmla="*/ 935 w 936"/>
              <a:gd name="T3" fmla="*/ 905 h 1138"/>
              <a:gd name="T4" fmla="*/ 935 w 936"/>
              <a:gd name="T5" fmla="*/ 962 h 1138"/>
              <a:gd name="T6" fmla="*/ 0 w 936"/>
              <a:gd name="T7" fmla="*/ 962 h 1138"/>
              <a:gd name="T8" fmla="*/ 0 w 936"/>
              <a:gd name="T9" fmla="*/ 905 h 1138"/>
              <a:gd name="T10" fmla="*/ 118 w 936"/>
              <a:gd name="T11" fmla="*/ 787 h 1138"/>
              <a:gd name="T12" fmla="*/ 118 w 936"/>
              <a:gd name="T13" fmla="*/ 497 h 1138"/>
              <a:gd name="T14" fmla="*/ 380 w 936"/>
              <a:gd name="T15" fmla="*/ 129 h 1138"/>
              <a:gd name="T16" fmla="*/ 380 w 936"/>
              <a:gd name="T17" fmla="*/ 88 h 1138"/>
              <a:gd name="T18" fmla="*/ 468 w 936"/>
              <a:gd name="T19" fmla="*/ 0 h 1138"/>
              <a:gd name="T20" fmla="*/ 555 w 936"/>
              <a:gd name="T21" fmla="*/ 88 h 1138"/>
              <a:gd name="T22" fmla="*/ 555 w 936"/>
              <a:gd name="T23" fmla="*/ 129 h 1138"/>
              <a:gd name="T24" fmla="*/ 818 w 936"/>
              <a:gd name="T25" fmla="*/ 497 h 1138"/>
              <a:gd name="T26" fmla="*/ 818 w 936"/>
              <a:gd name="T27" fmla="*/ 787 h 1138"/>
              <a:gd name="T28" fmla="*/ 468 w 936"/>
              <a:gd name="T29" fmla="*/ 1137 h 1138"/>
              <a:gd name="T30" fmla="*/ 350 w 936"/>
              <a:gd name="T31" fmla="*/ 1022 h 1138"/>
              <a:gd name="T32" fmla="*/ 585 w 936"/>
              <a:gd name="T33" fmla="*/ 1022 h 1138"/>
              <a:gd name="T34" fmla="*/ 468 w 936"/>
              <a:gd name="T35" fmla="*/ 1137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36" h="1138">
                <a:moveTo>
                  <a:pt x="818" y="787"/>
                </a:moveTo>
                <a:lnTo>
                  <a:pt x="935" y="905"/>
                </a:lnTo>
                <a:lnTo>
                  <a:pt x="935" y="962"/>
                </a:lnTo>
                <a:lnTo>
                  <a:pt x="0" y="962"/>
                </a:lnTo>
                <a:lnTo>
                  <a:pt x="0" y="905"/>
                </a:lnTo>
                <a:lnTo>
                  <a:pt x="118" y="787"/>
                </a:lnTo>
                <a:lnTo>
                  <a:pt x="118" y="497"/>
                </a:lnTo>
                <a:cubicBezTo>
                  <a:pt x="118" y="317"/>
                  <a:pt x="214" y="170"/>
                  <a:pt x="380" y="129"/>
                </a:cubicBezTo>
                <a:lnTo>
                  <a:pt x="380" y="88"/>
                </a:lnTo>
                <a:cubicBezTo>
                  <a:pt x="380" y="38"/>
                  <a:pt x="419" y="0"/>
                  <a:pt x="468" y="0"/>
                </a:cubicBezTo>
                <a:cubicBezTo>
                  <a:pt x="517" y="0"/>
                  <a:pt x="555" y="38"/>
                  <a:pt x="555" y="88"/>
                </a:cubicBezTo>
                <a:lnTo>
                  <a:pt x="555" y="129"/>
                </a:lnTo>
                <a:cubicBezTo>
                  <a:pt x="722" y="170"/>
                  <a:pt x="818" y="320"/>
                  <a:pt x="818" y="497"/>
                </a:cubicBezTo>
                <a:lnTo>
                  <a:pt x="818" y="787"/>
                </a:lnTo>
                <a:close/>
                <a:moveTo>
                  <a:pt x="468" y="1137"/>
                </a:moveTo>
                <a:cubicBezTo>
                  <a:pt x="402" y="1137"/>
                  <a:pt x="350" y="1085"/>
                  <a:pt x="350" y="1022"/>
                </a:cubicBezTo>
                <a:lnTo>
                  <a:pt x="585" y="1022"/>
                </a:lnTo>
                <a:cubicBezTo>
                  <a:pt x="585" y="1085"/>
                  <a:pt x="531" y="1137"/>
                  <a:pt x="468" y="11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" name="Freeform 4"/>
          <p:cNvSpPr>
            <a:spLocks noChangeArrowheads="1"/>
          </p:cNvSpPr>
          <p:nvPr/>
        </p:nvSpPr>
        <p:spPr bwMode="auto">
          <a:xfrm>
            <a:off x="3251199" y="623096"/>
            <a:ext cx="336550" cy="409575"/>
          </a:xfrm>
          <a:custGeom>
            <a:avLst/>
            <a:gdLst>
              <a:gd name="T0" fmla="*/ 612 w 935"/>
              <a:gd name="T1" fmla="*/ 426 h 1138"/>
              <a:gd name="T2" fmla="*/ 612 w 935"/>
              <a:gd name="T3" fmla="*/ 323 h 1138"/>
              <a:gd name="T4" fmla="*/ 322 w 935"/>
              <a:gd name="T5" fmla="*/ 323 h 1138"/>
              <a:gd name="T6" fmla="*/ 322 w 935"/>
              <a:gd name="T7" fmla="*/ 426 h 1138"/>
              <a:gd name="T8" fmla="*/ 484 w 935"/>
              <a:gd name="T9" fmla="*/ 426 h 1138"/>
              <a:gd name="T10" fmla="*/ 322 w 935"/>
              <a:gd name="T11" fmla="*/ 626 h 1138"/>
              <a:gd name="T12" fmla="*/ 322 w 935"/>
              <a:gd name="T13" fmla="*/ 730 h 1138"/>
              <a:gd name="T14" fmla="*/ 612 w 935"/>
              <a:gd name="T15" fmla="*/ 730 h 1138"/>
              <a:gd name="T16" fmla="*/ 612 w 935"/>
              <a:gd name="T17" fmla="*/ 626 h 1138"/>
              <a:gd name="T18" fmla="*/ 451 w 935"/>
              <a:gd name="T19" fmla="*/ 626 h 1138"/>
              <a:gd name="T20" fmla="*/ 612 w 935"/>
              <a:gd name="T21" fmla="*/ 426 h 1138"/>
              <a:gd name="T22" fmla="*/ 817 w 935"/>
              <a:gd name="T23" fmla="*/ 787 h 1138"/>
              <a:gd name="T24" fmla="*/ 934 w 935"/>
              <a:gd name="T25" fmla="*/ 905 h 1138"/>
              <a:gd name="T26" fmla="*/ 934 w 935"/>
              <a:gd name="T27" fmla="*/ 962 h 1138"/>
              <a:gd name="T28" fmla="*/ 0 w 935"/>
              <a:gd name="T29" fmla="*/ 962 h 1138"/>
              <a:gd name="T30" fmla="*/ 0 w 935"/>
              <a:gd name="T31" fmla="*/ 905 h 1138"/>
              <a:gd name="T32" fmla="*/ 117 w 935"/>
              <a:gd name="T33" fmla="*/ 787 h 1138"/>
              <a:gd name="T34" fmla="*/ 117 w 935"/>
              <a:gd name="T35" fmla="*/ 497 h 1138"/>
              <a:gd name="T36" fmla="*/ 380 w 935"/>
              <a:gd name="T37" fmla="*/ 129 h 1138"/>
              <a:gd name="T38" fmla="*/ 380 w 935"/>
              <a:gd name="T39" fmla="*/ 88 h 1138"/>
              <a:gd name="T40" fmla="*/ 467 w 935"/>
              <a:gd name="T41" fmla="*/ 0 h 1138"/>
              <a:gd name="T42" fmla="*/ 555 w 935"/>
              <a:gd name="T43" fmla="*/ 88 h 1138"/>
              <a:gd name="T44" fmla="*/ 555 w 935"/>
              <a:gd name="T45" fmla="*/ 129 h 1138"/>
              <a:gd name="T46" fmla="*/ 817 w 935"/>
              <a:gd name="T47" fmla="*/ 497 h 1138"/>
              <a:gd name="T48" fmla="*/ 817 w 935"/>
              <a:gd name="T49" fmla="*/ 787 h 1138"/>
              <a:gd name="T50" fmla="*/ 467 w 935"/>
              <a:gd name="T51" fmla="*/ 1137 h 1138"/>
              <a:gd name="T52" fmla="*/ 350 w 935"/>
              <a:gd name="T53" fmla="*/ 1022 h 1138"/>
              <a:gd name="T54" fmla="*/ 585 w 935"/>
              <a:gd name="T55" fmla="*/ 1022 h 1138"/>
              <a:gd name="T56" fmla="*/ 467 w 935"/>
              <a:gd name="T57" fmla="*/ 1137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35" h="1138">
                <a:moveTo>
                  <a:pt x="612" y="426"/>
                </a:moveTo>
                <a:lnTo>
                  <a:pt x="612" y="323"/>
                </a:lnTo>
                <a:lnTo>
                  <a:pt x="322" y="323"/>
                </a:lnTo>
                <a:lnTo>
                  <a:pt x="322" y="426"/>
                </a:lnTo>
                <a:lnTo>
                  <a:pt x="484" y="426"/>
                </a:lnTo>
                <a:lnTo>
                  <a:pt x="322" y="626"/>
                </a:lnTo>
                <a:lnTo>
                  <a:pt x="322" y="730"/>
                </a:lnTo>
                <a:lnTo>
                  <a:pt x="612" y="730"/>
                </a:lnTo>
                <a:lnTo>
                  <a:pt x="612" y="626"/>
                </a:lnTo>
                <a:lnTo>
                  <a:pt x="451" y="626"/>
                </a:lnTo>
                <a:lnTo>
                  <a:pt x="612" y="426"/>
                </a:lnTo>
                <a:close/>
                <a:moveTo>
                  <a:pt x="817" y="787"/>
                </a:moveTo>
                <a:lnTo>
                  <a:pt x="934" y="905"/>
                </a:lnTo>
                <a:lnTo>
                  <a:pt x="934" y="962"/>
                </a:lnTo>
                <a:lnTo>
                  <a:pt x="0" y="962"/>
                </a:lnTo>
                <a:lnTo>
                  <a:pt x="0" y="905"/>
                </a:lnTo>
                <a:lnTo>
                  <a:pt x="117" y="787"/>
                </a:lnTo>
                <a:lnTo>
                  <a:pt x="117" y="497"/>
                </a:lnTo>
                <a:cubicBezTo>
                  <a:pt x="117" y="320"/>
                  <a:pt x="213" y="170"/>
                  <a:pt x="380" y="129"/>
                </a:cubicBezTo>
                <a:lnTo>
                  <a:pt x="380" y="88"/>
                </a:lnTo>
                <a:cubicBezTo>
                  <a:pt x="380" y="38"/>
                  <a:pt x="418" y="0"/>
                  <a:pt x="467" y="0"/>
                </a:cubicBezTo>
                <a:cubicBezTo>
                  <a:pt x="516" y="0"/>
                  <a:pt x="555" y="38"/>
                  <a:pt x="555" y="88"/>
                </a:cubicBezTo>
                <a:lnTo>
                  <a:pt x="555" y="129"/>
                </a:lnTo>
                <a:cubicBezTo>
                  <a:pt x="721" y="170"/>
                  <a:pt x="817" y="320"/>
                  <a:pt x="817" y="497"/>
                </a:cubicBezTo>
                <a:lnTo>
                  <a:pt x="817" y="787"/>
                </a:lnTo>
                <a:close/>
                <a:moveTo>
                  <a:pt x="467" y="1137"/>
                </a:moveTo>
                <a:cubicBezTo>
                  <a:pt x="402" y="1137"/>
                  <a:pt x="350" y="1085"/>
                  <a:pt x="350" y="1022"/>
                </a:cubicBezTo>
                <a:lnTo>
                  <a:pt x="585" y="1022"/>
                </a:lnTo>
                <a:cubicBezTo>
                  <a:pt x="585" y="1085"/>
                  <a:pt x="530" y="1137"/>
                  <a:pt x="467" y="11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" name="Freeform 5"/>
          <p:cNvSpPr>
            <a:spLocks noChangeArrowheads="1"/>
          </p:cNvSpPr>
          <p:nvPr/>
        </p:nvSpPr>
        <p:spPr bwMode="auto">
          <a:xfrm>
            <a:off x="4314824" y="623096"/>
            <a:ext cx="357188" cy="409575"/>
          </a:xfrm>
          <a:custGeom>
            <a:avLst/>
            <a:gdLst>
              <a:gd name="T0" fmla="*/ 817 w 993"/>
              <a:gd name="T1" fmla="*/ 711 h 1138"/>
              <a:gd name="T2" fmla="*/ 295 w 993"/>
              <a:gd name="T3" fmla="*/ 161 h 1138"/>
              <a:gd name="T4" fmla="*/ 336 w 993"/>
              <a:gd name="T5" fmla="*/ 142 h 1138"/>
              <a:gd name="T6" fmla="*/ 338 w 993"/>
              <a:gd name="T7" fmla="*/ 142 h 1138"/>
              <a:gd name="T8" fmla="*/ 355 w 993"/>
              <a:gd name="T9" fmla="*/ 134 h 1138"/>
              <a:gd name="T10" fmla="*/ 379 w 993"/>
              <a:gd name="T11" fmla="*/ 129 h 1138"/>
              <a:gd name="T12" fmla="*/ 379 w 993"/>
              <a:gd name="T13" fmla="*/ 88 h 1138"/>
              <a:gd name="T14" fmla="*/ 467 w 993"/>
              <a:gd name="T15" fmla="*/ 0 h 1138"/>
              <a:gd name="T16" fmla="*/ 554 w 993"/>
              <a:gd name="T17" fmla="*/ 88 h 1138"/>
              <a:gd name="T18" fmla="*/ 554 w 993"/>
              <a:gd name="T19" fmla="*/ 129 h 1138"/>
              <a:gd name="T20" fmla="*/ 817 w 993"/>
              <a:gd name="T21" fmla="*/ 497 h 1138"/>
              <a:gd name="T22" fmla="*/ 817 w 993"/>
              <a:gd name="T23" fmla="*/ 711 h 1138"/>
              <a:gd name="T24" fmla="*/ 467 w 993"/>
              <a:gd name="T25" fmla="*/ 1137 h 1138"/>
              <a:gd name="T26" fmla="*/ 349 w 993"/>
              <a:gd name="T27" fmla="*/ 1022 h 1138"/>
              <a:gd name="T28" fmla="*/ 584 w 993"/>
              <a:gd name="T29" fmla="*/ 1022 h 1138"/>
              <a:gd name="T30" fmla="*/ 467 w 993"/>
              <a:gd name="T31" fmla="*/ 1137 h 1138"/>
              <a:gd name="T32" fmla="*/ 224 w 993"/>
              <a:gd name="T33" fmla="*/ 213 h 1138"/>
              <a:gd name="T34" fmla="*/ 992 w 993"/>
              <a:gd name="T35" fmla="*/ 1006 h 1138"/>
              <a:gd name="T36" fmla="*/ 918 w 993"/>
              <a:gd name="T37" fmla="*/ 1080 h 1138"/>
              <a:gd name="T38" fmla="*/ 800 w 993"/>
              <a:gd name="T39" fmla="*/ 962 h 1138"/>
              <a:gd name="T40" fmla="*/ 0 w 993"/>
              <a:gd name="T41" fmla="*/ 962 h 1138"/>
              <a:gd name="T42" fmla="*/ 0 w 993"/>
              <a:gd name="T43" fmla="*/ 905 h 1138"/>
              <a:gd name="T44" fmla="*/ 117 w 993"/>
              <a:gd name="T45" fmla="*/ 787 h 1138"/>
              <a:gd name="T46" fmla="*/ 117 w 993"/>
              <a:gd name="T47" fmla="*/ 495 h 1138"/>
              <a:gd name="T48" fmla="*/ 164 w 993"/>
              <a:gd name="T49" fmla="*/ 295 h 1138"/>
              <a:gd name="T50" fmla="*/ 0 w 993"/>
              <a:gd name="T51" fmla="*/ 134 h 1138"/>
              <a:gd name="T52" fmla="*/ 73 w 993"/>
              <a:gd name="T53" fmla="*/ 57 h 1138"/>
              <a:gd name="T54" fmla="*/ 224 w 993"/>
              <a:gd name="T55" fmla="*/ 213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993" h="1138">
                <a:moveTo>
                  <a:pt x="817" y="711"/>
                </a:moveTo>
                <a:lnTo>
                  <a:pt x="295" y="161"/>
                </a:lnTo>
                <a:cubicBezTo>
                  <a:pt x="308" y="156"/>
                  <a:pt x="322" y="148"/>
                  <a:pt x="336" y="142"/>
                </a:cubicBezTo>
                <a:lnTo>
                  <a:pt x="338" y="142"/>
                </a:lnTo>
                <a:lnTo>
                  <a:pt x="355" y="134"/>
                </a:lnTo>
                <a:cubicBezTo>
                  <a:pt x="363" y="131"/>
                  <a:pt x="371" y="131"/>
                  <a:pt x="379" y="129"/>
                </a:cubicBezTo>
                <a:lnTo>
                  <a:pt x="379" y="88"/>
                </a:lnTo>
                <a:cubicBezTo>
                  <a:pt x="379" y="38"/>
                  <a:pt x="418" y="0"/>
                  <a:pt x="467" y="0"/>
                </a:cubicBezTo>
                <a:cubicBezTo>
                  <a:pt x="516" y="0"/>
                  <a:pt x="554" y="38"/>
                  <a:pt x="554" y="88"/>
                </a:cubicBezTo>
                <a:lnTo>
                  <a:pt x="554" y="129"/>
                </a:lnTo>
                <a:cubicBezTo>
                  <a:pt x="721" y="169"/>
                  <a:pt x="817" y="317"/>
                  <a:pt x="817" y="497"/>
                </a:cubicBezTo>
                <a:lnTo>
                  <a:pt x="817" y="711"/>
                </a:lnTo>
                <a:close/>
                <a:moveTo>
                  <a:pt x="467" y="1137"/>
                </a:moveTo>
                <a:cubicBezTo>
                  <a:pt x="401" y="1137"/>
                  <a:pt x="349" y="1088"/>
                  <a:pt x="349" y="1022"/>
                </a:cubicBezTo>
                <a:lnTo>
                  <a:pt x="584" y="1022"/>
                </a:lnTo>
                <a:cubicBezTo>
                  <a:pt x="584" y="1088"/>
                  <a:pt x="532" y="1137"/>
                  <a:pt x="467" y="1137"/>
                </a:cubicBezTo>
                <a:close/>
                <a:moveTo>
                  <a:pt x="224" y="213"/>
                </a:moveTo>
                <a:cubicBezTo>
                  <a:pt x="480" y="478"/>
                  <a:pt x="737" y="741"/>
                  <a:pt x="992" y="1006"/>
                </a:cubicBezTo>
                <a:lnTo>
                  <a:pt x="918" y="1080"/>
                </a:lnTo>
                <a:lnTo>
                  <a:pt x="800" y="962"/>
                </a:lnTo>
                <a:lnTo>
                  <a:pt x="0" y="962"/>
                </a:lnTo>
                <a:lnTo>
                  <a:pt x="0" y="905"/>
                </a:lnTo>
                <a:lnTo>
                  <a:pt x="117" y="787"/>
                </a:lnTo>
                <a:lnTo>
                  <a:pt x="117" y="495"/>
                </a:lnTo>
                <a:cubicBezTo>
                  <a:pt x="117" y="421"/>
                  <a:pt x="133" y="353"/>
                  <a:pt x="164" y="295"/>
                </a:cubicBezTo>
                <a:lnTo>
                  <a:pt x="0" y="134"/>
                </a:lnTo>
                <a:lnTo>
                  <a:pt x="73" y="57"/>
                </a:lnTo>
                <a:lnTo>
                  <a:pt x="224" y="2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5400674" y="623096"/>
            <a:ext cx="336550" cy="409575"/>
          </a:xfrm>
          <a:custGeom>
            <a:avLst/>
            <a:gdLst>
              <a:gd name="T0" fmla="*/ 699 w 935"/>
              <a:gd name="T1" fmla="*/ 497 h 1138"/>
              <a:gd name="T2" fmla="*/ 467 w 935"/>
              <a:gd name="T3" fmla="*/ 235 h 1138"/>
              <a:gd name="T4" fmla="*/ 235 w 935"/>
              <a:gd name="T5" fmla="*/ 497 h 1138"/>
              <a:gd name="T6" fmla="*/ 235 w 935"/>
              <a:gd name="T7" fmla="*/ 847 h 1138"/>
              <a:gd name="T8" fmla="*/ 699 w 935"/>
              <a:gd name="T9" fmla="*/ 847 h 1138"/>
              <a:gd name="T10" fmla="*/ 699 w 935"/>
              <a:gd name="T11" fmla="*/ 497 h 1138"/>
              <a:gd name="T12" fmla="*/ 817 w 935"/>
              <a:gd name="T13" fmla="*/ 787 h 1138"/>
              <a:gd name="T14" fmla="*/ 934 w 935"/>
              <a:gd name="T15" fmla="*/ 905 h 1138"/>
              <a:gd name="T16" fmla="*/ 934 w 935"/>
              <a:gd name="T17" fmla="*/ 962 h 1138"/>
              <a:gd name="T18" fmla="*/ 0 w 935"/>
              <a:gd name="T19" fmla="*/ 962 h 1138"/>
              <a:gd name="T20" fmla="*/ 0 w 935"/>
              <a:gd name="T21" fmla="*/ 905 h 1138"/>
              <a:gd name="T22" fmla="*/ 117 w 935"/>
              <a:gd name="T23" fmla="*/ 787 h 1138"/>
              <a:gd name="T24" fmla="*/ 117 w 935"/>
              <a:gd name="T25" fmla="*/ 497 h 1138"/>
              <a:gd name="T26" fmla="*/ 380 w 935"/>
              <a:gd name="T27" fmla="*/ 129 h 1138"/>
              <a:gd name="T28" fmla="*/ 380 w 935"/>
              <a:gd name="T29" fmla="*/ 88 h 1138"/>
              <a:gd name="T30" fmla="*/ 467 w 935"/>
              <a:gd name="T31" fmla="*/ 0 h 1138"/>
              <a:gd name="T32" fmla="*/ 554 w 935"/>
              <a:gd name="T33" fmla="*/ 88 h 1138"/>
              <a:gd name="T34" fmla="*/ 554 w 935"/>
              <a:gd name="T35" fmla="*/ 129 h 1138"/>
              <a:gd name="T36" fmla="*/ 817 w 935"/>
              <a:gd name="T37" fmla="*/ 497 h 1138"/>
              <a:gd name="T38" fmla="*/ 817 w 935"/>
              <a:gd name="T39" fmla="*/ 787 h 1138"/>
              <a:gd name="T40" fmla="*/ 467 w 935"/>
              <a:gd name="T41" fmla="*/ 1137 h 1138"/>
              <a:gd name="T42" fmla="*/ 349 w 935"/>
              <a:gd name="T43" fmla="*/ 1022 h 1138"/>
              <a:gd name="T44" fmla="*/ 585 w 935"/>
              <a:gd name="T45" fmla="*/ 1022 h 1138"/>
              <a:gd name="T46" fmla="*/ 467 w 935"/>
              <a:gd name="T47" fmla="*/ 1137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35" h="1138">
                <a:moveTo>
                  <a:pt x="699" y="497"/>
                </a:moveTo>
                <a:cubicBezTo>
                  <a:pt x="699" y="353"/>
                  <a:pt x="612" y="235"/>
                  <a:pt x="467" y="235"/>
                </a:cubicBezTo>
                <a:cubicBezTo>
                  <a:pt x="322" y="235"/>
                  <a:pt x="235" y="353"/>
                  <a:pt x="235" y="497"/>
                </a:cubicBezTo>
                <a:lnTo>
                  <a:pt x="235" y="847"/>
                </a:lnTo>
                <a:lnTo>
                  <a:pt x="699" y="847"/>
                </a:lnTo>
                <a:lnTo>
                  <a:pt x="699" y="497"/>
                </a:lnTo>
                <a:close/>
                <a:moveTo>
                  <a:pt x="817" y="787"/>
                </a:moveTo>
                <a:lnTo>
                  <a:pt x="934" y="905"/>
                </a:lnTo>
                <a:lnTo>
                  <a:pt x="934" y="962"/>
                </a:lnTo>
                <a:lnTo>
                  <a:pt x="0" y="962"/>
                </a:lnTo>
                <a:lnTo>
                  <a:pt x="0" y="905"/>
                </a:lnTo>
                <a:lnTo>
                  <a:pt x="117" y="787"/>
                </a:lnTo>
                <a:lnTo>
                  <a:pt x="117" y="497"/>
                </a:lnTo>
                <a:cubicBezTo>
                  <a:pt x="117" y="317"/>
                  <a:pt x="213" y="170"/>
                  <a:pt x="380" y="129"/>
                </a:cubicBezTo>
                <a:lnTo>
                  <a:pt x="380" y="88"/>
                </a:lnTo>
                <a:cubicBezTo>
                  <a:pt x="380" y="38"/>
                  <a:pt x="418" y="0"/>
                  <a:pt x="467" y="0"/>
                </a:cubicBezTo>
                <a:cubicBezTo>
                  <a:pt x="516" y="0"/>
                  <a:pt x="554" y="38"/>
                  <a:pt x="554" y="88"/>
                </a:cubicBezTo>
                <a:lnTo>
                  <a:pt x="554" y="129"/>
                </a:lnTo>
                <a:cubicBezTo>
                  <a:pt x="721" y="170"/>
                  <a:pt x="817" y="320"/>
                  <a:pt x="817" y="497"/>
                </a:cubicBezTo>
                <a:lnTo>
                  <a:pt x="817" y="787"/>
                </a:lnTo>
                <a:close/>
                <a:moveTo>
                  <a:pt x="467" y="1137"/>
                </a:moveTo>
                <a:cubicBezTo>
                  <a:pt x="404" y="1137"/>
                  <a:pt x="349" y="1085"/>
                  <a:pt x="349" y="1022"/>
                </a:cubicBezTo>
                <a:lnTo>
                  <a:pt x="585" y="1022"/>
                </a:lnTo>
                <a:cubicBezTo>
                  <a:pt x="585" y="1085"/>
                  <a:pt x="530" y="1137"/>
                  <a:pt x="467" y="11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6434137" y="623096"/>
            <a:ext cx="419100" cy="409575"/>
          </a:xfrm>
          <a:custGeom>
            <a:avLst/>
            <a:gdLst>
              <a:gd name="T0" fmla="*/ 582 w 1166"/>
              <a:gd name="T1" fmla="*/ 1137 h 1138"/>
              <a:gd name="T2" fmla="*/ 465 w 1166"/>
              <a:gd name="T3" fmla="*/ 1022 h 1138"/>
              <a:gd name="T4" fmla="*/ 697 w 1166"/>
              <a:gd name="T5" fmla="*/ 1022 h 1138"/>
              <a:gd name="T6" fmla="*/ 582 w 1166"/>
              <a:gd name="T7" fmla="*/ 1137 h 1138"/>
              <a:gd name="T8" fmla="*/ 932 w 1166"/>
              <a:gd name="T9" fmla="*/ 497 h 1138"/>
              <a:gd name="T10" fmla="*/ 932 w 1166"/>
              <a:gd name="T11" fmla="*/ 787 h 1138"/>
              <a:gd name="T12" fmla="*/ 1050 w 1166"/>
              <a:gd name="T13" fmla="*/ 905 h 1138"/>
              <a:gd name="T14" fmla="*/ 1050 w 1166"/>
              <a:gd name="T15" fmla="*/ 962 h 1138"/>
              <a:gd name="T16" fmla="*/ 115 w 1166"/>
              <a:gd name="T17" fmla="*/ 962 h 1138"/>
              <a:gd name="T18" fmla="*/ 115 w 1166"/>
              <a:gd name="T19" fmla="*/ 905 h 1138"/>
              <a:gd name="T20" fmla="*/ 233 w 1166"/>
              <a:gd name="T21" fmla="*/ 787 h 1138"/>
              <a:gd name="T22" fmla="*/ 233 w 1166"/>
              <a:gd name="T23" fmla="*/ 497 h 1138"/>
              <a:gd name="T24" fmla="*/ 495 w 1166"/>
              <a:gd name="T25" fmla="*/ 129 h 1138"/>
              <a:gd name="T26" fmla="*/ 495 w 1166"/>
              <a:gd name="T27" fmla="*/ 88 h 1138"/>
              <a:gd name="T28" fmla="*/ 582 w 1166"/>
              <a:gd name="T29" fmla="*/ 0 h 1138"/>
              <a:gd name="T30" fmla="*/ 670 w 1166"/>
              <a:gd name="T31" fmla="*/ 88 h 1138"/>
              <a:gd name="T32" fmla="*/ 670 w 1166"/>
              <a:gd name="T33" fmla="*/ 129 h 1138"/>
              <a:gd name="T34" fmla="*/ 932 w 1166"/>
              <a:gd name="T35" fmla="*/ 497 h 1138"/>
              <a:gd name="T36" fmla="*/ 1047 w 1166"/>
              <a:gd name="T37" fmla="*/ 467 h 1138"/>
              <a:gd name="T38" fmla="*/ 842 w 1166"/>
              <a:gd name="T39" fmla="*/ 93 h 1138"/>
              <a:gd name="T40" fmla="*/ 924 w 1166"/>
              <a:gd name="T41" fmla="*/ 11 h 1138"/>
              <a:gd name="T42" fmla="*/ 1165 w 1166"/>
              <a:gd name="T43" fmla="*/ 467 h 1138"/>
              <a:gd name="T44" fmla="*/ 1047 w 1166"/>
              <a:gd name="T45" fmla="*/ 467 h 1138"/>
              <a:gd name="T46" fmla="*/ 326 w 1166"/>
              <a:gd name="T47" fmla="*/ 93 h 1138"/>
              <a:gd name="T48" fmla="*/ 118 w 1166"/>
              <a:gd name="T49" fmla="*/ 467 h 1138"/>
              <a:gd name="T50" fmla="*/ 0 w 1166"/>
              <a:gd name="T51" fmla="*/ 467 h 1138"/>
              <a:gd name="T52" fmla="*/ 241 w 1166"/>
              <a:gd name="T53" fmla="*/ 11 h 1138"/>
              <a:gd name="T54" fmla="*/ 326 w 1166"/>
              <a:gd name="T55" fmla="*/ 93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66" h="1138">
                <a:moveTo>
                  <a:pt x="582" y="1137"/>
                </a:moveTo>
                <a:cubicBezTo>
                  <a:pt x="517" y="1137"/>
                  <a:pt x="465" y="1085"/>
                  <a:pt x="465" y="1022"/>
                </a:cubicBezTo>
                <a:lnTo>
                  <a:pt x="697" y="1022"/>
                </a:lnTo>
                <a:cubicBezTo>
                  <a:pt x="697" y="1090"/>
                  <a:pt x="646" y="1137"/>
                  <a:pt x="582" y="1137"/>
                </a:cubicBezTo>
                <a:close/>
                <a:moveTo>
                  <a:pt x="932" y="497"/>
                </a:moveTo>
                <a:lnTo>
                  <a:pt x="932" y="787"/>
                </a:lnTo>
                <a:lnTo>
                  <a:pt x="1050" y="905"/>
                </a:lnTo>
                <a:lnTo>
                  <a:pt x="1050" y="962"/>
                </a:lnTo>
                <a:lnTo>
                  <a:pt x="115" y="962"/>
                </a:lnTo>
                <a:lnTo>
                  <a:pt x="115" y="905"/>
                </a:lnTo>
                <a:lnTo>
                  <a:pt x="233" y="787"/>
                </a:lnTo>
                <a:lnTo>
                  <a:pt x="233" y="497"/>
                </a:lnTo>
                <a:cubicBezTo>
                  <a:pt x="233" y="317"/>
                  <a:pt x="328" y="170"/>
                  <a:pt x="495" y="129"/>
                </a:cubicBezTo>
                <a:lnTo>
                  <a:pt x="495" y="88"/>
                </a:lnTo>
                <a:cubicBezTo>
                  <a:pt x="495" y="38"/>
                  <a:pt x="533" y="0"/>
                  <a:pt x="582" y="0"/>
                </a:cubicBezTo>
                <a:cubicBezTo>
                  <a:pt x="632" y="0"/>
                  <a:pt x="670" y="38"/>
                  <a:pt x="670" y="88"/>
                </a:cubicBezTo>
                <a:lnTo>
                  <a:pt x="670" y="129"/>
                </a:lnTo>
                <a:cubicBezTo>
                  <a:pt x="837" y="170"/>
                  <a:pt x="932" y="320"/>
                  <a:pt x="932" y="497"/>
                </a:cubicBezTo>
                <a:close/>
                <a:moveTo>
                  <a:pt x="1047" y="467"/>
                </a:moveTo>
                <a:cubicBezTo>
                  <a:pt x="1039" y="312"/>
                  <a:pt x="960" y="178"/>
                  <a:pt x="842" y="93"/>
                </a:cubicBezTo>
                <a:lnTo>
                  <a:pt x="924" y="11"/>
                </a:lnTo>
                <a:cubicBezTo>
                  <a:pt x="1063" y="118"/>
                  <a:pt x="1156" y="282"/>
                  <a:pt x="1165" y="467"/>
                </a:cubicBezTo>
                <a:lnTo>
                  <a:pt x="1047" y="467"/>
                </a:lnTo>
                <a:close/>
                <a:moveTo>
                  <a:pt x="326" y="93"/>
                </a:moveTo>
                <a:cubicBezTo>
                  <a:pt x="205" y="178"/>
                  <a:pt x="126" y="312"/>
                  <a:pt x="118" y="467"/>
                </a:cubicBezTo>
                <a:lnTo>
                  <a:pt x="0" y="467"/>
                </a:lnTo>
                <a:cubicBezTo>
                  <a:pt x="9" y="282"/>
                  <a:pt x="101" y="118"/>
                  <a:pt x="241" y="11"/>
                </a:cubicBezTo>
                <a:lnTo>
                  <a:pt x="326" y="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7508874" y="659607"/>
            <a:ext cx="419100" cy="336550"/>
          </a:xfrm>
          <a:custGeom>
            <a:avLst/>
            <a:gdLst>
              <a:gd name="T0" fmla="*/ 757 w 1165"/>
              <a:gd name="T1" fmla="*/ 88 h 936"/>
              <a:gd name="T2" fmla="*/ 757 w 1165"/>
              <a:gd name="T3" fmla="*/ 410 h 936"/>
              <a:gd name="T4" fmla="*/ 1076 w 1165"/>
              <a:gd name="T5" fmla="*/ 410 h 936"/>
              <a:gd name="T6" fmla="*/ 757 w 1165"/>
              <a:gd name="T7" fmla="*/ 88 h 936"/>
              <a:gd name="T8" fmla="*/ 1164 w 1165"/>
              <a:gd name="T9" fmla="*/ 350 h 936"/>
              <a:gd name="T10" fmla="*/ 1164 w 1165"/>
              <a:gd name="T11" fmla="*/ 817 h 936"/>
              <a:gd name="T12" fmla="*/ 1049 w 1165"/>
              <a:gd name="T13" fmla="*/ 932 h 936"/>
              <a:gd name="T14" fmla="*/ 114 w 1165"/>
              <a:gd name="T15" fmla="*/ 935 h 936"/>
              <a:gd name="T16" fmla="*/ 0 w 1165"/>
              <a:gd name="T17" fmla="*/ 817 h 936"/>
              <a:gd name="T18" fmla="*/ 0 w 1165"/>
              <a:gd name="T19" fmla="*/ 118 h 936"/>
              <a:gd name="T20" fmla="*/ 114 w 1165"/>
              <a:gd name="T21" fmla="*/ 0 h 936"/>
              <a:gd name="T22" fmla="*/ 814 w 1165"/>
              <a:gd name="T23" fmla="*/ 0 h 936"/>
              <a:gd name="T24" fmla="*/ 1164 w 1165"/>
              <a:gd name="T25" fmla="*/ 35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65" h="936">
                <a:moveTo>
                  <a:pt x="757" y="88"/>
                </a:moveTo>
                <a:lnTo>
                  <a:pt x="757" y="410"/>
                </a:lnTo>
                <a:lnTo>
                  <a:pt x="1076" y="410"/>
                </a:lnTo>
                <a:lnTo>
                  <a:pt x="757" y="88"/>
                </a:lnTo>
                <a:close/>
                <a:moveTo>
                  <a:pt x="1164" y="350"/>
                </a:moveTo>
                <a:lnTo>
                  <a:pt x="1164" y="817"/>
                </a:lnTo>
                <a:cubicBezTo>
                  <a:pt x="1164" y="880"/>
                  <a:pt x="1112" y="932"/>
                  <a:pt x="1049" y="932"/>
                </a:cubicBezTo>
                <a:lnTo>
                  <a:pt x="114" y="935"/>
                </a:lnTo>
                <a:cubicBezTo>
                  <a:pt x="52" y="935"/>
                  <a:pt x="0" y="880"/>
                  <a:pt x="0" y="817"/>
                </a:cubicBezTo>
                <a:lnTo>
                  <a:pt x="0" y="118"/>
                </a:lnTo>
                <a:cubicBezTo>
                  <a:pt x="0" y="55"/>
                  <a:pt x="52" y="0"/>
                  <a:pt x="114" y="0"/>
                </a:cubicBezTo>
                <a:lnTo>
                  <a:pt x="814" y="0"/>
                </a:lnTo>
                <a:lnTo>
                  <a:pt x="1164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8624887" y="618332"/>
            <a:ext cx="336550" cy="419100"/>
          </a:xfrm>
          <a:custGeom>
            <a:avLst/>
            <a:gdLst>
              <a:gd name="T0" fmla="*/ 525 w 936"/>
              <a:gd name="T1" fmla="*/ 408 h 1166"/>
              <a:gd name="T2" fmla="*/ 847 w 936"/>
              <a:gd name="T3" fmla="*/ 408 h 1166"/>
              <a:gd name="T4" fmla="*/ 525 w 936"/>
              <a:gd name="T5" fmla="*/ 88 h 1166"/>
              <a:gd name="T6" fmla="*/ 525 w 936"/>
              <a:gd name="T7" fmla="*/ 408 h 1166"/>
              <a:gd name="T8" fmla="*/ 699 w 936"/>
              <a:gd name="T9" fmla="*/ 815 h 1166"/>
              <a:gd name="T10" fmla="*/ 699 w 936"/>
              <a:gd name="T11" fmla="*/ 700 h 1166"/>
              <a:gd name="T12" fmla="*/ 525 w 936"/>
              <a:gd name="T13" fmla="*/ 700 h 1166"/>
              <a:gd name="T14" fmla="*/ 525 w 936"/>
              <a:gd name="T15" fmla="*/ 525 h 1166"/>
              <a:gd name="T16" fmla="*/ 410 w 936"/>
              <a:gd name="T17" fmla="*/ 525 h 1166"/>
              <a:gd name="T18" fmla="*/ 410 w 936"/>
              <a:gd name="T19" fmla="*/ 700 h 1166"/>
              <a:gd name="T20" fmla="*/ 235 w 936"/>
              <a:gd name="T21" fmla="*/ 700 h 1166"/>
              <a:gd name="T22" fmla="*/ 235 w 936"/>
              <a:gd name="T23" fmla="*/ 815 h 1166"/>
              <a:gd name="T24" fmla="*/ 410 w 936"/>
              <a:gd name="T25" fmla="*/ 815 h 1166"/>
              <a:gd name="T26" fmla="*/ 410 w 936"/>
              <a:gd name="T27" fmla="*/ 990 h 1166"/>
              <a:gd name="T28" fmla="*/ 525 w 936"/>
              <a:gd name="T29" fmla="*/ 990 h 1166"/>
              <a:gd name="T30" fmla="*/ 525 w 936"/>
              <a:gd name="T31" fmla="*/ 815 h 1166"/>
              <a:gd name="T32" fmla="*/ 699 w 936"/>
              <a:gd name="T33" fmla="*/ 815 h 1166"/>
              <a:gd name="T34" fmla="*/ 585 w 936"/>
              <a:gd name="T35" fmla="*/ 0 h 1166"/>
              <a:gd name="T36" fmla="*/ 935 w 936"/>
              <a:gd name="T37" fmla="*/ 350 h 1166"/>
              <a:gd name="T38" fmla="*/ 935 w 936"/>
              <a:gd name="T39" fmla="*/ 1050 h 1166"/>
              <a:gd name="T40" fmla="*/ 817 w 936"/>
              <a:gd name="T41" fmla="*/ 1165 h 1166"/>
              <a:gd name="T42" fmla="*/ 117 w 936"/>
              <a:gd name="T43" fmla="*/ 1165 h 1166"/>
              <a:gd name="T44" fmla="*/ 0 w 936"/>
              <a:gd name="T45" fmla="*/ 1050 h 1166"/>
              <a:gd name="T46" fmla="*/ 3 w 936"/>
              <a:gd name="T47" fmla="*/ 115 h 1166"/>
              <a:gd name="T48" fmla="*/ 117 w 936"/>
              <a:gd name="T49" fmla="*/ 0 h 1166"/>
              <a:gd name="T50" fmla="*/ 585 w 936"/>
              <a:gd name="T51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36" h="1166">
                <a:moveTo>
                  <a:pt x="525" y="408"/>
                </a:moveTo>
                <a:lnTo>
                  <a:pt x="847" y="408"/>
                </a:lnTo>
                <a:lnTo>
                  <a:pt x="525" y="88"/>
                </a:lnTo>
                <a:lnTo>
                  <a:pt x="525" y="408"/>
                </a:lnTo>
                <a:close/>
                <a:moveTo>
                  <a:pt x="699" y="815"/>
                </a:moveTo>
                <a:lnTo>
                  <a:pt x="699" y="700"/>
                </a:lnTo>
                <a:lnTo>
                  <a:pt x="525" y="700"/>
                </a:lnTo>
                <a:lnTo>
                  <a:pt x="525" y="525"/>
                </a:lnTo>
                <a:lnTo>
                  <a:pt x="410" y="525"/>
                </a:lnTo>
                <a:lnTo>
                  <a:pt x="410" y="700"/>
                </a:lnTo>
                <a:lnTo>
                  <a:pt x="235" y="700"/>
                </a:lnTo>
                <a:lnTo>
                  <a:pt x="235" y="815"/>
                </a:lnTo>
                <a:lnTo>
                  <a:pt x="410" y="815"/>
                </a:lnTo>
                <a:lnTo>
                  <a:pt x="410" y="990"/>
                </a:lnTo>
                <a:lnTo>
                  <a:pt x="525" y="990"/>
                </a:lnTo>
                <a:lnTo>
                  <a:pt x="525" y="815"/>
                </a:lnTo>
                <a:lnTo>
                  <a:pt x="699" y="815"/>
                </a:lnTo>
                <a:close/>
                <a:moveTo>
                  <a:pt x="585" y="0"/>
                </a:moveTo>
                <a:lnTo>
                  <a:pt x="935" y="350"/>
                </a:lnTo>
                <a:lnTo>
                  <a:pt x="935" y="1050"/>
                </a:lnTo>
                <a:cubicBezTo>
                  <a:pt x="935" y="1113"/>
                  <a:pt x="880" y="1165"/>
                  <a:pt x="817" y="1165"/>
                </a:cubicBezTo>
                <a:lnTo>
                  <a:pt x="117" y="1165"/>
                </a:lnTo>
                <a:cubicBezTo>
                  <a:pt x="55" y="1165"/>
                  <a:pt x="0" y="1113"/>
                  <a:pt x="0" y="1050"/>
                </a:cubicBezTo>
                <a:lnTo>
                  <a:pt x="3" y="115"/>
                </a:lnTo>
                <a:cubicBezTo>
                  <a:pt x="3" y="52"/>
                  <a:pt x="55" y="0"/>
                  <a:pt x="117" y="0"/>
                </a:cubicBezTo>
                <a:lnTo>
                  <a:pt x="58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" name="Freeform 10"/>
          <p:cNvSpPr>
            <a:spLocks noChangeArrowheads="1"/>
          </p:cNvSpPr>
          <p:nvPr/>
        </p:nvSpPr>
        <p:spPr bwMode="auto">
          <a:xfrm>
            <a:off x="9658349" y="618332"/>
            <a:ext cx="419100" cy="419100"/>
          </a:xfrm>
          <a:custGeom>
            <a:avLst/>
            <a:gdLst>
              <a:gd name="T0" fmla="*/ 952 w 1166"/>
              <a:gd name="T1" fmla="*/ 869 h 1166"/>
              <a:gd name="T2" fmla="*/ 1050 w 1166"/>
              <a:gd name="T3" fmla="*/ 582 h 1166"/>
              <a:gd name="T4" fmla="*/ 583 w 1166"/>
              <a:gd name="T5" fmla="*/ 115 h 1166"/>
              <a:gd name="T6" fmla="*/ 296 w 1166"/>
              <a:gd name="T7" fmla="*/ 214 h 1166"/>
              <a:gd name="T8" fmla="*/ 952 w 1166"/>
              <a:gd name="T9" fmla="*/ 869 h 1166"/>
              <a:gd name="T10" fmla="*/ 583 w 1166"/>
              <a:gd name="T11" fmla="*/ 1050 h 1166"/>
              <a:gd name="T12" fmla="*/ 870 w 1166"/>
              <a:gd name="T13" fmla="*/ 951 h 1166"/>
              <a:gd name="T14" fmla="*/ 214 w 1166"/>
              <a:gd name="T15" fmla="*/ 296 h 1166"/>
              <a:gd name="T16" fmla="*/ 115 w 1166"/>
              <a:gd name="T17" fmla="*/ 582 h 1166"/>
              <a:gd name="T18" fmla="*/ 583 w 1166"/>
              <a:gd name="T19" fmla="*/ 1050 h 1166"/>
              <a:gd name="T20" fmla="*/ 583 w 1166"/>
              <a:gd name="T21" fmla="*/ 0 h 1166"/>
              <a:gd name="T22" fmla="*/ 1165 w 1166"/>
              <a:gd name="T23" fmla="*/ 582 h 1166"/>
              <a:gd name="T24" fmla="*/ 583 w 1166"/>
              <a:gd name="T25" fmla="*/ 1165 h 1166"/>
              <a:gd name="T26" fmla="*/ 0 w 1166"/>
              <a:gd name="T27" fmla="*/ 582 h 1166"/>
              <a:gd name="T28" fmla="*/ 583 w 1166"/>
              <a:gd name="T29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1166">
                <a:moveTo>
                  <a:pt x="952" y="869"/>
                </a:moveTo>
                <a:cubicBezTo>
                  <a:pt x="1014" y="790"/>
                  <a:pt x="1050" y="689"/>
                  <a:pt x="1050" y="582"/>
                </a:cubicBezTo>
                <a:cubicBezTo>
                  <a:pt x="1050" y="326"/>
                  <a:pt x="839" y="115"/>
                  <a:pt x="583" y="115"/>
                </a:cubicBezTo>
                <a:cubicBezTo>
                  <a:pt x="476" y="115"/>
                  <a:pt x="375" y="151"/>
                  <a:pt x="296" y="214"/>
                </a:cubicBezTo>
                <a:lnTo>
                  <a:pt x="952" y="869"/>
                </a:lnTo>
                <a:close/>
                <a:moveTo>
                  <a:pt x="583" y="1050"/>
                </a:moveTo>
                <a:cubicBezTo>
                  <a:pt x="689" y="1050"/>
                  <a:pt x="790" y="1014"/>
                  <a:pt x="870" y="951"/>
                </a:cubicBezTo>
                <a:lnTo>
                  <a:pt x="214" y="296"/>
                </a:lnTo>
                <a:cubicBezTo>
                  <a:pt x="151" y="375"/>
                  <a:pt x="115" y="476"/>
                  <a:pt x="115" y="582"/>
                </a:cubicBezTo>
                <a:cubicBezTo>
                  <a:pt x="115" y="839"/>
                  <a:pt x="326" y="1050"/>
                  <a:pt x="583" y="1050"/>
                </a:cubicBezTo>
                <a:close/>
                <a:moveTo>
                  <a:pt x="583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4"/>
                  <a:pt x="906" y="1165"/>
                  <a:pt x="583" y="1165"/>
                </a:cubicBezTo>
                <a:cubicBezTo>
                  <a:pt x="261" y="1165"/>
                  <a:pt x="0" y="904"/>
                  <a:pt x="0" y="582"/>
                </a:cubicBezTo>
                <a:cubicBezTo>
                  <a:pt x="0" y="259"/>
                  <a:pt x="260" y="0"/>
                  <a:pt x="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" name="Freeform 11"/>
          <p:cNvSpPr>
            <a:spLocks noChangeArrowheads="1"/>
          </p:cNvSpPr>
          <p:nvPr/>
        </p:nvSpPr>
        <p:spPr bwMode="auto">
          <a:xfrm>
            <a:off x="10755314" y="596107"/>
            <a:ext cx="377825" cy="463550"/>
          </a:xfrm>
          <a:custGeom>
            <a:avLst/>
            <a:gdLst>
              <a:gd name="T0" fmla="*/ 345 w 1051"/>
              <a:gd name="T1" fmla="*/ 293 h 1286"/>
              <a:gd name="T2" fmla="*/ 345 w 1051"/>
              <a:gd name="T3" fmla="*/ 364 h 1286"/>
              <a:gd name="T4" fmla="*/ 238 w 1051"/>
              <a:gd name="T5" fmla="*/ 257 h 1286"/>
              <a:gd name="T6" fmla="*/ 525 w 1051"/>
              <a:gd name="T7" fmla="*/ 0 h 1286"/>
              <a:gd name="T8" fmla="*/ 817 w 1051"/>
              <a:gd name="T9" fmla="*/ 293 h 1286"/>
              <a:gd name="T10" fmla="*/ 817 w 1051"/>
              <a:gd name="T11" fmla="*/ 410 h 1286"/>
              <a:gd name="T12" fmla="*/ 875 w 1051"/>
              <a:gd name="T13" fmla="*/ 410 h 1286"/>
              <a:gd name="T14" fmla="*/ 992 w 1051"/>
              <a:gd name="T15" fmla="*/ 525 h 1286"/>
              <a:gd name="T16" fmla="*/ 992 w 1051"/>
              <a:gd name="T17" fmla="*/ 1011 h 1286"/>
              <a:gd name="T18" fmla="*/ 388 w 1051"/>
              <a:gd name="T19" fmla="*/ 410 h 1286"/>
              <a:gd name="T20" fmla="*/ 705 w 1051"/>
              <a:gd name="T21" fmla="*/ 410 h 1286"/>
              <a:gd name="T22" fmla="*/ 705 w 1051"/>
              <a:gd name="T23" fmla="*/ 293 h 1286"/>
              <a:gd name="T24" fmla="*/ 525 w 1051"/>
              <a:gd name="T25" fmla="*/ 112 h 1286"/>
              <a:gd name="T26" fmla="*/ 345 w 1051"/>
              <a:gd name="T27" fmla="*/ 293 h 1286"/>
              <a:gd name="T28" fmla="*/ 1050 w 1051"/>
              <a:gd name="T29" fmla="*/ 1214 h 1286"/>
              <a:gd name="T30" fmla="*/ 979 w 1051"/>
              <a:gd name="T31" fmla="*/ 1285 h 1286"/>
              <a:gd name="T32" fmla="*/ 913 w 1051"/>
              <a:gd name="T33" fmla="*/ 1219 h 1286"/>
              <a:gd name="T34" fmla="*/ 875 w 1051"/>
              <a:gd name="T35" fmla="*/ 1225 h 1286"/>
              <a:gd name="T36" fmla="*/ 175 w 1051"/>
              <a:gd name="T37" fmla="*/ 1225 h 1286"/>
              <a:gd name="T38" fmla="*/ 58 w 1051"/>
              <a:gd name="T39" fmla="*/ 1110 h 1286"/>
              <a:gd name="T40" fmla="*/ 58 w 1051"/>
              <a:gd name="T41" fmla="*/ 525 h 1286"/>
              <a:gd name="T42" fmla="*/ 121 w 1051"/>
              <a:gd name="T43" fmla="*/ 424 h 1286"/>
              <a:gd name="T44" fmla="*/ 0 w 1051"/>
              <a:gd name="T45" fmla="*/ 306 h 1286"/>
              <a:gd name="T46" fmla="*/ 71 w 1051"/>
              <a:gd name="T47" fmla="*/ 235 h 1286"/>
              <a:gd name="T48" fmla="*/ 1050 w 1051"/>
              <a:gd name="T49" fmla="*/ 1214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1" h="1286">
                <a:moveTo>
                  <a:pt x="345" y="293"/>
                </a:moveTo>
                <a:lnTo>
                  <a:pt x="345" y="364"/>
                </a:lnTo>
                <a:lnTo>
                  <a:pt x="238" y="257"/>
                </a:lnTo>
                <a:cubicBezTo>
                  <a:pt x="254" y="112"/>
                  <a:pt x="375" y="0"/>
                  <a:pt x="525" y="0"/>
                </a:cubicBezTo>
                <a:cubicBezTo>
                  <a:pt x="686" y="0"/>
                  <a:pt x="817" y="131"/>
                  <a:pt x="817" y="293"/>
                </a:cubicBezTo>
                <a:lnTo>
                  <a:pt x="817" y="410"/>
                </a:lnTo>
                <a:lnTo>
                  <a:pt x="875" y="410"/>
                </a:lnTo>
                <a:cubicBezTo>
                  <a:pt x="938" y="410"/>
                  <a:pt x="992" y="462"/>
                  <a:pt x="992" y="525"/>
                </a:cubicBezTo>
                <a:lnTo>
                  <a:pt x="992" y="1011"/>
                </a:lnTo>
                <a:lnTo>
                  <a:pt x="388" y="410"/>
                </a:lnTo>
                <a:lnTo>
                  <a:pt x="705" y="410"/>
                </a:lnTo>
                <a:lnTo>
                  <a:pt x="705" y="293"/>
                </a:lnTo>
                <a:cubicBezTo>
                  <a:pt x="705" y="194"/>
                  <a:pt x="623" y="112"/>
                  <a:pt x="525" y="112"/>
                </a:cubicBezTo>
                <a:cubicBezTo>
                  <a:pt x="427" y="112"/>
                  <a:pt x="345" y="194"/>
                  <a:pt x="345" y="293"/>
                </a:cubicBezTo>
                <a:close/>
                <a:moveTo>
                  <a:pt x="1050" y="1214"/>
                </a:moveTo>
                <a:lnTo>
                  <a:pt x="979" y="1285"/>
                </a:lnTo>
                <a:lnTo>
                  <a:pt x="913" y="1219"/>
                </a:lnTo>
                <a:cubicBezTo>
                  <a:pt x="902" y="1222"/>
                  <a:pt x="888" y="1225"/>
                  <a:pt x="875" y="1225"/>
                </a:cubicBezTo>
                <a:lnTo>
                  <a:pt x="175" y="1225"/>
                </a:lnTo>
                <a:cubicBezTo>
                  <a:pt x="112" y="1225"/>
                  <a:pt x="58" y="1173"/>
                  <a:pt x="58" y="1110"/>
                </a:cubicBezTo>
                <a:lnTo>
                  <a:pt x="58" y="525"/>
                </a:lnTo>
                <a:cubicBezTo>
                  <a:pt x="58" y="481"/>
                  <a:pt x="85" y="443"/>
                  <a:pt x="121" y="424"/>
                </a:cubicBezTo>
                <a:lnTo>
                  <a:pt x="0" y="306"/>
                </a:lnTo>
                <a:lnTo>
                  <a:pt x="71" y="235"/>
                </a:lnTo>
                <a:lnTo>
                  <a:pt x="1050" y="12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" name="Freeform 12"/>
          <p:cNvSpPr>
            <a:spLocks noChangeArrowheads="1"/>
          </p:cNvSpPr>
          <p:nvPr/>
        </p:nvSpPr>
        <p:spPr bwMode="auto">
          <a:xfrm>
            <a:off x="1058862" y="1488282"/>
            <a:ext cx="419100" cy="419100"/>
          </a:xfrm>
          <a:custGeom>
            <a:avLst/>
            <a:gdLst>
              <a:gd name="T0" fmla="*/ 484 w 1165"/>
              <a:gd name="T1" fmla="*/ 699 h 1165"/>
              <a:gd name="T2" fmla="*/ 875 w 1165"/>
              <a:gd name="T3" fmla="*/ 309 h 1165"/>
              <a:gd name="T4" fmla="*/ 793 w 1165"/>
              <a:gd name="T5" fmla="*/ 227 h 1165"/>
              <a:gd name="T6" fmla="*/ 484 w 1165"/>
              <a:gd name="T7" fmla="*/ 535 h 1165"/>
              <a:gd name="T8" fmla="*/ 372 w 1165"/>
              <a:gd name="T9" fmla="*/ 423 h 1165"/>
              <a:gd name="T10" fmla="*/ 290 w 1165"/>
              <a:gd name="T11" fmla="*/ 505 h 1165"/>
              <a:gd name="T12" fmla="*/ 484 w 1165"/>
              <a:gd name="T13" fmla="*/ 699 h 1165"/>
              <a:gd name="T14" fmla="*/ 875 w 1165"/>
              <a:gd name="T15" fmla="*/ 932 h 1165"/>
              <a:gd name="T16" fmla="*/ 875 w 1165"/>
              <a:gd name="T17" fmla="*/ 814 h 1165"/>
              <a:gd name="T18" fmla="*/ 290 w 1165"/>
              <a:gd name="T19" fmla="*/ 814 h 1165"/>
              <a:gd name="T20" fmla="*/ 290 w 1165"/>
              <a:gd name="T21" fmla="*/ 932 h 1165"/>
              <a:gd name="T22" fmla="*/ 875 w 1165"/>
              <a:gd name="T23" fmla="*/ 932 h 1165"/>
              <a:gd name="T24" fmla="*/ 582 w 1165"/>
              <a:gd name="T25" fmla="*/ 0 h 1165"/>
              <a:gd name="T26" fmla="*/ 1164 w 1165"/>
              <a:gd name="T27" fmla="*/ 582 h 1165"/>
              <a:gd name="T28" fmla="*/ 582 w 1165"/>
              <a:gd name="T29" fmla="*/ 1164 h 1165"/>
              <a:gd name="T30" fmla="*/ 0 w 1165"/>
              <a:gd name="T31" fmla="*/ 582 h 1165"/>
              <a:gd name="T32" fmla="*/ 582 w 1165"/>
              <a:gd name="T33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5" h="1165">
                <a:moveTo>
                  <a:pt x="484" y="699"/>
                </a:moveTo>
                <a:lnTo>
                  <a:pt x="875" y="309"/>
                </a:lnTo>
                <a:lnTo>
                  <a:pt x="793" y="227"/>
                </a:lnTo>
                <a:lnTo>
                  <a:pt x="484" y="535"/>
                </a:lnTo>
                <a:lnTo>
                  <a:pt x="372" y="423"/>
                </a:lnTo>
                <a:lnTo>
                  <a:pt x="290" y="505"/>
                </a:lnTo>
                <a:lnTo>
                  <a:pt x="484" y="699"/>
                </a:lnTo>
                <a:close/>
                <a:moveTo>
                  <a:pt x="875" y="932"/>
                </a:moveTo>
                <a:lnTo>
                  <a:pt x="875" y="814"/>
                </a:lnTo>
                <a:lnTo>
                  <a:pt x="290" y="814"/>
                </a:lnTo>
                <a:lnTo>
                  <a:pt x="290" y="932"/>
                </a:lnTo>
                <a:lnTo>
                  <a:pt x="875" y="932"/>
                </a:lnTo>
                <a:close/>
                <a:moveTo>
                  <a:pt x="582" y="0"/>
                </a:moveTo>
                <a:cubicBezTo>
                  <a:pt x="902" y="0"/>
                  <a:pt x="1164" y="262"/>
                  <a:pt x="1164" y="582"/>
                </a:cubicBezTo>
                <a:cubicBezTo>
                  <a:pt x="1164" y="902"/>
                  <a:pt x="902" y="1164"/>
                  <a:pt x="582" y="1164"/>
                </a:cubicBezTo>
                <a:cubicBezTo>
                  <a:pt x="263" y="1164"/>
                  <a:pt x="0" y="902"/>
                  <a:pt x="0" y="582"/>
                </a:cubicBezTo>
                <a:cubicBezTo>
                  <a:pt x="0" y="262"/>
                  <a:pt x="263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" name="Freeform 13"/>
          <p:cNvSpPr>
            <a:spLocks noChangeArrowheads="1"/>
          </p:cNvSpPr>
          <p:nvPr/>
        </p:nvSpPr>
        <p:spPr bwMode="auto">
          <a:xfrm>
            <a:off x="2108201" y="1447008"/>
            <a:ext cx="461963" cy="503236"/>
          </a:xfrm>
          <a:custGeom>
            <a:avLst/>
            <a:gdLst>
              <a:gd name="T0" fmla="*/ 1284 w 1285"/>
              <a:gd name="T1" fmla="*/ 320 h 1400"/>
              <a:gd name="T2" fmla="*/ 1284 w 1285"/>
              <a:gd name="T3" fmla="*/ 1167 h 1400"/>
              <a:gd name="T4" fmla="*/ 1049 w 1285"/>
              <a:gd name="T5" fmla="*/ 1399 h 1400"/>
              <a:gd name="T6" fmla="*/ 625 w 1285"/>
              <a:gd name="T7" fmla="*/ 1399 h 1400"/>
              <a:gd name="T8" fmla="*/ 459 w 1285"/>
              <a:gd name="T9" fmla="*/ 1331 h 1400"/>
              <a:gd name="T10" fmla="*/ 0 w 1285"/>
              <a:gd name="T11" fmla="*/ 864 h 1400"/>
              <a:gd name="T12" fmla="*/ 76 w 1285"/>
              <a:gd name="T13" fmla="*/ 793 h 1400"/>
              <a:gd name="T14" fmla="*/ 122 w 1285"/>
              <a:gd name="T15" fmla="*/ 776 h 1400"/>
              <a:gd name="T16" fmla="*/ 158 w 1285"/>
              <a:gd name="T17" fmla="*/ 785 h 1400"/>
              <a:gd name="T18" fmla="*/ 409 w 1285"/>
              <a:gd name="T19" fmla="*/ 927 h 1400"/>
              <a:gd name="T20" fmla="*/ 409 w 1285"/>
              <a:gd name="T21" fmla="*/ 233 h 1400"/>
              <a:gd name="T22" fmla="*/ 497 w 1285"/>
              <a:gd name="T23" fmla="*/ 145 h 1400"/>
              <a:gd name="T24" fmla="*/ 584 w 1285"/>
              <a:gd name="T25" fmla="*/ 233 h 1400"/>
              <a:gd name="T26" fmla="*/ 584 w 1285"/>
              <a:gd name="T27" fmla="*/ 642 h 1400"/>
              <a:gd name="T28" fmla="*/ 642 w 1285"/>
              <a:gd name="T29" fmla="*/ 642 h 1400"/>
              <a:gd name="T30" fmla="*/ 642 w 1285"/>
              <a:gd name="T31" fmla="*/ 88 h 1400"/>
              <a:gd name="T32" fmla="*/ 729 w 1285"/>
              <a:gd name="T33" fmla="*/ 0 h 1400"/>
              <a:gd name="T34" fmla="*/ 817 w 1285"/>
              <a:gd name="T35" fmla="*/ 88 h 1400"/>
              <a:gd name="T36" fmla="*/ 817 w 1285"/>
              <a:gd name="T37" fmla="*/ 642 h 1400"/>
              <a:gd name="T38" fmla="*/ 874 w 1285"/>
              <a:gd name="T39" fmla="*/ 642 h 1400"/>
              <a:gd name="T40" fmla="*/ 874 w 1285"/>
              <a:gd name="T41" fmla="*/ 145 h 1400"/>
              <a:gd name="T42" fmla="*/ 962 w 1285"/>
              <a:gd name="T43" fmla="*/ 58 h 1400"/>
              <a:gd name="T44" fmla="*/ 1049 w 1285"/>
              <a:gd name="T45" fmla="*/ 145 h 1400"/>
              <a:gd name="T46" fmla="*/ 1049 w 1285"/>
              <a:gd name="T47" fmla="*/ 642 h 1400"/>
              <a:gd name="T48" fmla="*/ 1109 w 1285"/>
              <a:gd name="T49" fmla="*/ 642 h 1400"/>
              <a:gd name="T50" fmla="*/ 1109 w 1285"/>
              <a:gd name="T51" fmla="*/ 320 h 1400"/>
              <a:gd name="T52" fmla="*/ 1197 w 1285"/>
              <a:gd name="T53" fmla="*/ 233 h 1400"/>
              <a:gd name="T54" fmla="*/ 1284 w 1285"/>
              <a:gd name="T55" fmla="*/ 320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285" h="1400">
                <a:moveTo>
                  <a:pt x="1284" y="320"/>
                </a:moveTo>
                <a:lnTo>
                  <a:pt x="1284" y="1167"/>
                </a:lnTo>
                <a:cubicBezTo>
                  <a:pt x="1284" y="1296"/>
                  <a:pt x="1177" y="1399"/>
                  <a:pt x="1049" y="1399"/>
                </a:cubicBezTo>
                <a:lnTo>
                  <a:pt x="625" y="1399"/>
                </a:lnTo>
                <a:cubicBezTo>
                  <a:pt x="562" y="1399"/>
                  <a:pt x="502" y="1375"/>
                  <a:pt x="459" y="1331"/>
                </a:cubicBezTo>
                <a:lnTo>
                  <a:pt x="0" y="864"/>
                </a:lnTo>
                <a:cubicBezTo>
                  <a:pt x="0" y="864"/>
                  <a:pt x="73" y="793"/>
                  <a:pt x="76" y="793"/>
                </a:cubicBezTo>
                <a:cubicBezTo>
                  <a:pt x="90" y="782"/>
                  <a:pt x="106" y="776"/>
                  <a:pt x="122" y="776"/>
                </a:cubicBezTo>
                <a:cubicBezTo>
                  <a:pt x="136" y="776"/>
                  <a:pt x="147" y="779"/>
                  <a:pt x="158" y="785"/>
                </a:cubicBezTo>
                <a:cubicBezTo>
                  <a:pt x="161" y="785"/>
                  <a:pt x="409" y="927"/>
                  <a:pt x="409" y="927"/>
                </a:cubicBezTo>
                <a:lnTo>
                  <a:pt x="409" y="233"/>
                </a:lnTo>
                <a:cubicBezTo>
                  <a:pt x="409" y="183"/>
                  <a:pt x="448" y="145"/>
                  <a:pt x="497" y="145"/>
                </a:cubicBezTo>
                <a:cubicBezTo>
                  <a:pt x="546" y="145"/>
                  <a:pt x="584" y="183"/>
                  <a:pt x="584" y="233"/>
                </a:cubicBezTo>
                <a:lnTo>
                  <a:pt x="584" y="642"/>
                </a:lnTo>
                <a:lnTo>
                  <a:pt x="642" y="642"/>
                </a:lnTo>
                <a:lnTo>
                  <a:pt x="642" y="88"/>
                </a:lnTo>
                <a:cubicBezTo>
                  <a:pt x="642" y="39"/>
                  <a:pt x="680" y="0"/>
                  <a:pt x="729" y="0"/>
                </a:cubicBezTo>
                <a:cubicBezTo>
                  <a:pt x="778" y="0"/>
                  <a:pt x="817" y="39"/>
                  <a:pt x="817" y="88"/>
                </a:cubicBezTo>
                <a:lnTo>
                  <a:pt x="817" y="642"/>
                </a:lnTo>
                <a:lnTo>
                  <a:pt x="874" y="642"/>
                </a:lnTo>
                <a:lnTo>
                  <a:pt x="874" y="145"/>
                </a:lnTo>
                <a:cubicBezTo>
                  <a:pt x="874" y="96"/>
                  <a:pt x="912" y="58"/>
                  <a:pt x="962" y="58"/>
                </a:cubicBezTo>
                <a:cubicBezTo>
                  <a:pt x="1011" y="58"/>
                  <a:pt x="1049" y="96"/>
                  <a:pt x="1049" y="145"/>
                </a:cubicBezTo>
                <a:lnTo>
                  <a:pt x="1049" y="642"/>
                </a:lnTo>
                <a:lnTo>
                  <a:pt x="1109" y="642"/>
                </a:lnTo>
                <a:lnTo>
                  <a:pt x="1109" y="320"/>
                </a:lnTo>
                <a:cubicBezTo>
                  <a:pt x="1109" y="271"/>
                  <a:pt x="1147" y="233"/>
                  <a:pt x="1197" y="233"/>
                </a:cubicBezTo>
                <a:cubicBezTo>
                  <a:pt x="1246" y="233"/>
                  <a:pt x="1284" y="271"/>
                  <a:pt x="1284" y="32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5" name="Freeform 14"/>
          <p:cNvSpPr>
            <a:spLocks noChangeArrowheads="1"/>
          </p:cNvSpPr>
          <p:nvPr/>
        </p:nvSpPr>
        <p:spPr bwMode="auto">
          <a:xfrm>
            <a:off x="3219451" y="1508921"/>
            <a:ext cx="377825" cy="377825"/>
          </a:xfrm>
          <a:custGeom>
            <a:avLst/>
            <a:gdLst>
              <a:gd name="T0" fmla="*/ 845 w 1051"/>
              <a:gd name="T1" fmla="*/ 525 h 1051"/>
              <a:gd name="T2" fmla="*/ 932 w 1051"/>
              <a:gd name="T3" fmla="*/ 437 h 1051"/>
              <a:gd name="T4" fmla="*/ 845 w 1051"/>
              <a:gd name="T5" fmla="*/ 350 h 1051"/>
              <a:gd name="T6" fmla="*/ 757 w 1051"/>
              <a:gd name="T7" fmla="*/ 437 h 1051"/>
              <a:gd name="T8" fmla="*/ 845 w 1051"/>
              <a:gd name="T9" fmla="*/ 525 h 1051"/>
              <a:gd name="T10" fmla="*/ 670 w 1051"/>
              <a:gd name="T11" fmla="*/ 293 h 1051"/>
              <a:gd name="T12" fmla="*/ 757 w 1051"/>
              <a:gd name="T13" fmla="*/ 205 h 1051"/>
              <a:gd name="T14" fmla="*/ 670 w 1051"/>
              <a:gd name="T15" fmla="*/ 118 h 1051"/>
              <a:gd name="T16" fmla="*/ 582 w 1051"/>
              <a:gd name="T17" fmla="*/ 205 h 1051"/>
              <a:gd name="T18" fmla="*/ 670 w 1051"/>
              <a:gd name="T19" fmla="*/ 293 h 1051"/>
              <a:gd name="T20" fmla="*/ 380 w 1051"/>
              <a:gd name="T21" fmla="*/ 293 h 1051"/>
              <a:gd name="T22" fmla="*/ 468 w 1051"/>
              <a:gd name="T23" fmla="*/ 205 h 1051"/>
              <a:gd name="T24" fmla="*/ 380 w 1051"/>
              <a:gd name="T25" fmla="*/ 118 h 1051"/>
              <a:gd name="T26" fmla="*/ 293 w 1051"/>
              <a:gd name="T27" fmla="*/ 205 h 1051"/>
              <a:gd name="T28" fmla="*/ 380 w 1051"/>
              <a:gd name="T29" fmla="*/ 293 h 1051"/>
              <a:gd name="T30" fmla="*/ 205 w 1051"/>
              <a:gd name="T31" fmla="*/ 525 h 1051"/>
              <a:gd name="T32" fmla="*/ 293 w 1051"/>
              <a:gd name="T33" fmla="*/ 437 h 1051"/>
              <a:gd name="T34" fmla="*/ 205 w 1051"/>
              <a:gd name="T35" fmla="*/ 350 h 1051"/>
              <a:gd name="T36" fmla="*/ 118 w 1051"/>
              <a:gd name="T37" fmla="*/ 437 h 1051"/>
              <a:gd name="T38" fmla="*/ 205 w 1051"/>
              <a:gd name="T39" fmla="*/ 525 h 1051"/>
              <a:gd name="T40" fmla="*/ 525 w 1051"/>
              <a:gd name="T41" fmla="*/ 0 h 1051"/>
              <a:gd name="T42" fmla="*/ 1050 w 1051"/>
              <a:gd name="T43" fmla="*/ 467 h 1051"/>
              <a:gd name="T44" fmla="*/ 757 w 1051"/>
              <a:gd name="T45" fmla="*/ 757 h 1051"/>
              <a:gd name="T46" fmla="*/ 656 w 1051"/>
              <a:gd name="T47" fmla="*/ 757 h 1051"/>
              <a:gd name="T48" fmla="*/ 569 w 1051"/>
              <a:gd name="T49" fmla="*/ 845 h 1051"/>
              <a:gd name="T50" fmla="*/ 591 w 1051"/>
              <a:gd name="T51" fmla="*/ 902 h 1051"/>
              <a:gd name="T52" fmla="*/ 613 w 1051"/>
              <a:gd name="T53" fmla="*/ 962 h 1051"/>
              <a:gd name="T54" fmla="*/ 525 w 1051"/>
              <a:gd name="T55" fmla="*/ 1050 h 1051"/>
              <a:gd name="T56" fmla="*/ 0 w 1051"/>
              <a:gd name="T57" fmla="*/ 525 h 1051"/>
              <a:gd name="T58" fmla="*/ 525 w 1051"/>
              <a:gd name="T59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1" h="1051">
                <a:moveTo>
                  <a:pt x="845" y="525"/>
                </a:moveTo>
                <a:cubicBezTo>
                  <a:pt x="894" y="525"/>
                  <a:pt x="932" y="486"/>
                  <a:pt x="932" y="437"/>
                </a:cubicBezTo>
                <a:cubicBezTo>
                  <a:pt x="932" y="387"/>
                  <a:pt x="894" y="350"/>
                  <a:pt x="845" y="350"/>
                </a:cubicBezTo>
                <a:cubicBezTo>
                  <a:pt x="796" y="350"/>
                  <a:pt x="757" y="387"/>
                  <a:pt x="757" y="437"/>
                </a:cubicBezTo>
                <a:cubicBezTo>
                  <a:pt x="757" y="486"/>
                  <a:pt x="796" y="525"/>
                  <a:pt x="845" y="525"/>
                </a:cubicBezTo>
                <a:close/>
                <a:moveTo>
                  <a:pt x="670" y="293"/>
                </a:moveTo>
                <a:cubicBezTo>
                  <a:pt x="719" y="293"/>
                  <a:pt x="757" y="254"/>
                  <a:pt x="757" y="205"/>
                </a:cubicBezTo>
                <a:cubicBezTo>
                  <a:pt x="757" y="156"/>
                  <a:pt x="719" y="118"/>
                  <a:pt x="670" y="118"/>
                </a:cubicBezTo>
                <a:cubicBezTo>
                  <a:pt x="621" y="118"/>
                  <a:pt x="582" y="156"/>
                  <a:pt x="582" y="205"/>
                </a:cubicBezTo>
                <a:cubicBezTo>
                  <a:pt x="582" y="254"/>
                  <a:pt x="621" y="293"/>
                  <a:pt x="670" y="293"/>
                </a:cubicBezTo>
                <a:close/>
                <a:moveTo>
                  <a:pt x="380" y="293"/>
                </a:moveTo>
                <a:cubicBezTo>
                  <a:pt x="429" y="293"/>
                  <a:pt x="468" y="254"/>
                  <a:pt x="468" y="205"/>
                </a:cubicBezTo>
                <a:cubicBezTo>
                  <a:pt x="468" y="156"/>
                  <a:pt x="429" y="118"/>
                  <a:pt x="380" y="118"/>
                </a:cubicBezTo>
                <a:cubicBezTo>
                  <a:pt x="331" y="118"/>
                  <a:pt x="293" y="156"/>
                  <a:pt x="293" y="205"/>
                </a:cubicBezTo>
                <a:cubicBezTo>
                  <a:pt x="293" y="254"/>
                  <a:pt x="331" y="293"/>
                  <a:pt x="380" y="293"/>
                </a:cubicBezTo>
                <a:close/>
                <a:moveTo>
                  <a:pt x="205" y="525"/>
                </a:moveTo>
                <a:cubicBezTo>
                  <a:pt x="255" y="525"/>
                  <a:pt x="293" y="486"/>
                  <a:pt x="293" y="437"/>
                </a:cubicBezTo>
                <a:cubicBezTo>
                  <a:pt x="293" y="387"/>
                  <a:pt x="254" y="350"/>
                  <a:pt x="205" y="350"/>
                </a:cubicBezTo>
                <a:cubicBezTo>
                  <a:pt x="155" y="350"/>
                  <a:pt x="118" y="387"/>
                  <a:pt x="118" y="437"/>
                </a:cubicBezTo>
                <a:cubicBezTo>
                  <a:pt x="118" y="486"/>
                  <a:pt x="156" y="525"/>
                  <a:pt x="205" y="525"/>
                </a:cubicBezTo>
                <a:close/>
                <a:moveTo>
                  <a:pt x="525" y="0"/>
                </a:moveTo>
                <a:cubicBezTo>
                  <a:pt x="815" y="0"/>
                  <a:pt x="1050" y="211"/>
                  <a:pt x="1050" y="467"/>
                </a:cubicBezTo>
                <a:cubicBezTo>
                  <a:pt x="1050" y="629"/>
                  <a:pt x="919" y="757"/>
                  <a:pt x="757" y="757"/>
                </a:cubicBezTo>
                <a:lnTo>
                  <a:pt x="656" y="757"/>
                </a:lnTo>
                <a:cubicBezTo>
                  <a:pt x="607" y="757"/>
                  <a:pt x="569" y="795"/>
                  <a:pt x="569" y="845"/>
                </a:cubicBezTo>
                <a:cubicBezTo>
                  <a:pt x="569" y="866"/>
                  <a:pt x="577" y="886"/>
                  <a:pt x="591" y="902"/>
                </a:cubicBezTo>
                <a:cubicBezTo>
                  <a:pt x="604" y="918"/>
                  <a:pt x="613" y="940"/>
                  <a:pt x="613" y="962"/>
                </a:cubicBezTo>
                <a:cubicBezTo>
                  <a:pt x="613" y="1011"/>
                  <a:pt x="574" y="1050"/>
                  <a:pt x="525" y="1050"/>
                </a:cubicBezTo>
                <a:cubicBezTo>
                  <a:pt x="235" y="1050"/>
                  <a:pt x="0" y="814"/>
                  <a:pt x="0" y="525"/>
                </a:cubicBezTo>
                <a:cubicBezTo>
                  <a:pt x="0" y="235"/>
                  <a:pt x="235" y="0"/>
                  <a:pt x="52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4270374" y="1531144"/>
            <a:ext cx="419100" cy="336550"/>
          </a:xfrm>
          <a:custGeom>
            <a:avLst/>
            <a:gdLst>
              <a:gd name="T0" fmla="*/ 861 w 1166"/>
              <a:gd name="T1" fmla="*/ 828 h 935"/>
              <a:gd name="T2" fmla="*/ 943 w 1166"/>
              <a:gd name="T3" fmla="*/ 746 h 935"/>
              <a:gd name="T4" fmla="*/ 774 w 1166"/>
              <a:gd name="T5" fmla="*/ 576 h 935"/>
              <a:gd name="T6" fmla="*/ 815 w 1166"/>
              <a:gd name="T7" fmla="*/ 437 h 935"/>
              <a:gd name="T8" fmla="*/ 552 w 1166"/>
              <a:gd name="T9" fmla="*/ 174 h 935"/>
              <a:gd name="T10" fmla="*/ 290 w 1166"/>
              <a:gd name="T11" fmla="*/ 437 h 935"/>
              <a:gd name="T12" fmla="*/ 552 w 1166"/>
              <a:gd name="T13" fmla="*/ 699 h 935"/>
              <a:gd name="T14" fmla="*/ 692 w 1166"/>
              <a:gd name="T15" fmla="*/ 658 h 935"/>
              <a:gd name="T16" fmla="*/ 861 w 1166"/>
              <a:gd name="T17" fmla="*/ 828 h 935"/>
              <a:gd name="T18" fmla="*/ 1050 w 1166"/>
              <a:gd name="T19" fmla="*/ 0 h 935"/>
              <a:gd name="T20" fmla="*/ 1165 w 1166"/>
              <a:gd name="T21" fmla="*/ 117 h 935"/>
              <a:gd name="T22" fmla="*/ 1165 w 1166"/>
              <a:gd name="T23" fmla="*/ 817 h 935"/>
              <a:gd name="T24" fmla="*/ 1050 w 1166"/>
              <a:gd name="T25" fmla="*/ 934 h 935"/>
              <a:gd name="T26" fmla="*/ 115 w 1166"/>
              <a:gd name="T27" fmla="*/ 934 h 935"/>
              <a:gd name="T28" fmla="*/ 0 w 1166"/>
              <a:gd name="T29" fmla="*/ 817 h 935"/>
              <a:gd name="T30" fmla="*/ 0 w 1166"/>
              <a:gd name="T31" fmla="*/ 117 h 935"/>
              <a:gd name="T32" fmla="*/ 115 w 1166"/>
              <a:gd name="T33" fmla="*/ 0 h 935"/>
              <a:gd name="T34" fmla="*/ 1050 w 1166"/>
              <a:gd name="T35" fmla="*/ 0 h 935"/>
              <a:gd name="T36" fmla="*/ 552 w 1166"/>
              <a:gd name="T37" fmla="*/ 292 h 935"/>
              <a:gd name="T38" fmla="*/ 700 w 1166"/>
              <a:gd name="T39" fmla="*/ 437 h 935"/>
              <a:gd name="T40" fmla="*/ 552 w 1166"/>
              <a:gd name="T41" fmla="*/ 584 h 935"/>
              <a:gd name="T42" fmla="*/ 408 w 1166"/>
              <a:gd name="T43" fmla="*/ 437 h 935"/>
              <a:gd name="T44" fmla="*/ 552 w 1166"/>
              <a:gd name="T45" fmla="*/ 292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66" h="935">
                <a:moveTo>
                  <a:pt x="861" y="828"/>
                </a:moveTo>
                <a:lnTo>
                  <a:pt x="943" y="746"/>
                </a:lnTo>
                <a:lnTo>
                  <a:pt x="774" y="576"/>
                </a:lnTo>
                <a:cubicBezTo>
                  <a:pt x="798" y="535"/>
                  <a:pt x="815" y="489"/>
                  <a:pt x="815" y="437"/>
                </a:cubicBezTo>
                <a:cubicBezTo>
                  <a:pt x="815" y="292"/>
                  <a:pt x="697" y="174"/>
                  <a:pt x="552" y="174"/>
                </a:cubicBezTo>
                <a:cubicBezTo>
                  <a:pt x="407" y="174"/>
                  <a:pt x="290" y="292"/>
                  <a:pt x="290" y="437"/>
                </a:cubicBezTo>
                <a:cubicBezTo>
                  <a:pt x="290" y="582"/>
                  <a:pt x="408" y="699"/>
                  <a:pt x="552" y="699"/>
                </a:cubicBezTo>
                <a:cubicBezTo>
                  <a:pt x="604" y="699"/>
                  <a:pt x="651" y="683"/>
                  <a:pt x="692" y="658"/>
                </a:cubicBezTo>
                <a:lnTo>
                  <a:pt x="861" y="828"/>
                </a:lnTo>
                <a:close/>
                <a:moveTo>
                  <a:pt x="1050" y="0"/>
                </a:moveTo>
                <a:cubicBezTo>
                  <a:pt x="1113" y="0"/>
                  <a:pt x="1165" y="54"/>
                  <a:pt x="1165" y="117"/>
                </a:cubicBezTo>
                <a:lnTo>
                  <a:pt x="1165" y="817"/>
                </a:lnTo>
                <a:cubicBezTo>
                  <a:pt x="1165" y="879"/>
                  <a:pt x="1113" y="934"/>
                  <a:pt x="1050" y="934"/>
                </a:cubicBezTo>
                <a:lnTo>
                  <a:pt x="115" y="934"/>
                </a:lnTo>
                <a:cubicBezTo>
                  <a:pt x="52" y="934"/>
                  <a:pt x="0" y="879"/>
                  <a:pt x="0" y="817"/>
                </a:cubicBezTo>
                <a:lnTo>
                  <a:pt x="0" y="117"/>
                </a:lnTo>
                <a:cubicBezTo>
                  <a:pt x="0" y="54"/>
                  <a:pt x="52" y="0"/>
                  <a:pt x="115" y="0"/>
                </a:cubicBezTo>
                <a:lnTo>
                  <a:pt x="1050" y="0"/>
                </a:lnTo>
                <a:close/>
                <a:moveTo>
                  <a:pt x="552" y="292"/>
                </a:moveTo>
                <a:cubicBezTo>
                  <a:pt x="632" y="292"/>
                  <a:pt x="700" y="358"/>
                  <a:pt x="700" y="437"/>
                </a:cubicBezTo>
                <a:cubicBezTo>
                  <a:pt x="700" y="516"/>
                  <a:pt x="631" y="584"/>
                  <a:pt x="552" y="584"/>
                </a:cubicBezTo>
                <a:cubicBezTo>
                  <a:pt x="472" y="584"/>
                  <a:pt x="408" y="516"/>
                  <a:pt x="408" y="437"/>
                </a:cubicBezTo>
                <a:cubicBezTo>
                  <a:pt x="408" y="358"/>
                  <a:pt x="473" y="292"/>
                  <a:pt x="552" y="29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5360989" y="1508921"/>
            <a:ext cx="377825" cy="377825"/>
          </a:xfrm>
          <a:custGeom>
            <a:avLst/>
            <a:gdLst>
              <a:gd name="T0" fmla="*/ 932 w 1050"/>
              <a:gd name="T1" fmla="*/ 0 h 1051"/>
              <a:gd name="T2" fmla="*/ 1049 w 1050"/>
              <a:gd name="T3" fmla="*/ 118 h 1051"/>
              <a:gd name="T4" fmla="*/ 1049 w 1050"/>
              <a:gd name="T5" fmla="*/ 467 h 1051"/>
              <a:gd name="T6" fmla="*/ 757 w 1050"/>
              <a:gd name="T7" fmla="*/ 467 h 1051"/>
              <a:gd name="T8" fmla="*/ 817 w 1050"/>
              <a:gd name="T9" fmla="*/ 232 h 1051"/>
              <a:gd name="T10" fmla="*/ 582 w 1050"/>
              <a:gd name="T11" fmla="*/ 293 h 1051"/>
              <a:gd name="T12" fmla="*/ 582 w 1050"/>
              <a:gd name="T13" fmla="*/ 0 h 1051"/>
              <a:gd name="T14" fmla="*/ 932 w 1050"/>
              <a:gd name="T15" fmla="*/ 0 h 1051"/>
              <a:gd name="T16" fmla="*/ 817 w 1050"/>
              <a:gd name="T17" fmla="*/ 817 h 1051"/>
              <a:gd name="T18" fmla="*/ 757 w 1050"/>
              <a:gd name="T19" fmla="*/ 582 h 1051"/>
              <a:gd name="T20" fmla="*/ 1049 w 1050"/>
              <a:gd name="T21" fmla="*/ 582 h 1051"/>
              <a:gd name="T22" fmla="*/ 1049 w 1050"/>
              <a:gd name="T23" fmla="*/ 932 h 1051"/>
              <a:gd name="T24" fmla="*/ 932 w 1050"/>
              <a:gd name="T25" fmla="*/ 1050 h 1051"/>
              <a:gd name="T26" fmla="*/ 582 w 1050"/>
              <a:gd name="T27" fmla="*/ 1050 h 1051"/>
              <a:gd name="T28" fmla="*/ 582 w 1050"/>
              <a:gd name="T29" fmla="*/ 757 h 1051"/>
              <a:gd name="T30" fmla="*/ 817 w 1050"/>
              <a:gd name="T31" fmla="*/ 817 h 1051"/>
              <a:gd name="T32" fmla="*/ 292 w 1050"/>
              <a:gd name="T33" fmla="*/ 582 h 1051"/>
              <a:gd name="T34" fmla="*/ 232 w 1050"/>
              <a:gd name="T35" fmla="*/ 817 h 1051"/>
              <a:gd name="T36" fmla="*/ 467 w 1050"/>
              <a:gd name="T37" fmla="*/ 757 h 1051"/>
              <a:gd name="T38" fmla="*/ 467 w 1050"/>
              <a:gd name="T39" fmla="*/ 1050 h 1051"/>
              <a:gd name="T40" fmla="*/ 118 w 1050"/>
              <a:gd name="T41" fmla="*/ 1050 h 1051"/>
              <a:gd name="T42" fmla="*/ 0 w 1050"/>
              <a:gd name="T43" fmla="*/ 932 h 1051"/>
              <a:gd name="T44" fmla="*/ 0 w 1050"/>
              <a:gd name="T45" fmla="*/ 582 h 1051"/>
              <a:gd name="T46" fmla="*/ 292 w 1050"/>
              <a:gd name="T47" fmla="*/ 582 h 1051"/>
              <a:gd name="T48" fmla="*/ 0 w 1050"/>
              <a:gd name="T49" fmla="*/ 118 h 1051"/>
              <a:gd name="T50" fmla="*/ 118 w 1050"/>
              <a:gd name="T51" fmla="*/ 0 h 1051"/>
              <a:gd name="T52" fmla="*/ 467 w 1050"/>
              <a:gd name="T53" fmla="*/ 0 h 1051"/>
              <a:gd name="T54" fmla="*/ 467 w 1050"/>
              <a:gd name="T55" fmla="*/ 293 h 1051"/>
              <a:gd name="T56" fmla="*/ 232 w 1050"/>
              <a:gd name="T57" fmla="*/ 232 h 1051"/>
              <a:gd name="T58" fmla="*/ 292 w 1050"/>
              <a:gd name="T59" fmla="*/ 467 h 1051"/>
              <a:gd name="T60" fmla="*/ 0 w 1050"/>
              <a:gd name="T61" fmla="*/ 467 h 1051"/>
              <a:gd name="T62" fmla="*/ 0 w 1050"/>
              <a:gd name="T63" fmla="*/ 11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0" h="1051">
                <a:moveTo>
                  <a:pt x="932" y="0"/>
                </a:moveTo>
                <a:cubicBezTo>
                  <a:pt x="995" y="0"/>
                  <a:pt x="1049" y="55"/>
                  <a:pt x="1049" y="118"/>
                </a:cubicBezTo>
                <a:lnTo>
                  <a:pt x="1049" y="467"/>
                </a:lnTo>
                <a:lnTo>
                  <a:pt x="757" y="467"/>
                </a:lnTo>
                <a:lnTo>
                  <a:pt x="817" y="232"/>
                </a:lnTo>
                <a:lnTo>
                  <a:pt x="582" y="293"/>
                </a:lnTo>
                <a:lnTo>
                  <a:pt x="582" y="0"/>
                </a:lnTo>
                <a:lnTo>
                  <a:pt x="932" y="0"/>
                </a:lnTo>
                <a:close/>
                <a:moveTo>
                  <a:pt x="817" y="817"/>
                </a:moveTo>
                <a:lnTo>
                  <a:pt x="757" y="582"/>
                </a:lnTo>
                <a:lnTo>
                  <a:pt x="1049" y="582"/>
                </a:lnTo>
                <a:lnTo>
                  <a:pt x="1049" y="932"/>
                </a:lnTo>
                <a:cubicBezTo>
                  <a:pt x="1049" y="995"/>
                  <a:pt x="995" y="1050"/>
                  <a:pt x="932" y="1050"/>
                </a:cubicBezTo>
                <a:lnTo>
                  <a:pt x="582" y="1050"/>
                </a:lnTo>
                <a:lnTo>
                  <a:pt x="582" y="757"/>
                </a:lnTo>
                <a:lnTo>
                  <a:pt x="817" y="817"/>
                </a:lnTo>
                <a:close/>
                <a:moveTo>
                  <a:pt x="292" y="582"/>
                </a:moveTo>
                <a:lnTo>
                  <a:pt x="232" y="817"/>
                </a:lnTo>
                <a:lnTo>
                  <a:pt x="467" y="757"/>
                </a:lnTo>
                <a:lnTo>
                  <a:pt x="467" y="1050"/>
                </a:ln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582"/>
                </a:lnTo>
                <a:lnTo>
                  <a:pt x="292" y="582"/>
                </a:lnTo>
                <a:close/>
                <a:moveTo>
                  <a:pt x="0" y="118"/>
                </a:moveTo>
                <a:cubicBezTo>
                  <a:pt x="0" y="55"/>
                  <a:pt x="55" y="0"/>
                  <a:pt x="118" y="0"/>
                </a:cubicBezTo>
                <a:lnTo>
                  <a:pt x="467" y="0"/>
                </a:lnTo>
                <a:lnTo>
                  <a:pt x="467" y="293"/>
                </a:lnTo>
                <a:lnTo>
                  <a:pt x="232" y="232"/>
                </a:lnTo>
                <a:lnTo>
                  <a:pt x="292" y="467"/>
                </a:lnTo>
                <a:lnTo>
                  <a:pt x="0" y="467"/>
                </a:lnTo>
                <a:lnTo>
                  <a:pt x="0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6389687" y="1467646"/>
            <a:ext cx="461962" cy="461963"/>
          </a:xfrm>
          <a:custGeom>
            <a:avLst/>
            <a:gdLst>
              <a:gd name="T0" fmla="*/ 760 w 1285"/>
              <a:gd name="T1" fmla="*/ 817 h 1285"/>
              <a:gd name="T2" fmla="*/ 760 w 1285"/>
              <a:gd name="T3" fmla="*/ 992 h 1285"/>
              <a:gd name="T4" fmla="*/ 935 w 1285"/>
              <a:gd name="T5" fmla="*/ 992 h 1285"/>
              <a:gd name="T6" fmla="*/ 642 w 1285"/>
              <a:gd name="T7" fmla="*/ 1284 h 1285"/>
              <a:gd name="T8" fmla="*/ 350 w 1285"/>
              <a:gd name="T9" fmla="*/ 992 h 1285"/>
              <a:gd name="T10" fmla="*/ 525 w 1285"/>
              <a:gd name="T11" fmla="*/ 992 h 1285"/>
              <a:gd name="T12" fmla="*/ 525 w 1285"/>
              <a:gd name="T13" fmla="*/ 817 h 1285"/>
              <a:gd name="T14" fmla="*/ 760 w 1285"/>
              <a:gd name="T15" fmla="*/ 817 h 1285"/>
              <a:gd name="T16" fmla="*/ 1284 w 1285"/>
              <a:gd name="T17" fmla="*/ 642 h 1285"/>
              <a:gd name="T18" fmla="*/ 992 w 1285"/>
              <a:gd name="T19" fmla="*/ 934 h 1285"/>
              <a:gd name="T20" fmla="*/ 992 w 1285"/>
              <a:gd name="T21" fmla="*/ 759 h 1285"/>
              <a:gd name="T22" fmla="*/ 817 w 1285"/>
              <a:gd name="T23" fmla="*/ 759 h 1285"/>
              <a:gd name="T24" fmla="*/ 817 w 1285"/>
              <a:gd name="T25" fmla="*/ 524 h 1285"/>
              <a:gd name="T26" fmla="*/ 992 w 1285"/>
              <a:gd name="T27" fmla="*/ 524 h 1285"/>
              <a:gd name="T28" fmla="*/ 992 w 1285"/>
              <a:gd name="T29" fmla="*/ 349 h 1285"/>
              <a:gd name="T30" fmla="*/ 1284 w 1285"/>
              <a:gd name="T31" fmla="*/ 642 h 1285"/>
              <a:gd name="T32" fmla="*/ 467 w 1285"/>
              <a:gd name="T33" fmla="*/ 524 h 1285"/>
              <a:gd name="T34" fmla="*/ 467 w 1285"/>
              <a:gd name="T35" fmla="*/ 759 h 1285"/>
              <a:gd name="T36" fmla="*/ 292 w 1285"/>
              <a:gd name="T37" fmla="*/ 759 h 1285"/>
              <a:gd name="T38" fmla="*/ 292 w 1285"/>
              <a:gd name="T39" fmla="*/ 934 h 1285"/>
              <a:gd name="T40" fmla="*/ 0 w 1285"/>
              <a:gd name="T41" fmla="*/ 642 h 1285"/>
              <a:gd name="T42" fmla="*/ 292 w 1285"/>
              <a:gd name="T43" fmla="*/ 349 h 1285"/>
              <a:gd name="T44" fmla="*/ 292 w 1285"/>
              <a:gd name="T45" fmla="*/ 524 h 1285"/>
              <a:gd name="T46" fmla="*/ 467 w 1285"/>
              <a:gd name="T47" fmla="*/ 524 h 1285"/>
              <a:gd name="T48" fmla="*/ 525 w 1285"/>
              <a:gd name="T49" fmla="*/ 467 h 1285"/>
              <a:gd name="T50" fmla="*/ 525 w 1285"/>
              <a:gd name="T51" fmla="*/ 292 h 1285"/>
              <a:gd name="T52" fmla="*/ 350 w 1285"/>
              <a:gd name="T53" fmla="*/ 292 h 1285"/>
              <a:gd name="T54" fmla="*/ 642 w 1285"/>
              <a:gd name="T55" fmla="*/ 0 h 1285"/>
              <a:gd name="T56" fmla="*/ 935 w 1285"/>
              <a:gd name="T57" fmla="*/ 292 h 1285"/>
              <a:gd name="T58" fmla="*/ 760 w 1285"/>
              <a:gd name="T59" fmla="*/ 292 h 1285"/>
              <a:gd name="T60" fmla="*/ 760 w 1285"/>
              <a:gd name="T61" fmla="*/ 467 h 1285"/>
              <a:gd name="T62" fmla="*/ 525 w 1285"/>
              <a:gd name="T63" fmla="*/ 467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85" h="1285">
                <a:moveTo>
                  <a:pt x="760" y="817"/>
                </a:moveTo>
                <a:lnTo>
                  <a:pt x="760" y="992"/>
                </a:lnTo>
                <a:lnTo>
                  <a:pt x="935" y="992"/>
                </a:lnTo>
                <a:lnTo>
                  <a:pt x="642" y="1284"/>
                </a:lnTo>
                <a:lnTo>
                  <a:pt x="350" y="992"/>
                </a:lnTo>
                <a:lnTo>
                  <a:pt x="525" y="992"/>
                </a:lnTo>
                <a:lnTo>
                  <a:pt x="525" y="817"/>
                </a:lnTo>
                <a:lnTo>
                  <a:pt x="760" y="817"/>
                </a:lnTo>
                <a:close/>
                <a:moveTo>
                  <a:pt x="1284" y="642"/>
                </a:moveTo>
                <a:lnTo>
                  <a:pt x="992" y="934"/>
                </a:lnTo>
                <a:lnTo>
                  <a:pt x="992" y="759"/>
                </a:lnTo>
                <a:lnTo>
                  <a:pt x="817" y="759"/>
                </a:lnTo>
                <a:lnTo>
                  <a:pt x="817" y="524"/>
                </a:lnTo>
                <a:lnTo>
                  <a:pt x="992" y="524"/>
                </a:lnTo>
                <a:lnTo>
                  <a:pt x="992" y="349"/>
                </a:lnTo>
                <a:lnTo>
                  <a:pt x="1284" y="642"/>
                </a:lnTo>
                <a:close/>
                <a:moveTo>
                  <a:pt x="467" y="524"/>
                </a:moveTo>
                <a:lnTo>
                  <a:pt x="467" y="759"/>
                </a:lnTo>
                <a:lnTo>
                  <a:pt x="292" y="759"/>
                </a:lnTo>
                <a:lnTo>
                  <a:pt x="292" y="934"/>
                </a:lnTo>
                <a:lnTo>
                  <a:pt x="0" y="642"/>
                </a:lnTo>
                <a:lnTo>
                  <a:pt x="292" y="349"/>
                </a:lnTo>
                <a:lnTo>
                  <a:pt x="292" y="524"/>
                </a:lnTo>
                <a:lnTo>
                  <a:pt x="467" y="524"/>
                </a:lnTo>
                <a:close/>
                <a:moveTo>
                  <a:pt x="525" y="467"/>
                </a:moveTo>
                <a:lnTo>
                  <a:pt x="525" y="292"/>
                </a:lnTo>
                <a:lnTo>
                  <a:pt x="350" y="292"/>
                </a:lnTo>
                <a:lnTo>
                  <a:pt x="642" y="0"/>
                </a:lnTo>
                <a:lnTo>
                  <a:pt x="935" y="292"/>
                </a:lnTo>
                <a:lnTo>
                  <a:pt x="760" y="292"/>
                </a:lnTo>
                <a:lnTo>
                  <a:pt x="760" y="467"/>
                </a:lnTo>
                <a:lnTo>
                  <a:pt x="525" y="4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7500939" y="1508921"/>
            <a:ext cx="377825" cy="377825"/>
          </a:xfrm>
          <a:custGeom>
            <a:avLst/>
            <a:gdLst>
              <a:gd name="T0" fmla="*/ 642 w 1050"/>
              <a:gd name="T1" fmla="*/ 0 h 1051"/>
              <a:gd name="T2" fmla="*/ 1049 w 1050"/>
              <a:gd name="T3" fmla="*/ 0 h 1051"/>
              <a:gd name="T4" fmla="*/ 1049 w 1050"/>
              <a:gd name="T5" fmla="*/ 407 h 1051"/>
              <a:gd name="T6" fmla="*/ 932 w 1050"/>
              <a:gd name="T7" fmla="*/ 407 h 1051"/>
              <a:gd name="T8" fmla="*/ 932 w 1050"/>
              <a:gd name="T9" fmla="*/ 200 h 1051"/>
              <a:gd name="T10" fmla="*/ 360 w 1050"/>
              <a:gd name="T11" fmla="*/ 771 h 1051"/>
              <a:gd name="T12" fmla="*/ 278 w 1050"/>
              <a:gd name="T13" fmla="*/ 689 h 1051"/>
              <a:gd name="T14" fmla="*/ 850 w 1050"/>
              <a:gd name="T15" fmla="*/ 118 h 1051"/>
              <a:gd name="T16" fmla="*/ 642 w 1050"/>
              <a:gd name="T17" fmla="*/ 118 h 1051"/>
              <a:gd name="T18" fmla="*/ 642 w 1050"/>
              <a:gd name="T19" fmla="*/ 0 h 1051"/>
              <a:gd name="T20" fmla="*/ 932 w 1050"/>
              <a:gd name="T21" fmla="*/ 932 h 1051"/>
              <a:gd name="T22" fmla="*/ 932 w 1050"/>
              <a:gd name="T23" fmla="*/ 525 h 1051"/>
              <a:gd name="T24" fmla="*/ 1049 w 1050"/>
              <a:gd name="T25" fmla="*/ 525 h 1051"/>
              <a:gd name="T26" fmla="*/ 1049 w 1050"/>
              <a:gd name="T27" fmla="*/ 932 h 1051"/>
              <a:gd name="T28" fmla="*/ 932 w 1050"/>
              <a:gd name="T29" fmla="*/ 1050 h 1051"/>
              <a:gd name="T30" fmla="*/ 117 w 1050"/>
              <a:gd name="T31" fmla="*/ 1050 h 1051"/>
              <a:gd name="T32" fmla="*/ 0 w 1050"/>
              <a:gd name="T33" fmla="*/ 932 h 1051"/>
              <a:gd name="T34" fmla="*/ 0 w 1050"/>
              <a:gd name="T35" fmla="*/ 118 h 1051"/>
              <a:gd name="T36" fmla="*/ 117 w 1050"/>
              <a:gd name="T37" fmla="*/ 0 h 1051"/>
              <a:gd name="T38" fmla="*/ 524 w 1050"/>
              <a:gd name="T39" fmla="*/ 0 h 1051"/>
              <a:gd name="T40" fmla="*/ 524 w 1050"/>
              <a:gd name="T41" fmla="*/ 118 h 1051"/>
              <a:gd name="T42" fmla="*/ 117 w 1050"/>
              <a:gd name="T43" fmla="*/ 118 h 1051"/>
              <a:gd name="T44" fmla="*/ 117 w 1050"/>
              <a:gd name="T45" fmla="*/ 932 h 1051"/>
              <a:gd name="T46" fmla="*/ 932 w 1050"/>
              <a:gd name="T47" fmla="*/ 932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50" h="1051">
                <a:moveTo>
                  <a:pt x="642" y="0"/>
                </a:moveTo>
                <a:lnTo>
                  <a:pt x="1049" y="0"/>
                </a:lnTo>
                <a:lnTo>
                  <a:pt x="1049" y="407"/>
                </a:lnTo>
                <a:lnTo>
                  <a:pt x="932" y="407"/>
                </a:lnTo>
                <a:lnTo>
                  <a:pt x="932" y="200"/>
                </a:lnTo>
                <a:lnTo>
                  <a:pt x="360" y="771"/>
                </a:lnTo>
                <a:lnTo>
                  <a:pt x="278" y="689"/>
                </a:lnTo>
                <a:lnTo>
                  <a:pt x="850" y="118"/>
                </a:lnTo>
                <a:lnTo>
                  <a:pt x="642" y="118"/>
                </a:lnTo>
                <a:lnTo>
                  <a:pt x="642" y="0"/>
                </a:lnTo>
                <a:close/>
                <a:moveTo>
                  <a:pt x="932" y="932"/>
                </a:moveTo>
                <a:lnTo>
                  <a:pt x="932" y="525"/>
                </a:lnTo>
                <a:lnTo>
                  <a:pt x="1049" y="525"/>
                </a:lnTo>
                <a:lnTo>
                  <a:pt x="1049" y="932"/>
                </a:lnTo>
                <a:cubicBezTo>
                  <a:pt x="1049" y="995"/>
                  <a:pt x="994" y="1050"/>
                  <a:pt x="932" y="1050"/>
                </a:cubicBezTo>
                <a:lnTo>
                  <a:pt x="117" y="1050"/>
                </a:lnTo>
                <a:cubicBezTo>
                  <a:pt x="52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2" y="0"/>
                  <a:pt x="117" y="0"/>
                </a:cubicBezTo>
                <a:lnTo>
                  <a:pt x="524" y="0"/>
                </a:lnTo>
                <a:lnTo>
                  <a:pt x="524" y="118"/>
                </a:lnTo>
                <a:lnTo>
                  <a:pt x="117" y="118"/>
                </a:lnTo>
                <a:lnTo>
                  <a:pt x="117" y="932"/>
                </a:lnTo>
                <a:lnTo>
                  <a:pt x="932" y="9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0" name="Freeform 19"/>
          <p:cNvSpPr>
            <a:spLocks noChangeArrowheads="1"/>
          </p:cNvSpPr>
          <p:nvPr/>
        </p:nvSpPr>
        <p:spPr bwMode="auto">
          <a:xfrm>
            <a:off x="8572501" y="1531144"/>
            <a:ext cx="377825" cy="336550"/>
          </a:xfrm>
          <a:custGeom>
            <a:avLst/>
            <a:gdLst>
              <a:gd name="T0" fmla="*/ 525 w 1051"/>
              <a:gd name="T1" fmla="*/ 349 h 935"/>
              <a:gd name="T2" fmla="*/ 757 w 1051"/>
              <a:gd name="T3" fmla="*/ 584 h 935"/>
              <a:gd name="T4" fmla="*/ 582 w 1051"/>
              <a:gd name="T5" fmla="*/ 584 h 935"/>
              <a:gd name="T6" fmla="*/ 582 w 1051"/>
              <a:gd name="T7" fmla="*/ 934 h 935"/>
              <a:gd name="T8" fmla="*/ 467 w 1051"/>
              <a:gd name="T9" fmla="*/ 934 h 935"/>
              <a:gd name="T10" fmla="*/ 467 w 1051"/>
              <a:gd name="T11" fmla="*/ 584 h 935"/>
              <a:gd name="T12" fmla="*/ 293 w 1051"/>
              <a:gd name="T13" fmla="*/ 584 h 935"/>
              <a:gd name="T14" fmla="*/ 525 w 1051"/>
              <a:gd name="T15" fmla="*/ 349 h 935"/>
              <a:gd name="T16" fmla="*/ 1050 w 1051"/>
              <a:gd name="T17" fmla="*/ 117 h 935"/>
              <a:gd name="T18" fmla="*/ 1050 w 1051"/>
              <a:gd name="T19" fmla="*/ 817 h 935"/>
              <a:gd name="T20" fmla="*/ 932 w 1051"/>
              <a:gd name="T21" fmla="*/ 934 h 935"/>
              <a:gd name="T22" fmla="*/ 700 w 1051"/>
              <a:gd name="T23" fmla="*/ 934 h 935"/>
              <a:gd name="T24" fmla="*/ 700 w 1051"/>
              <a:gd name="T25" fmla="*/ 817 h 935"/>
              <a:gd name="T26" fmla="*/ 932 w 1051"/>
              <a:gd name="T27" fmla="*/ 817 h 935"/>
              <a:gd name="T28" fmla="*/ 932 w 1051"/>
              <a:gd name="T29" fmla="*/ 235 h 935"/>
              <a:gd name="T30" fmla="*/ 118 w 1051"/>
              <a:gd name="T31" fmla="*/ 235 h 935"/>
              <a:gd name="T32" fmla="*/ 118 w 1051"/>
              <a:gd name="T33" fmla="*/ 817 h 935"/>
              <a:gd name="T34" fmla="*/ 350 w 1051"/>
              <a:gd name="T35" fmla="*/ 817 h 935"/>
              <a:gd name="T36" fmla="*/ 350 w 1051"/>
              <a:gd name="T37" fmla="*/ 934 h 935"/>
              <a:gd name="T38" fmla="*/ 118 w 1051"/>
              <a:gd name="T39" fmla="*/ 934 h 935"/>
              <a:gd name="T40" fmla="*/ 0 w 1051"/>
              <a:gd name="T41" fmla="*/ 817 h 935"/>
              <a:gd name="T42" fmla="*/ 0 w 1051"/>
              <a:gd name="T43" fmla="*/ 117 h 935"/>
              <a:gd name="T44" fmla="*/ 118 w 1051"/>
              <a:gd name="T45" fmla="*/ 0 h 935"/>
              <a:gd name="T46" fmla="*/ 932 w 1051"/>
              <a:gd name="T47" fmla="*/ 0 h 935"/>
              <a:gd name="T48" fmla="*/ 1050 w 1051"/>
              <a:gd name="T49" fmla="*/ 117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1" h="935">
                <a:moveTo>
                  <a:pt x="525" y="349"/>
                </a:moveTo>
                <a:lnTo>
                  <a:pt x="757" y="584"/>
                </a:lnTo>
                <a:lnTo>
                  <a:pt x="582" y="584"/>
                </a:lnTo>
                <a:lnTo>
                  <a:pt x="582" y="934"/>
                </a:lnTo>
                <a:lnTo>
                  <a:pt x="467" y="934"/>
                </a:lnTo>
                <a:lnTo>
                  <a:pt x="467" y="584"/>
                </a:lnTo>
                <a:lnTo>
                  <a:pt x="293" y="584"/>
                </a:lnTo>
                <a:lnTo>
                  <a:pt x="525" y="349"/>
                </a:lnTo>
                <a:close/>
                <a:moveTo>
                  <a:pt x="1050" y="117"/>
                </a:moveTo>
                <a:lnTo>
                  <a:pt x="1050" y="817"/>
                </a:lnTo>
                <a:cubicBezTo>
                  <a:pt x="1050" y="879"/>
                  <a:pt x="995" y="934"/>
                  <a:pt x="932" y="934"/>
                </a:cubicBezTo>
                <a:lnTo>
                  <a:pt x="700" y="934"/>
                </a:lnTo>
                <a:lnTo>
                  <a:pt x="700" y="817"/>
                </a:lnTo>
                <a:lnTo>
                  <a:pt x="932" y="817"/>
                </a:lnTo>
                <a:lnTo>
                  <a:pt x="932" y="235"/>
                </a:lnTo>
                <a:lnTo>
                  <a:pt x="118" y="235"/>
                </a:lnTo>
                <a:lnTo>
                  <a:pt x="118" y="817"/>
                </a:lnTo>
                <a:lnTo>
                  <a:pt x="350" y="817"/>
                </a:lnTo>
                <a:lnTo>
                  <a:pt x="350" y="934"/>
                </a:lnTo>
                <a:lnTo>
                  <a:pt x="118" y="934"/>
                </a:lnTo>
                <a:cubicBezTo>
                  <a:pt x="52" y="934"/>
                  <a:pt x="0" y="879"/>
                  <a:pt x="0" y="817"/>
                </a:cubicBezTo>
                <a:lnTo>
                  <a:pt x="0" y="117"/>
                </a:lnTo>
                <a:cubicBezTo>
                  <a:pt x="0" y="54"/>
                  <a:pt x="52" y="0"/>
                  <a:pt x="118" y="0"/>
                </a:cubicBezTo>
                <a:lnTo>
                  <a:pt x="932" y="0"/>
                </a:lnTo>
                <a:cubicBezTo>
                  <a:pt x="998" y="0"/>
                  <a:pt x="1050" y="54"/>
                  <a:pt x="1050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9663112" y="1496220"/>
            <a:ext cx="336550" cy="406400"/>
          </a:xfrm>
          <a:custGeom>
            <a:avLst/>
            <a:gdLst>
              <a:gd name="T0" fmla="*/ 117 w 935"/>
              <a:gd name="T1" fmla="*/ 680 h 1127"/>
              <a:gd name="T2" fmla="*/ 817 w 935"/>
              <a:gd name="T3" fmla="*/ 680 h 1127"/>
              <a:gd name="T4" fmla="*/ 713 w 935"/>
              <a:gd name="T5" fmla="*/ 426 h 1127"/>
              <a:gd name="T6" fmla="*/ 467 w 935"/>
              <a:gd name="T7" fmla="*/ 169 h 1127"/>
              <a:gd name="T8" fmla="*/ 221 w 935"/>
              <a:gd name="T9" fmla="*/ 423 h 1127"/>
              <a:gd name="T10" fmla="*/ 117 w 935"/>
              <a:gd name="T11" fmla="*/ 680 h 1127"/>
              <a:gd name="T12" fmla="*/ 798 w 935"/>
              <a:gd name="T13" fmla="*/ 331 h 1127"/>
              <a:gd name="T14" fmla="*/ 934 w 935"/>
              <a:gd name="T15" fmla="*/ 658 h 1127"/>
              <a:gd name="T16" fmla="*/ 798 w 935"/>
              <a:gd name="T17" fmla="*/ 989 h 1127"/>
              <a:gd name="T18" fmla="*/ 467 w 935"/>
              <a:gd name="T19" fmla="*/ 1126 h 1127"/>
              <a:gd name="T20" fmla="*/ 136 w 935"/>
              <a:gd name="T21" fmla="*/ 989 h 1127"/>
              <a:gd name="T22" fmla="*/ 0 w 935"/>
              <a:gd name="T23" fmla="*/ 658 h 1127"/>
              <a:gd name="T24" fmla="*/ 136 w 935"/>
              <a:gd name="T25" fmla="*/ 331 h 1127"/>
              <a:gd name="T26" fmla="*/ 467 w 935"/>
              <a:gd name="T27" fmla="*/ 0 h 1127"/>
              <a:gd name="T28" fmla="*/ 798 w 935"/>
              <a:gd name="T29" fmla="*/ 331 h 1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35" h="1127">
                <a:moveTo>
                  <a:pt x="117" y="680"/>
                </a:moveTo>
                <a:lnTo>
                  <a:pt x="817" y="680"/>
                </a:lnTo>
                <a:cubicBezTo>
                  <a:pt x="817" y="563"/>
                  <a:pt x="779" y="492"/>
                  <a:pt x="713" y="426"/>
                </a:cubicBezTo>
                <a:lnTo>
                  <a:pt x="467" y="169"/>
                </a:lnTo>
                <a:lnTo>
                  <a:pt x="221" y="423"/>
                </a:lnTo>
                <a:cubicBezTo>
                  <a:pt x="156" y="489"/>
                  <a:pt x="117" y="563"/>
                  <a:pt x="117" y="680"/>
                </a:cubicBezTo>
                <a:close/>
                <a:moveTo>
                  <a:pt x="798" y="331"/>
                </a:moveTo>
                <a:cubicBezTo>
                  <a:pt x="888" y="421"/>
                  <a:pt x="934" y="540"/>
                  <a:pt x="934" y="658"/>
                </a:cubicBezTo>
                <a:cubicBezTo>
                  <a:pt x="934" y="775"/>
                  <a:pt x="888" y="899"/>
                  <a:pt x="798" y="989"/>
                </a:cubicBezTo>
                <a:cubicBezTo>
                  <a:pt x="708" y="1079"/>
                  <a:pt x="587" y="1126"/>
                  <a:pt x="467" y="1126"/>
                </a:cubicBezTo>
                <a:cubicBezTo>
                  <a:pt x="347" y="1126"/>
                  <a:pt x="227" y="1079"/>
                  <a:pt x="136" y="989"/>
                </a:cubicBezTo>
                <a:cubicBezTo>
                  <a:pt x="46" y="899"/>
                  <a:pt x="0" y="775"/>
                  <a:pt x="0" y="658"/>
                </a:cubicBezTo>
                <a:cubicBezTo>
                  <a:pt x="0" y="540"/>
                  <a:pt x="46" y="421"/>
                  <a:pt x="136" y="331"/>
                </a:cubicBezTo>
                <a:lnTo>
                  <a:pt x="467" y="0"/>
                </a:lnTo>
                <a:lnTo>
                  <a:pt x="798" y="3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2" name="Freeform 21"/>
          <p:cNvSpPr>
            <a:spLocks noChangeArrowheads="1"/>
          </p:cNvSpPr>
          <p:nvPr/>
        </p:nvSpPr>
        <p:spPr bwMode="auto">
          <a:xfrm>
            <a:off x="10669587" y="1508921"/>
            <a:ext cx="463550" cy="377825"/>
          </a:xfrm>
          <a:custGeom>
            <a:avLst/>
            <a:gdLst>
              <a:gd name="T0" fmla="*/ 875 w 1286"/>
              <a:gd name="T1" fmla="*/ 467 h 1050"/>
              <a:gd name="T2" fmla="*/ 468 w 1286"/>
              <a:gd name="T3" fmla="*/ 700 h 1050"/>
              <a:gd name="T4" fmla="*/ 468 w 1286"/>
              <a:gd name="T5" fmla="*/ 232 h 1050"/>
              <a:gd name="T6" fmla="*/ 875 w 1286"/>
              <a:gd name="T7" fmla="*/ 467 h 1050"/>
              <a:gd name="T8" fmla="*/ 1167 w 1286"/>
              <a:gd name="T9" fmla="*/ 817 h 1050"/>
              <a:gd name="T10" fmla="*/ 1167 w 1286"/>
              <a:gd name="T11" fmla="*/ 118 h 1050"/>
              <a:gd name="T12" fmla="*/ 118 w 1286"/>
              <a:gd name="T13" fmla="*/ 118 h 1050"/>
              <a:gd name="T14" fmla="*/ 118 w 1286"/>
              <a:gd name="T15" fmla="*/ 817 h 1050"/>
              <a:gd name="T16" fmla="*/ 1167 w 1286"/>
              <a:gd name="T17" fmla="*/ 817 h 1050"/>
              <a:gd name="T18" fmla="*/ 1167 w 1286"/>
              <a:gd name="T19" fmla="*/ 0 h 1050"/>
              <a:gd name="T20" fmla="*/ 1285 w 1286"/>
              <a:gd name="T21" fmla="*/ 118 h 1050"/>
              <a:gd name="T22" fmla="*/ 1282 w 1286"/>
              <a:gd name="T23" fmla="*/ 817 h 1050"/>
              <a:gd name="T24" fmla="*/ 1167 w 1286"/>
              <a:gd name="T25" fmla="*/ 932 h 1050"/>
              <a:gd name="T26" fmla="*/ 875 w 1286"/>
              <a:gd name="T27" fmla="*/ 932 h 1050"/>
              <a:gd name="T28" fmla="*/ 875 w 1286"/>
              <a:gd name="T29" fmla="*/ 1049 h 1050"/>
              <a:gd name="T30" fmla="*/ 410 w 1286"/>
              <a:gd name="T31" fmla="*/ 1049 h 1050"/>
              <a:gd name="T32" fmla="*/ 410 w 1286"/>
              <a:gd name="T33" fmla="*/ 932 h 1050"/>
              <a:gd name="T34" fmla="*/ 118 w 1286"/>
              <a:gd name="T35" fmla="*/ 932 h 1050"/>
              <a:gd name="T36" fmla="*/ 0 w 1286"/>
              <a:gd name="T37" fmla="*/ 817 h 1050"/>
              <a:gd name="T38" fmla="*/ 0 w 1286"/>
              <a:gd name="T39" fmla="*/ 118 h 1050"/>
              <a:gd name="T40" fmla="*/ 118 w 1286"/>
              <a:gd name="T41" fmla="*/ 0 h 1050"/>
              <a:gd name="T42" fmla="*/ 1167 w 1286"/>
              <a:gd name="T43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86" h="1050">
                <a:moveTo>
                  <a:pt x="875" y="467"/>
                </a:moveTo>
                <a:lnTo>
                  <a:pt x="468" y="700"/>
                </a:lnTo>
                <a:lnTo>
                  <a:pt x="468" y="232"/>
                </a:lnTo>
                <a:lnTo>
                  <a:pt x="875" y="467"/>
                </a:lnTo>
                <a:close/>
                <a:moveTo>
                  <a:pt x="1167" y="817"/>
                </a:moveTo>
                <a:lnTo>
                  <a:pt x="1167" y="118"/>
                </a:lnTo>
                <a:lnTo>
                  <a:pt x="118" y="118"/>
                </a:lnTo>
                <a:lnTo>
                  <a:pt x="118" y="817"/>
                </a:lnTo>
                <a:lnTo>
                  <a:pt x="1167" y="817"/>
                </a:lnTo>
                <a:close/>
                <a:moveTo>
                  <a:pt x="1167" y="0"/>
                </a:moveTo>
                <a:cubicBezTo>
                  <a:pt x="1230" y="0"/>
                  <a:pt x="1285" y="52"/>
                  <a:pt x="1285" y="118"/>
                </a:cubicBezTo>
                <a:lnTo>
                  <a:pt x="1282" y="817"/>
                </a:lnTo>
                <a:cubicBezTo>
                  <a:pt x="1282" y="880"/>
                  <a:pt x="1230" y="932"/>
                  <a:pt x="1167" y="932"/>
                </a:cubicBezTo>
                <a:lnTo>
                  <a:pt x="875" y="932"/>
                </a:lnTo>
                <a:lnTo>
                  <a:pt x="875" y="1049"/>
                </a:lnTo>
                <a:lnTo>
                  <a:pt x="410" y="1049"/>
                </a:lnTo>
                <a:lnTo>
                  <a:pt x="410" y="932"/>
                </a:lnTo>
                <a:lnTo>
                  <a:pt x="118" y="932"/>
                </a:lnTo>
                <a:cubicBezTo>
                  <a:pt x="52" y="932"/>
                  <a:pt x="0" y="880"/>
                  <a:pt x="0" y="817"/>
                </a:cubicBezTo>
                <a:lnTo>
                  <a:pt x="0" y="118"/>
                </a:lnTo>
                <a:cubicBezTo>
                  <a:pt x="0" y="52"/>
                  <a:pt x="52" y="0"/>
                  <a:pt x="118" y="0"/>
                </a:cubicBez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1058862" y="2401094"/>
            <a:ext cx="419100" cy="336550"/>
          </a:xfrm>
          <a:custGeom>
            <a:avLst/>
            <a:gdLst>
              <a:gd name="T0" fmla="*/ 1132 w 1165"/>
              <a:gd name="T1" fmla="*/ 0 h 935"/>
              <a:gd name="T2" fmla="*/ 1164 w 1165"/>
              <a:gd name="T3" fmla="*/ 38 h 935"/>
              <a:gd name="T4" fmla="*/ 1164 w 1165"/>
              <a:gd name="T5" fmla="*/ 896 h 935"/>
              <a:gd name="T6" fmla="*/ 1132 w 1165"/>
              <a:gd name="T7" fmla="*/ 934 h 935"/>
              <a:gd name="T8" fmla="*/ 1115 w 1165"/>
              <a:gd name="T9" fmla="*/ 929 h 935"/>
              <a:gd name="T10" fmla="*/ 582 w 1165"/>
              <a:gd name="T11" fmla="*/ 833 h 935"/>
              <a:gd name="T12" fmla="*/ 49 w 1165"/>
              <a:gd name="T13" fmla="*/ 929 h 935"/>
              <a:gd name="T14" fmla="*/ 33 w 1165"/>
              <a:gd name="T15" fmla="*/ 934 h 935"/>
              <a:gd name="T16" fmla="*/ 0 w 1165"/>
              <a:gd name="T17" fmla="*/ 896 h 935"/>
              <a:gd name="T18" fmla="*/ 0 w 1165"/>
              <a:gd name="T19" fmla="*/ 38 h 935"/>
              <a:gd name="T20" fmla="*/ 33 w 1165"/>
              <a:gd name="T21" fmla="*/ 0 h 935"/>
              <a:gd name="T22" fmla="*/ 49 w 1165"/>
              <a:gd name="T23" fmla="*/ 5 h 935"/>
              <a:gd name="T24" fmla="*/ 582 w 1165"/>
              <a:gd name="T25" fmla="*/ 101 h 935"/>
              <a:gd name="T26" fmla="*/ 1115 w 1165"/>
              <a:gd name="T27" fmla="*/ 5 h 935"/>
              <a:gd name="T28" fmla="*/ 1132 w 1165"/>
              <a:gd name="T29" fmla="*/ 0 h 935"/>
              <a:gd name="T30" fmla="*/ 1050 w 1165"/>
              <a:gd name="T31" fmla="*/ 150 h 935"/>
              <a:gd name="T32" fmla="*/ 582 w 1165"/>
              <a:gd name="T33" fmla="*/ 216 h 935"/>
              <a:gd name="T34" fmla="*/ 115 w 1165"/>
              <a:gd name="T35" fmla="*/ 150 h 935"/>
              <a:gd name="T36" fmla="*/ 115 w 1165"/>
              <a:gd name="T37" fmla="*/ 784 h 935"/>
              <a:gd name="T38" fmla="*/ 582 w 1165"/>
              <a:gd name="T39" fmla="*/ 719 h 935"/>
              <a:gd name="T40" fmla="*/ 1050 w 1165"/>
              <a:gd name="T41" fmla="*/ 784 h 935"/>
              <a:gd name="T42" fmla="*/ 1050 w 1165"/>
              <a:gd name="T43" fmla="*/ 150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65" h="935">
                <a:moveTo>
                  <a:pt x="1132" y="0"/>
                </a:moveTo>
                <a:cubicBezTo>
                  <a:pt x="1151" y="0"/>
                  <a:pt x="1164" y="14"/>
                  <a:pt x="1164" y="38"/>
                </a:cubicBezTo>
                <a:lnTo>
                  <a:pt x="1164" y="896"/>
                </a:lnTo>
                <a:cubicBezTo>
                  <a:pt x="1164" y="921"/>
                  <a:pt x="1151" y="934"/>
                  <a:pt x="1132" y="934"/>
                </a:cubicBezTo>
                <a:cubicBezTo>
                  <a:pt x="1126" y="934"/>
                  <a:pt x="1121" y="932"/>
                  <a:pt x="1115" y="929"/>
                </a:cubicBezTo>
                <a:cubicBezTo>
                  <a:pt x="943" y="866"/>
                  <a:pt x="762" y="833"/>
                  <a:pt x="582" y="833"/>
                </a:cubicBezTo>
                <a:cubicBezTo>
                  <a:pt x="401" y="833"/>
                  <a:pt x="222" y="866"/>
                  <a:pt x="49" y="929"/>
                </a:cubicBezTo>
                <a:cubicBezTo>
                  <a:pt x="44" y="932"/>
                  <a:pt x="39" y="934"/>
                  <a:pt x="33" y="934"/>
                </a:cubicBezTo>
                <a:cubicBezTo>
                  <a:pt x="14" y="934"/>
                  <a:pt x="0" y="918"/>
                  <a:pt x="0" y="896"/>
                </a:cubicBezTo>
                <a:lnTo>
                  <a:pt x="0" y="38"/>
                </a:lnTo>
                <a:cubicBezTo>
                  <a:pt x="0" y="14"/>
                  <a:pt x="14" y="0"/>
                  <a:pt x="33" y="0"/>
                </a:cubicBezTo>
                <a:cubicBezTo>
                  <a:pt x="39" y="0"/>
                  <a:pt x="44" y="3"/>
                  <a:pt x="49" y="5"/>
                </a:cubicBezTo>
                <a:cubicBezTo>
                  <a:pt x="222" y="68"/>
                  <a:pt x="401" y="101"/>
                  <a:pt x="582" y="101"/>
                </a:cubicBezTo>
                <a:cubicBezTo>
                  <a:pt x="762" y="101"/>
                  <a:pt x="943" y="68"/>
                  <a:pt x="1115" y="5"/>
                </a:cubicBezTo>
                <a:cubicBezTo>
                  <a:pt x="1121" y="3"/>
                  <a:pt x="1126" y="0"/>
                  <a:pt x="1132" y="0"/>
                </a:cubicBezTo>
                <a:close/>
                <a:moveTo>
                  <a:pt x="1050" y="150"/>
                </a:moveTo>
                <a:cubicBezTo>
                  <a:pt x="899" y="197"/>
                  <a:pt x="740" y="216"/>
                  <a:pt x="582" y="216"/>
                </a:cubicBezTo>
                <a:cubicBezTo>
                  <a:pt x="423" y="216"/>
                  <a:pt x="265" y="194"/>
                  <a:pt x="115" y="150"/>
                </a:cubicBezTo>
                <a:lnTo>
                  <a:pt x="115" y="784"/>
                </a:lnTo>
                <a:cubicBezTo>
                  <a:pt x="265" y="740"/>
                  <a:pt x="423" y="719"/>
                  <a:pt x="582" y="719"/>
                </a:cubicBezTo>
                <a:cubicBezTo>
                  <a:pt x="740" y="719"/>
                  <a:pt x="899" y="740"/>
                  <a:pt x="1050" y="784"/>
                </a:cubicBezTo>
                <a:lnTo>
                  <a:pt x="1050" y="1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2114551" y="2423320"/>
            <a:ext cx="461963" cy="293688"/>
          </a:xfrm>
          <a:custGeom>
            <a:avLst/>
            <a:gdLst>
              <a:gd name="T0" fmla="*/ 905 w 1285"/>
              <a:gd name="T1" fmla="*/ 87 h 815"/>
              <a:gd name="T2" fmla="*/ 787 w 1285"/>
              <a:gd name="T3" fmla="*/ 202 h 815"/>
              <a:gd name="T4" fmla="*/ 905 w 1285"/>
              <a:gd name="T5" fmla="*/ 320 h 815"/>
              <a:gd name="T6" fmla="*/ 1022 w 1285"/>
              <a:gd name="T7" fmla="*/ 202 h 815"/>
              <a:gd name="T8" fmla="*/ 905 w 1285"/>
              <a:gd name="T9" fmla="*/ 87 h 815"/>
              <a:gd name="T10" fmla="*/ 905 w 1285"/>
              <a:gd name="T11" fmla="*/ 407 h 815"/>
              <a:gd name="T12" fmla="*/ 700 w 1285"/>
              <a:gd name="T13" fmla="*/ 202 h 815"/>
              <a:gd name="T14" fmla="*/ 905 w 1285"/>
              <a:gd name="T15" fmla="*/ 0 h 815"/>
              <a:gd name="T16" fmla="*/ 1109 w 1285"/>
              <a:gd name="T17" fmla="*/ 202 h 815"/>
              <a:gd name="T18" fmla="*/ 905 w 1285"/>
              <a:gd name="T19" fmla="*/ 407 h 815"/>
              <a:gd name="T20" fmla="*/ 380 w 1285"/>
              <a:gd name="T21" fmla="*/ 87 h 815"/>
              <a:gd name="T22" fmla="*/ 262 w 1285"/>
              <a:gd name="T23" fmla="*/ 202 h 815"/>
              <a:gd name="T24" fmla="*/ 380 w 1285"/>
              <a:gd name="T25" fmla="*/ 320 h 815"/>
              <a:gd name="T26" fmla="*/ 497 w 1285"/>
              <a:gd name="T27" fmla="*/ 202 h 815"/>
              <a:gd name="T28" fmla="*/ 380 w 1285"/>
              <a:gd name="T29" fmla="*/ 87 h 815"/>
              <a:gd name="T30" fmla="*/ 380 w 1285"/>
              <a:gd name="T31" fmla="*/ 407 h 815"/>
              <a:gd name="T32" fmla="*/ 175 w 1285"/>
              <a:gd name="T33" fmla="*/ 202 h 815"/>
              <a:gd name="T34" fmla="*/ 380 w 1285"/>
              <a:gd name="T35" fmla="*/ 0 h 815"/>
              <a:gd name="T36" fmla="*/ 585 w 1285"/>
              <a:gd name="T37" fmla="*/ 202 h 815"/>
              <a:gd name="T38" fmla="*/ 380 w 1285"/>
              <a:gd name="T39" fmla="*/ 407 h 815"/>
              <a:gd name="T40" fmla="*/ 1197 w 1285"/>
              <a:gd name="T41" fmla="*/ 727 h 815"/>
              <a:gd name="T42" fmla="*/ 1197 w 1285"/>
              <a:gd name="T43" fmla="*/ 656 h 815"/>
              <a:gd name="T44" fmla="*/ 905 w 1285"/>
              <a:gd name="T45" fmla="*/ 552 h 815"/>
              <a:gd name="T46" fmla="*/ 730 w 1285"/>
              <a:gd name="T47" fmla="*/ 585 h 815"/>
              <a:gd name="T48" fmla="*/ 760 w 1285"/>
              <a:gd name="T49" fmla="*/ 656 h 815"/>
              <a:gd name="T50" fmla="*/ 760 w 1285"/>
              <a:gd name="T51" fmla="*/ 727 h 815"/>
              <a:gd name="T52" fmla="*/ 1197 w 1285"/>
              <a:gd name="T53" fmla="*/ 727 h 815"/>
              <a:gd name="T54" fmla="*/ 672 w 1285"/>
              <a:gd name="T55" fmla="*/ 727 h 815"/>
              <a:gd name="T56" fmla="*/ 672 w 1285"/>
              <a:gd name="T57" fmla="*/ 656 h 815"/>
              <a:gd name="T58" fmla="*/ 380 w 1285"/>
              <a:gd name="T59" fmla="*/ 552 h 815"/>
              <a:gd name="T60" fmla="*/ 87 w 1285"/>
              <a:gd name="T61" fmla="*/ 656 h 815"/>
              <a:gd name="T62" fmla="*/ 87 w 1285"/>
              <a:gd name="T63" fmla="*/ 727 h 815"/>
              <a:gd name="T64" fmla="*/ 672 w 1285"/>
              <a:gd name="T65" fmla="*/ 727 h 815"/>
              <a:gd name="T66" fmla="*/ 905 w 1285"/>
              <a:gd name="T67" fmla="*/ 465 h 815"/>
              <a:gd name="T68" fmla="*/ 1284 w 1285"/>
              <a:gd name="T69" fmla="*/ 656 h 815"/>
              <a:gd name="T70" fmla="*/ 1284 w 1285"/>
              <a:gd name="T71" fmla="*/ 814 h 815"/>
              <a:gd name="T72" fmla="*/ 0 w 1285"/>
              <a:gd name="T73" fmla="*/ 814 h 815"/>
              <a:gd name="T74" fmla="*/ 0 w 1285"/>
              <a:gd name="T75" fmla="*/ 656 h 815"/>
              <a:gd name="T76" fmla="*/ 380 w 1285"/>
              <a:gd name="T77" fmla="*/ 465 h 815"/>
              <a:gd name="T78" fmla="*/ 642 w 1285"/>
              <a:gd name="T79" fmla="*/ 525 h 815"/>
              <a:gd name="T80" fmla="*/ 905 w 1285"/>
              <a:gd name="T81" fmla="*/ 465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285" h="815">
                <a:moveTo>
                  <a:pt x="905" y="87"/>
                </a:moveTo>
                <a:cubicBezTo>
                  <a:pt x="842" y="87"/>
                  <a:pt x="787" y="139"/>
                  <a:pt x="787" y="202"/>
                </a:cubicBezTo>
                <a:cubicBezTo>
                  <a:pt x="787" y="265"/>
                  <a:pt x="842" y="320"/>
                  <a:pt x="905" y="320"/>
                </a:cubicBezTo>
                <a:cubicBezTo>
                  <a:pt x="967" y="320"/>
                  <a:pt x="1022" y="265"/>
                  <a:pt x="1022" y="202"/>
                </a:cubicBezTo>
                <a:cubicBezTo>
                  <a:pt x="1022" y="139"/>
                  <a:pt x="967" y="87"/>
                  <a:pt x="905" y="87"/>
                </a:cubicBezTo>
                <a:close/>
                <a:moveTo>
                  <a:pt x="905" y="407"/>
                </a:moveTo>
                <a:cubicBezTo>
                  <a:pt x="792" y="407"/>
                  <a:pt x="700" y="314"/>
                  <a:pt x="700" y="202"/>
                </a:cubicBezTo>
                <a:cubicBezTo>
                  <a:pt x="700" y="90"/>
                  <a:pt x="792" y="0"/>
                  <a:pt x="905" y="0"/>
                </a:cubicBezTo>
                <a:cubicBezTo>
                  <a:pt x="1017" y="0"/>
                  <a:pt x="1109" y="90"/>
                  <a:pt x="1109" y="202"/>
                </a:cubicBezTo>
                <a:cubicBezTo>
                  <a:pt x="1109" y="314"/>
                  <a:pt x="1017" y="407"/>
                  <a:pt x="905" y="407"/>
                </a:cubicBezTo>
                <a:close/>
                <a:moveTo>
                  <a:pt x="380" y="87"/>
                </a:moveTo>
                <a:cubicBezTo>
                  <a:pt x="317" y="87"/>
                  <a:pt x="262" y="139"/>
                  <a:pt x="262" y="202"/>
                </a:cubicBezTo>
                <a:cubicBezTo>
                  <a:pt x="262" y="265"/>
                  <a:pt x="317" y="320"/>
                  <a:pt x="380" y="320"/>
                </a:cubicBezTo>
                <a:cubicBezTo>
                  <a:pt x="443" y="320"/>
                  <a:pt x="497" y="265"/>
                  <a:pt x="497" y="202"/>
                </a:cubicBezTo>
                <a:cubicBezTo>
                  <a:pt x="497" y="139"/>
                  <a:pt x="443" y="87"/>
                  <a:pt x="380" y="87"/>
                </a:cubicBezTo>
                <a:close/>
                <a:moveTo>
                  <a:pt x="380" y="407"/>
                </a:moveTo>
                <a:cubicBezTo>
                  <a:pt x="268" y="407"/>
                  <a:pt x="175" y="314"/>
                  <a:pt x="175" y="202"/>
                </a:cubicBezTo>
                <a:cubicBezTo>
                  <a:pt x="175" y="90"/>
                  <a:pt x="268" y="0"/>
                  <a:pt x="380" y="0"/>
                </a:cubicBezTo>
                <a:cubicBezTo>
                  <a:pt x="492" y="0"/>
                  <a:pt x="585" y="90"/>
                  <a:pt x="585" y="202"/>
                </a:cubicBezTo>
                <a:cubicBezTo>
                  <a:pt x="585" y="314"/>
                  <a:pt x="492" y="407"/>
                  <a:pt x="380" y="407"/>
                </a:cubicBezTo>
                <a:close/>
                <a:moveTo>
                  <a:pt x="1197" y="727"/>
                </a:moveTo>
                <a:lnTo>
                  <a:pt x="1197" y="656"/>
                </a:lnTo>
                <a:cubicBezTo>
                  <a:pt x="1197" y="623"/>
                  <a:pt x="1047" y="552"/>
                  <a:pt x="905" y="552"/>
                </a:cubicBezTo>
                <a:cubicBezTo>
                  <a:pt x="842" y="552"/>
                  <a:pt x="782" y="568"/>
                  <a:pt x="730" y="585"/>
                </a:cubicBezTo>
                <a:cubicBezTo>
                  <a:pt x="749" y="607"/>
                  <a:pt x="760" y="629"/>
                  <a:pt x="760" y="656"/>
                </a:cubicBezTo>
                <a:lnTo>
                  <a:pt x="760" y="727"/>
                </a:lnTo>
                <a:lnTo>
                  <a:pt x="1197" y="727"/>
                </a:lnTo>
                <a:close/>
                <a:moveTo>
                  <a:pt x="672" y="727"/>
                </a:moveTo>
                <a:lnTo>
                  <a:pt x="672" y="656"/>
                </a:lnTo>
                <a:cubicBezTo>
                  <a:pt x="672" y="623"/>
                  <a:pt x="522" y="552"/>
                  <a:pt x="380" y="552"/>
                </a:cubicBezTo>
                <a:cubicBezTo>
                  <a:pt x="238" y="552"/>
                  <a:pt x="87" y="623"/>
                  <a:pt x="87" y="656"/>
                </a:cubicBezTo>
                <a:lnTo>
                  <a:pt x="87" y="727"/>
                </a:lnTo>
                <a:lnTo>
                  <a:pt x="672" y="727"/>
                </a:lnTo>
                <a:close/>
                <a:moveTo>
                  <a:pt x="905" y="465"/>
                </a:moveTo>
                <a:cubicBezTo>
                  <a:pt x="1030" y="465"/>
                  <a:pt x="1284" y="530"/>
                  <a:pt x="1284" y="656"/>
                </a:cubicBezTo>
                <a:lnTo>
                  <a:pt x="1284" y="814"/>
                </a:lnTo>
                <a:lnTo>
                  <a:pt x="0" y="814"/>
                </a:lnTo>
                <a:lnTo>
                  <a:pt x="0" y="656"/>
                </a:lnTo>
                <a:cubicBezTo>
                  <a:pt x="0" y="530"/>
                  <a:pt x="254" y="465"/>
                  <a:pt x="380" y="465"/>
                </a:cubicBezTo>
                <a:cubicBezTo>
                  <a:pt x="451" y="465"/>
                  <a:pt x="557" y="486"/>
                  <a:pt x="642" y="525"/>
                </a:cubicBezTo>
                <a:cubicBezTo>
                  <a:pt x="727" y="486"/>
                  <a:pt x="833" y="465"/>
                  <a:pt x="905" y="4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3213099" y="2401094"/>
            <a:ext cx="419100" cy="336550"/>
          </a:xfrm>
          <a:custGeom>
            <a:avLst/>
            <a:gdLst>
              <a:gd name="T0" fmla="*/ 1049 w 1165"/>
              <a:gd name="T1" fmla="*/ 235 h 935"/>
              <a:gd name="T2" fmla="*/ 1049 w 1165"/>
              <a:gd name="T3" fmla="*/ 117 h 935"/>
              <a:gd name="T4" fmla="*/ 115 w 1165"/>
              <a:gd name="T5" fmla="*/ 117 h 935"/>
              <a:gd name="T6" fmla="*/ 115 w 1165"/>
              <a:gd name="T7" fmla="*/ 235 h 935"/>
              <a:gd name="T8" fmla="*/ 1049 w 1165"/>
              <a:gd name="T9" fmla="*/ 235 h 935"/>
              <a:gd name="T10" fmla="*/ 1049 w 1165"/>
              <a:gd name="T11" fmla="*/ 817 h 935"/>
              <a:gd name="T12" fmla="*/ 1049 w 1165"/>
              <a:gd name="T13" fmla="*/ 467 h 935"/>
              <a:gd name="T14" fmla="*/ 115 w 1165"/>
              <a:gd name="T15" fmla="*/ 467 h 935"/>
              <a:gd name="T16" fmla="*/ 115 w 1165"/>
              <a:gd name="T17" fmla="*/ 817 h 935"/>
              <a:gd name="T18" fmla="*/ 1049 w 1165"/>
              <a:gd name="T19" fmla="*/ 817 h 935"/>
              <a:gd name="T20" fmla="*/ 1049 w 1165"/>
              <a:gd name="T21" fmla="*/ 0 h 935"/>
              <a:gd name="T22" fmla="*/ 1164 w 1165"/>
              <a:gd name="T23" fmla="*/ 117 h 935"/>
              <a:gd name="T24" fmla="*/ 1164 w 1165"/>
              <a:gd name="T25" fmla="*/ 817 h 935"/>
              <a:gd name="T26" fmla="*/ 1049 w 1165"/>
              <a:gd name="T27" fmla="*/ 934 h 935"/>
              <a:gd name="T28" fmla="*/ 115 w 1165"/>
              <a:gd name="T29" fmla="*/ 934 h 935"/>
              <a:gd name="T30" fmla="*/ 0 w 1165"/>
              <a:gd name="T31" fmla="*/ 817 h 935"/>
              <a:gd name="T32" fmla="*/ 0 w 1165"/>
              <a:gd name="T33" fmla="*/ 117 h 935"/>
              <a:gd name="T34" fmla="*/ 115 w 1165"/>
              <a:gd name="T35" fmla="*/ 0 h 935"/>
              <a:gd name="T36" fmla="*/ 1049 w 1165"/>
              <a:gd name="T37" fmla="*/ 0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5" h="935">
                <a:moveTo>
                  <a:pt x="1049" y="235"/>
                </a:moveTo>
                <a:lnTo>
                  <a:pt x="1049" y="117"/>
                </a:lnTo>
                <a:lnTo>
                  <a:pt x="115" y="117"/>
                </a:lnTo>
                <a:lnTo>
                  <a:pt x="115" y="235"/>
                </a:lnTo>
                <a:lnTo>
                  <a:pt x="1049" y="235"/>
                </a:lnTo>
                <a:close/>
                <a:moveTo>
                  <a:pt x="1049" y="817"/>
                </a:moveTo>
                <a:lnTo>
                  <a:pt x="1049" y="467"/>
                </a:lnTo>
                <a:lnTo>
                  <a:pt x="115" y="467"/>
                </a:lnTo>
                <a:lnTo>
                  <a:pt x="115" y="817"/>
                </a:lnTo>
                <a:lnTo>
                  <a:pt x="1049" y="817"/>
                </a:lnTo>
                <a:close/>
                <a:moveTo>
                  <a:pt x="1049" y="0"/>
                </a:moveTo>
                <a:cubicBezTo>
                  <a:pt x="1115" y="0"/>
                  <a:pt x="1164" y="52"/>
                  <a:pt x="1164" y="117"/>
                </a:cubicBezTo>
                <a:lnTo>
                  <a:pt x="1164" y="817"/>
                </a:lnTo>
                <a:cubicBezTo>
                  <a:pt x="1164" y="883"/>
                  <a:pt x="1115" y="934"/>
                  <a:pt x="1049" y="934"/>
                </a:cubicBezTo>
                <a:lnTo>
                  <a:pt x="115" y="934"/>
                </a:lnTo>
                <a:cubicBezTo>
                  <a:pt x="49" y="934"/>
                  <a:pt x="0" y="883"/>
                  <a:pt x="0" y="817"/>
                </a:cubicBezTo>
                <a:lnTo>
                  <a:pt x="0" y="117"/>
                </a:lnTo>
                <a:cubicBezTo>
                  <a:pt x="0" y="52"/>
                  <a:pt x="49" y="0"/>
                  <a:pt x="115" y="0"/>
                </a:cubicBezTo>
                <a:lnTo>
                  <a:pt x="104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4375151" y="2423320"/>
            <a:ext cx="252413" cy="293688"/>
          </a:xfrm>
          <a:custGeom>
            <a:avLst/>
            <a:gdLst>
              <a:gd name="T0" fmla="*/ 467 w 701"/>
              <a:gd name="T1" fmla="*/ 0 h 815"/>
              <a:gd name="T2" fmla="*/ 700 w 701"/>
              <a:gd name="T3" fmla="*/ 0 h 815"/>
              <a:gd name="T4" fmla="*/ 700 w 701"/>
              <a:gd name="T5" fmla="*/ 814 h 815"/>
              <a:gd name="T6" fmla="*/ 467 w 701"/>
              <a:gd name="T7" fmla="*/ 814 h 815"/>
              <a:gd name="T8" fmla="*/ 467 w 701"/>
              <a:gd name="T9" fmla="*/ 0 h 815"/>
              <a:gd name="T10" fmla="*/ 0 w 701"/>
              <a:gd name="T11" fmla="*/ 814 h 815"/>
              <a:gd name="T12" fmla="*/ 0 w 701"/>
              <a:gd name="T13" fmla="*/ 0 h 815"/>
              <a:gd name="T14" fmla="*/ 232 w 701"/>
              <a:gd name="T15" fmla="*/ 0 h 815"/>
              <a:gd name="T16" fmla="*/ 232 w 701"/>
              <a:gd name="T17" fmla="*/ 814 h 815"/>
              <a:gd name="T18" fmla="*/ 0 w 701"/>
              <a:gd name="T19" fmla="*/ 814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01" h="815">
                <a:moveTo>
                  <a:pt x="467" y="0"/>
                </a:moveTo>
                <a:lnTo>
                  <a:pt x="700" y="0"/>
                </a:lnTo>
                <a:lnTo>
                  <a:pt x="700" y="814"/>
                </a:lnTo>
                <a:lnTo>
                  <a:pt x="467" y="814"/>
                </a:lnTo>
                <a:lnTo>
                  <a:pt x="467" y="0"/>
                </a:lnTo>
                <a:close/>
                <a:moveTo>
                  <a:pt x="0" y="814"/>
                </a:moveTo>
                <a:lnTo>
                  <a:pt x="0" y="0"/>
                </a:lnTo>
                <a:lnTo>
                  <a:pt x="232" y="0"/>
                </a:lnTo>
                <a:lnTo>
                  <a:pt x="232" y="814"/>
                </a:lnTo>
                <a:lnTo>
                  <a:pt x="0" y="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7" name="Freeform 26"/>
          <p:cNvSpPr>
            <a:spLocks noChangeArrowheads="1"/>
          </p:cNvSpPr>
          <p:nvPr/>
        </p:nvSpPr>
        <p:spPr bwMode="auto">
          <a:xfrm>
            <a:off x="5368924" y="2359819"/>
            <a:ext cx="419100" cy="419100"/>
          </a:xfrm>
          <a:custGeom>
            <a:avLst/>
            <a:gdLst>
              <a:gd name="T0" fmla="*/ 640 w 1166"/>
              <a:gd name="T1" fmla="*/ 814 h 1165"/>
              <a:gd name="T2" fmla="*/ 640 w 1166"/>
              <a:gd name="T3" fmla="*/ 350 h 1165"/>
              <a:gd name="T4" fmla="*/ 757 w 1166"/>
              <a:gd name="T5" fmla="*/ 350 h 1165"/>
              <a:gd name="T6" fmla="*/ 757 w 1166"/>
              <a:gd name="T7" fmla="*/ 814 h 1165"/>
              <a:gd name="T8" fmla="*/ 640 w 1166"/>
              <a:gd name="T9" fmla="*/ 814 h 1165"/>
              <a:gd name="T10" fmla="*/ 583 w 1166"/>
              <a:gd name="T11" fmla="*/ 1049 h 1165"/>
              <a:gd name="T12" fmla="*/ 1050 w 1166"/>
              <a:gd name="T13" fmla="*/ 582 h 1165"/>
              <a:gd name="T14" fmla="*/ 583 w 1166"/>
              <a:gd name="T15" fmla="*/ 115 h 1165"/>
              <a:gd name="T16" fmla="*/ 115 w 1166"/>
              <a:gd name="T17" fmla="*/ 582 h 1165"/>
              <a:gd name="T18" fmla="*/ 583 w 1166"/>
              <a:gd name="T19" fmla="*/ 1049 h 1165"/>
              <a:gd name="T20" fmla="*/ 583 w 1166"/>
              <a:gd name="T21" fmla="*/ 0 h 1165"/>
              <a:gd name="T22" fmla="*/ 1165 w 1166"/>
              <a:gd name="T23" fmla="*/ 582 h 1165"/>
              <a:gd name="T24" fmla="*/ 583 w 1166"/>
              <a:gd name="T25" fmla="*/ 1164 h 1165"/>
              <a:gd name="T26" fmla="*/ 0 w 1166"/>
              <a:gd name="T27" fmla="*/ 582 h 1165"/>
              <a:gd name="T28" fmla="*/ 583 w 1166"/>
              <a:gd name="T29" fmla="*/ 0 h 1165"/>
              <a:gd name="T30" fmla="*/ 408 w 1166"/>
              <a:gd name="T31" fmla="*/ 814 h 1165"/>
              <a:gd name="T32" fmla="*/ 408 w 1166"/>
              <a:gd name="T33" fmla="*/ 350 h 1165"/>
              <a:gd name="T34" fmla="*/ 525 w 1166"/>
              <a:gd name="T35" fmla="*/ 350 h 1165"/>
              <a:gd name="T36" fmla="*/ 525 w 1166"/>
              <a:gd name="T37" fmla="*/ 814 h 1165"/>
              <a:gd name="T38" fmla="*/ 408 w 1166"/>
              <a:gd name="T39" fmla="*/ 814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66" h="1165">
                <a:moveTo>
                  <a:pt x="640" y="814"/>
                </a:moveTo>
                <a:lnTo>
                  <a:pt x="640" y="350"/>
                </a:lnTo>
                <a:lnTo>
                  <a:pt x="757" y="350"/>
                </a:lnTo>
                <a:lnTo>
                  <a:pt x="757" y="814"/>
                </a:lnTo>
                <a:lnTo>
                  <a:pt x="640" y="814"/>
                </a:lnTo>
                <a:close/>
                <a:moveTo>
                  <a:pt x="583" y="1049"/>
                </a:moveTo>
                <a:cubicBezTo>
                  <a:pt x="839" y="1049"/>
                  <a:pt x="1050" y="839"/>
                  <a:pt x="1050" y="582"/>
                </a:cubicBezTo>
                <a:cubicBezTo>
                  <a:pt x="1050" y="325"/>
                  <a:pt x="839" y="115"/>
                  <a:pt x="583" y="115"/>
                </a:cubicBezTo>
                <a:cubicBezTo>
                  <a:pt x="326" y="115"/>
                  <a:pt x="115" y="325"/>
                  <a:pt x="115" y="582"/>
                </a:cubicBezTo>
                <a:cubicBezTo>
                  <a:pt x="115" y="839"/>
                  <a:pt x="326" y="1049"/>
                  <a:pt x="583" y="1049"/>
                </a:cubicBezTo>
                <a:close/>
                <a:moveTo>
                  <a:pt x="583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4"/>
                  <a:pt x="905" y="1164"/>
                  <a:pt x="583" y="1164"/>
                </a:cubicBezTo>
                <a:cubicBezTo>
                  <a:pt x="260" y="1164"/>
                  <a:pt x="0" y="904"/>
                  <a:pt x="0" y="582"/>
                </a:cubicBezTo>
                <a:cubicBezTo>
                  <a:pt x="0" y="259"/>
                  <a:pt x="260" y="0"/>
                  <a:pt x="583" y="0"/>
                </a:cubicBezTo>
                <a:close/>
                <a:moveTo>
                  <a:pt x="408" y="814"/>
                </a:moveTo>
                <a:lnTo>
                  <a:pt x="408" y="350"/>
                </a:lnTo>
                <a:lnTo>
                  <a:pt x="525" y="350"/>
                </a:lnTo>
                <a:lnTo>
                  <a:pt x="525" y="814"/>
                </a:lnTo>
                <a:lnTo>
                  <a:pt x="408" y="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6445249" y="2359819"/>
            <a:ext cx="419100" cy="419100"/>
          </a:xfrm>
          <a:custGeom>
            <a:avLst/>
            <a:gdLst>
              <a:gd name="T0" fmla="*/ 757 w 1165"/>
              <a:gd name="T1" fmla="*/ 814 h 1165"/>
              <a:gd name="T2" fmla="*/ 757 w 1165"/>
              <a:gd name="T3" fmla="*/ 350 h 1165"/>
              <a:gd name="T4" fmla="*/ 640 w 1165"/>
              <a:gd name="T5" fmla="*/ 350 h 1165"/>
              <a:gd name="T6" fmla="*/ 640 w 1165"/>
              <a:gd name="T7" fmla="*/ 814 h 1165"/>
              <a:gd name="T8" fmla="*/ 757 w 1165"/>
              <a:gd name="T9" fmla="*/ 814 h 1165"/>
              <a:gd name="T10" fmla="*/ 525 w 1165"/>
              <a:gd name="T11" fmla="*/ 814 h 1165"/>
              <a:gd name="T12" fmla="*/ 525 w 1165"/>
              <a:gd name="T13" fmla="*/ 350 h 1165"/>
              <a:gd name="T14" fmla="*/ 407 w 1165"/>
              <a:gd name="T15" fmla="*/ 350 h 1165"/>
              <a:gd name="T16" fmla="*/ 407 w 1165"/>
              <a:gd name="T17" fmla="*/ 814 h 1165"/>
              <a:gd name="T18" fmla="*/ 525 w 1165"/>
              <a:gd name="T19" fmla="*/ 814 h 1165"/>
              <a:gd name="T20" fmla="*/ 582 w 1165"/>
              <a:gd name="T21" fmla="*/ 0 h 1165"/>
              <a:gd name="T22" fmla="*/ 1164 w 1165"/>
              <a:gd name="T23" fmla="*/ 582 h 1165"/>
              <a:gd name="T24" fmla="*/ 582 w 1165"/>
              <a:gd name="T25" fmla="*/ 1164 h 1165"/>
              <a:gd name="T26" fmla="*/ 0 w 1165"/>
              <a:gd name="T27" fmla="*/ 582 h 1165"/>
              <a:gd name="T28" fmla="*/ 582 w 1165"/>
              <a:gd name="T2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5" h="1165">
                <a:moveTo>
                  <a:pt x="757" y="814"/>
                </a:moveTo>
                <a:lnTo>
                  <a:pt x="757" y="350"/>
                </a:lnTo>
                <a:lnTo>
                  <a:pt x="640" y="350"/>
                </a:lnTo>
                <a:lnTo>
                  <a:pt x="640" y="814"/>
                </a:lnTo>
                <a:lnTo>
                  <a:pt x="757" y="814"/>
                </a:lnTo>
                <a:close/>
                <a:moveTo>
                  <a:pt x="525" y="814"/>
                </a:moveTo>
                <a:lnTo>
                  <a:pt x="525" y="350"/>
                </a:lnTo>
                <a:lnTo>
                  <a:pt x="407" y="350"/>
                </a:lnTo>
                <a:lnTo>
                  <a:pt x="407" y="814"/>
                </a:lnTo>
                <a:lnTo>
                  <a:pt x="525" y="814"/>
                </a:lnTo>
                <a:close/>
                <a:moveTo>
                  <a:pt x="582" y="0"/>
                </a:moveTo>
                <a:cubicBezTo>
                  <a:pt x="905" y="0"/>
                  <a:pt x="1164" y="259"/>
                  <a:pt x="1164" y="582"/>
                </a:cubicBezTo>
                <a:cubicBezTo>
                  <a:pt x="1164" y="904"/>
                  <a:pt x="905" y="1164"/>
                  <a:pt x="582" y="1164"/>
                </a:cubicBezTo>
                <a:cubicBezTo>
                  <a:pt x="260" y="1164"/>
                  <a:pt x="0" y="904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7523162" y="2380458"/>
            <a:ext cx="419100" cy="377825"/>
          </a:xfrm>
          <a:custGeom>
            <a:avLst/>
            <a:gdLst>
              <a:gd name="T0" fmla="*/ 582 w 1165"/>
              <a:gd name="T1" fmla="*/ 874 h 1050"/>
              <a:gd name="T2" fmla="*/ 874 w 1165"/>
              <a:gd name="T3" fmla="*/ 582 h 1050"/>
              <a:gd name="T4" fmla="*/ 869 w 1165"/>
              <a:gd name="T5" fmla="*/ 524 h 1050"/>
              <a:gd name="T6" fmla="*/ 746 w 1165"/>
              <a:gd name="T7" fmla="*/ 524 h 1050"/>
              <a:gd name="T8" fmla="*/ 757 w 1165"/>
              <a:gd name="T9" fmla="*/ 582 h 1050"/>
              <a:gd name="T10" fmla="*/ 582 w 1165"/>
              <a:gd name="T11" fmla="*/ 756 h 1050"/>
              <a:gd name="T12" fmla="*/ 350 w 1165"/>
              <a:gd name="T13" fmla="*/ 756 h 1050"/>
              <a:gd name="T14" fmla="*/ 582 w 1165"/>
              <a:gd name="T15" fmla="*/ 874 h 1050"/>
              <a:gd name="T16" fmla="*/ 582 w 1165"/>
              <a:gd name="T17" fmla="*/ 289 h 1050"/>
              <a:gd name="T18" fmla="*/ 290 w 1165"/>
              <a:gd name="T19" fmla="*/ 582 h 1050"/>
              <a:gd name="T20" fmla="*/ 295 w 1165"/>
              <a:gd name="T21" fmla="*/ 639 h 1050"/>
              <a:gd name="T22" fmla="*/ 418 w 1165"/>
              <a:gd name="T23" fmla="*/ 639 h 1050"/>
              <a:gd name="T24" fmla="*/ 407 w 1165"/>
              <a:gd name="T25" fmla="*/ 582 h 1050"/>
              <a:gd name="T26" fmla="*/ 582 w 1165"/>
              <a:gd name="T27" fmla="*/ 407 h 1050"/>
              <a:gd name="T28" fmla="*/ 814 w 1165"/>
              <a:gd name="T29" fmla="*/ 407 h 1050"/>
              <a:gd name="T30" fmla="*/ 582 w 1165"/>
              <a:gd name="T31" fmla="*/ 289 h 1050"/>
              <a:gd name="T32" fmla="*/ 1164 w 1165"/>
              <a:gd name="T33" fmla="*/ 232 h 1050"/>
              <a:gd name="T34" fmla="*/ 1164 w 1165"/>
              <a:gd name="T35" fmla="*/ 931 h 1050"/>
              <a:gd name="T36" fmla="*/ 1049 w 1165"/>
              <a:gd name="T37" fmla="*/ 1049 h 1050"/>
              <a:gd name="T38" fmla="*/ 115 w 1165"/>
              <a:gd name="T39" fmla="*/ 1049 h 1050"/>
              <a:gd name="T40" fmla="*/ 0 w 1165"/>
              <a:gd name="T41" fmla="*/ 931 h 1050"/>
              <a:gd name="T42" fmla="*/ 0 w 1165"/>
              <a:gd name="T43" fmla="*/ 232 h 1050"/>
              <a:gd name="T44" fmla="*/ 115 w 1165"/>
              <a:gd name="T45" fmla="*/ 114 h 1050"/>
              <a:gd name="T46" fmla="*/ 301 w 1165"/>
              <a:gd name="T47" fmla="*/ 114 h 1050"/>
              <a:gd name="T48" fmla="*/ 407 w 1165"/>
              <a:gd name="T49" fmla="*/ 0 h 1050"/>
              <a:gd name="T50" fmla="*/ 757 w 1165"/>
              <a:gd name="T51" fmla="*/ 0 h 1050"/>
              <a:gd name="T52" fmla="*/ 864 w 1165"/>
              <a:gd name="T53" fmla="*/ 114 h 1050"/>
              <a:gd name="T54" fmla="*/ 1049 w 1165"/>
              <a:gd name="T55" fmla="*/ 114 h 1050"/>
              <a:gd name="T56" fmla="*/ 1164 w 1165"/>
              <a:gd name="T57" fmla="*/ 23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165" h="1050">
                <a:moveTo>
                  <a:pt x="582" y="874"/>
                </a:moveTo>
                <a:cubicBezTo>
                  <a:pt x="743" y="874"/>
                  <a:pt x="874" y="743"/>
                  <a:pt x="874" y="582"/>
                </a:cubicBezTo>
                <a:cubicBezTo>
                  <a:pt x="874" y="562"/>
                  <a:pt x="872" y="543"/>
                  <a:pt x="869" y="524"/>
                </a:cubicBezTo>
                <a:lnTo>
                  <a:pt x="746" y="524"/>
                </a:lnTo>
                <a:cubicBezTo>
                  <a:pt x="751" y="543"/>
                  <a:pt x="757" y="562"/>
                  <a:pt x="757" y="582"/>
                </a:cubicBezTo>
                <a:cubicBezTo>
                  <a:pt x="757" y="677"/>
                  <a:pt x="678" y="756"/>
                  <a:pt x="582" y="756"/>
                </a:cubicBezTo>
                <a:lnTo>
                  <a:pt x="350" y="756"/>
                </a:lnTo>
                <a:cubicBezTo>
                  <a:pt x="404" y="828"/>
                  <a:pt x="486" y="874"/>
                  <a:pt x="582" y="874"/>
                </a:cubicBezTo>
                <a:close/>
                <a:moveTo>
                  <a:pt x="582" y="289"/>
                </a:moveTo>
                <a:cubicBezTo>
                  <a:pt x="421" y="289"/>
                  <a:pt x="290" y="420"/>
                  <a:pt x="290" y="582"/>
                </a:cubicBezTo>
                <a:cubicBezTo>
                  <a:pt x="290" y="601"/>
                  <a:pt x="292" y="620"/>
                  <a:pt x="295" y="639"/>
                </a:cubicBezTo>
                <a:lnTo>
                  <a:pt x="418" y="639"/>
                </a:lnTo>
                <a:cubicBezTo>
                  <a:pt x="413" y="620"/>
                  <a:pt x="407" y="601"/>
                  <a:pt x="407" y="582"/>
                </a:cubicBezTo>
                <a:cubicBezTo>
                  <a:pt x="407" y="486"/>
                  <a:pt x="486" y="407"/>
                  <a:pt x="582" y="407"/>
                </a:cubicBezTo>
                <a:lnTo>
                  <a:pt x="814" y="407"/>
                </a:lnTo>
                <a:cubicBezTo>
                  <a:pt x="760" y="336"/>
                  <a:pt x="678" y="289"/>
                  <a:pt x="582" y="289"/>
                </a:cubicBezTo>
                <a:close/>
                <a:moveTo>
                  <a:pt x="1164" y="232"/>
                </a:moveTo>
                <a:lnTo>
                  <a:pt x="1164" y="931"/>
                </a:lnTo>
                <a:cubicBezTo>
                  <a:pt x="1164" y="994"/>
                  <a:pt x="1112" y="1049"/>
                  <a:pt x="1049" y="1049"/>
                </a:cubicBezTo>
                <a:lnTo>
                  <a:pt x="115" y="1049"/>
                </a:lnTo>
                <a:cubicBezTo>
                  <a:pt x="52" y="1049"/>
                  <a:pt x="0" y="994"/>
                  <a:pt x="0" y="931"/>
                </a:cubicBezTo>
                <a:lnTo>
                  <a:pt x="0" y="232"/>
                </a:lnTo>
                <a:cubicBezTo>
                  <a:pt x="0" y="169"/>
                  <a:pt x="52" y="114"/>
                  <a:pt x="115" y="114"/>
                </a:cubicBezTo>
                <a:lnTo>
                  <a:pt x="301" y="114"/>
                </a:lnTo>
                <a:lnTo>
                  <a:pt x="407" y="0"/>
                </a:lnTo>
                <a:lnTo>
                  <a:pt x="757" y="0"/>
                </a:lnTo>
                <a:lnTo>
                  <a:pt x="864" y="114"/>
                </a:lnTo>
                <a:lnTo>
                  <a:pt x="1049" y="114"/>
                </a:lnTo>
                <a:cubicBezTo>
                  <a:pt x="1112" y="114"/>
                  <a:pt x="1164" y="169"/>
                  <a:pt x="1164" y="2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8578851" y="2401094"/>
            <a:ext cx="461963" cy="336550"/>
          </a:xfrm>
          <a:custGeom>
            <a:avLst/>
            <a:gdLst>
              <a:gd name="T0" fmla="*/ 437 w 1285"/>
              <a:gd name="T1" fmla="*/ 497 h 935"/>
              <a:gd name="T2" fmla="*/ 235 w 1285"/>
              <a:gd name="T3" fmla="*/ 760 h 935"/>
              <a:gd name="T4" fmla="*/ 1049 w 1285"/>
              <a:gd name="T5" fmla="*/ 760 h 935"/>
              <a:gd name="T6" fmla="*/ 787 w 1285"/>
              <a:gd name="T7" fmla="*/ 410 h 935"/>
              <a:gd name="T8" fmla="*/ 584 w 1285"/>
              <a:gd name="T9" fmla="*/ 672 h 935"/>
              <a:gd name="T10" fmla="*/ 437 w 1285"/>
              <a:gd name="T11" fmla="*/ 497 h 935"/>
              <a:gd name="T12" fmla="*/ 1284 w 1285"/>
              <a:gd name="T13" fmla="*/ 817 h 935"/>
              <a:gd name="T14" fmla="*/ 1167 w 1285"/>
              <a:gd name="T15" fmla="*/ 934 h 935"/>
              <a:gd name="T16" fmla="*/ 117 w 1285"/>
              <a:gd name="T17" fmla="*/ 934 h 935"/>
              <a:gd name="T18" fmla="*/ 0 w 1285"/>
              <a:gd name="T19" fmla="*/ 817 h 935"/>
              <a:gd name="T20" fmla="*/ 0 w 1285"/>
              <a:gd name="T21" fmla="*/ 117 h 935"/>
              <a:gd name="T22" fmla="*/ 117 w 1285"/>
              <a:gd name="T23" fmla="*/ 0 h 935"/>
              <a:gd name="T24" fmla="*/ 1167 w 1285"/>
              <a:gd name="T25" fmla="*/ 0 h 935"/>
              <a:gd name="T26" fmla="*/ 1284 w 1285"/>
              <a:gd name="T27" fmla="*/ 117 h 935"/>
              <a:gd name="T28" fmla="*/ 1284 w 1285"/>
              <a:gd name="T29" fmla="*/ 817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85" h="935">
                <a:moveTo>
                  <a:pt x="437" y="497"/>
                </a:moveTo>
                <a:lnTo>
                  <a:pt x="235" y="760"/>
                </a:lnTo>
                <a:lnTo>
                  <a:pt x="1049" y="760"/>
                </a:lnTo>
                <a:lnTo>
                  <a:pt x="787" y="410"/>
                </a:lnTo>
                <a:lnTo>
                  <a:pt x="584" y="672"/>
                </a:lnTo>
                <a:lnTo>
                  <a:pt x="437" y="497"/>
                </a:lnTo>
                <a:close/>
                <a:moveTo>
                  <a:pt x="1284" y="817"/>
                </a:moveTo>
                <a:cubicBezTo>
                  <a:pt x="1284" y="880"/>
                  <a:pt x="1229" y="934"/>
                  <a:pt x="1167" y="934"/>
                </a:cubicBezTo>
                <a:lnTo>
                  <a:pt x="117" y="934"/>
                </a:lnTo>
                <a:cubicBezTo>
                  <a:pt x="54" y="934"/>
                  <a:pt x="0" y="880"/>
                  <a:pt x="0" y="817"/>
                </a:cubicBezTo>
                <a:lnTo>
                  <a:pt x="0" y="117"/>
                </a:lnTo>
                <a:cubicBezTo>
                  <a:pt x="0" y="55"/>
                  <a:pt x="54" y="0"/>
                  <a:pt x="117" y="0"/>
                </a:cubicBezTo>
                <a:lnTo>
                  <a:pt x="1167" y="0"/>
                </a:lnTo>
                <a:cubicBezTo>
                  <a:pt x="1229" y="0"/>
                  <a:pt x="1284" y="55"/>
                  <a:pt x="1284" y="117"/>
                </a:cubicBezTo>
                <a:lnTo>
                  <a:pt x="1284" y="8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1" name="Freeform 30"/>
          <p:cNvSpPr>
            <a:spLocks noChangeArrowheads="1"/>
          </p:cNvSpPr>
          <p:nvPr/>
        </p:nvSpPr>
        <p:spPr bwMode="auto">
          <a:xfrm>
            <a:off x="9677399" y="2401094"/>
            <a:ext cx="419100" cy="336550"/>
          </a:xfrm>
          <a:custGeom>
            <a:avLst/>
            <a:gdLst>
              <a:gd name="T0" fmla="*/ 582 w 1165"/>
              <a:gd name="T1" fmla="*/ 0 h 935"/>
              <a:gd name="T2" fmla="*/ 1046 w 1165"/>
              <a:gd name="T3" fmla="*/ 44 h 935"/>
              <a:gd name="T4" fmla="*/ 1098 w 1165"/>
              <a:gd name="T5" fmla="*/ 52 h 935"/>
              <a:gd name="T6" fmla="*/ 1115 w 1165"/>
              <a:gd name="T7" fmla="*/ 104 h 935"/>
              <a:gd name="T8" fmla="*/ 1164 w 1165"/>
              <a:gd name="T9" fmla="*/ 467 h 935"/>
              <a:gd name="T10" fmla="*/ 1115 w 1165"/>
              <a:gd name="T11" fmla="*/ 831 h 935"/>
              <a:gd name="T12" fmla="*/ 1098 w 1165"/>
              <a:gd name="T13" fmla="*/ 883 h 935"/>
              <a:gd name="T14" fmla="*/ 1046 w 1165"/>
              <a:gd name="T15" fmla="*/ 891 h 935"/>
              <a:gd name="T16" fmla="*/ 582 w 1165"/>
              <a:gd name="T17" fmla="*/ 934 h 935"/>
              <a:gd name="T18" fmla="*/ 117 w 1165"/>
              <a:gd name="T19" fmla="*/ 891 h 935"/>
              <a:gd name="T20" fmla="*/ 65 w 1165"/>
              <a:gd name="T21" fmla="*/ 883 h 935"/>
              <a:gd name="T22" fmla="*/ 49 w 1165"/>
              <a:gd name="T23" fmla="*/ 831 h 935"/>
              <a:gd name="T24" fmla="*/ 0 w 1165"/>
              <a:gd name="T25" fmla="*/ 467 h 935"/>
              <a:gd name="T26" fmla="*/ 49 w 1165"/>
              <a:gd name="T27" fmla="*/ 104 h 935"/>
              <a:gd name="T28" fmla="*/ 65 w 1165"/>
              <a:gd name="T29" fmla="*/ 52 h 935"/>
              <a:gd name="T30" fmla="*/ 117 w 1165"/>
              <a:gd name="T31" fmla="*/ 44 h 935"/>
              <a:gd name="T32" fmla="*/ 582 w 1165"/>
              <a:gd name="T33" fmla="*/ 0 h 935"/>
              <a:gd name="T34" fmla="*/ 582 w 1165"/>
              <a:gd name="T35" fmla="*/ 117 h 935"/>
              <a:gd name="T36" fmla="*/ 155 w 1165"/>
              <a:gd name="T37" fmla="*/ 156 h 935"/>
              <a:gd name="T38" fmla="*/ 114 w 1165"/>
              <a:gd name="T39" fmla="*/ 467 h 935"/>
              <a:gd name="T40" fmla="*/ 155 w 1165"/>
              <a:gd name="T41" fmla="*/ 779 h 935"/>
              <a:gd name="T42" fmla="*/ 582 w 1165"/>
              <a:gd name="T43" fmla="*/ 817 h 935"/>
              <a:gd name="T44" fmla="*/ 1008 w 1165"/>
              <a:gd name="T45" fmla="*/ 779 h 935"/>
              <a:gd name="T46" fmla="*/ 1049 w 1165"/>
              <a:gd name="T47" fmla="*/ 467 h 935"/>
              <a:gd name="T48" fmla="*/ 1008 w 1165"/>
              <a:gd name="T49" fmla="*/ 156 h 935"/>
              <a:gd name="T50" fmla="*/ 582 w 1165"/>
              <a:gd name="T51" fmla="*/ 117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65" h="935">
                <a:moveTo>
                  <a:pt x="582" y="0"/>
                </a:moveTo>
                <a:cubicBezTo>
                  <a:pt x="740" y="0"/>
                  <a:pt x="888" y="16"/>
                  <a:pt x="1046" y="44"/>
                </a:cubicBezTo>
                <a:lnTo>
                  <a:pt x="1098" y="52"/>
                </a:lnTo>
                <a:lnTo>
                  <a:pt x="1115" y="104"/>
                </a:lnTo>
                <a:cubicBezTo>
                  <a:pt x="1147" y="224"/>
                  <a:pt x="1164" y="347"/>
                  <a:pt x="1164" y="467"/>
                </a:cubicBezTo>
                <a:cubicBezTo>
                  <a:pt x="1164" y="587"/>
                  <a:pt x="1147" y="710"/>
                  <a:pt x="1115" y="831"/>
                </a:cubicBezTo>
                <a:lnTo>
                  <a:pt x="1098" y="883"/>
                </a:lnTo>
                <a:lnTo>
                  <a:pt x="1046" y="891"/>
                </a:lnTo>
                <a:cubicBezTo>
                  <a:pt x="888" y="918"/>
                  <a:pt x="741" y="934"/>
                  <a:pt x="582" y="934"/>
                </a:cubicBezTo>
                <a:cubicBezTo>
                  <a:pt x="424" y="934"/>
                  <a:pt x="276" y="918"/>
                  <a:pt x="117" y="891"/>
                </a:cubicBezTo>
                <a:lnTo>
                  <a:pt x="65" y="883"/>
                </a:lnTo>
                <a:lnTo>
                  <a:pt x="49" y="831"/>
                </a:lnTo>
                <a:cubicBezTo>
                  <a:pt x="16" y="710"/>
                  <a:pt x="0" y="587"/>
                  <a:pt x="0" y="467"/>
                </a:cubicBezTo>
                <a:cubicBezTo>
                  <a:pt x="0" y="347"/>
                  <a:pt x="16" y="224"/>
                  <a:pt x="49" y="104"/>
                </a:cubicBezTo>
                <a:lnTo>
                  <a:pt x="65" y="52"/>
                </a:lnTo>
                <a:lnTo>
                  <a:pt x="117" y="44"/>
                </a:lnTo>
                <a:cubicBezTo>
                  <a:pt x="276" y="16"/>
                  <a:pt x="423" y="0"/>
                  <a:pt x="582" y="0"/>
                </a:cubicBezTo>
                <a:close/>
                <a:moveTo>
                  <a:pt x="582" y="117"/>
                </a:moveTo>
                <a:cubicBezTo>
                  <a:pt x="440" y="117"/>
                  <a:pt x="306" y="131"/>
                  <a:pt x="155" y="156"/>
                </a:cubicBezTo>
                <a:cubicBezTo>
                  <a:pt x="128" y="259"/>
                  <a:pt x="114" y="363"/>
                  <a:pt x="114" y="467"/>
                </a:cubicBezTo>
                <a:cubicBezTo>
                  <a:pt x="114" y="571"/>
                  <a:pt x="128" y="675"/>
                  <a:pt x="155" y="779"/>
                </a:cubicBezTo>
                <a:cubicBezTo>
                  <a:pt x="306" y="803"/>
                  <a:pt x="440" y="817"/>
                  <a:pt x="582" y="817"/>
                </a:cubicBezTo>
                <a:cubicBezTo>
                  <a:pt x="724" y="817"/>
                  <a:pt x="858" y="803"/>
                  <a:pt x="1008" y="779"/>
                </a:cubicBezTo>
                <a:cubicBezTo>
                  <a:pt x="1035" y="675"/>
                  <a:pt x="1049" y="571"/>
                  <a:pt x="1049" y="467"/>
                </a:cubicBezTo>
                <a:cubicBezTo>
                  <a:pt x="1049" y="363"/>
                  <a:pt x="1035" y="259"/>
                  <a:pt x="1008" y="156"/>
                </a:cubicBezTo>
                <a:cubicBezTo>
                  <a:pt x="858" y="131"/>
                  <a:pt x="724" y="117"/>
                  <a:pt x="582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2" name="Freeform 31"/>
          <p:cNvSpPr>
            <a:spLocks noChangeArrowheads="1"/>
          </p:cNvSpPr>
          <p:nvPr/>
        </p:nvSpPr>
        <p:spPr bwMode="auto">
          <a:xfrm>
            <a:off x="10796587" y="2359819"/>
            <a:ext cx="336550" cy="419100"/>
          </a:xfrm>
          <a:custGeom>
            <a:avLst/>
            <a:gdLst>
              <a:gd name="T0" fmla="*/ 150 w 936"/>
              <a:gd name="T1" fmla="*/ 1049 h 1165"/>
              <a:gd name="T2" fmla="*/ 784 w 936"/>
              <a:gd name="T3" fmla="*/ 1049 h 1165"/>
              <a:gd name="T4" fmla="*/ 719 w 936"/>
              <a:gd name="T5" fmla="*/ 582 h 1165"/>
              <a:gd name="T6" fmla="*/ 784 w 936"/>
              <a:gd name="T7" fmla="*/ 115 h 1165"/>
              <a:gd name="T8" fmla="*/ 150 w 936"/>
              <a:gd name="T9" fmla="*/ 115 h 1165"/>
              <a:gd name="T10" fmla="*/ 216 w 936"/>
              <a:gd name="T11" fmla="*/ 582 h 1165"/>
              <a:gd name="T12" fmla="*/ 150 w 936"/>
              <a:gd name="T13" fmla="*/ 1049 h 1165"/>
              <a:gd name="T14" fmla="*/ 929 w 936"/>
              <a:gd name="T15" fmla="*/ 1115 h 1165"/>
              <a:gd name="T16" fmla="*/ 935 w 936"/>
              <a:gd name="T17" fmla="*/ 1131 h 1165"/>
              <a:gd name="T18" fmla="*/ 896 w 936"/>
              <a:gd name="T19" fmla="*/ 1164 h 1165"/>
              <a:gd name="T20" fmla="*/ 38 w 936"/>
              <a:gd name="T21" fmla="*/ 1164 h 1165"/>
              <a:gd name="T22" fmla="*/ 0 w 936"/>
              <a:gd name="T23" fmla="*/ 1131 h 1165"/>
              <a:gd name="T24" fmla="*/ 6 w 936"/>
              <a:gd name="T25" fmla="*/ 1115 h 1165"/>
              <a:gd name="T26" fmla="*/ 101 w 936"/>
              <a:gd name="T27" fmla="*/ 582 h 1165"/>
              <a:gd name="T28" fmla="*/ 6 w 936"/>
              <a:gd name="T29" fmla="*/ 49 h 1165"/>
              <a:gd name="T30" fmla="*/ 0 w 936"/>
              <a:gd name="T31" fmla="*/ 33 h 1165"/>
              <a:gd name="T32" fmla="*/ 38 w 936"/>
              <a:gd name="T33" fmla="*/ 0 h 1165"/>
              <a:gd name="T34" fmla="*/ 896 w 936"/>
              <a:gd name="T35" fmla="*/ 0 h 1165"/>
              <a:gd name="T36" fmla="*/ 935 w 936"/>
              <a:gd name="T37" fmla="*/ 33 h 1165"/>
              <a:gd name="T38" fmla="*/ 929 w 936"/>
              <a:gd name="T39" fmla="*/ 49 h 1165"/>
              <a:gd name="T40" fmla="*/ 834 w 936"/>
              <a:gd name="T41" fmla="*/ 582 h 1165"/>
              <a:gd name="T42" fmla="*/ 929 w 936"/>
              <a:gd name="T43" fmla="*/ 1115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36" h="1165">
                <a:moveTo>
                  <a:pt x="150" y="1049"/>
                </a:moveTo>
                <a:lnTo>
                  <a:pt x="784" y="1049"/>
                </a:lnTo>
                <a:cubicBezTo>
                  <a:pt x="741" y="899"/>
                  <a:pt x="719" y="740"/>
                  <a:pt x="719" y="582"/>
                </a:cubicBezTo>
                <a:cubicBezTo>
                  <a:pt x="719" y="423"/>
                  <a:pt x="741" y="265"/>
                  <a:pt x="784" y="115"/>
                </a:cubicBezTo>
                <a:lnTo>
                  <a:pt x="150" y="115"/>
                </a:lnTo>
                <a:cubicBezTo>
                  <a:pt x="194" y="265"/>
                  <a:pt x="216" y="423"/>
                  <a:pt x="216" y="582"/>
                </a:cubicBezTo>
                <a:cubicBezTo>
                  <a:pt x="216" y="740"/>
                  <a:pt x="194" y="899"/>
                  <a:pt x="150" y="1049"/>
                </a:cubicBezTo>
                <a:close/>
                <a:moveTo>
                  <a:pt x="929" y="1115"/>
                </a:moveTo>
                <a:cubicBezTo>
                  <a:pt x="932" y="1121"/>
                  <a:pt x="935" y="1126"/>
                  <a:pt x="935" y="1131"/>
                </a:cubicBezTo>
                <a:cubicBezTo>
                  <a:pt x="935" y="1151"/>
                  <a:pt x="918" y="1164"/>
                  <a:pt x="896" y="1164"/>
                </a:cubicBezTo>
                <a:lnTo>
                  <a:pt x="38" y="1164"/>
                </a:lnTo>
                <a:cubicBezTo>
                  <a:pt x="14" y="1164"/>
                  <a:pt x="0" y="1151"/>
                  <a:pt x="0" y="1131"/>
                </a:cubicBezTo>
                <a:cubicBezTo>
                  <a:pt x="0" y="1126"/>
                  <a:pt x="3" y="1121"/>
                  <a:pt x="6" y="1115"/>
                </a:cubicBezTo>
                <a:cubicBezTo>
                  <a:pt x="68" y="943"/>
                  <a:pt x="101" y="762"/>
                  <a:pt x="101" y="582"/>
                </a:cubicBezTo>
                <a:cubicBezTo>
                  <a:pt x="101" y="401"/>
                  <a:pt x="68" y="221"/>
                  <a:pt x="6" y="49"/>
                </a:cubicBezTo>
                <a:cubicBezTo>
                  <a:pt x="3" y="44"/>
                  <a:pt x="0" y="38"/>
                  <a:pt x="0" y="33"/>
                </a:cubicBezTo>
                <a:cubicBezTo>
                  <a:pt x="0" y="14"/>
                  <a:pt x="14" y="0"/>
                  <a:pt x="38" y="0"/>
                </a:cubicBezTo>
                <a:lnTo>
                  <a:pt x="896" y="0"/>
                </a:lnTo>
                <a:cubicBezTo>
                  <a:pt x="921" y="0"/>
                  <a:pt x="935" y="14"/>
                  <a:pt x="935" y="33"/>
                </a:cubicBezTo>
                <a:cubicBezTo>
                  <a:pt x="935" y="38"/>
                  <a:pt x="932" y="44"/>
                  <a:pt x="929" y="49"/>
                </a:cubicBezTo>
                <a:cubicBezTo>
                  <a:pt x="866" y="221"/>
                  <a:pt x="834" y="401"/>
                  <a:pt x="834" y="582"/>
                </a:cubicBezTo>
                <a:cubicBezTo>
                  <a:pt x="834" y="762"/>
                  <a:pt x="866" y="943"/>
                  <a:pt x="929" y="11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3" name="Freeform 32"/>
          <p:cNvSpPr>
            <a:spLocks noChangeArrowheads="1"/>
          </p:cNvSpPr>
          <p:nvPr/>
        </p:nvSpPr>
        <p:spPr bwMode="auto">
          <a:xfrm>
            <a:off x="1058862" y="3293269"/>
            <a:ext cx="463550" cy="293688"/>
          </a:xfrm>
          <a:custGeom>
            <a:avLst/>
            <a:gdLst>
              <a:gd name="T0" fmla="*/ 875 w 1286"/>
              <a:gd name="T1" fmla="*/ 464 h 815"/>
              <a:gd name="T2" fmla="*/ 1285 w 1286"/>
              <a:gd name="T3" fmla="*/ 669 h 815"/>
              <a:gd name="T4" fmla="*/ 1285 w 1286"/>
              <a:gd name="T5" fmla="*/ 814 h 815"/>
              <a:gd name="T6" fmla="*/ 935 w 1286"/>
              <a:gd name="T7" fmla="*/ 814 h 815"/>
              <a:gd name="T8" fmla="*/ 935 w 1286"/>
              <a:gd name="T9" fmla="*/ 669 h 815"/>
              <a:gd name="T10" fmla="*/ 820 w 1286"/>
              <a:gd name="T11" fmla="*/ 467 h 815"/>
              <a:gd name="T12" fmla="*/ 875 w 1286"/>
              <a:gd name="T13" fmla="*/ 464 h 815"/>
              <a:gd name="T14" fmla="*/ 410 w 1286"/>
              <a:gd name="T15" fmla="*/ 464 h 815"/>
              <a:gd name="T16" fmla="*/ 817 w 1286"/>
              <a:gd name="T17" fmla="*/ 669 h 815"/>
              <a:gd name="T18" fmla="*/ 817 w 1286"/>
              <a:gd name="T19" fmla="*/ 814 h 815"/>
              <a:gd name="T20" fmla="*/ 0 w 1286"/>
              <a:gd name="T21" fmla="*/ 814 h 815"/>
              <a:gd name="T22" fmla="*/ 0 w 1286"/>
              <a:gd name="T23" fmla="*/ 669 h 815"/>
              <a:gd name="T24" fmla="*/ 410 w 1286"/>
              <a:gd name="T25" fmla="*/ 464 h 815"/>
              <a:gd name="T26" fmla="*/ 410 w 1286"/>
              <a:gd name="T27" fmla="*/ 350 h 815"/>
              <a:gd name="T28" fmla="*/ 235 w 1286"/>
              <a:gd name="T29" fmla="*/ 175 h 815"/>
              <a:gd name="T30" fmla="*/ 410 w 1286"/>
              <a:gd name="T31" fmla="*/ 0 h 815"/>
              <a:gd name="T32" fmla="*/ 582 w 1286"/>
              <a:gd name="T33" fmla="*/ 175 h 815"/>
              <a:gd name="T34" fmla="*/ 410 w 1286"/>
              <a:gd name="T35" fmla="*/ 350 h 815"/>
              <a:gd name="T36" fmla="*/ 875 w 1286"/>
              <a:gd name="T37" fmla="*/ 350 h 815"/>
              <a:gd name="T38" fmla="*/ 700 w 1286"/>
              <a:gd name="T39" fmla="*/ 175 h 815"/>
              <a:gd name="T40" fmla="*/ 875 w 1286"/>
              <a:gd name="T41" fmla="*/ 0 h 815"/>
              <a:gd name="T42" fmla="*/ 1050 w 1286"/>
              <a:gd name="T43" fmla="*/ 175 h 815"/>
              <a:gd name="T44" fmla="*/ 875 w 1286"/>
              <a:gd name="T45" fmla="*/ 350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86" h="815">
                <a:moveTo>
                  <a:pt x="875" y="464"/>
                </a:moveTo>
                <a:cubicBezTo>
                  <a:pt x="1011" y="464"/>
                  <a:pt x="1285" y="532"/>
                  <a:pt x="1285" y="669"/>
                </a:cubicBezTo>
                <a:lnTo>
                  <a:pt x="1285" y="814"/>
                </a:lnTo>
                <a:lnTo>
                  <a:pt x="935" y="814"/>
                </a:lnTo>
                <a:lnTo>
                  <a:pt x="935" y="669"/>
                </a:lnTo>
                <a:cubicBezTo>
                  <a:pt x="935" y="581"/>
                  <a:pt x="888" y="516"/>
                  <a:pt x="820" y="467"/>
                </a:cubicBezTo>
                <a:cubicBezTo>
                  <a:pt x="839" y="464"/>
                  <a:pt x="858" y="464"/>
                  <a:pt x="875" y="464"/>
                </a:cubicBezTo>
                <a:close/>
                <a:moveTo>
                  <a:pt x="410" y="464"/>
                </a:moveTo>
                <a:cubicBezTo>
                  <a:pt x="547" y="464"/>
                  <a:pt x="817" y="532"/>
                  <a:pt x="817" y="669"/>
                </a:cubicBezTo>
                <a:lnTo>
                  <a:pt x="817" y="814"/>
                </a:lnTo>
                <a:lnTo>
                  <a:pt x="0" y="814"/>
                </a:lnTo>
                <a:lnTo>
                  <a:pt x="0" y="669"/>
                </a:lnTo>
                <a:cubicBezTo>
                  <a:pt x="0" y="532"/>
                  <a:pt x="274" y="464"/>
                  <a:pt x="410" y="464"/>
                </a:cubicBezTo>
                <a:close/>
                <a:moveTo>
                  <a:pt x="410" y="350"/>
                </a:moveTo>
                <a:cubicBezTo>
                  <a:pt x="315" y="350"/>
                  <a:pt x="235" y="270"/>
                  <a:pt x="235" y="175"/>
                </a:cubicBezTo>
                <a:cubicBezTo>
                  <a:pt x="235" y="79"/>
                  <a:pt x="314" y="0"/>
                  <a:pt x="410" y="0"/>
                </a:cubicBezTo>
                <a:cubicBezTo>
                  <a:pt x="505" y="0"/>
                  <a:pt x="582" y="80"/>
                  <a:pt x="582" y="175"/>
                </a:cubicBezTo>
                <a:cubicBezTo>
                  <a:pt x="582" y="271"/>
                  <a:pt x="506" y="350"/>
                  <a:pt x="410" y="350"/>
                </a:cubicBezTo>
                <a:close/>
                <a:moveTo>
                  <a:pt x="875" y="350"/>
                </a:moveTo>
                <a:cubicBezTo>
                  <a:pt x="779" y="350"/>
                  <a:pt x="700" y="270"/>
                  <a:pt x="700" y="175"/>
                </a:cubicBezTo>
                <a:cubicBezTo>
                  <a:pt x="700" y="79"/>
                  <a:pt x="779" y="0"/>
                  <a:pt x="875" y="0"/>
                </a:cubicBezTo>
                <a:cubicBezTo>
                  <a:pt x="970" y="0"/>
                  <a:pt x="1050" y="80"/>
                  <a:pt x="1050" y="175"/>
                </a:cubicBezTo>
                <a:cubicBezTo>
                  <a:pt x="1050" y="271"/>
                  <a:pt x="970" y="350"/>
                  <a:pt x="875" y="3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2152649" y="3251996"/>
            <a:ext cx="419100" cy="377825"/>
          </a:xfrm>
          <a:custGeom>
            <a:avLst/>
            <a:gdLst>
              <a:gd name="T0" fmla="*/ 700 w 1165"/>
              <a:gd name="T1" fmla="*/ 581 h 1049"/>
              <a:gd name="T2" fmla="*/ 700 w 1165"/>
              <a:gd name="T3" fmla="*/ 350 h 1049"/>
              <a:gd name="T4" fmla="*/ 582 w 1165"/>
              <a:gd name="T5" fmla="*/ 232 h 1049"/>
              <a:gd name="T6" fmla="*/ 465 w 1165"/>
              <a:gd name="T7" fmla="*/ 350 h 1049"/>
              <a:gd name="T8" fmla="*/ 465 w 1165"/>
              <a:gd name="T9" fmla="*/ 581 h 1049"/>
              <a:gd name="T10" fmla="*/ 582 w 1165"/>
              <a:gd name="T11" fmla="*/ 698 h 1049"/>
              <a:gd name="T12" fmla="*/ 700 w 1165"/>
              <a:gd name="T13" fmla="*/ 581 h 1049"/>
              <a:gd name="T14" fmla="*/ 1050 w 1165"/>
              <a:gd name="T15" fmla="*/ 117 h 1049"/>
              <a:gd name="T16" fmla="*/ 1164 w 1165"/>
              <a:gd name="T17" fmla="*/ 232 h 1049"/>
              <a:gd name="T18" fmla="*/ 1164 w 1165"/>
              <a:gd name="T19" fmla="*/ 931 h 1049"/>
              <a:gd name="T20" fmla="*/ 1050 w 1165"/>
              <a:gd name="T21" fmla="*/ 1048 h 1049"/>
              <a:gd name="T22" fmla="*/ 640 w 1165"/>
              <a:gd name="T23" fmla="*/ 1048 h 1049"/>
              <a:gd name="T24" fmla="*/ 640 w 1165"/>
              <a:gd name="T25" fmla="*/ 925 h 1049"/>
              <a:gd name="T26" fmla="*/ 932 w 1165"/>
              <a:gd name="T27" fmla="*/ 581 h 1049"/>
              <a:gd name="T28" fmla="*/ 815 w 1165"/>
              <a:gd name="T29" fmla="*/ 581 h 1049"/>
              <a:gd name="T30" fmla="*/ 582 w 1165"/>
              <a:gd name="T31" fmla="*/ 816 h 1049"/>
              <a:gd name="T32" fmla="*/ 350 w 1165"/>
              <a:gd name="T33" fmla="*/ 581 h 1049"/>
              <a:gd name="T34" fmla="*/ 232 w 1165"/>
              <a:gd name="T35" fmla="*/ 581 h 1049"/>
              <a:gd name="T36" fmla="*/ 525 w 1165"/>
              <a:gd name="T37" fmla="*/ 925 h 1049"/>
              <a:gd name="T38" fmla="*/ 525 w 1165"/>
              <a:gd name="T39" fmla="*/ 1048 h 1049"/>
              <a:gd name="T40" fmla="*/ 115 w 1165"/>
              <a:gd name="T41" fmla="*/ 1048 h 1049"/>
              <a:gd name="T42" fmla="*/ 0 w 1165"/>
              <a:gd name="T43" fmla="*/ 931 h 1049"/>
              <a:gd name="T44" fmla="*/ 0 w 1165"/>
              <a:gd name="T45" fmla="*/ 232 h 1049"/>
              <a:gd name="T46" fmla="*/ 115 w 1165"/>
              <a:gd name="T47" fmla="*/ 117 h 1049"/>
              <a:gd name="T48" fmla="*/ 301 w 1165"/>
              <a:gd name="T49" fmla="*/ 117 h 1049"/>
              <a:gd name="T50" fmla="*/ 407 w 1165"/>
              <a:gd name="T51" fmla="*/ 0 h 1049"/>
              <a:gd name="T52" fmla="*/ 757 w 1165"/>
              <a:gd name="T53" fmla="*/ 0 h 1049"/>
              <a:gd name="T54" fmla="*/ 864 w 1165"/>
              <a:gd name="T55" fmla="*/ 117 h 1049"/>
              <a:gd name="T56" fmla="*/ 1050 w 1165"/>
              <a:gd name="T57" fmla="*/ 117 h 1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165" h="1049">
                <a:moveTo>
                  <a:pt x="700" y="581"/>
                </a:moveTo>
                <a:lnTo>
                  <a:pt x="700" y="350"/>
                </a:lnTo>
                <a:cubicBezTo>
                  <a:pt x="700" y="287"/>
                  <a:pt x="645" y="232"/>
                  <a:pt x="582" y="232"/>
                </a:cubicBezTo>
                <a:cubicBezTo>
                  <a:pt x="519" y="232"/>
                  <a:pt x="465" y="287"/>
                  <a:pt x="465" y="350"/>
                </a:cubicBezTo>
                <a:lnTo>
                  <a:pt x="465" y="581"/>
                </a:lnTo>
                <a:cubicBezTo>
                  <a:pt x="465" y="644"/>
                  <a:pt x="519" y="698"/>
                  <a:pt x="582" y="698"/>
                </a:cubicBezTo>
                <a:cubicBezTo>
                  <a:pt x="645" y="698"/>
                  <a:pt x="700" y="644"/>
                  <a:pt x="700" y="581"/>
                </a:cubicBezTo>
                <a:close/>
                <a:moveTo>
                  <a:pt x="1050" y="117"/>
                </a:moveTo>
                <a:cubicBezTo>
                  <a:pt x="1112" y="117"/>
                  <a:pt x="1164" y="169"/>
                  <a:pt x="1164" y="232"/>
                </a:cubicBezTo>
                <a:lnTo>
                  <a:pt x="1164" y="931"/>
                </a:lnTo>
                <a:cubicBezTo>
                  <a:pt x="1164" y="994"/>
                  <a:pt x="1112" y="1048"/>
                  <a:pt x="1050" y="1048"/>
                </a:cubicBezTo>
                <a:lnTo>
                  <a:pt x="640" y="1048"/>
                </a:lnTo>
                <a:lnTo>
                  <a:pt x="640" y="925"/>
                </a:lnTo>
                <a:cubicBezTo>
                  <a:pt x="804" y="898"/>
                  <a:pt x="932" y="753"/>
                  <a:pt x="932" y="581"/>
                </a:cubicBezTo>
                <a:lnTo>
                  <a:pt x="815" y="581"/>
                </a:lnTo>
                <a:cubicBezTo>
                  <a:pt x="815" y="709"/>
                  <a:pt x="710" y="816"/>
                  <a:pt x="582" y="816"/>
                </a:cubicBezTo>
                <a:cubicBezTo>
                  <a:pt x="453" y="816"/>
                  <a:pt x="350" y="709"/>
                  <a:pt x="350" y="581"/>
                </a:cubicBezTo>
                <a:lnTo>
                  <a:pt x="232" y="581"/>
                </a:lnTo>
                <a:cubicBezTo>
                  <a:pt x="232" y="753"/>
                  <a:pt x="361" y="898"/>
                  <a:pt x="525" y="925"/>
                </a:cubicBezTo>
                <a:lnTo>
                  <a:pt x="525" y="1048"/>
                </a:lnTo>
                <a:lnTo>
                  <a:pt x="115" y="1048"/>
                </a:lnTo>
                <a:cubicBezTo>
                  <a:pt x="52" y="1048"/>
                  <a:pt x="0" y="994"/>
                  <a:pt x="0" y="931"/>
                </a:cubicBezTo>
                <a:lnTo>
                  <a:pt x="0" y="232"/>
                </a:lnTo>
                <a:cubicBezTo>
                  <a:pt x="0" y="169"/>
                  <a:pt x="52" y="117"/>
                  <a:pt x="115" y="117"/>
                </a:cubicBezTo>
                <a:lnTo>
                  <a:pt x="301" y="117"/>
                </a:lnTo>
                <a:lnTo>
                  <a:pt x="407" y="0"/>
                </a:lnTo>
                <a:lnTo>
                  <a:pt x="757" y="0"/>
                </a:lnTo>
                <a:lnTo>
                  <a:pt x="864" y="117"/>
                </a:lnTo>
                <a:lnTo>
                  <a:pt x="1050" y="1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5" name="Freeform 34"/>
          <p:cNvSpPr>
            <a:spLocks noChangeArrowheads="1"/>
          </p:cNvSpPr>
          <p:nvPr/>
        </p:nvSpPr>
        <p:spPr bwMode="auto">
          <a:xfrm>
            <a:off x="3267074" y="3272632"/>
            <a:ext cx="336550" cy="336550"/>
          </a:xfrm>
          <a:custGeom>
            <a:avLst/>
            <a:gdLst>
              <a:gd name="T0" fmla="*/ 467 w 935"/>
              <a:gd name="T1" fmla="*/ 524 h 935"/>
              <a:gd name="T2" fmla="*/ 934 w 935"/>
              <a:gd name="T3" fmla="*/ 759 h 935"/>
              <a:gd name="T4" fmla="*/ 934 w 935"/>
              <a:gd name="T5" fmla="*/ 934 h 935"/>
              <a:gd name="T6" fmla="*/ 0 w 935"/>
              <a:gd name="T7" fmla="*/ 934 h 935"/>
              <a:gd name="T8" fmla="*/ 0 w 935"/>
              <a:gd name="T9" fmla="*/ 759 h 935"/>
              <a:gd name="T10" fmla="*/ 467 w 935"/>
              <a:gd name="T11" fmla="*/ 524 h 935"/>
              <a:gd name="T12" fmla="*/ 467 w 935"/>
              <a:gd name="T13" fmla="*/ 0 h 935"/>
              <a:gd name="T14" fmla="*/ 699 w 935"/>
              <a:gd name="T15" fmla="*/ 235 h 935"/>
              <a:gd name="T16" fmla="*/ 467 w 935"/>
              <a:gd name="T17" fmla="*/ 467 h 935"/>
              <a:gd name="T18" fmla="*/ 235 w 935"/>
              <a:gd name="T19" fmla="*/ 235 h 935"/>
              <a:gd name="T20" fmla="*/ 467 w 935"/>
              <a:gd name="T21" fmla="*/ 0 h 935"/>
              <a:gd name="T22" fmla="*/ 467 w 935"/>
              <a:gd name="T23" fmla="*/ 636 h 935"/>
              <a:gd name="T24" fmla="*/ 112 w 935"/>
              <a:gd name="T25" fmla="*/ 759 h 935"/>
              <a:gd name="T26" fmla="*/ 112 w 935"/>
              <a:gd name="T27" fmla="*/ 822 h 935"/>
              <a:gd name="T28" fmla="*/ 822 w 935"/>
              <a:gd name="T29" fmla="*/ 822 h 935"/>
              <a:gd name="T30" fmla="*/ 822 w 935"/>
              <a:gd name="T31" fmla="*/ 759 h 935"/>
              <a:gd name="T32" fmla="*/ 467 w 935"/>
              <a:gd name="T33" fmla="*/ 636 h 935"/>
              <a:gd name="T34" fmla="*/ 467 w 935"/>
              <a:gd name="T35" fmla="*/ 112 h 935"/>
              <a:gd name="T36" fmla="*/ 344 w 935"/>
              <a:gd name="T37" fmla="*/ 235 h 935"/>
              <a:gd name="T38" fmla="*/ 467 w 935"/>
              <a:gd name="T39" fmla="*/ 356 h 935"/>
              <a:gd name="T40" fmla="*/ 590 w 935"/>
              <a:gd name="T41" fmla="*/ 235 h 935"/>
              <a:gd name="T42" fmla="*/ 467 w 935"/>
              <a:gd name="T43" fmla="*/ 112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35" h="935">
                <a:moveTo>
                  <a:pt x="467" y="524"/>
                </a:moveTo>
                <a:cubicBezTo>
                  <a:pt x="623" y="524"/>
                  <a:pt x="934" y="603"/>
                  <a:pt x="934" y="759"/>
                </a:cubicBezTo>
                <a:lnTo>
                  <a:pt x="934" y="934"/>
                </a:lnTo>
                <a:lnTo>
                  <a:pt x="0" y="934"/>
                </a:lnTo>
                <a:lnTo>
                  <a:pt x="0" y="759"/>
                </a:lnTo>
                <a:cubicBezTo>
                  <a:pt x="0" y="603"/>
                  <a:pt x="311" y="524"/>
                  <a:pt x="467" y="524"/>
                </a:cubicBezTo>
                <a:close/>
                <a:moveTo>
                  <a:pt x="467" y="0"/>
                </a:moveTo>
                <a:cubicBezTo>
                  <a:pt x="595" y="0"/>
                  <a:pt x="699" y="106"/>
                  <a:pt x="699" y="235"/>
                </a:cubicBezTo>
                <a:cubicBezTo>
                  <a:pt x="699" y="363"/>
                  <a:pt x="595" y="467"/>
                  <a:pt x="467" y="467"/>
                </a:cubicBezTo>
                <a:cubicBezTo>
                  <a:pt x="338" y="467"/>
                  <a:pt x="235" y="363"/>
                  <a:pt x="235" y="235"/>
                </a:cubicBezTo>
                <a:cubicBezTo>
                  <a:pt x="235" y="106"/>
                  <a:pt x="338" y="0"/>
                  <a:pt x="467" y="0"/>
                </a:cubicBezTo>
                <a:close/>
                <a:moveTo>
                  <a:pt x="467" y="636"/>
                </a:moveTo>
                <a:cubicBezTo>
                  <a:pt x="295" y="636"/>
                  <a:pt x="112" y="721"/>
                  <a:pt x="112" y="759"/>
                </a:cubicBezTo>
                <a:lnTo>
                  <a:pt x="112" y="822"/>
                </a:lnTo>
                <a:lnTo>
                  <a:pt x="822" y="822"/>
                </a:lnTo>
                <a:lnTo>
                  <a:pt x="822" y="759"/>
                </a:lnTo>
                <a:cubicBezTo>
                  <a:pt x="822" y="721"/>
                  <a:pt x="639" y="636"/>
                  <a:pt x="467" y="636"/>
                </a:cubicBezTo>
                <a:close/>
                <a:moveTo>
                  <a:pt x="467" y="112"/>
                </a:moveTo>
                <a:cubicBezTo>
                  <a:pt x="399" y="112"/>
                  <a:pt x="344" y="166"/>
                  <a:pt x="344" y="235"/>
                </a:cubicBezTo>
                <a:cubicBezTo>
                  <a:pt x="344" y="303"/>
                  <a:pt x="399" y="356"/>
                  <a:pt x="467" y="356"/>
                </a:cubicBezTo>
                <a:cubicBezTo>
                  <a:pt x="535" y="356"/>
                  <a:pt x="590" y="303"/>
                  <a:pt x="590" y="235"/>
                </a:cubicBezTo>
                <a:cubicBezTo>
                  <a:pt x="590" y="166"/>
                  <a:pt x="535" y="112"/>
                  <a:pt x="467" y="1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4276724" y="3272632"/>
            <a:ext cx="463550" cy="336550"/>
          </a:xfrm>
          <a:custGeom>
            <a:avLst/>
            <a:gdLst>
              <a:gd name="T0" fmla="*/ 818 w 1286"/>
              <a:gd name="T1" fmla="*/ 584 h 935"/>
              <a:gd name="T2" fmla="*/ 1285 w 1286"/>
              <a:gd name="T3" fmla="*/ 816 h 935"/>
              <a:gd name="T4" fmla="*/ 1285 w 1286"/>
              <a:gd name="T5" fmla="*/ 934 h 935"/>
              <a:gd name="T6" fmla="*/ 350 w 1286"/>
              <a:gd name="T7" fmla="*/ 934 h 935"/>
              <a:gd name="T8" fmla="*/ 350 w 1286"/>
              <a:gd name="T9" fmla="*/ 816 h 935"/>
              <a:gd name="T10" fmla="*/ 818 w 1286"/>
              <a:gd name="T11" fmla="*/ 584 h 935"/>
              <a:gd name="T12" fmla="*/ 293 w 1286"/>
              <a:gd name="T13" fmla="*/ 350 h 935"/>
              <a:gd name="T14" fmla="*/ 468 w 1286"/>
              <a:gd name="T15" fmla="*/ 350 h 935"/>
              <a:gd name="T16" fmla="*/ 468 w 1286"/>
              <a:gd name="T17" fmla="*/ 467 h 935"/>
              <a:gd name="T18" fmla="*/ 293 w 1286"/>
              <a:gd name="T19" fmla="*/ 467 h 935"/>
              <a:gd name="T20" fmla="*/ 293 w 1286"/>
              <a:gd name="T21" fmla="*/ 641 h 935"/>
              <a:gd name="T22" fmla="*/ 175 w 1286"/>
              <a:gd name="T23" fmla="*/ 641 h 935"/>
              <a:gd name="T24" fmla="*/ 175 w 1286"/>
              <a:gd name="T25" fmla="*/ 467 h 935"/>
              <a:gd name="T26" fmla="*/ 0 w 1286"/>
              <a:gd name="T27" fmla="*/ 467 h 935"/>
              <a:gd name="T28" fmla="*/ 0 w 1286"/>
              <a:gd name="T29" fmla="*/ 350 h 935"/>
              <a:gd name="T30" fmla="*/ 175 w 1286"/>
              <a:gd name="T31" fmla="*/ 350 h 935"/>
              <a:gd name="T32" fmla="*/ 175 w 1286"/>
              <a:gd name="T33" fmla="*/ 175 h 935"/>
              <a:gd name="T34" fmla="*/ 293 w 1286"/>
              <a:gd name="T35" fmla="*/ 175 h 935"/>
              <a:gd name="T36" fmla="*/ 293 w 1286"/>
              <a:gd name="T37" fmla="*/ 350 h 935"/>
              <a:gd name="T38" fmla="*/ 818 w 1286"/>
              <a:gd name="T39" fmla="*/ 467 h 935"/>
              <a:gd name="T40" fmla="*/ 585 w 1286"/>
              <a:gd name="T41" fmla="*/ 235 h 935"/>
              <a:gd name="T42" fmla="*/ 818 w 1286"/>
              <a:gd name="T43" fmla="*/ 0 h 935"/>
              <a:gd name="T44" fmla="*/ 1050 w 1286"/>
              <a:gd name="T45" fmla="*/ 235 h 935"/>
              <a:gd name="T46" fmla="*/ 818 w 1286"/>
              <a:gd name="T47" fmla="*/ 467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86" h="935">
                <a:moveTo>
                  <a:pt x="818" y="584"/>
                </a:moveTo>
                <a:cubicBezTo>
                  <a:pt x="973" y="584"/>
                  <a:pt x="1285" y="661"/>
                  <a:pt x="1285" y="816"/>
                </a:cubicBezTo>
                <a:lnTo>
                  <a:pt x="1285" y="934"/>
                </a:lnTo>
                <a:lnTo>
                  <a:pt x="350" y="934"/>
                </a:lnTo>
                <a:lnTo>
                  <a:pt x="350" y="816"/>
                </a:lnTo>
                <a:cubicBezTo>
                  <a:pt x="350" y="661"/>
                  <a:pt x="662" y="584"/>
                  <a:pt x="818" y="584"/>
                </a:cubicBezTo>
                <a:close/>
                <a:moveTo>
                  <a:pt x="293" y="350"/>
                </a:moveTo>
                <a:lnTo>
                  <a:pt x="468" y="350"/>
                </a:lnTo>
                <a:lnTo>
                  <a:pt x="468" y="467"/>
                </a:lnTo>
                <a:lnTo>
                  <a:pt x="293" y="467"/>
                </a:lnTo>
                <a:lnTo>
                  <a:pt x="293" y="641"/>
                </a:lnTo>
                <a:lnTo>
                  <a:pt x="175" y="641"/>
                </a:lnTo>
                <a:lnTo>
                  <a:pt x="175" y="467"/>
                </a:lnTo>
                <a:lnTo>
                  <a:pt x="0" y="467"/>
                </a:lnTo>
                <a:lnTo>
                  <a:pt x="0" y="350"/>
                </a:lnTo>
                <a:lnTo>
                  <a:pt x="175" y="350"/>
                </a:lnTo>
                <a:lnTo>
                  <a:pt x="175" y="175"/>
                </a:lnTo>
                <a:lnTo>
                  <a:pt x="293" y="175"/>
                </a:lnTo>
                <a:lnTo>
                  <a:pt x="293" y="350"/>
                </a:lnTo>
                <a:close/>
                <a:moveTo>
                  <a:pt x="818" y="467"/>
                </a:moveTo>
                <a:cubicBezTo>
                  <a:pt x="689" y="467"/>
                  <a:pt x="585" y="363"/>
                  <a:pt x="585" y="235"/>
                </a:cubicBezTo>
                <a:cubicBezTo>
                  <a:pt x="585" y="106"/>
                  <a:pt x="689" y="0"/>
                  <a:pt x="818" y="0"/>
                </a:cubicBezTo>
                <a:cubicBezTo>
                  <a:pt x="946" y="0"/>
                  <a:pt x="1050" y="107"/>
                  <a:pt x="1050" y="235"/>
                </a:cubicBezTo>
                <a:cubicBezTo>
                  <a:pt x="1050" y="364"/>
                  <a:pt x="946" y="467"/>
                  <a:pt x="818" y="4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5329239" y="3240884"/>
            <a:ext cx="503237" cy="398461"/>
          </a:xfrm>
          <a:custGeom>
            <a:avLst/>
            <a:gdLst>
              <a:gd name="T0" fmla="*/ 642 w 1400"/>
              <a:gd name="T1" fmla="*/ 293 h 1107"/>
              <a:gd name="T2" fmla="*/ 757 w 1400"/>
              <a:gd name="T3" fmla="*/ 293 h 1107"/>
              <a:gd name="T4" fmla="*/ 757 w 1400"/>
              <a:gd name="T5" fmla="*/ 175 h 1107"/>
              <a:gd name="T6" fmla="*/ 642 w 1400"/>
              <a:gd name="T7" fmla="*/ 175 h 1107"/>
              <a:gd name="T8" fmla="*/ 642 w 1400"/>
              <a:gd name="T9" fmla="*/ 293 h 1107"/>
              <a:gd name="T10" fmla="*/ 757 w 1400"/>
              <a:gd name="T11" fmla="*/ 756 h 1107"/>
              <a:gd name="T12" fmla="*/ 757 w 1400"/>
              <a:gd name="T13" fmla="*/ 407 h 1107"/>
              <a:gd name="T14" fmla="*/ 642 w 1400"/>
              <a:gd name="T15" fmla="*/ 407 h 1107"/>
              <a:gd name="T16" fmla="*/ 642 w 1400"/>
              <a:gd name="T17" fmla="*/ 756 h 1107"/>
              <a:gd name="T18" fmla="*/ 757 w 1400"/>
              <a:gd name="T19" fmla="*/ 756 h 1107"/>
              <a:gd name="T20" fmla="*/ 699 w 1400"/>
              <a:gd name="T21" fmla="*/ 0 h 1107"/>
              <a:gd name="T22" fmla="*/ 1399 w 1400"/>
              <a:gd name="T23" fmla="*/ 249 h 1107"/>
              <a:gd name="T24" fmla="*/ 699 w 1400"/>
              <a:gd name="T25" fmla="*/ 1106 h 1107"/>
              <a:gd name="T26" fmla="*/ 0 w 1400"/>
              <a:gd name="T27" fmla="*/ 246 h 1107"/>
              <a:gd name="T28" fmla="*/ 699 w 1400"/>
              <a:gd name="T29" fmla="*/ 0 h 1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00" h="1107">
                <a:moveTo>
                  <a:pt x="642" y="293"/>
                </a:moveTo>
                <a:lnTo>
                  <a:pt x="757" y="293"/>
                </a:lnTo>
                <a:lnTo>
                  <a:pt x="757" y="175"/>
                </a:lnTo>
                <a:lnTo>
                  <a:pt x="642" y="175"/>
                </a:lnTo>
                <a:lnTo>
                  <a:pt x="642" y="293"/>
                </a:lnTo>
                <a:close/>
                <a:moveTo>
                  <a:pt x="757" y="756"/>
                </a:moveTo>
                <a:lnTo>
                  <a:pt x="757" y="407"/>
                </a:lnTo>
                <a:lnTo>
                  <a:pt x="642" y="407"/>
                </a:lnTo>
                <a:lnTo>
                  <a:pt x="642" y="756"/>
                </a:lnTo>
                <a:lnTo>
                  <a:pt x="757" y="756"/>
                </a:lnTo>
                <a:close/>
                <a:moveTo>
                  <a:pt x="699" y="0"/>
                </a:moveTo>
                <a:cubicBezTo>
                  <a:pt x="995" y="0"/>
                  <a:pt x="1216" y="109"/>
                  <a:pt x="1399" y="249"/>
                </a:cubicBezTo>
                <a:lnTo>
                  <a:pt x="699" y="1106"/>
                </a:lnTo>
                <a:lnTo>
                  <a:pt x="0" y="246"/>
                </a:lnTo>
                <a:cubicBezTo>
                  <a:pt x="183" y="107"/>
                  <a:pt x="404" y="0"/>
                  <a:pt x="69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8" name="Freeform 37"/>
          <p:cNvSpPr>
            <a:spLocks noChangeArrowheads="1"/>
          </p:cNvSpPr>
          <p:nvPr/>
        </p:nvSpPr>
        <p:spPr bwMode="auto">
          <a:xfrm>
            <a:off x="6464301" y="3251996"/>
            <a:ext cx="377825" cy="377825"/>
          </a:xfrm>
          <a:custGeom>
            <a:avLst/>
            <a:gdLst>
              <a:gd name="T0" fmla="*/ 525 w 1051"/>
              <a:gd name="T1" fmla="*/ 0 h 1049"/>
              <a:gd name="T2" fmla="*/ 1050 w 1051"/>
              <a:gd name="T3" fmla="*/ 0 h 1049"/>
              <a:gd name="T4" fmla="*/ 1050 w 1051"/>
              <a:gd name="T5" fmla="*/ 407 h 1049"/>
              <a:gd name="T6" fmla="*/ 700 w 1051"/>
              <a:gd name="T7" fmla="*/ 407 h 1049"/>
              <a:gd name="T8" fmla="*/ 525 w 1051"/>
              <a:gd name="T9" fmla="*/ 581 h 1049"/>
              <a:gd name="T10" fmla="*/ 525 w 1051"/>
              <a:gd name="T11" fmla="*/ 0 h 1049"/>
              <a:gd name="T12" fmla="*/ 992 w 1051"/>
              <a:gd name="T13" fmla="*/ 728 h 1049"/>
              <a:gd name="T14" fmla="*/ 1050 w 1051"/>
              <a:gd name="T15" fmla="*/ 786 h 1049"/>
              <a:gd name="T16" fmla="*/ 1050 w 1051"/>
              <a:gd name="T17" fmla="*/ 991 h 1049"/>
              <a:gd name="T18" fmla="*/ 992 w 1051"/>
              <a:gd name="T19" fmla="*/ 1048 h 1049"/>
              <a:gd name="T20" fmla="*/ 0 w 1051"/>
              <a:gd name="T21" fmla="*/ 57 h 1049"/>
              <a:gd name="T22" fmla="*/ 58 w 1051"/>
              <a:gd name="T23" fmla="*/ 0 h 1049"/>
              <a:gd name="T24" fmla="*/ 263 w 1051"/>
              <a:gd name="T25" fmla="*/ 0 h 1049"/>
              <a:gd name="T26" fmla="*/ 320 w 1051"/>
              <a:gd name="T27" fmla="*/ 57 h 1049"/>
              <a:gd name="T28" fmla="*/ 353 w 1051"/>
              <a:gd name="T29" fmla="*/ 265 h 1049"/>
              <a:gd name="T30" fmla="*/ 339 w 1051"/>
              <a:gd name="T31" fmla="*/ 325 h 1049"/>
              <a:gd name="T32" fmla="*/ 211 w 1051"/>
              <a:gd name="T33" fmla="*/ 454 h 1049"/>
              <a:gd name="T34" fmla="*/ 596 w 1051"/>
              <a:gd name="T35" fmla="*/ 838 h 1049"/>
              <a:gd name="T36" fmla="*/ 725 w 1051"/>
              <a:gd name="T37" fmla="*/ 709 h 1049"/>
              <a:gd name="T38" fmla="*/ 785 w 1051"/>
              <a:gd name="T39" fmla="*/ 696 h 1049"/>
              <a:gd name="T40" fmla="*/ 992 w 1051"/>
              <a:gd name="T41" fmla="*/ 729 h 1049"/>
              <a:gd name="T42" fmla="*/ 992 w 1051"/>
              <a:gd name="T43" fmla="*/ 728 h 1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1" h="1049">
                <a:moveTo>
                  <a:pt x="525" y="0"/>
                </a:moveTo>
                <a:lnTo>
                  <a:pt x="1050" y="0"/>
                </a:lnTo>
                <a:lnTo>
                  <a:pt x="1050" y="407"/>
                </a:lnTo>
                <a:lnTo>
                  <a:pt x="700" y="407"/>
                </a:lnTo>
                <a:lnTo>
                  <a:pt x="525" y="581"/>
                </a:lnTo>
                <a:lnTo>
                  <a:pt x="525" y="0"/>
                </a:lnTo>
                <a:close/>
                <a:moveTo>
                  <a:pt x="992" y="728"/>
                </a:moveTo>
                <a:cubicBezTo>
                  <a:pt x="1025" y="728"/>
                  <a:pt x="1050" y="753"/>
                  <a:pt x="1050" y="786"/>
                </a:cubicBezTo>
                <a:lnTo>
                  <a:pt x="1050" y="991"/>
                </a:lnTo>
                <a:cubicBezTo>
                  <a:pt x="1050" y="1024"/>
                  <a:pt x="1025" y="1048"/>
                  <a:pt x="992" y="1048"/>
                </a:cubicBezTo>
                <a:cubicBezTo>
                  <a:pt x="446" y="1048"/>
                  <a:pt x="0" y="603"/>
                  <a:pt x="0" y="57"/>
                </a:cubicBezTo>
                <a:cubicBezTo>
                  <a:pt x="0" y="24"/>
                  <a:pt x="25" y="0"/>
                  <a:pt x="58" y="0"/>
                </a:cubicBezTo>
                <a:lnTo>
                  <a:pt x="263" y="0"/>
                </a:lnTo>
                <a:cubicBezTo>
                  <a:pt x="296" y="0"/>
                  <a:pt x="320" y="24"/>
                  <a:pt x="320" y="57"/>
                </a:cubicBezTo>
                <a:cubicBezTo>
                  <a:pt x="320" y="131"/>
                  <a:pt x="331" y="199"/>
                  <a:pt x="353" y="265"/>
                </a:cubicBezTo>
                <a:cubicBezTo>
                  <a:pt x="358" y="284"/>
                  <a:pt x="356" y="309"/>
                  <a:pt x="339" y="325"/>
                </a:cubicBezTo>
                <a:lnTo>
                  <a:pt x="211" y="454"/>
                </a:lnTo>
                <a:cubicBezTo>
                  <a:pt x="296" y="616"/>
                  <a:pt x="432" y="753"/>
                  <a:pt x="596" y="838"/>
                </a:cubicBezTo>
                <a:lnTo>
                  <a:pt x="725" y="709"/>
                </a:lnTo>
                <a:cubicBezTo>
                  <a:pt x="741" y="693"/>
                  <a:pt x="766" y="690"/>
                  <a:pt x="785" y="696"/>
                </a:cubicBezTo>
                <a:cubicBezTo>
                  <a:pt x="850" y="718"/>
                  <a:pt x="919" y="729"/>
                  <a:pt x="992" y="729"/>
                </a:cubicBezTo>
                <a:lnTo>
                  <a:pt x="992" y="7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9" name="Freeform 38"/>
          <p:cNvSpPr>
            <a:spLocks noChangeArrowheads="1"/>
          </p:cNvSpPr>
          <p:nvPr/>
        </p:nvSpPr>
        <p:spPr bwMode="auto">
          <a:xfrm>
            <a:off x="7473949" y="3231357"/>
            <a:ext cx="503238" cy="419100"/>
          </a:xfrm>
          <a:custGeom>
            <a:avLst/>
            <a:gdLst>
              <a:gd name="T0" fmla="*/ 407 w 1400"/>
              <a:gd name="T1" fmla="*/ 756 h 1165"/>
              <a:gd name="T2" fmla="*/ 1225 w 1400"/>
              <a:gd name="T3" fmla="*/ 756 h 1165"/>
              <a:gd name="T4" fmla="*/ 1020 w 1400"/>
              <a:gd name="T5" fmla="*/ 495 h 1165"/>
              <a:gd name="T6" fmla="*/ 875 w 1400"/>
              <a:gd name="T7" fmla="*/ 669 h 1165"/>
              <a:gd name="T8" fmla="*/ 670 w 1400"/>
              <a:gd name="T9" fmla="*/ 408 h 1165"/>
              <a:gd name="T10" fmla="*/ 407 w 1400"/>
              <a:gd name="T11" fmla="*/ 756 h 1165"/>
              <a:gd name="T12" fmla="*/ 1282 w 1400"/>
              <a:gd name="T13" fmla="*/ 115 h 1165"/>
              <a:gd name="T14" fmla="*/ 1399 w 1400"/>
              <a:gd name="T15" fmla="*/ 233 h 1165"/>
              <a:gd name="T16" fmla="*/ 1399 w 1400"/>
              <a:gd name="T17" fmla="*/ 814 h 1165"/>
              <a:gd name="T18" fmla="*/ 1282 w 1400"/>
              <a:gd name="T19" fmla="*/ 931 h 1165"/>
              <a:gd name="T20" fmla="*/ 350 w 1400"/>
              <a:gd name="T21" fmla="*/ 931 h 1165"/>
              <a:gd name="T22" fmla="*/ 233 w 1400"/>
              <a:gd name="T23" fmla="*/ 814 h 1165"/>
              <a:gd name="T24" fmla="*/ 235 w 1400"/>
              <a:gd name="T25" fmla="*/ 115 h 1165"/>
              <a:gd name="T26" fmla="*/ 350 w 1400"/>
              <a:gd name="T27" fmla="*/ 0 h 1165"/>
              <a:gd name="T28" fmla="*/ 700 w 1400"/>
              <a:gd name="T29" fmla="*/ 0 h 1165"/>
              <a:gd name="T30" fmla="*/ 817 w 1400"/>
              <a:gd name="T31" fmla="*/ 115 h 1165"/>
              <a:gd name="T32" fmla="*/ 1282 w 1400"/>
              <a:gd name="T33" fmla="*/ 115 h 1165"/>
              <a:gd name="T34" fmla="*/ 118 w 1400"/>
              <a:gd name="T35" fmla="*/ 233 h 1165"/>
              <a:gd name="T36" fmla="*/ 118 w 1400"/>
              <a:gd name="T37" fmla="*/ 1049 h 1165"/>
              <a:gd name="T38" fmla="*/ 1167 w 1400"/>
              <a:gd name="T39" fmla="*/ 1049 h 1165"/>
              <a:gd name="T40" fmla="*/ 1167 w 1400"/>
              <a:gd name="T41" fmla="*/ 1164 h 1165"/>
              <a:gd name="T42" fmla="*/ 118 w 1400"/>
              <a:gd name="T43" fmla="*/ 1164 h 1165"/>
              <a:gd name="T44" fmla="*/ 0 w 1400"/>
              <a:gd name="T45" fmla="*/ 1049 h 1165"/>
              <a:gd name="T46" fmla="*/ 0 w 1400"/>
              <a:gd name="T47" fmla="*/ 233 h 1165"/>
              <a:gd name="T48" fmla="*/ 118 w 1400"/>
              <a:gd name="T49" fmla="*/ 233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00" h="1165">
                <a:moveTo>
                  <a:pt x="407" y="756"/>
                </a:moveTo>
                <a:lnTo>
                  <a:pt x="1225" y="756"/>
                </a:lnTo>
                <a:lnTo>
                  <a:pt x="1020" y="495"/>
                </a:lnTo>
                <a:lnTo>
                  <a:pt x="875" y="669"/>
                </a:lnTo>
                <a:lnTo>
                  <a:pt x="670" y="408"/>
                </a:lnTo>
                <a:lnTo>
                  <a:pt x="407" y="756"/>
                </a:lnTo>
                <a:close/>
                <a:moveTo>
                  <a:pt x="1282" y="115"/>
                </a:moveTo>
                <a:cubicBezTo>
                  <a:pt x="1345" y="115"/>
                  <a:pt x="1399" y="170"/>
                  <a:pt x="1399" y="233"/>
                </a:cubicBezTo>
                <a:lnTo>
                  <a:pt x="1399" y="814"/>
                </a:lnTo>
                <a:cubicBezTo>
                  <a:pt x="1399" y="877"/>
                  <a:pt x="1345" y="931"/>
                  <a:pt x="1282" y="931"/>
                </a:cubicBezTo>
                <a:lnTo>
                  <a:pt x="350" y="931"/>
                </a:lnTo>
                <a:cubicBezTo>
                  <a:pt x="287" y="931"/>
                  <a:pt x="233" y="877"/>
                  <a:pt x="233" y="814"/>
                </a:cubicBezTo>
                <a:lnTo>
                  <a:pt x="235" y="115"/>
                </a:lnTo>
                <a:cubicBezTo>
                  <a:pt x="235" y="52"/>
                  <a:pt x="287" y="0"/>
                  <a:pt x="350" y="0"/>
                </a:cubicBezTo>
                <a:lnTo>
                  <a:pt x="700" y="0"/>
                </a:lnTo>
                <a:lnTo>
                  <a:pt x="817" y="115"/>
                </a:lnTo>
                <a:lnTo>
                  <a:pt x="1282" y="115"/>
                </a:lnTo>
                <a:close/>
                <a:moveTo>
                  <a:pt x="118" y="233"/>
                </a:moveTo>
                <a:lnTo>
                  <a:pt x="118" y="1049"/>
                </a:lnTo>
                <a:lnTo>
                  <a:pt x="1167" y="1049"/>
                </a:lnTo>
                <a:lnTo>
                  <a:pt x="1167" y="1164"/>
                </a:lnTo>
                <a:lnTo>
                  <a:pt x="118" y="1164"/>
                </a:lnTo>
                <a:cubicBezTo>
                  <a:pt x="55" y="1164"/>
                  <a:pt x="0" y="1112"/>
                  <a:pt x="0" y="1049"/>
                </a:cubicBezTo>
                <a:lnTo>
                  <a:pt x="0" y="233"/>
                </a:lnTo>
                <a:lnTo>
                  <a:pt x="118" y="2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8651874" y="3209132"/>
            <a:ext cx="293688" cy="461963"/>
          </a:xfrm>
          <a:custGeom>
            <a:avLst/>
            <a:gdLst>
              <a:gd name="T0" fmla="*/ 700 w 816"/>
              <a:gd name="T1" fmla="*/ 1049 h 1285"/>
              <a:gd name="T2" fmla="*/ 700 w 816"/>
              <a:gd name="T3" fmla="*/ 235 h 1285"/>
              <a:gd name="T4" fmla="*/ 115 w 816"/>
              <a:gd name="T5" fmla="*/ 235 h 1285"/>
              <a:gd name="T6" fmla="*/ 115 w 816"/>
              <a:gd name="T7" fmla="*/ 1049 h 1285"/>
              <a:gd name="T8" fmla="*/ 700 w 816"/>
              <a:gd name="T9" fmla="*/ 1049 h 1285"/>
              <a:gd name="T10" fmla="*/ 700 w 816"/>
              <a:gd name="T11" fmla="*/ 3 h 1285"/>
              <a:gd name="T12" fmla="*/ 815 w 816"/>
              <a:gd name="T13" fmla="*/ 118 h 1285"/>
              <a:gd name="T14" fmla="*/ 815 w 816"/>
              <a:gd name="T15" fmla="*/ 1166 h 1285"/>
              <a:gd name="T16" fmla="*/ 700 w 816"/>
              <a:gd name="T17" fmla="*/ 1284 h 1285"/>
              <a:gd name="T18" fmla="*/ 115 w 816"/>
              <a:gd name="T19" fmla="*/ 1284 h 1285"/>
              <a:gd name="T20" fmla="*/ 0 w 816"/>
              <a:gd name="T21" fmla="*/ 1166 h 1285"/>
              <a:gd name="T22" fmla="*/ 0 w 816"/>
              <a:gd name="T23" fmla="*/ 118 h 1285"/>
              <a:gd name="T24" fmla="*/ 115 w 816"/>
              <a:gd name="T25" fmla="*/ 0 h 1285"/>
              <a:gd name="T26" fmla="*/ 700 w 816"/>
              <a:gd name="T27" fmla="*/ 3 h 1285"/>
              <a:gd name="T28" fmla="*/ 465 w 816"/>
              <a:gd name="T29" fmla="*/ 585 h 1285"/>
              <a:gd name="T30" fmla="*/ 465 w 816"/>
              <a:gd name="T31" fmla="*/ 934 h 1285"/>
              <a:gd name="T32" fmla="*/ 350 w 816"/>
              <a:gd name="T33" fmla="*/ 934 h 1285"/>
              <a:gd name="T34" fmla="*/ 350 w 816"/>
              <a:gd name="T35" fmla="*/ 585 h 1285"/>
              <a:gd name="T36" fmla="*/ 465 w 816"/>
              <a:gd name="T37" fmla="*/ 585 h 1285"/>
              <a:gd name="T38" fmla="*/ 465 w 816"/>
              <a:gd name="T39" fmla="*/ 350 h 1285"/>
              <a:gd name="T40" fmla="*/ 465 w 816"/>
              <a:gd name="T41" fmla="*/ 468 h 1285"/>
              <a:gd name="T42" fmla="*/ 350 w 816"/>
              <a:gd name="T43" fmla="*/ 468 h 1285"/>
              <a:gd name="T44" fmla="*/ 350 w 816"/>
              <a:gd name="T45" fmla="*/ 350 h 1285"/>
              <a:gd name="T46" fmla="*/ 465 w 816"/>
              <a:gd name="T47" fmla="*/ 35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16" h="1285">
                <a:moveTo>
                  <a:pt x="700" y="1049"/>
                </a:moveTo>
                <a:lnTo>
                  <a:pt x="700" y="235"/>
                </a:lnTo>
                <a:lnTo>
                  <a:pt x="115" y="235"/>
                </a:lnTo>
                <a:lnTo>
                  <a:pt x="115" y="1049"/>
                </a:lnTo>
                <a:lnTo>
                  <a:pt x="700" y="1049"/>
                </a:lnTo>
                <a:close/>
                <a:moveTo>
                  <a:pt x="700" y="3"/>
                </a:moveTo>
                <a:cubicBezTo>
                  <a:pt x="763" y="3"/>
                  <a:pt x="815" y="55"/>
                  <a:pt x="815" y="118"/>
                </a:cubicBezTo>
                <a:lnTo>
                  <a:pt x="815" y="1166"/>
                </a:lnTo>
                <a:cubicBezTo>
                  <a:pt x="815" y="1229"/>
                  <a:pt x="763" y="1284"/>
                  <a:pt x="700" y="1284"/>
                </a:cubicBezTo>
                <a:lnTo>
                  <a:pt x="115" y="1284"/>
                </a:lnTo>
                <a:cubicBezTo>
                  <a:pt x="52" y="1284"/>
                  <a:pt x="0" y="1229"/>
                  <a:pt x="0" y="1166"/>
                </a:cubicBezTo>
                <a:lnTo>
                  <a:pt x="0" y="118"/>
                </a:lnTo>
                <a:cubicBezTo>
                  <a:pt x="0" y="55"/>
                  <a:pt x="52" y="0"/>
                  <a:pt x="115" y="0"/>
                </a:cubicBezTo>
                <a:lnTo>
                  <a:pt x="700" y="3"/>
                </a:lnTo>
                <a:close/>
                <a:moveTo>
                  <a:pt x="465" y="585"/>
                </a:moveTo>
                <a:lnTo>
                  <a:pt x="465" y="934"/>
                </a:lnTo>
                <a:lnTo>
                  <a:pt x="350" y="934"/>
                </a:lnTo>
                <a:lnTo>
                  <a:pt x="350" y="585"/>
                </a:lnTo>
                <a:lnTo>
                  <a:pt x="465" y="585"/>
                </a:lnTo>
                <a:close/>
                <a:moveTo>
                  <a:pt x="465" y="350"/>
                </a:moveTo>
                <a:lnTo>
                  <a:pt x="465" y="468"/>
                </a:lnTo>
                <a:lnTo>
                  <a:pt x="350" y="468"/>
                </a:lnTo>
                <a:lnTo>
                  <a:pt x="350" y="350"/>
                </a:lnTo>
                <a:lnTo>
                  <a:pt x="465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1" name="Freeform 40"/>
          <p:cNvSpPr>
            <a:spLocks noChangeArrowheads="1"/>
          </p:cNvSpPr>
          <p:nvPr/>
        </p:nvSpPr>
        <p:spPr bwMode="auto">
          <a:xfrm>
            <a:off x="9620249" y="3188494"/>
            <a:ext cx="501650" cy="503238"/>
          </a:xfrm>
          <a:custGeom>
            <a:avLst/>
            <a:gdLst>
              <a:gd name="T0" fmla="*/ 1107 w 1392"/>
              <a:gd name="T1" fmla="*/ 1193 h 1399"/>
              <a:gd name="T2" fmla="*/ 1194 w 1392"/>
              <a:gd name="T3" fmla="*/ 1106 h 1399"/>
              <a:gd name="T4" fmla="*/ 1107 w 1392"/>
              <a:gd name="T5" fmla="*/ 1018 h 1399"/>
              <a:gd name="T6" fmla="*/ 1020 w 1392"/>
              <a:gd name="T7" fmla="*/ 1106 h 1399"/>
              <a:gd name="T8" fmla="*/ 1107 w 1392"/>
              <a:gd name="T9" fmla="*/ 1193 h 1399"/>
              <a:gd name="T10" fmla="*/ 1323 w 1392"/>
              <a:gd name="T11" fmla="*/ 1136 h 1399"/>
              <a:gd name="T12" fmla="*/ 1386 w 1392"/>
              <a:gd name="T13" fmla="*/ 1182 h 1399"/>
              <a:gd name="T14" fmla="*/ 1389 w 1392"/>
              <a:gd name="T15" fmla="*/ 1201 h 1399"/>
              <a:gd name="T16" fmla="*/ 1331 w 1392"/>
              <a:gd name="T17" fmla="*/ 1303 h 1399"/>
              <a:gd name="T18" fmla="*/ 1312 w 1392"/>
              <a:gd name="T19" fmla="*/ 1311 h 1399"/>
              <a:gd name="T20" fmla="*/ 1241 w 1392"/>
              <a:gd name="T21" fmla="*/ 1281 h 1399"/>
              <a:gd name="T22" fmla="*/ 1192 w 1392"/>
              <a:gd name="T23" fmla="*/ 1308 h 1399"/>
              <a:gd name="T24" fmla="*/ 1181 w 1392"/>
              <a:gd name="T25" fmla="*/ 1387 h 1399"/>
              <a:gd name="T26" fmla="*/ 1164 w 1392"/>
              <a:gd name="T27" fmla="*/ 1398 h 1399"/>
              <a:gd name="T28" fmla="*/ 1050 w 1392"/>
              <a:gd name="T29" fmla="*/ 1398 h 1399"/>
              <a:gd name="T30" fmla="*/ 1033 w 1392"/>
              <a:gd name="T31" fmla="*/ 1387 h 1399"/>
              <a:gd name="T32" fmla="*/ 1022 w 1392"/>
              <a:gd name="T33" fmla="*/ 1308 h 1399"/>
              <a:gd name="T34" fmla="*/ 973 w 1392"/>
              <a:gd name="T35" fmla="*/ 1281 h 1399"/>
              <a:gd name="T36" fmla="*/ 902 w 1392"/>
              <a:gd name="T37" fmla="*/ 1311 h 1399"/>
              <a:gd name="T38" fmla="*/ 883 w 1392"/>
              <a:gd name="T39" fmla="*/ 1303 h 1399"/>
              <a:gd name="T40" fmla="*/ 826 w 1392"/>
              <a:gd name="T41" fmla="*/ 1201 h 1399"/>
              <a:gd name="T42" fmla="*/ 828 w 1392"/>
              <a:gd name="T43" fmla="*/ 1182 h 1399"/>
              <a:gd name="T44" fmla="*/ 891 w 1392"/>
              <a:gd name="T45" fmla="*/ 1136 h 1399"/>
              <a:gd name="T46" fmla="*/ 888 w 1392"/>
              <a:gd name="T47" fmla="*/ 1106 h 1399"/>
              <a:gd name="T48" fmla="*/ 891 w 1392"/>
              <a:gd name="T49" fmla="*/ 1078 h 1399"/>
              <a:gd name="T50" fmla="*/ 828 w 1392"/>
              <a:gd name="T51" fmla="*/ 1029 h 1399"/>
              <a:gd name="T52" fmla="*/ 826 w 1392"/>
              <a:gd name="T53" fmla="*/ 1010 h 1399"/>
              <a:gd name="T54" fmla="*/ 883 w 1392"/>
              <a:gd name="T55" fmla="*/ 909 h 1399"/>
              <a:gd name="T56" fmla="*/ 902 w 1392"/>
              <a:gd name="T57" fmla="*/ 903 h 1399"/>
              <a:gd name="T58" fmla="*/ 973 w 1392"/>
              <a:gd name="T59" fmla="*/ 934 h 1399"/>
              <a:gd name="T60" fmla="*/ 1022 w 1392"/>
              <a:gd name="T61" fmla="*/ 903 h 1399"/>
              <a:gd name="T62" fmla="*/ 1033 w 1392"/>
              <a:gd name="T63" fmla="*/ 827 h 1399"/>
              <a:gd name="T64" fmla="*/ 1050 w 1392"/>
              <a:gd name="T65" fmla="*/ 816 h 1399"/>
              <a:gd name="T66" fmla="*/ 1164 w 1392"/>
              <a:gd name="T67" fmla="*/ 816 h 1399"/>
              <a:gd name="T68" fmla="*/ 1181 w 1392"/>
              <a:gd name="T69" fmla="*/ 827 h 1399"/>
              <a:gd name="T70" fmla="*/ 1192 w 1392"/>
              <a:gd name="T71" fmla="*/ 903 h 1399"/>
              <a:gd name="T72" fmla="*/ 1241 w 1392"/>
              <a:gd name="T73" fmla="*/ 934 h 1399"/>
              <a:gd name="T74" fmla="*/ 1312 w 1392"/>
              <a:gd name="T75" fmla="*/ 903 h 1399"/>
              <a:gd name="T76" fmla="*/ 1331 w 1392"/>
              <a:gd name="T77" fmla="*/ 909 h 1399"/>
              <a:gd name="T78" fmla="*/ 1389 w 1392"/>
              <a:gd name="T79" fmla="*/ 1010 h 1399"/>
              <a:gd name="T80" fmla="*/ 1386 w 1392"/>
              <a:gd name="T81" fmla="*/ 1029 h 1399"/>
              <a:gd name="T82" fmla="*/ 1323 w 1392"/>
              <a:gd name="T83" fmla="*/ 1078 h 1399"/>
              <a:gd name="T84" fmla="*/ 1326 w 1392"/>
              <a:gd name="T85" fmla="*/ 1106 h 1399"/>
              <a:gd name="T86" fmla="*/ 1323 w 1392"/>
              <a:gd name="T87" fmla="*/ 1136 h 1399"/>
              <a:gd name="T88" fmla="*/ 1107 w 1392"/>
              <a:gd name="T89" fmla="*/ 670 h 1399"/>
              <a:gd name="T90" fmla="*/ 670 w 1392"/>
              <a:gd name="T91" fmla="*/ 1106 h 1399"/>
              <a:gd name="T92" fmla="*/ 675 w 1392"/>
              <a:gd name="T93" fmla="*/ 1166 h 1399"/>
              <a:gd name="T94" fmla="*/ 0 w 1392"/>
              <a:gd name="T95" fmla="*/ 1166 h 1399"/>
              <a:gd name="T96" fmla="*/ 1167 w 1392"/>
              <a:gd name="T97" fmla="*/ 0 h 1399"/>
              <a:gd name="T98" fmla="*/ 1164 w 1392"/>
              <a:gd name="T99" fmla="*/ 674 h 1399"/>
              <a:gd name="T100" fmla="*/ 1107 w 1392"/>
              <a:gd name="T101" fmla="*/ 670 h 1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392" h="1399">
                <a:moveTo>
                  <a:pt x="1107" y="1193"/>
                </a:moveTo>
                <a:cubicBezTo>
                  <a:pt x="1156" y="1193"/>
                  <a:pt x="1194" y="1155"/>
                  <a:pt x="1194" y="1106"/>
                </a:cubicBezTo>
                <a:cubicBezTo>
                  <a:pt x="1194" y="1057"/>
                  <a:pt x="1156" y="1018"/>
                  <a:pt x="1107" y="1018"/>
                </a:cubicBezTo>
                <a:cubicBezTo>
                  <a:pt x="1058" y="1018"/>
                  <a:pt x="1020" y="1057"/>
                  <a:pt x="1020" y="1106"/>
                </a:cubicBezTo>
                <a:cubicBezTo>
                  <a:pt x="1020" y="1155"/>
                  <a:pt x="1058" y="1193"/>
                  <a:pt x="1107" y="1193"/>
                </a:cubicBezTo>
                <a:close/>
                <a:moveTo>
                  <a:pt x="1323" y="1136"/>
                </a:moveTo>
                <a:lnTo>
                  <a:pt x="1386" y="1182"/>
                </a:lnTo>
                <a:cubicBezTo>
                  <a:pt x="1391" y="1188"/>
                  <a:pt x="1391" y="1196"/>
                  <a:pt x="1389" y="1201"/>
                </a:cubicBezTo>
                <a:lnTo>
                  <a:pt x="1331" y="1303"/>
                </a:lnTo>
                <a:cubicBezTo>
                  <a:pt x="1328" y="1308"/>
                  <a:pt x="1317" y="1313"/>
                  <a:pt x="1312" y="1311"/>
                </a:cubicBezTo>
                <a:lnTo>
                  <a:pt x="1241" y="1281"/>
                </a:lnTo>
                <a:cubicBezTo>
                  <a:pt x="1227" y="1292"/>
                  <a:pt x="1208" y="1300"/>
                  <a:pt x="1192" y="1308"/>
                </a:cubicBezTo>
                <a:lnTo>
                  <a:pt x="1181" y="1387"/>
                </a:lnTo>
                <a:cubicBezTo>
                  <a:pt x="1181" y="1395"/>
                  <a:pt x="1173" y="1398"/>
                  <a:pt x="1164" y="1398"/>
                </a:cubicBezTo>
                <a:lnTo>
                  <a:pt x="1050" y="1398"/>
                </a:lnTo>
                <a:cubicBezTo>
                  <a:pt x="1041" y="1398"/>
                  <a:pt x="1033" y="1395"/>
                  <a:pt x="1033" y="1387"/>
                </a:cubicBezTo>
                <a:lnTo>
                  <a:pt x="1022" y="1308"/>
                </a:lnTo>
                <a:cubicBezTo>
                  <a:pt x="1003" y="1300"/>
                  <a:pt x="990" y="1292"/>
                  <a:pt x="973" y="1281"/>
                </a:cubicBezTo>
                <a:lnTo>
                  <a:pt x="902" y="1311"/>
                </a:lnTo>
                <a:cubicBezTo>
                  <a:pt x="894" y="1313"/>
                  <a:pt x="886" y="1308"/>
                  <a:pt x="883" y="1303"/>
                </a:cubicBezTo>
                <a:lnTo>
                  <a:pt x="826" y="1201"/>
                </a:lnTo>
                <a:cubicBezTo>
                  <a:pt x="823" y="1196"/>
                  <a:pt x="823" y="1188"/>
                  <a:pt x="828" y="1182"/>
                </a:cubicBezTo>
                <a:lnTo>
                  <a:pt x="891" y="1136"/>
                </a:lnTo>
                <a:cubicBezTo>
                  <a:pt x="891" y="1128"/>
                  <a:pt x="888" y="1117"/>
                  <a:pt x="888" y="1106"/>
                </a:cubicBezTo>
                <a:cubicBezTo>
                  <a:pt x="888" y="1095"/>
                  <a:pt x="891" y="1087"/>
                  <a:pt x="891" y="1078"/>
                </a:cubicBezTo>
                <a:lnTo>
                  <a:pt x="828" y="1029"/>
                </a:lnTo>
                <a:cubicBezTo>
                  <a:pt x="823" y="1024"/>
                  <a:pt x="823" y="1016"/>
                  <a:pt x="826" y="1010"/>
                </a:cubicBezTo>
                <a:lnTo>
                  <a:pt x="883" y="909"/>
                </a:lnTo>
                <a:cubicBezTo>
                  <a:pt x="886" y="903"/>
                  <a:pt x="897" y="901"/>
                  <a:pt x="902" y="903"/>
                </a:cubicBezTo>
                <a:lnTo>
                  <a:pt x="973" y="934"/>
                </a:lnTo>
                <a:cubicBezTo>
                  <a:pt x="990" y="923"/>
                  <a:pt x="1006" y="912"/>
                  <a:pt x="1022" y="903"/>
                </a:cubicBezTo>
                <a:lnTo>
                  <a:pt x="1033" y="827"/>
                </a:lnTo>
                <a:cubicBezTo>
                  <a:pt x="1033" y="819"/>
                  <a:pt x="1041" y="816"/>
                  <a:pt x="1050" y="816"/>
                </a:cubicBezTo>
                <a:lnTo>
                  <a:pt x="1164" y="816"/>
                </a:lnTo>
                <a:cubicBezTo>
                  <a:pt x="1173" y="816"/>
                  <a:pt x="1181" y="819"/>
                  <a:pt x="1181" y="827"/>
                </a:cubicBezTo>
                <a:lnTo>
                  <a:pt x="1192" y="903"/>
                </a:lnTo>
                <a:cubicBezTo>
                  <a:pt x="1211" y="912"/>
                  <a:pt x="1225" y="923"/>
                  <a:pt x="1241" y="934"/>
                </a:cubicBezTo>
                <a:lnTo>
                  <a:pt x="1312" y="903"/>
                </a:lnTo>
                <a:cubicBezTo>
                  <a:pt x="1320" y="901"/>
                  <a:pt x="1328" y="903"/>
                  <a:pt x="1331" y="909"/>
                </a:cubicBezTo>
                <a:lnTo>
                  <a:pt x="1389" y="1010"/>
                </a:lnTo>
                <a:cubicBezTo>
                  <a:pt x="1391" y="1016"/>
                  <a:pt x="1391" y="1024"/>
                  <a:pt x="1386" y="1029"/>
                </a:cubicBezTo>
                <a:lnTo>
                  <a:pt x="1323" y="1078"/>
                </a:lnTo>
                <a:cubicBezTo>
                  <a:pt x="1326" y="1087"/>
                  <a:pt x="1326" y="1095"/>
                  <a:pt x="1326" y="1106"/>
                </a:cubicBezTo>
                <a:cubicBezTo>
                  <a:pt x="1326" y="1117"/>
                  <a:pt x="1323" y="1128"/>
                  <a:pt x="1323" y="1136"/>
                </a:cubicBezTo>
                <a:close/>
                <a:moveTo>
                  <a:pt x="1107" y="670"/>
                </a:moveTo>
                <a:cubicBezTo>
                  <a:pt x="867" y="670"/>
                  <a:pt x="670" y="865"/>
                  <a:pt x="670" y="1106"/>
                </a:cubicBezTo>
                <a:cubicBezTo>
                  <a:pt x="670" y="1125"/>
                  <a:pt x="673" y="1147"/>
                  <a:pt x="675" y="1166"/>
                </a:cubicBezTo>
                <a:lnTo>
                  <a:pt x="0" y="1166"/>
                </a:lnTo>
                <a:lnTo>
                  <a:pt x="1167" y="0"/>
                </a:lnTo>
                <a:lnTo>
                  <a:pt x="1164" y="674"/>
                </a:lnTo>
                <a:cubicBezTo>
                  <a:pt x="1145" y="671"/>
                  <a:pt x="1126" y="670"/>
                  <a:pt x="1107" y="6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10755314" y="3229770"/>
            <a:ext cx="377825" cy="420689"/>
          </a:xfrm>
          <a:custGeom>
            <a:avLst/>
            <a:gdLst>
              <a:gd name="T0" fmla="*/ 875 w 1051"/>
              <a:gd name="T1" fmla="*/ 991 h 1167"/>
              <a:gd name="T2" fmla="*/ 875 w 1051"/>
              <a:gd name="T3" fmla="*/ 934 h 1167"/>
              <a:gd name="T4" fmla="*/ 525 w 1051"/>
              <a:gd name="T5" fmla="*/ 753 h 1167"/>
              <a:gd name="T6" fmla="*/ 175 w 1051"/>
              <a:gd name="T7" fmla="*/ 934 h 1167"/>
              <a:gd name="T8" fmla="*/ 175 w 1051"/>
              <a:gd name="T9" fmla="*/ 991 h 1167"/>
              <a:gd name="T10" fmla="*/ 875 w 1051"/>
              <a:gd name="T11" fmla="*/ 991 h 1167"/>
              <a:gd name="T12" fmla="*/ 525 w 1051"/>
              <a:gd name="T13" fmla="*/ 293 h 1167"/>
              <a:gd name="T14" fmla="*/ 350 w 1051"/>
              <a:gd name="T15" fmla="*/ 467 h 1167"/>
              <a:gd name="T16" fmla="*/ 525 w 1051"/>
              <a:gd name="T17" fmla="*/ 641 h 1167"/>
              <a:gd name="T18" fmla="*/ 700 w 1051"/>
              <a:gd name="T19" fmla="*/ 467 h 1167"/>
              <a:gd name="T20" fmla="*/ 525 w 1051"/>
              <a:gd name="T21" fmla="*/ 293 h 1167"/>
              <a:gd name="T22" fmla="*/ 932 w 1051"/>
              <a:gd name="T23" fmla="*/ 118 h 1167"/>
              <a:gd name="T24" fmla="*/ 932 w 1051"/>
              <a:gd name="T25" fmla="*/ 118 h 1167"/>
              <a:gd name="T26" fmla="*/ 932 w 1051"/>
              <a:gd name="T27" fmla="*/ 118 h 1167"/>
              <a:gd name="T28" fmla="*/ 1050 w 1051"/>
              <a:gd name="T29" fmla="*/ 235 h 1167"/>
              <a:gd name="T30" fmla="*/ 1050 w 1051"/>
              <a:gd name="T31" fmla="*/ 1048 h 1167"/>
              <a:gd name="T32" fmla="*/ 932 w 1051"/>
              <a:gd name="T33" fmla="*/ 1166 h 1167"/>
              <a:gd name="T34" fmla="*/ 118 w 1051"/>
              <a:gd name="T35" fmla="*/ 1166 h 1167"/>
              <a:gd name="T36" fmla="*/ 0 w 1051"/>
              <a:gd name="T37" fmla="*/ 1048 h 1167"/>
              <a:gd name="T38" fmla="*/ 0 w 1051"/>
              <a:gd name="T39" fmla="*/ 235 h 1167"/>
              <a:gd name="T40" fmla="*/ 118 w 1051"/>
              <a:gd name="T41" fmla="*/ 118 h 1167"/>
              <a:gd name="T42" fmla="*/ 175 w 1051"/>
              <a:gd name="T43" fmla="*/ 118 h 1167"/>
              <a:gd name="T44" fmla="*/ 175 w 1051"/>
              <a:gd name="T45" fmla="*/ 0 h 1167"/>
              <a:gd name="T46" fmla="*/ 293 w 1051"/>
              <a:gd name="T47" fmla="*/ 0 h 1167"/>
              <a:gd name="T48" fmla="*/ 293 w 1051"/>
              <a:gd name="T49" fmla="*/ 118 h 1167"/>
              <a:gd name="T50" fmla="*/ 757 w 1051"/>
              <a:gd name="T51" fmla="*/ 118 h 1167"/>
              <a:gd name="T52" fmla="*/ 757 w 1051"/>
              <a:gd name="T53" fmla="*/ 0 h 1167"/>
              <a:gd name="T54" fmla="*/ 875 w 1051"/>
              <a:gd name="T55" fmla="*/ 0 h 1167"/>
              <a:gd name="T56" fmla="*/ 875 w 1051"/>
              <a:gd name="T57" fmla="*/ 118 h 1167"/>
              <a:gd name="T58" fmla="*/ 932 w 1051"/>
              <a:gd name="T59" fmla="*/ 118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1" h="1167">
                <a:moveTo>
                  <a:pt x="875" y="991"/>
                </a:moveTo>
                <a:lnTo>
                  <a:pt x="875" y="934"/>
                </a:lnTo>
                <a:cubicBezTo>
                  <a:pt x="875" y="816"/>
                  <a:pt x="643" y="753"/>
                  <a:pt x="525" y="753"/>
                </a:cubicBezTo>
                <a:cubicBezTo>
                  <a:pt x="408" y="753"/>
                  <a:pt x="175" y="816"/>
                  <a:pt x="175" y="934"/>
                </a:cubicBezTo>
                <a:lnTo>
                  <a:pt x="175" y="991"/>
                </a:lnTo>
                <a:lnTo>
                  <a:pt x="875" y="991"/>
                </a:lnTo>
                <a:close/>
                <a:moveTo>
                  <a:pt x="525" y="293"/>
                </a:moveTo>
                <a:cubicBezTo>
                  <a:pt x="429" y="293"/>
                  <a:pt x="350" y="371"/>
                  <a:pt x="350" y="467"/>
                </a:cubicBezTo>
                <a:cubicBezTo>
                  <a:pt x="350" y="562"/>
                  <a:pt x="429" y="641"/>
                  <a:pt x="525" y="641"/>
                </a:cubicBezTo>
                <a:cubicBezTo>
                  <a:pt x="621" y="641"/>
                  <a:pt x="700" y="562"/>
                  <a:pt x="700" y="467"/>
                </a:cubicBezTo>
                <a:cubicBezTo>
                  <a:pt x="700" y="371"/>
                  <a:pt x="621" y="293"/>
                  <a:pt x="525" y="293"/>
                </a:cubicBezTo>
                <a:close/>
                <a:moveTo>
                  <a:pt x="932" y="118"/>
                </a:moveTo>
                <a:lnTo>
                  <a:pt x="932" y="118"/>
                </a:lnTo>
                <a:lnTo>
                  <a:pt x="932" y="118"/>
                </a:lnTo>
                <a:cubicBezTo>
                  <a:pt x="995" y="118"/>
                  <a:pt x="1050" y="172"/>
                  <a:pt x="1050" y="235"/>
                </a:cubicBezTo>
                <a:lnTo>
                  <a:pt x="1050" y="1048"/>
                </a:lnTo>
                <a:cubicBezTo>
                  <a:pt x="1050" y="1111"/>
                  <a:pt x="995" y="1166"/>
                  <a:pt x="932" y="1166"/>
                </a:cubicBezTo>
                <a:lnTo>
                  <a:pt x="118" y="1166"/>
                </a:lnTo>
                <a:cubicBezTo>
                  <a:pt x="52" y="1166"/>
                  <a:pt x="0" y="1111"/>
                  <a:pt x="0" y="1048"/>
                </a:cubicBezTo>
                <a:lnTo>
                  <a:pt x="0" y="235"/>
                </a:lnTo>
                <a:cubicBezTo>
                  <a:pt x="0" y="172"/>
                  <a:pt x="52" y="118"/>
                  <a:pt x="118" y="118"/>
                </a:cubicBezTo>
                <a:lnTo>
                  <a:pt x="175" y="118"/>
                </a:lnTo>
                <a:lnTo>
                  <a:pt x="175" y="0"/>
                </a:lnTo>
                <a:lnTo>
                  <a:pt x="293" y="0"/>
                </a:lnTo>
                <a:lnTo>
                  <a:pt x="293" y="118"/>
                </a:lnTo>
                <a:lnTo>
                  <a:pt x="757" y="118"/>
                </a:lnTo>
                <a:lnTo>
                  <a:pt x="757" y="0"/>
                </a:lnTo>
                <a:lnTo>
                  <a:pt x="875" y="0"/>
                </a:lnTo>
                <a:lnTo>
                  <a:pt x="875" y="118"/>
                </a:lnTo>
                <a:lnTo>
                  <a:pt x="932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1058864" y="4101308"/>
            <a:ext cx="293687" cy="419100"/>
          </a:xfrm>
          <a:custGeom>
            <a:avLst/>
            <a:gdLst>
              <a:gd name="T0" fmla="*/ 407 w 816"/>
              <a:gd name="T1" fmla="*/ 699 h 1165"/>
              <a:gd name="T2" fmla="*/ 640 w 816"/>
              <a:gd name="T3" fmla="*/ 574 h 1165"/>
              <a:gd name="T4" fmla="*/ 407 w 816"/>
              <a:gd name="T5" fmla="*/ 453 h 1165"/>
              <a:gd name="T6" fmla="*/ 175 w 816"/>
              <a:gd name="T7" fmla="*/ 574 h 1165"/>
              <a:gd name="T8" fmla="*/ 407 w 816"/>
              <a:gd name="T9" fmla="*/ 699 h 1165"/>
              <a:gd name="T10" fmla="*/ 407 w 816"/>
              <a:gd name="T11" fmla="*/ 115 h 1165"/>
              <a:gd name="T12" fmla="*/ 290 w 816"/>
              <a:gd name="T13" fmla="*/ 232 h 1165"/>
              <a:gd name="T14" fmla="*/ 407 w 816"/>
              <a:gd name="T15" fmla="*/ 350 h 1165"/>
              <a:gd name="T16" fmla="*/ 525 w 816"/>
              <a:gd name="T17" fmla="*/ 232 h 1165"/>
              <a:gd name="T18" fmla="*/ 407 w 816"/>
              <a:gd name="T19" fmla="*/ 115 h 1165"/>
              <a:gd name="T20" fmla="*/ 407 w 816"/>
              <a:gd name="T21" fmla="*/ 0 h 1165"/>
              <a:gd name="T22" fmla="*/ 815 w 816"/>
              <a:gd name="T23" fmla="*/ 407 h 1165"/>
              <a:gd name="T24" fmla="*/ 407 w 816"/>
              <a:gd name="T25" fmla="*/ 1164 h 1165"/>
              <a:gd name="T26" fmla="*/ 0 w 816"/>
              <a:gd name="T27" fmla="*/ 407 h 1165"/>
              <a:gd name="T28" fmla="*/ 407 w 816"/>
              <a:gd name="T2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16" h="1165">
                <a:moveTo>
                  <a:pt x="407" y="699"/>
                </a:moveTo>
                <a:cubicBezTo>
                  <a:pt x="506" y="699"/>
                  <a:pt x="591" y="650"/>
                  <a:pt x="640" y="574"/>
                </a:cubicBezTo>
                <a:cubicBezTo>
                  <a:pt x="640" y="497"/>
                  <a:pt x="483" y="453"/>
                  <a:pt x="407" y="453"/>
                </a:cubicBezTo>
                <a:cubicBezTo>
                  <a:pt x="330" y="453"/>
                  <a:pt x="175" y="497"/>
                  <a:pt x="175" y="574"/>
                </a:cubicBezTo>
                <a:cubicBezTo>
                  <a:pt x="224" y="650"/>
                  <a:pt x="309" y="699"/>
                  <a:pt x="407" y="699"/>
                </a:cubicBezTo>
                <a:close/>
                <a:moveTo>
                  <a:pt x="407" y="115"/>
                </a:moveTo>
                <a:cubicBezTo>
                  <a:pt x="345" y="115"/>
                  <a:pt x="290" y="169"/>
                  <a:pt x="290" y="232"/>
                </a:cubicBezTo>
                <a:cubicBezTo>
                  <a:pt x="290" y="298"/>
                  <a:pt x="345" y="350"/>
                  <a:pt x="407" y="350"/>
                </a:cubicBezTo>
                <a:cubicBezTo>
                  <a:pt x="470" y="350"/>
                  <a:pt x="525" y="298"/>
                  <a:pt x="525" y="232"/>
                </a:cubicBezTo>
                <a:cubicBezTo>
                  <a:pt x="525" y="169"/>
                  <a:pt x="470" y="115"/>
                  <a:pt x="407" y="115"/>
                </a:cubicBezTo>
                <a:close/>
                <a:moveTo>
                  <a:pt x="407" y="0"/>
                </a:moveTo>
                <a:cubicBezTo>
                  <a:pt x="632" y="0"/>
                  <a:pt x="815" y="183"/>
                  <a:pt x="815" y="407"/>
                </a:cubicBezTo>
                <a:cubicBezTo>
                  <a:pt x="815" y="713"/>
                  <a:pt x="407" y="1164"/>
                  <a:pt x="407" y="1164"/>
                </a:cubicBezTo>
                <a:cubicBezTo>
                  <a:pt x="407" y="1164"/>
                  <a:pt x="0" y="713"/>
                  <a:pt x="0" y="407"/>
                </a:cubicBezTo>
                <a:cubicBezTo>
                  <a:pt x="0" y="183"/>
                  <a:pt x="183" y="0"/>
                  <a:pt x="4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4" name="Freeform 43"/>
          <p:cNvSpPr>
            <a:spLocks noChangeArrowheads="1"/>
          </p:cNvSpPr>
          <p:nvPr/>
        </p:nvSpPr>
        <p:spPr bwMode="auto">
          <a:xfrm>
            <a:off x="2151062" y="4080671"/>
            <a:ext cx="273050" cy="461963"/>
          </a:xfrm>
          <a:custGeom>
            <a:avLst/>
            <a:gdLst>
              <a:gd name="T0" fmla="*/ 639 w 758"/>
              <a:gd name="T1" fmla="*/ 992 h 1285"/>
              <a:gd name="T2" fmla="*/ 639 w 758"/>
              <a:gd name="T3" fmla="*/ 175 h 1285"/>
              <a:gd name="T4" fmla="*/ 115 w 758"/>
              <a:gd name="T5" fmla="*/ 175 h 1285"/>
              <a:gd name="T6" fmla="*/ 115 w 758"/>
              <a:gd name="T7" fmla="*/ 992 h 1285"/>
              <a:gd name="T8" fmla="*/ 639 w 758"/>
              <a:gd name="T9" fmla="*/ 992 h 1285"/>
              <a:gd name="T10" fmla="*/ 377 w 758"/>
              <a:gd name="T11" fmla="*/ 1224 h 1285"/>
              <a:gd name="T12" fmla="*/ 464 w 758"/>
              <a:gd name="T13" fmla="*/ 1137 h 1285"/>
              <a:gd name="T14" fmla="*/ 377 w 758"/>
              <a:gd name="T15" fmla="*/ 1049 h 1285"/>
              <a:gd name="T16" fmla="*/ 290 w 758"/>
              <a:gd name="T17" fmla="*/ 1137 h 1285"/>
              <a:gd name="T18" fmla="*/ 377 w 758"/>
              <a:gd name="T19" fmla="*/ 1224 h 1285"/>
              <a:gd name="T20" fmla="*/ 612 w 758"/>
              <a:gd name="T21" fmla="*/ 0 h 1285"/>
              <a:gd name="T22" fmla="*/ 757 w 758"/>
              <a:gd name="T23" fmla="*/ 147 h 1285"/>
              <a:gd name="T24" fmla="*/ 757 w 758"/>
              <a:gd name="T25" fmla="*/ 1137 h 1285"/>
              <a:gd name="T26" fmla="*/ 612 w 758"/>
              <a:gd name="T27" fmla="*/ 1284 h 1285"/>
              <a:gd name="T28" fmla="*/ 145 w 758"/>
              <a:gd name="T29" fmla="*/ 1284 h 1285"/>
              <a:gd name="T30" fmla="*/ 0 w 758"/>
              <a:gd name="T31" fmla="*/ 1137 h 1285"/>
              <a:gd name="T32" fmla="*/ 0 w 758"/>
              <a:gd name="T33" fmla="*/ 147 h 1285"/>
              <a:gd name="T34" fmla="*/ 145 w 758"/>
              <a:gd name="T35" fmla="*/ 0 h 1285"/>
              <a:gd name="T36" fmla="*/ 612 w 758"/>
              <a:gd name="T37" fmla="*/ 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58" h="1285">
                <a:moveTo>
                  <a:pt x="639" y="992"/>
                </a:moveTo>
                <a:lnTo>
                  <a:pt x="639" y="175"/>
                </a:lnTo>
                <a:lnTo>
                  <a:pt x="115" y="175"/>
                </a:lnTo>
                <a:lnTo>
                  <a:pt x="115" y="992"/>
                </a:lnTo>
                <a:lnTo>
                  <a:pt x="639" y="992"/>
                </a:lnTo>
                <a:close/>
                <a:moveTo>
                  <a:pt x="377" y="1224"/>
                </a:moveTo>
                <a:cubicBezTo>
                  <a:pt x="426" y="1224"/>
                  <a:pt x="464" y="1187"/>
                  <a:pt x="464" y="1137"/>
                </a:cubicBezTo>
                <a:cubicBezTo>
                  <a:pt x="464" y="1088"/>
                  <a:pt x="426" y="1049"/>
                  <a:pt x="377" y="1049"/>
                </a:cubicBezTo>
                <a:cubicBezTo>
                  <a:pt x="328" y="1049"/>
                  <a:pt x="290" y="1088"/>
                  <a:pt x="290" y="1137"/>
                </a:cubicBezTo>
                <a:cubicBezTo>
                  <a:pt x="290" y="1187"/>
                  <a:pt x="328" y="1224"/>
                  <a:pt x="377" y="1224"/>
                </a:cubicBezTo>
                <a:close/>
                <a:moveTo>
                  <a:pt x="612" y="0"/>
                </a:moveTo>
                <a:cubicBezTo>
                  <a:pt x="691" y="0"/>
                  <a:pt x="757" y="68"/>
                  <a:pt x="757" y="147"/>
                </a:cubicBezTo>
                <a:lnTo>
                  <a:pt x="757" y="1137"/>
                </a:lnTo>
                <a:cubicBezTo>
                  <a:pt x="757" y="1216"/>
                  <a:pt x="691" y="1284"/>
                  <a:pt x="612" y="1284"/>
                </a:cubicBezTo>
                <a:lnTo>
                  <a:pt x="145" y="1284"/>
                </a:lnTo>
                <a:cubicBezTo>
                  <a:pt x="65" y="1284"/>
                  <a:pt x="0" y="1216"/>
                  <a:pt x="0" y="1137"/>
                </a:cubicBezTo>
                <a:lnTo>
                  <a:pt x="0" y="147"/>
                </a:lnTo>
                <a:cubicBezTo>
                  <a:pt x="0" y="68"/>
                  <a:pt x="65" y="0"/>
                  <a:pt x="145" y="0"/>
                </a:cubicBezTo>
                <a:lnTo>
                  <a:pt x="61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3181351" y="4121946"/>
            <a:ext cx="377825" cy="377825"/>
          </a:xfrm>
          <a:custGeom>
            <a:avLst/>
            <a:gdLst>
              <a:gd name="T0" fmla="*/ 700 w 1051"/>
              <a:gd name="T1" fmla="*/ 525 h 1051"/>
              <a:gd name="T2" fmla="*/ 525 w 1051"/>
              <a:gd name="T3" fmla="*/ 350 h 1051"/>
              <a:gd name="T4" fmla="*/ 525 w 1051"/>
              <a:gd name="T5" fmla="*/ 233 h 1051"/>
              <a:gd name="T6" fmla="*/ 818 w 1051"/>
              <a:gd name="T7" fmla="*/ 525 h 1051"/>
              <a:gd name="T8" fmla="*/ 700 w 1051"/>
              <a:gd name="T9" fmla="*/ 525 h 1051"/>
              <a:gd name="T10" fmla="*/ 932 w 1051"/>
              <a:gd name="T11" fmla="*/ 525 h 1051"/>
              <a:gd name="T12" fmla="*/ 525 w 1051"/>
              <a:gd name="T13" fmla="*/ 118 h 1051"/>
              <a:gd name="T14" fmla="*/ 525 w 1051"/>
              <a:gd name="T15" fmla="*/ 0 h 1051"/>
              <a:gd name="T16" fmla="*/ 1050 w 1051"/>
              <a:gd name="T17" fmla="*/ 525 h 1051"/>
              <a:gd name="T18" fmla="*/ 932 w 1051"/>
              <a:gd name="T19" fmla="*/ 525 h 1051"/>
              <a:gd name="T20" fmla="*/ 992 w 1051"/>
              <a:gd name="T21" fmla="*/ 730 h 1051"/>
              <a:gd name="T22" fmla="*/ 1050 w 1051"/>
              <a:gd name="T23" fmla="*/ 787 h 1051"/>
              <a:gd name="T24" fmla="*/ 1050 w 1051"/>
              <a:gd name="T25" fmla="*/ 992 h 1051"/>
              <a:gd name="T26" fmla="*/ 992 w 1051"/>
              <a:gd name="T27" fmla="*/ 1050 h 1051"/>
              <a:gd name="T28" fmla="*/ 0 w 1051"/>
              <a:gd name="T29" fmla="*/ 58 h 1051"/>
              <a:gd name="T30" fmla="*/ 58 w 1051"/>
              <a:gd name="T31" fmla="*/ 0 h 1051"/>
              <a:gd name="T32" fmla="*/ 263 w 1051"/>
              <a:gd name="T33" fmla="*/ 0 h 1051"/>
              <a:gd name="T34" fmla="*/ 320 w 1051"/>
              <a:gd name="T35" fmla="*/ 58 h 1051"/>
              <a:gd name="T36" fmla="*/ 353 w 1051"/>
              <a:gd name="T37" fmla="*/ 265 h 1051"/>
              <a:gd name="T38" fmla="*/ 339 w 1051"/>
              <a:gd name="T39" fmla="*/ 325 h 1051"/>
              <a:gd name="T40" fmla="*/ 211 w 1051"/>
              <a:gd name="T41" fmla="*/ 454 h 1051"/>
              <a:gd name="T42" fmla="*/ 596 w 1051"/>
              <a:gd name="T43" fmla="*/ 839 h 1051"/>
              <a:gd name="T44" fmla="*/ 725 w 1051"/>
              <a:gd name="T45" fmla="*/ 711 h 1051"/>
              <a:gd name="T46" fmla="*/ 785 w 1051"/>
              <a:gd name="T47" fmla="*/ 697 h 1051"/>
              <a:gd name="T48" fmla="*/ 992 w 1051"/>
              <a:gd name="T49" fmla="*/ 73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1" h="1051">
                <a:moveTo>
                  <a:pt x="700" y="525"/>
                </a:moveTo>
                <a:cubicBezTo>
                  <a:pt x="700" y="429"/>
                  <a:pt x="621" y="350"/>
                  <a:pt x="525" y="350"/>
                </a:cubicBezTo>
                <a:lnTo>
                  <a:pt x="525" y="233"/>
                </a:lnTo>
                <a:cubicBezTo>
                  <a:pt x="686" y="233"/>
                  <a:pt x="818" y="364"/>
                  <a:pt x="818" y="525"/>
                </a:cubicBezTo>
                <a:lnTo>
                  <a:pt x="700" y="525"/>
                </a:lnTo>
                <a:close/>
                <a:moveTo>
                  <a:pt x="932" y="525"/>
                </a:moveTo>
                <a:cubicBezTo>
                  <a:pt x="932" y="298"/>
                  <a:pt x="752" y="118"/>
                  <a:pt x="525" y="118"/>
                </a:cubicBezTo>
                <a:lnTo>
                  <a:pt x="525" y="0"/>
                </a:lnTo>
                <a:cubicBezTo>
                  <a:pt x="815" y="0"/>
                  <a:pt x="1050" y="235"/>
                  <a:pt x="1050" y="525"/>
                </a:cubicBezTo>
                <a:lnTo>
                  <a:pt x="932" y="525"/>
                </a:lnTo>
                <a:close/>
                <a:moveTo>
                  <a:pt x="992" y="730"/>
                </a:moveTo>
                <a:cubicBezTo>
                  <a:pt x="1025" y="730"/>
                  <a:pt x="1050" y="754"/>
                  <a:pt x="1050" y="787"/>
                </a:cubicBezTo>
                <a:lnTo>
                  <a:pt x="1050" y="992"/>
                </a:lnTo>
                <a:cubicBezTo>
                  <a:pt x="1050" y="1025"/>
                  <a:pt x="1025" y="1050"/>
                  <a:pt x="992" y="1050"/>
                </a:cubicBezTo>
                <a:cubicBezTo>
                  <a:pt x="446" y="1050"/>
                  <a:pt x="0" y="604"/>
                  <a:pt x="0" y="58"/>
                </a:cubicBezTo>
                <a:cubicBezTo>
                  <a:pt x="0" y="25"/>
                  <a:pt x="25" y="0"/>
                  <a:pt x="58" y="0"/>
                </a:cubicBezTo>
                <a:lnTo>
                  <a:pt x="263" y="0"/>
                </a:lnTo>
                <a:cubicBezTo>
                  <a:pt x="296" y="0"/>
                  <a:pt x="320" y="25"/>
                  <a:pt x="320" y="58"/>
                </a:cubicBezTo>
                <a:cubicBezTo>
                  <a:pt x="320" y="131"/>
                  <a:pt x="331" y="200"/>
                  <a:pt x="353" y="265"/>
                </a:cubicBezTo>
                <a:cubicBezTo>
                  <a:pt x="358" y="284"/>
                  <a:pt x="356" y="309"/>
                  <a:pt x="339" y="325"/>
                </a:cubicBezTo>
                <a:lnTo>
                  <a:pt x="211" y="454"/>
                </a:lnTo>
                <a:cubicBezTo>
                  <a:pt x="296" y="621"/>
                  <a:pt x="432" y="755"/>
                  <a:pt x="596" y="839"/>
                </a:cubicBezTo>
                <a:lnTo>
                  <a:pt x="725" y="711"/>
                </a:lnTo>
                <a:cubicBezTo>
                  <a:pt x="741" y="694"/>
                  <a:pt x="766" y="692"/>
                  <a:pt x="785" y="697"/>
                </a:cubicBezTo>
                <a:cubicBezTo>
                  <a:pt x="850" y="719"/>
                  <a:pt x="919" y="730"/>
                  <a:pt x="992" y="7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4241799" y="4101309"/>
            <a:ext cx="420688" cy="420687"/>
          </a:xfrm>
          <a:custGeom>
            <a:avLst/>
            <a:gdLst>
              <a:gd name="T0" fmla="*/ 992 w 1167"/>
              <a:gd name="T1" fmla="*/ 848 h 1168"/>
              <a:gd name="T2" fmla="*/ 1049 w 1167"/>
              <a:gd name="T3" fmla="*/ 905 h 1168"/>
              <a:gd name="T4" fmla="*/ 1049 w 1167"/>
              <a:gd name="T5" fmla="*/ 1110 h 1168"/>
              <a:gd name="T6" fmla="*/ 992 w 1167"/>
              <a:gd name="T7" fmla="*/ 1167 h 1168"/>
              <a:gd name="T8" fmla="*/ 0 w 1167"/>
              <a:gd name="T9" fmla="*/ 175 h 1168"/>
              <a:gd name="T10" fmla="*/ 57 w 1167"/>
              <a:gd name="T11" fmla="*/ 118 h 1168"/>
              <a:gd name="T12" fmla="*/ 262 w 1167"/>
              <a:gd name="T13" fmla="*/ 118 h 1168"/>
              <a:gd name="T14" fmla="*/ 319 w 1167"/>
              <a:gd name="T15" fmla="*/ 175 h 1168"/>
              <a:gd name="T16" fmla="*/ 352 w 1167"/>
              <a:gd name="T17" fmla="*/ 383 h 1168"/>
              <a:gd name="T18" fmla="*/ 338 w 1167"/>
              <a:gd name="T19" fmla="*/ 443 h 1168"/>
              <a:gd name="T20" fmla="*/ 210 w 1167"/>
              <a:gd name="T21" fmla="*/ 572 h 1168"/>
              <a:gd name="T22" fmla="*/ 595 w 1167"/>
              <a:gd name="T23" fmla="*/ 957 h 1168"/>
              <a:gd name="T24" fmla="*/ 724 w 1167"/>
              <a:gd name="T25" fmla="*/ 829 h 1168"/>
              <a:gd name="T26" fmla="*/ 784 w 1167"/>
              <a:gd name="T27" fmla="*/ 815 h 1168"/>
              <a:gd name="T28" fmla="*/ 992 w 1167"/>
              <a:gd name="T29" fmla="*/ 848 h 1168"/>
              <a:gd name="T30" fmla="*/ 874 w 1167"/>
              <a:gd name="T31" fmla="*/ 585 h 1168"/>
              <a:gd name="T32" fmla="*/ 874 w 1167"/>
              <a:gd name="T33" fmla="*/ 410 h 1168"/>
              <a:gd name="T34" fmla="*/ 642 w 1167"/>
              <a:gd name="T35" fmla="*/ 410 h 1168"/>
              <a:gd name="T36" fmla="*/ 642 w 1167"/>
              <a:gd name="T37" fmla="*/ 175 h 1168"/>
              <a:gd name="T38" fmla="*/ 874 w 1167"/>
              <a:gd name="T39" fmla="*/ 175 h 1168"/>
              <a:gd name="T40" fmla="*/ 874 w 1167"/>
              <a:gd name="T41" fmla="*/ 0 h 1168"/>
              <a:gd name="T42" fmla="*/ 1166 w 1167"/>
              <a:gd name="T43" fmla="*/ 293 h 1168"/>
              <a:gd name="T44" fmla="*/ 874 w 1167"/>
              <a:gd name="T45" fmla="*/ 585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67" h="1168">
                <a:moveTo>
                  <a:pt x="992" y="848"/>
                </a:moveTo>
                <a:cubicBezTo>
                  <a:pt x="1024" y="848"/>
                  <a:pt x="1049" y="872"/>
                  <a:pt x="1049" y="905"/>
                </a:cubicBezTo>
                <a:lnTo>
                  <a:pt x="1049" y="1110"/>
                </a:lnTo>
                <a:cubicBezTo>
                  <a:pt x="1049" y="1143"/>
                  <a:pt x="1024" y="1167"/>
                  <a:pt x="992" y="1167"/>
                </a:cubicBezTo>
                <a:cubicBezTo>
                  <a:pt x="445" y="1167"/>
                  <a:pt x="0" y="722"/>
                  <a:pt x="0" y="175"/>
                </a:cubicBezTo>
                <a:cubicBezTo>
                  <a:pt x="0" y="143"/>
                  <a:pt x="24" y="118"/>
                  <a:pt x="57" y="118"/>
                </a:cubicBezTo>
                <a:lnTo>
                  <a:pt x="262" y="118"/>
                </a:lnTo>
                <a:cubicBezTo>
                  <a:pt x="295" y="118"/>
                  <a:pt x="319" y="143"/>
                  <a:pt x="319" y="175"/>
                </a:cubicBezTo>
                <a:cubicBezTo>
                  <a:pt x="319" y="249"/>
                  <a:pt x="330" y="317"/>
                  <a:pt x="352" y="383"/>
                </a:cubicBezTo>
                <a:cubicBezTo>
                  <a:pt x="358" y="402"/>
                  <a:pt x="355" y="427"/>
                  <a:pt x="338" y="443"/>
                </a:cubicBezTo>
                <a:lnTo>
                  <a:pt x="210" y="572"/>
                </a:lnTo>
                <a:cubicBezTo>
                  <a:pt x="295" y="738"/>
                  <a:pt x="431" y="872"/>
                  <a:pt x="595" y="957"/>
                </a:cubicBezTo>
                <a:lnTo>
                  <a:pt x="724" y="829"/>
                </a:lnTo>
                <a:cubicBezTo>
                  <a:pt x="740" y="812"/>
                  <a:pt x="765" y="809"/>
                  <a:pt x="784" y="815"/>
                </a:cubicBezTo>
                <a:cubicBezTo>
                  <a:pt x="849" y="837"/>
                  <a:pt x="918" y="848"/>
                  <a:pt x="992" y="848"/>
                </a:cubicBezTo>
                <a:close/>
                <a:moveTo>
                  <a:pt x="874" y="585"/>
                </a:moveTo>
                <a:lnTo>
                  <a:pt x="874" y="410"/>
                </a:lnTo>
                <a:lnTo>
                  <a:pt x="642" y="410"/>
                </a:lnTo>
                <a:lnTo>
                  <a:pt x="642" y="175"/>
                </a:lnTo>
                <a:lnTo>
                  <a:pt x="874" y="175"/>
                </a:lnTo>
                <a:lnTo>
                  <a:pt x="874" y="0"/>
                </a:lnTo>
                <a:lnTo>
                  <a:pt x="1166" y="293"/>
                </a:lnTo>
                <a:lnTo>
                  <a:pt x="874" y="5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7" name="Freeform 46"/>
          <p:cNvSpPr>
            <a:spLocks noChangeArrowheads="1"/>
          </p:cNvSpPr>
          <p:nvPr/>
        </p:nvSpPr>
        <p:spPr bwMode="auto">
          <a:xfrm>
            <a:off x="5345114" y="4101309"/>
            <a:ext cx="377825" cy="420687"/>
          </a:xfrm>
          <a:custGeom>
            <a:avLst/>
            <a:gdLst>
              <a:gd name="T0" fmla="*/ 992 w 1051"/>
              <a:gd name="T1" fmla="*/ 848 h 1168"/>
              <a:gd name="T2" fmla="*/ 1050 w 1051"/>
              <a:gd name="T3" fmla="*/ 905 h 1168"/>
              <a:gd name="T4" fmla="*/ 1050 w 1051"/>
              <a:gd name="T5" fmla="*/ 1110 h 1168"/>
              <a:gd name="T6" fmla="*/ 992 w 1051"/>
              <a:gd name="T7" fmla="*/ 1167 h 1168"/>
              <a:gd name="T8" fmla="*/ 0 w 1051"/>
              <a:gd name="T9" fmla="*/ 175 h 1168"/>
              <a:gd name="T10" fmla="*/ 58 w 1051"/>
              <a:gd name="T11" fmla="*/ 118 h 1168"/>
              <a:gd name="T12" fmla="*/ 262 w 1051"/>
              <a:gd name="T13" fmla="*/ 118 h 1168"/>
              <a:gd name="T14" fmla="*/ 320 w 1051"/>
              <a:gd name="T15" fmla="*/ 175 h 1168"/>
              <a:gd name="T16" fmla="*/ 353 w 1051"/>
              <a:gd name="T17" fmla="*/ 383 h 1168"/>
              <a:gd name="T18" fmla="*/ 339 w 1051"/>
              <a:gd name="T19" fmla="*/ 443 h 1168"/>
              <a:gd name="T20" fmla="*/ 211 w 1051"/>
              <a:gd name="T21" fmla="*/ 572 h 1168"/>
              <a:gd name="T22" fmla="*/ 596 w 1051"/>
              <a:gd name="T23" fmla="*/ 957 h 1168"/>
              <a:gd name="T24" fmla="*/ 724 w 1051"/>
              <a:gd name="T25" fmla="*/ 829 h 1168"/>
              <a:gd name="T26" fmla="*/ 784 w 1051"/>
              <a:gd name="T27" fmla="*/ 815 h 1168"/>
              <a:gd name="T28" fmla="*/ 992 w 1051"/>
              <a:gd name="T29" fmla="*/ 848 h 1168"/>
              <a:gd name="T30" fmla="*/ 875 w 1051"/>
              <a:gd name="T31" fmla="*/ 364 h 1168"/>
              <a:gd name="T32" fmla="*/ 875 w 1051"/>
              <a:gd name="T33" fmla="*/ 473 h 1168"/>
              <a:gd name="T34" fmla="*/ 929 w 1051"/>
              <a:gd name="T35" fmla="*/ 419 h 1168"/>
              <a:gd name="T36" fmla="*/ 875 w 1051"/>
              <a:gd name="T37" fmla="*/ 364 h 1168"/>
              <a:gd name="T38" fmla="*/ 875 w 1051"/>
              <a:gd name="T39" fmla="*/ 113 h 1168"/>
              <a:gd name="T40" fmla="*/ 875 w 1051"/>
              <a:gd name="T41" fmla="*/ 222 h 1168"/>
              <a:gd name="T42" fmla="*/ 929 w 1051"/>
              <a:gd name="T43" fmla="*/ 167 h 1168"/>
              <a:gd name="T44" fmla="*/ 875 w 1051"/>
              <a:gd name="T45" fmla="*/ 113 h 1168"/>
              <a:gd name="T46" fmla="*/ 683 w 1051"/>
              <a:gd name="T47" fmla="*/ 498 h 1168"/>
              <a:gd name="T48" fmla="*/ 642 w 1051"/>
              <a:gd name="T49" fmla="*/ 457 h 1168"/>
              <a:gd name="T50" fmla="*/ 804 w 1051"/>
              <a:gd name="T51" fmla="*/ 293 h 1168"/>
              <a:gd name="T52" fmla="*/ 642 w 1051"/>
              <a:gd name="T53" fmla="*/ 129 h 1168"/>
              <a:gd name="T54" fmla="*/ 683 w 1051"/>
              <a:gd name="T55" fmla="*/ 88 h 1168"/>
              <a:gd name="T56" fmla="*/ 817 w 1051"/>
              <a:gd name="T57" fmla="*/ 222 h 1168"/>
              <a:gd name="T58" fmla="*/ 817 w 1051"/>
              <a:gd name="T59" fmla="*/ 0 h 1168"/>
              <a:gd name="T60" fmla="*/ 845 w 1051"/>
              <a:gd name="T61" fmla="*/ 0 h 1168"/>
              <a:gd name="T62" fmla="*/ 1011 w 1051"/>
              <a:gd name="T63" fmla="*/ 167 h 1168"/>
              <a:gd name="T64" fmla="*/ 886 w 1051"/>
              <a:gd name="T65" fmla="*/ 293 h 1168"/>
              <a:gd name="T66" fmla="*/ 1011 w 1051"/>
              <a:gd name="T67" fmla="*/ 419 h 1168"/>
              <a:gd name="T68" fmla="*/ 845 w 1051"/>
              <a:gd name="T69" fmla="*/ 585 h 1168"/>
              <a:gd name="T70" fmla="*/ 817 w 1051"/>
              <a:gd name="T71" fmla="*/ 585 h 1168"/>
              <a:gd name="T72" fmla="*/ 817 w 1051"/>
              <a:gd name="T73" fmla="*/ 364 h 1168"/>
              <a:gd name="T74" fmla="*/ 683 w 1051"/>
              <a:gd name="T75" fmla="*/ 498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51" h="1168">
                <a:moveTo>
                  <a:pt x="992" y="848"/>
                </a:moveTo>
                <a:cubicBezTo>
                  <a:pt x="1025" y="848"/>
                  <a:pt x="1050" y="872"/>
                  <a:pt x="1050" y="905"/>
                </a:cubicBezTo>
                <a:lnTo>
                  <a:pt x="1050" y="1110"/>
                </a:lnTo>
                <a:cubicBezTo>
                  <a:pt x="1050" y="1143"/>
                  <a:pt x="1025" y="1167"/>
                  <a:pt x="992" y="1167"/>
                </a:cubicBezTo>
                <a:cubicBezTo>
                  <a:pt x="446" y="1167"/>
                  <a:pt x="0" y="722"/>
                  <a:pt x="0" y="175"/>
                </a:cubicBezTo>
                <a:cubicBezTo>
                  <a:pt x="0" y="143"/>
                  <a:pt x="25" y="118"/>
                  <a:pt x="58" y="118"/>
                </a:cubicBezTo>
                <a:lnTo>
                  <a:pt x="262" y="118"/>
                </a:lnTo>
                <a:cubicBezTo>
                  <a:pt x="295" y="118"/>
                  <a:pt x="320" y="143"/>
                  <a:pt x="320" y="175"/>
                </a:cubicBezTo>
                <a:cubicBezTo>
                  <a:pt x="320" y="249"/>
                  <a:pt x="331" y="317"/>
                  <a:pt x="353" y="383"/>
                </a:cubicBezTo>
                <a:cubicBezTo>
                  <a:pt x="358" y="402"/>
                  <a:pt x="355" y="427"/>
                  <a:pt x="339" y="443"/>
                </a:cubicBezTo>
                <a:lnTo>
                  <a:pt x="211" y="572"/>
                </a:lnTo>
                <a:cubicBezTo>
                  <a:pt x="295" y="738"/>
                  <a:pt x="432" y="872"/>
                  <a:pt x="596" y="957"/>
                </a:cubicBezTo>
                <a:lnTo>
                  <a:pt x="724" y="829"/>
                </a:lnTo>
                <a:cubicBezTo>
                  <a:pt x="741" y="812"/>
                  <a:pt x="765" y="809"/>
                  <a:pt x="784" y="815"/>
                </a:cubicBezTo>
                <a:cubicBezTo>
                  <a:pt x="850" y="837"/>
                  <a:pt x="918" y="848"/>
                  <a:pt x="992" y="848"/>
                </a:cubicBezTo>
                <a:close/>
                <a:moveTo>
                  <a:pt x="875" y="364"/>
                </a:moveTo>
                <a:lnTo>
                  <a:pt x="875" y="473"/>
                </a:lnTo>
                <a:lnTo>
                  <a:pt x="929" y="419"/>
                </a:lnTo>
                <a:lnTo>
                  <a:pt x="875" y="364"/>
                </a:lnTo>
                <a:close/>
                <a:moveTo>
                  <a:pt x="875" y="113"/>
                </a:moveTo>
                <a:lnTo>
                  <a:pt x="875" y="222"/>
                </a:lnTo>
                <a:lnTo>
                  <a:pt x="929" y="167"/>
                </a:lnTo>
                <a:lnTo>
                  <a:pt x="875" y="113"/>
                </a:lnTo>
                <a:close/>
                <a:moveTo>
                  <a:pt x="683" y="498"/>
                </a:moveTo>
                <a:lnTo>
                  <a:pt x="642" y="457"/>
                </a:lnTo>
                <a:lnTo>
                  <a:pt x="804" y="293"/>
                </a:lnTo>
                <a:lnTo>
                  <a:pt x="642" y="129"/>
                </a:lnTo>
                <a:lnTo>
                  <a:pt x="683" y="88"/>
                </a:lnTo>
                <a:lnTo>
                  <a:pt x="817" y="222"/>
                </a:lnTo>
                <a:lnTo>
                  <a:pt x="817" y="0"/>
                </a:lnTo>
                <a:lnTo>
                  <a:pt x="845" y="0"/>
                </a:lnTo>
                <a:lnTo>
                  <a:pt x="1011" y="167"/>
                </a:lnTo>
                <a:lnTo>
                  <a:pt x="886" y="293"/>
                </a:lnTo>
                <a:lnTo>
                  <a:pt x="1011" y="419"/>
                </a:lnTo>
                <a:lnTo>
                  <a:pt x="845" y="585"/>
                </a:lnTo>
                <a:lnTo>
                  <a:pt x="817" y="585"/>
                </a:lnTo>
                <a:lnTo>
                  <a:pt x="817" y="364"/>
                </a:lnTo>
                <a:lnTo>
                  <a:pt x="683" y="4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8" name="Freeform 47"/>
          <p:cNvSpPr>
            <a:spLocks noChangeArrowheads="1"/>
          </p:cNvSpPr>
          <p:nvPr/>
        </p:nvSpPr>
        <p:spPr bwMode="auto">
          <a:xfrm>
            <a:off x="6469064" y="4080671"/>
            <a:ext cx="293687" cy="461963"/>
          </a:xfrm>
          <a:custGeom>
            <a:avLst/>
            <a:gdLst>
              <a:gd name="T0" fmla="*/ 714 w 816"/>
              <a:gd name="T1" fmla="*/ 992 h 1285"/>
              <a:gd name="T2" fmla="*/ 714 w 816"/>
              <a:gd name="T3" fmla="*/ 175 h 1285"/>
              <a:gd name="T4" fmla="*/ 102 w 816"/>
              <a:gd name="T5" fmla="*/ 175 h 1285"/>
              <a:gd name="T6" fmla="*/ 102 w 816"/>
              <a:gd name="T7" fmla="*/ 992 h 1285"/>
              <a:gd name="T8" fmla="*/ 714 w 816"/>
              <a:gd name="T9" fmla="*/ 992 h 1285"/>
              <a:gd name="T10" fmla="*/ 525 w 816"/>
              <a:gd name="T11" fmla="*/ 1167 h 1285"/>
              <a:gd name="T12" fmla="*/ 525 w 816"/>
              <a:gd name="T13" fmla="*/ 1109 h 1285"/>
              <a:gd name="T14" fmla="*/ 290 w 816"/>
              <a:gd name="T15" fmla="*/ 1109 h 1285"/>
              <a:gd name="T16" fmla="*/ 290 w 816"/>
              <a:gd name="T17" fmla="*/ 1167 h 1285"/>
              <a:gd name="T18" fmla="*/ 525 w 816"/>
              <a:gd name="T19" fmla="*/ 1167 h 1285"/>
              <a:gd name="T20" fmla="*/ 640 w 816"/>
              <a:gd name="T21" fmla="*/ 0 h 1285"/>
              <a:gd name="T22" fmla="*/ 815 w 816"/>
              <a:gd name="T23" fmla="*/ 175 h 1285"/>
              <a:gd name="T24" fmla="*/ 815 w 816"/>
              <a:gd name="T25" fmla="*/ 1109 h 1285"/>
              <a:gd name="T26" fmla="*/ 640 w 816"/>
              <a:gd name="T27" fmla="*/ 1284 h 1285"/>
              <a:gd name="T28" fmla="*/ 175 w 816"/>
              <a:gd name="T29" fmla="*/ 1284 h 1285"/>
              <a:gd name="T30" fmla="*/ 0 w 816"/>
              <a:gd name="T31" fmla="*/ 1109 h 1285"/>
              <a:gd name="T32" fmla="*/ 0 w 816"/>
              <a:gd name="T33" fmla="*/ 175 h 1285"/>
              <a:gd name="T34" fmla="*/ 175 w 816"/>
              <a:gd name="T35" fmla="*/ 0 h 1285"/>
              <a:gd name="T36" fmla="*/ 640 w 816"/>
              <a:gd name="T37" fmla="*/ 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16" h="1285">
                <a:moveTo>
                  <a:pt x="714" y="992"/>
                </a:moveTo>
                <a:lnTo>
                  <a:pt x="714" y="175"/>
                </a:lnTo>
                <a:lnTo>
                  <a:pt x="102" y="175"/>
                </a:lnTo>
                <a:lnTo>
                  <a:pt x="102" y="992"/>
                </a:lnTo>
                <a:lnTo>
                  <a:pt x="714" y="992"/>
                </a:lnTo>
                <a:close/>
                <a:moveTo>
                  <a:pt x="525" y="1167"/>
                </a:moveTo>
                <a:lnTo>
                  <a:pt x="525" y="1109"/>
                </a:lnTo>
                <a:lnTo>
                  <a:pt x="290" y="1109"/>
                </a:lnTo>
                <a:lnTo>
                  <a:pt x="290" y="1167"/>
                </a:lnTo>
                <a:lnTo>
                  <a:pt x="525" y="1167"/>
                </a:lnTo>
                <a:close/>
                <a:moveTo>
                  <a:pt x="640" y="0"/>
                </a:moveTo>
                <a:cubicBezTo>
                  <a:pt x="736" y="0"/>
                  <a:pt x="815" y="79"/>
                  <a:pt x="815" y="175"/>
                </a:cubicBezTo>
                <a:lnTo>
                  <a:pt x="815" y="1109"/>
                </a:lnTo>
                <a:cubicBezTo>
                  <a:pt x="815" y="1205"/>
                  <a:pt x="736" y="1284"/>
                  <a:pt x="640" y="1284"/>
                </a:cubicBezTo>
                <a:lnTo>
                  <a:pt x="175" y="1284"/>
                </a:lnTo>
                <a:cubicBezTo>
                  <a:pt x="80" y="1284"/>
                  <a:pt x="0" y="1205"/>
                  <a:pt x="0" y="1109"/>
                </a:cubicBezTo>
                <a:lnTo>
                  <a:pt x="0" y="175"/>
                </a:lnTo>
                <a:cubicBezTo>
                  <a:pt x="0" y="79"/>
                  <a:pt x="80" y="0"/>
                  <a:pt x="175" y="0"/>
                </a:cubicBezTo>
                <a:lnTo>
                  <a:pt x="64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9" name="Freeform 48"/>
          <p:cNvSpPr>
            <a:spLocks noChangeArrowheads="1"/>
          </p:cNvSpPr>
          <p:nvPr/>
        </p:nvSpPr>
        <p:spPr bwMode="auto">
          <a:xfrm>
            <a:off x="7488237" y="4110834"/>
            <a:ext cx="419100" cy="401637"/>
          </a:xfrm>
          <a:custGeom>
            <a:avLst/>
            <a:gdLst>
              <a:gd name="T0" fmla="*/ 894 w 1166"/>
              <a:gd name="T1" fmla="*/ 691 h 1116"/>
              <a:gd name="T2" fmla="*/ 1047 w 1166"/>
              <a:gd name="T3" fmla="*/ 970 h 1116"/>
              <a:gd name="T4" fmla="*/ 910 w 1166"/>
              <a:gd name="T5" fmla="*/ 1107 h 1116"/>
              <a:gd name="T6" fmla="*/ 588 w 1166"/>
              <a:gd name="T7" fmla="*/ 1082 h 1116"/>
              <a:gd name="T8" fmla="*/ 577 w 1166"/>
              <a:gd name="T9" fmla="*/ 1082 h 1116"/>
              <a:gd name="T10" fmla="*/ 255 w 1166"/>
              <a:gd name="T11" fmla="*/ 1107 h 1116"/>
              <a:gd name="T12" fmla="*/ 118 w 1166"/>
              <a:gd name="T13" fmla="*/ 970 h 1116"/>
              <a:gd name="T14" fmla="*/ 271 w 1166"/>
              <a:gd name="T15" fmla="*/ 691 h 1116"/>
              <a:gd name="T16" fmla="*/ 416 w 1166"/>
              <a:gd name="T17" fmla="*/ 522 h 1116"/>
              <a:gd name="T18" fmla="*/ 517 w 1166"/>
              <a:gd name="T19" fmla="*/ 445 h 1116"/>
              <a:gd name="T20" fmla="*/ 536 w 1166"/>
              <a:gd name="T21" fmla="*/ 440 h 1116"/>
              <a:gd name="T22" fmla="*/ 583 w 1166"/>
              <a:gd name="T23" fmla="*/ 437 h 1116"/>
              <a:gd name="T24" fmla="*/ 629 w 1166"/>
              <a:gd name="T25" fmla="*/ 440 h 1116"/>
              <a:gd name="T26" fmla="*/ 648 w 1166"/>
              <a:gd name="T27" fmla="*/ 445 h 1116"/>
              <a:gd name="T28" fmla="*/ 749 w 1166"/>
              <a:gd name="T29" fmla="*/ 522 h 1116"/>
              <a:gd name="T30" fmla="*/ 894 w 1166"/>
              <a:gd name="T31" fmla="*/ 691 h 1116"/>
              <a:gd name="T32" fmla="*/ 875 w 1166"/>
              <a:gd name="T33" fmla="*/ 380 h 1116"/>
              <a:gd name="T34" fmla="*/ 1020 w 1166"/>
              <a:gd name="T35" fmla="*/ 232 h 1116"/>
              <a:gd name="T36" fmla="*/ 1165 w 1166"/>
              <a:gd name="T37" fmla="*/ 380 h 1116"/>
              <a:gd name="T38" fmla="*/ 1020 w 1166"/>
              <a:gd name="T39" fmla="*/ 525 h 1116"/>
              <a:gd name="T40" fmla="*/ 875 w 1166"/>
              <a:gd name="T41" fmla="*/ 380 h 1116"/>
              <a:gd name="T42" fmla="*/ 613 w 1166"/>
              <a:gd name="T43" fmla="*/ 145 h 1116"/>
              <a:gd name="T44" fmla="*/ 757 w 1166"/>
              <a:gd name="T45" fmla="*/ 0 h 1116"/>
              <a:gd name="T46" fmla="*/ 902 w 1166"/>
              <a:gd name="T47" fmla="*/ 145 h 1116"/>
              <a:gd name="T48" fmla="*/ 757 w 1166"/>
              <a:gd name="T49" fmla="*/ 292 h 1116"/>
              <a:gd name="T50" fmla="*/ 613 w 1166"/>
              <a:gd name="T51" fmla="*/ 145 h 1116"/>
              <a:gd name="T52" fmla="*/ 263 w 1166"/>
              <a:gd name="T53" fmla="*/ 145 h 1116"/>
              <a:gd name="T54" fmla="*/ 408 w 1166"/>
              <a:gd name="T55" fmla="*/ 0 h 1116"/>
              <a:gd name="T56" fmla="*/ 552 w 1166"/>
              <a:gd name="T57" fmla="*/ 145 h 1116"/>
              <a:gd name="T58" fmla="*/ 408 w 1166"/>
              <a:gd name="T59" fmla="*/ 292 h 1116"/>
              <a:gd name="T60" fmla="*/ 263 w 1166"/>
              <a:gd name="T61" fmla="*/ 145 h 1116"/>
              <a:gd name="T62" fmla="*/ 0 w 1166"/>
              <a:gd name="T63" fmla="*/ 380 h 1116"/>
              <a:gd name="T64" fmla="*/ 145 w 1166"/>
              <a:gd name="T65" fmla="*/ 232 h 1116"/>
              <a:gd name="T66" fmla="*/ 290 w 1166"/>
              <a:gd name="T67" fmla="*/ 380 h 1116"/>
              <a:gd name="T68" fmla="*/ 145 w 1166"/>
              <a:gd name="T69" fmla="*/ 525 h 1116"/>
              <a:gd name="T70" fmla="*/ 0 w 1166"/>
              <a:gd name="T71" fmla="*/ 380 h 1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166" h="1116">
                <a:moveTo>
                  <a:pt x="894" y="691"/>
                </a:moveTo>
                <a:cubicBezTo>
                  <a:pt x="971" y="768"/>
                  <a:pt x="1066" y="850"/>
                  <a:pt x="1047" y="970"/>
                </a:cubicBezTo>
                <a:cubicBezTo>
                  <a:pt x="1031" y="1030"/>
                  <a:pt x="987" y="1090"/>
                  <a:pt x="910" y="1107"/>
                </a:cubicBezTo>
                <a:cubicBezTo>
                  <a:pt x="867" y="1115"/>
                  <a:pt x="733" y="1082"/>
                  <a:pt x="588" y="1082"/>
                </a:cubicBezTo>
                <a:lnTo>
                  <a:pt x="577" y="1082"/>
                </a:lnTo>
                <a:cubicBezTo>
                  <a:pt x="432" y="1082"/>
                  <a:pt x="298" y="1115"/>
                  <a:pt x="255" y="1107"/>
                </a:cubicBezTo>
                <a:cubicBezTo>
                  <a:pt x="178" y="1090"/>
                  <a:pt x="134" y="1030"/>
                  <a:pt x="118" y="970"/>
                </a:cubicBezTo>
                <a:cubicBezTo>
                  <a:pt x="101" y="853"/>
                  <a:pt x="194" y="768"/>
                  <a:pt x="271" y="691"/>
                </a:cubicBezTo>
                <a:cubicBezTo>
                  <a:pt x="323" y="631"/>
                  <a:pt x="364" y="582"/>
                  <a:pt x="416" y="522"/>
                </a:cubicBezTo>
                <a:cubicBezTo>
                  <a:pt x="443" y="489"/>
                  <a:pt x="476" y="459"/>
                  <a:pt x="517" y="445"/>
                </a:cubicBezTo>
                <a:cubicBezTo>
                  <a:pt x="522" y="443"/>
                  <a:pt x="531" y="440"/>
                  <a:pt x="536" y="440"/>
                </a:cubicBezTo>
                <a:cubicBezTo>
                  <a:pt x="552" y="437"/>
                  <a:pt x="567" y="437"/>
                  <a:pt x="583" y="437"/>
                </a:cubicBezTo>
                <a:cubicBezTo>
                  <a:pt x="600" y="437"/>
                  <a:pt x="615" y="437"/>
                  <a:pt x="629" y="440"/>
                </a:cubicBezTo>
                <a:cubicBezTo>
                  <a:pt x="634" y="440"/>
                  <a:pt x="643" y="443"/>
                  <a:pt x="648" y="445"/>
                </a:cubicBezTo>
                <a:cubicBezTo>
                  <a:pt x="689" y="459"/>
                  <a:pt x="722" y="489"/>
                  <a:pt x="749" y="522"/>
                </a:cubicBezTo>
                <a:cubicBezTo>
                  <a:pt x="801" y="582"/>
                  <a:pt x="842" y="631"/>
                  <a:pt x="894" y="691"/>
                </a:cubicBezTo>
                <a:close/>
                <a:moveTo>
                  <a:pt x="875" y="380"/>
                </a:moveTo>
                <a:cubicBezTo>
                  <a:pt x="875" y="300"/>
                  <a:pt x="940" y="232"/>
                  <a:pt x="1020" y="232"/>
                </a:cubicBezTo>
                <a:cubicBezTo>
                  <a:pt x="1099" y="232"/>
                  <a:pt x="1165" y="301"/>
                  <a:pt x="1165" y="380"/>
                </a:cubicBezTo>
                <a:cubicBezTo>
                  <a:pt x="1165" y="460"/>
                  <a:pt x="1099" y="525"/>
                  <a:pt x="1020" y="525"/>
                </a:cubicBezTo>
                <a:cubicBezTo>
                  <a:pt x="940" y="525"/>
                  <a:pt x="875" y="459"/>
                  <a:pt x="875" y="380"/>
                </a:cubicBezTo>
                <a:close/>
                <a:moveTo>
                  <a:pt x="613" y="145"/>
                </a:moveTo>
                <a:cubicBezTo>
                  <a:pt x="613" y="65"/>
                  <a:pt x="678" y="0"/>
                  <a:pt x="757" y="0"/>
                </a:cubicBezTo>
                <a:cubicBezTo>
                  <a:pt x="837" y="0"/>
                  <a:pt x="902" y="66"/>
                  <a:pt x="902" y="145"/>
                </a:cubicBezTo>
                <a:cubicBezTo>
                  <a:pt x="902" y="225"/>
                  <a:pt x="837" y="292"/>
                  <a:pt x="757" y="292"/>
                </a:cubicBezTo>
                <a:cubicBezTo>
                  <a:pt x="678" y="292"/>
                  <a:pt x="613" y="224"/>
                  <a:pt x="613" y="145"/>
                </a:cubicBezTo>
                <a:close/>
                <a:moveTo>
                  <a:pt x="263" y="145"/>
                </a:moveTo>
                <a:cubicBezTo>
                  <a:pt x="263" y="65"/>
                  <a:pt x="328" y="0"/>
                  <a:pt x="408" y="0"/>
                </a:cubicBezTo>
                <a:cubicBezTo>
                  <a:pt x="487" y="0"/>
                  <a:pt x="552" y="66"/>
                  <a:pt x="552" y="145"/>
                </a:cubicBezTo>
                <a:cubicBezTo>
                  <a:pt x="552" y="225"/>
                  <a:pt x="487" y="292"/>
                  <a:pt x="408" y="292"/>
                </a:cubicBezTo>
                <a:cubicBezTo>
                  <a:pt x="328" y="292"/>
                  <a:pt x="263" y="224"/>
                  <a:pt x="263" y="145"/>
                </a:cubicBezTo>
                <a:close/>
                <a:moveTo>
                  <a:pt x="0" y="380"/>
                </a:moveTo>
                <a:cubicBezTo>
                  <a:pt x="0" y="300"/>
                  <a:pt x="66" y="232"/>
                  <a:pt x="145" y="232"/>
                </a:cubicBezTo>
                <a:cubicBezTo>
                  <a:pt x="224" y="232"/>
                  <a:pt x="290" y="301"/>
                  <a:pt x="290" y="380"/>
                </a:cubicBezTo>
                <a:cubicBezTo>
                  <a:pt x="290" y="460"/>
                  <a:pt x="224" y="525"/>
                  <a:pt x="145" y="525"/>
                </a:cubicBezTo>
                <a:cubicBezTo>
                  <a:pt x="66" y="525"/>
                  <a:pt x="0" y="459"/>
                  <a:pt x="0" y="3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0" name="Freeform 49"/>
          <p:cNvSpPr>
            <a:spLocks noChangeArrowheads="1"/>
          </p:cNvSpPr>
          <p:nvPr/>
        </p:nvSpPr>
        <p:spPr bwMode="auto">
          <a:xfrm>
            <a:off x="8548687" y="4121946"/>
            <a:ext cx="463550" cy="377825"/>
          </a:xfrm>
          <a:custGeom>
            <a:avLst/>
            <a:gdLst>
              <a:gd name="T0" fmla="*/ 1167 w 1286"/>
              <a:gd name="T1" fmla="*/ 817 h 1051"/>
              <a:gd name="T2" fmla="*/ 1167 w 1286"/>
              <a:gd name="T3" fmla="*/ 118 h 1051"/>
              <a:gd name="T4" fmla="*/ 118 w 1286"/>
              <a:gd name="T5" fmla="*/ 118 h 1051"/>
              <a:gd name="T6" fmla="*/ 118 w 1286"/>
              <a:gd name="T7" fmla="*/ 817 h 1051"/>
              <a:gd name="T8" fmla="*/ 1167 w 1286"/>
              <a:gd name="T9" fmla="*/ 817 h 1051"/>
              <a:gd name="T10" fmla="*/ 1167 w 1286"/>
              <a:gd name="T11" fmla="*/ 0 h 1051"/>
              <a:gd name="T12" fmla="*/ 1285 w 1286"/>
              <a:gd name="T13" fmla="*/ 118 h 1051"/>
              <a:gd name="T14" fmla="*/ 1282 w 1286"/>
              <a:gd name="T15" fmla="*/ 817 h 1051"/>
              <a:gd name="T16" fmla="*/ 1167 w 1286"/>
              <a:gd name="T17" fmla="*/ 932 h 1051"/>
              <a:gd name="T18" fmla="*/ 875 w 1286"/>
              <a:gd name="T19" fmla="*/ 932 h 1051"/>
              <a:gd name="T20" fmla="*/ 875 w 1286"/>
              <a:gd name="T21" fmla="*/ 1050 h 1051"/>
              <a:gd name="T22" fmla="*/ 410 w 1286"/>
              <a:gd name="T23" fmla="*/ 1050 h 1051"/>
              <a:gd name="T24" fmla="*/ 410 w 1286"/>
              <a:gd name="T25" fmla="*/ 932 h 1051"/>
              <a:gd name="T26" fmla="*/ 118 w 1286"/>
              <a:gd name="T27" fmla="*/ 932 h 1051"/>
              <a:gd name="T28" fmla="*/ 0 w 1286"/>
              <a:gd name="T29" fmla="*/ 817 h 1051"/>
              <a:gd name="T30" fmla="*/ 0 w 1286"/>
              <a:gd name="T31" fmla="*/ 118 h 1051"/>
              <a:gd name="T32" fmla="*/ 118 w 1286"/>
              <a:gd name="T33" fmla="*/ 0 h 1051"/>
              <a:gd name="T34" fmla="*/ 1167 w 1286"/>
              <a:gd name="T35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86" h="1051">
                <a:moveTo>
                  <a:pt x="1167" y="817"/>
                </a:moveTo>
                <a:lnTo>
                  <a:pt x="1167" y="118"/>
                </a:lnTo>
                <a:lnTo>
                  <a:pt x="118" y="118"/>
                </a:lnTo>
                <a:lnTo>
                  <a:pt x="118" y="817"/>
                </a:lnTo>
                <a:lnTo>
                  <a:pt x="1167" y="817"/>
                </a:lnTo>
                <a:close/>
                <a:moveTo>
                  <a:pt x="1167" y="0"/>
                </a:moveTo>
                <a:cubicBezTo>
                  <a:pt x="1230" y="0"/>
                  <a:pt x="1285" y="52"/>
                  <a:pt x="1285" y="118"/>
                </a:cubicBezTo>
                <a:lnTo>
                  <a:pt x="1282" y="817"/>
                </a:lnTo>
                <a:cubicBezTo>
                  <a:pt x="1282" y="880"/>
                  <a:pt x="1230" y="932"/>
                  <a:pt x="1167" y="932"/>
                </a:cubicBezTo>
                <a:lnTo>
                  <a:pt x="875" y="932"/>
                </a:lnTo>
                <a:lnTo>
                  <a:pt x="875" y="1050"/>
                </a:lnTo>
                <a:lnTo>
                  <a:pt x="410" y="1050"/>
                </a:lnTo>
                <a:lnTo>
                  <a:pt x="410" y="932"/>
                </a:lnTo>
                <a:lnTo>
                  <a:pt x="118" y="932"/>
                </a:lnTo>
                <a:cubicBezTo>
                  <a:pt x="52" y="932"/>
                  <a:pt x="0" y="880"/>
                  <a:pt x="0" y="817"/>
                </a:cubicBezTo>
                <a:lnTo>
                  <a:pt x="0" y="118"/>
                </a:lnTo>
                <a:cubicBezTo>
                  <a:pt x="0" y="52"/>
                  <a:pt x="52" y="0"/>
                  <a:pt x="118" y="0"/>
                </a:cubicBez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1" name="Freeform 50"/>
          <p:cNvSpPr>
            <a:spLocks noChangeArrowheads="1"/>
          </p:cNvSpPr>
          <p:nvPr/>
        </p:nvSpPr>
        <p:spPr bwMode="auto">
          <a:xfrm>
            <a:off x="9693274" y="4142583"/>
            <a:ext cx="336550" cy="336550"/>
          </a:xfrm>
          <a:custGeom>
            <a:avLst/>
            <a:gdLst>
              <a:gd name="T0" fmla="*/ 934 w 935"/>
              <a:gd name="T1" fmla="*/ 817 h 935"/>
              <a:gd name="T2" fmla="*/ 934 w 935"/>
              <a:gd name="T3" fmla="*/ 934 h 935"/>
              <a:gd name="T4" fmla="*/ 0 w 935"/>
              <a:gd name="T5" fmla="*/ 934 h 935"/>
              <a:gd name="T6" fmla="*/ 0 w 935"/>
              <a:gd name="T7" fmla="*/ 817 h 935"/>
              <a:gd name="T8" fmla="*/ 467 w 935"/>
              <a:gd name="T9" fmla="*/ 584 h 935"/>
              <a:gd name="T10" fmla="*/ 934 w 935"/>
              <a:gd name="T11" fmla="*/ 817 h 935"/>
              <a:gd name="T12" fmla="*/ 467 w 935"/>
              <a:gd name="T13" fmla="*/ 467 h 935"/>
              <a:gd name="T14" fmla="*/ 235 w 935"/>
              <a:gd name="T15" fmla="*/ 235 h 935"/>
              <a:gd name="T16" fmla="*/ 467 w 935"/>
              <a:gd name="T17" fmla="*/ 0 h 935"/>
              <a:gd name="T18" fmla="*/ 699 w 935"/>
              <a:gd name="T19" fmla="*/ 235 h 935"/>
              <a:gd name="T20" fmla="*/ 467 w 935"/>
              <a:gd name="T21" fmla="*/ 467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35" h="935">
                <a:moveTo>
                  <a:pt x="934" y="817"/>
                </a:moveTo>
                <a:lnTo>
                  <a:pt x="934" y="934"/>
                </a:lnTo>
                <a:lnTo>
                  <a:pt x="0" y="934"/>
                </a:lnTo>
                <a:lnTo>
                  <a:pt x="0" y="817"/>
                </a:lnTo>
                <a:cubicBezTo>
                  <a:pt x="0" y="661"/>
                  <a:pt x="311" y="584"/>
                  <a:pt x="467" y="584"/>
                </a:cubicBezTo>
                <a:cubicBezTo>
                  <a:pt x="623" y="584"/>
                  <a:pt x="934" y="661"/>
                  <a:pt x="934" y="817"/>
                </a:cubicBezTo>
                <a:close/>
                <a:moveTo>
                  <a:pt x="467" y="467"/>
                </a:moveTo>
                <a:cubicBezTo>
                  <a:pt x="339" y="467"/>
                  <a:pt x="235" y="364"/>
                  <a:pt x="235" y="235"/>
                </a:cubicBezTo>
                <a:cubicBezTo>
                  <a:pt x="235" y="107"/>
                  <a:pt x="339" y="0"/>
                  <a:pt x="467" y="0"/>
                </a:cubicBezTo>
                <a:cubicBezTo>
                  <a:pt x="596" y="0"/>
                  <a:pt x="699" y="106"/>
                  <a:pt x="699" y="235"/>
                </a:cubicBezTo>
                <a:cubicBezTo>
                  <a:pt x="699" y="363"/>
                  <a:pt x="596" y="467"/>
                  <a:pt x="467" y="4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2" name="Freeform 51"/>
          <p:cNvSpPr>
            <a:spLocks noChangeArrowheads="1"/>
          </p:cNvSpPr>
          <p:nvPr/>
        </p:nvSpPr>
        <p:spPr bwMode="auto">
          <a:xfrm>
            <a:off x="10755314" y="4090196"/>
            <a:ext cx="377825" cy="441325"/>
          </a:xfrm>
          <a:custGeom>
            <a:avLst/>
            <a:gdLst>
              <a:gd name="T0" fmla="*/ 875 w 1051"/>
              <a:gd name="T1" fmla="*/ 814 h 1225"/>
              <a:gd name="T2" fmla="*/ 875 w 1051"/>
              <a:gd name="T3" fmla="*/ 762 h 1225"/>
              <a:gd name="T4" fmla="*/ 525 w 1051"/>
              <a:gd name="T5" fmla="*/ 582 h 1225"/>
              <a:gd name="T6" fmla="*/ 175 w 1051"/>
              <a:gd name="T7" fmla="*/ 762 h 1225"/>
              <a:gd name="T8" fmla="*/ 175 w 1051"/>
              <a:gd name="T9" fmla="*/ 814 h 1225"/>
              <a:gd name="T10" fmla="*/ 875 w 1051"/>
              <a:gd name="T11" fmla="*/ 814 h 1225"/>
              <a:gd name="T12" fmla="*/ 525 w 1051"/>
              <a:gd name="T13" fmla="*/ 191 h 1225"/>
              <a:gd name="T14" fmla="*/ 366 w 1051"/>
              <a:gd name="T15" fmla="*/ 350 h 1225"/>
              <a:gd name="T16" fmla="*/ 525 w 1051"/>
              <a:gd name="T17" fmla="*/ 505 h 1225"/>
              <a:gd name="T18" fmla="*/ 683 w 1051"/>
              <a:gd name="T19" fmla="*/ 350 h 1225"/>
              <a:gd name="T20" fmla="*/ 525 w 1051"/>
              <a:gd name="T21" fmla="*/ 191 h 1225"/>
              <a:gd name="T22" fmla="*/ 932 w 1051"/>
              <a:gd name="T23" fmla="*/ 0 h 1225"/>
              <a:gd name="T24" fmla="*/ 1050 w 1051"/>
              <a:gd name="T25" fmla="*/ 115 h 1225"/>
              <a:gd name="T26" fmla="*/ 1050 w 1051"/>
              <a:gd name="T27" fmla="*/ 932 h 1225"/>
              <a:gd name="T28" fmla="*/ 932 w 1051"/>
              <a:gd name="T29" fmla="*/ 1049 h 1225"/>
              <a:gd name="T30" fmla="*/ 700 w 1051"/>
              <a:gd name="T31" fmla="*/ 1049 h 1225"/>
              <a:gd name="T32" fmla="*/ 525 w 1051"/>
              <a:gd name="T33" fmla="*/ 1224 h 1225"/>
              <a:gd name="T34" fmla="*/ 350 w 1051"/>
              <a:gd name="T35" fmla="*/ 1049 h 1225"/>
              <a:gd name="T36" fmla="*/ 118 w 1051"/>
              <a:gd name="T37" fmla="*/ 1049 h 1225"/>
              <a:gd name="T38" fmla="*/ 0 w 1051"/>
              <a:gd name="T39" fmla="*/ 932 h 1225"/>
              <a:gd name="T40" fmla="*/ 0 w 1051"/>
              <a:gd name="T41" fmla="*/ 115 h 1225"/>
              <a:gd name="T42" fmla="*/ 118 w 1051"/>
              <a:gd name="T43" fmla="*/ 0 h 1225"/>
              <a:gd name="T44" fmla="*/ 932 w 1051"/>
              <a:gd name="T45" fmla="*/ 0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51" h="1225">
                <a:moveTo>
                  <a:pt x="875" y="814"/>
                </a:moveTo>
                <a:lnTo>
                  <a:pt x="875" y="762"/>
                </a:lnTo>
                <a:cubicBezTo>
                  <a:pt x="875" y="645"/>
                  <a:pt x="643" y="582"/>
                  <a:pt x="525" y="582"/>
                </a:cubicBezTo>
                <a:cubicBezTo>
                  <a:pt x="408" y="582"/>
                  <a:pt x="175" y="645"/>
                  <a:pt x="175" y="762"/>
                </a:cubicBezTo>
                <a:lnTo>
                  <a:pt x="175" y="814"/>
                </a:lnTo>
                <a:lnTo>
                  <a:pt x="875" y="814"/>
                </a:lnTo>
                <a:close/>
                <a:moveTo>
                  <a:pt x="525" y="191"/>
                </a:moveTo>
                <a:cubicBezTo>
                  <a:pt x="438" y="191"/>
                  <a:pt x="366" y="263"/>
                  <a:pt x="366" y="350"/>
                </a:cubicBezTo>
                <a:cubicBezTo>
                  <a:pt x="366" y="438"/>
                  <a:pt x="438" y="505"/>
                  <a:pt x="525" y="505"/>
                </a:cubicBezTo>
                <a:cubicBezTo>
                  <a:pt x="612" y="505"/>
                  <a:pt x="683" y="438"/>
                  <a:pt x="683" y="350"/>
                </a:cubicBezTo>
                <a:cubicBezTo>
                  <a:pt x="683" y="263"/>
                  <a:pt x="612" y="191"/>
                  <a:pt x="525" y="191"/>
                </a:cubicBezTo>
                <a:close/>
                <a:moveTo>
                  <a:pt x="932" y="0"/>
                </a:moveTo>
                <a:cubicBezTo>
                  <a:pt x="995" y="0"/>
                  <a:pt x="1050" y="52"/>
                  <a:pt x="1050" y="115"/>
                </a:cubicBezTo>
                <a:lnTo>
                  <a:pt x="1050" y="932"/>
                </a:lnTo>
                <a:cubicBezTo>
                  <a:pt x="1050" y="995"/>
                  <a:pt x="995" y="1049"/>
                  <a:pt x="932" y="1049"/>
                </a:cubicBezTo>
                <a:lnTo>
                  <a:pt x="700" y="1049"/>
                </a:lnTo>
                <a:lnTo>
                  <a:pt x="525" y="1224"/>
                </a:lnTo>
                <a:lnTo>
                  <a:pt x="350" y="1049"/>
                </a:lnTo>
                <a:lnTo>
                  <a:pt x="118" y="1049"/>
                </a:lnTo>
                <a:cubicBezTo>
                  <a:pt x="52" y="1049"/>
                  <a:pt x="0" y="995"/>
                  <a:pt x="0" y="932"/>
                </a:cubicBezTo>
                <a:lnTo>
                  <a:pt x="0" y="115"/>
                </a:lnTo>
                <a:cubicBezTo>
                  <a:pt x="0" y="52"/>
                  <a:pt x="52" y="0"/>
                  <a:pt x="118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3" name="Freeform 52"/>
          <p:cNvSpPr>
            <a:spLocks noChangeArrowheads="1"/>
          </p:cNvSpPr>
          <p:nvPr/>
        </p:nvSpPr>
        <p:spPr bwMode="auto">
          <a:xfrm>
            <a:off x="1058864" y="4971259"/>
            <a:ext cx="377825" cy="420687"/>
          </a:xfrm>
          <a:custGeom>
            <a:avLst/>
            <a:gdLst>
              <a:gd name="T0" fmla="*/ 946 w 1051"/>
              <a:gd name="T1" fmla="*/ 175 h 1168"/>
              <a:gd name="T2" fmla="*/ 946 w 1051"/>
              <a:gd name="T3" fmla="*/ 147 h 1168"/>
              <a:gd name="T4" fmla="*/ 845 w 1051"/>
              <a:gd name="T5" fmla="*/ 46 h 1168"/>
              <a:gd name="T6" fmla="*/ 746 w 1051"/>
              <a:gd name="T7" fmla="*/ 147 h 1168"/>
              <a:gd name="T8" fmla="*/ 746 w 1051"/>
              <a:gd name="T9" fmla="*/ 175 h 1168"/>
              <a:gd name="T10" fmla="*/ 946 w 1051"/>
              <a:gd name="T11" fmla="*/ 175 h 1168"/>
              <a:gd name="T12" fmla="*/ 992 w 1051"/>
              <a:gd name="T13" fmla="*/ 175 h 1168"/>
              <a:gd name="T14" fmla="*/ 1050 w 1051"/>
              <a:gd name="T15" fmla="*/ 235 h 1168"/>
              <a:gd name="T16" fmla="*/ 1050 w 1051"/>
              <a:gd name="T17" fmla="*/ 467 h 1168"/>
              <a:gd name="T18" fmla="*/ 992 w 1051"/>
              <a:gd name="T19" fmla="*/ 525 h 1168"/>
              <a:gd name="T20" fmla="*/ 700 w 1051"/>
              <a:gd name="T21" fmla="*/ 525 h 1168"/>
              <a:gd name="T22" fmla="*/ 643 w 1051"/>
              <a:gd name="T23" fmla="*/ 467 h 1168"/>
              <a:gd name="T24" fmla="*/ 643 w 1051"/>
              <a:gd name="T25" fmla="*/ 235 h 1168"/>
              <a:gd name="T26" fmla="*/ 700 w 1051"/>
              <a:gd name="T27" fmla="*/ 175 h 1168"/>
              <a:gd name="T28" fmla="*/ 700 w 1051"/>
              <a:gd name="T29" fmla="*/ 147 h 1168"/>
              <a:gd name="T30" fmla="*/ 845 w 1051"/>
              <a:gd name="T31" fmla="*/ 0 h 1168"/>
              <a:gd name="T32" fmla="*/ 992 w 1051"/>
              <a:gd name="T33" fmla="*/ 147 h 1168"/>
              <a:gd name="T34" fmla="*/ 992 w 1051"/>
              <a:gd name="T35" fmla="*/ 175 h 1168"/>
              <a:gd name="T36" fmla="*/ 992 w 1051"/>
              <a:gd name="T37" fmla="*/ 847 h 1168"/>
              <a:gd name="T38" fmla="*/ 1050 w 1051"/>
              <a:gd name="T39" fmla="*/ 904 h 1168"/>
              <a:gd name="T40" fmla="*/ 1050 w 1051"/>
              <a:gd name="T41" fmla="*/ 1109 h 1168"/>
              <a:gd name="T42" fmla="*/ 992 w 1051"/>
              <a:gd name="T43" fmla="*/ 1167 h 1168"/>
              <a:gd name="T44" fmla="*/ 0 w 1051"/>
              <a:gd name="T45" fmla="*/ 175 h 1168"/>
              <a:gd name="T46" fmla="*/ 58 w 1051"/>
              <a:gd name="T47" fmla="*/ 117 h 1168"/>
              <a:gd name="T48" fmla="*/ 263 w 1051"/>
              <a:gd name="T49" fmla="*/ 117 h 1168"/>
              <a:gd name="T50" fmla="*/ 320 w 1051"/>
              <a:gd name="T51" fmla="*/ 175 h 1168"/>
              <a:gd name="T52" fmla="*/ 353 w 1051"/>
              <a:gd name="T53" fmla="*/ 382 h 1168"/>
              <a:gd name="T54" fmla="*/ 339 w 1051"/>
              <a:gd name="T55" fmla="*/ 443 h 1168"/>
              <a:gd name="T56" fmla="*/ 211 w 1051"/>
              <a:gd name="T57" fmla="*/ 571 h 1168"/>
              <a:gd name="T58" fmla="*/ 596 w 1051"/>
              <a:gd name="T59" fmla="*/ 956 h 1168"/>
              <a:gd name="T60" fmla="*/ 725 w 1051"/>
              <a:gd name="T61" fmla="*/ 828 h 1168"/>
              <a:gd name="T62" fmla="*/ 785 w 1051"/>
              <a:gd name="T63" fmla="*/ 814 h 1168"/>
              <a:gd name="T64" fmla="*/ 992 w 1051"/>
              <a:gd name="T65" fmla="*/ 84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051" h="1168">
                <a:moveTo>
                  <a:pt x="946" y="175"/>
                </a:moveTo>
                <a:lnTo>
                  <a:pt x="946" y="147"/>
                </a:lnTo>
                <a:cubicBezTo>
                  <a:pt x="946" y="93"/>
                  <a:pt x="899" y="46"/>
                  <a:pt x="845" y="46"/>
                </a:cubicBezTo>
                <a:cubicBezTo>
                  <a:pt x="790" y="46"/>
                  <a:pt x="746" y="93"/>
                  <a:pt x="746" y="147"/>
                </a:cubicBezTo>
                <a:lnTo>
                  <a:pt x="746" y="175"/>
                </a:lnTo>
                <a:lnTo>
                  <a:pt x="946" y="175"/>
                </a:lnTo>
                <a:close/>
                <a:moveTo>
                  <a:pt x="992" y="175"/>
                </a:moveTo>
                <a:cubicBezTo>
                  <a:pt x="1025" y="175"/>
                  <a:pt x="1050" y="202"/>
                  <a:pt x="1050" y="235"/>
                </a:cubicBezTo>
                <a:lnTo>
                  <a:pt x="1050" y="467"/>
                </a:lnTo>
                <a:cubicBezTo>
                  <a:pt x="1050" y="500"/>
                  <a:pt x="1025" y="525"/>
                  <a:pt x="992" y="525"/>
                </a:cubicBezTo>
                <a:lnTo>
                  <a:pt x="700" y="525"/>
                </a:lnTo>
                <a:cubicBezTo>
                  <a:pt x="667" y="525"/>
                  <a:pt x="643" y="500"/>
                  <a:pt x="643" y="467"/>
                </a:cubicBezTo>
                <a:lnTo>
                  <a:pt x="643" y="235"/>
                </a:lnTo>
                <a:cubicBezTo>
                  <a:pt x="643" y="202"/>
                  <a:pt x="667" y="175"/>
                  <a:pt x="700" y="175"/>
                </a:cubicBezTo>
                <a:lnTo>
                  <a:pt x="700" y="147"/>
                </a:lnTo>
                <a:cubicBezTo>
                  <a:pt x="700" y="68"/>
                  <a:pt x="765" y="0"/>
                  <a:pt x="845" y="0"/>
                </a:cubicBezTo>
                <a:cubicBezTo>
                  <a:pt x="924" y="0"/>
                  <a:pt x="992" y="68"/>
                  <a:pt x="992" y="147"/>
                </a:cubicBezTo>
                <a:lnTo>
                  <a:pt x="992" y="175"/>
                </a:lnTo>
                <a:close/>
                <a:moveTo>
                  <a:pt x="992" y="847"/>
                </a:moveTo>
                <a:cubicBezTo>
                  <a:pt x="1025" y="847"/>
                  <a:pt x="1050" y="872"/>
                  <a:pt x="1050" y="904"/>
                </a:cubicBezTo>
                <a:lnTo>
                  <a:pt x="1050" y="1109"/>
                </a:lnTo>
                <a:cubicBezTo>
                  <a:pt x="1050" y="1142"/>
                  <a:pt x="1025" y="1167"/>
                  <a:pt x="992" y="1167"/>
                </a:cubicBezTo>
                <a:cubicBezTo>
                  <a:pt x="446" y="1167"/>
                  <a:pt x="0" y="721"/>
                  <a:pt x="0" y="175"/>
                </a:cubicBezTo>
                <a:cubicBezTo>
                  <a:pt x="0" y="142"/>
                  <a:pt x="25" y="117"/>
                  <a:pt x="58" y="117"/>
                </a:cubicBezTo>
                <a:lnTo>
                  <a:pt x="263" y="117"/>
                </a:lnTo>
                <a:cubicBezTo>
                  <a:pt x="295" y="117"/>
                  <a:pt x="320" y="142"/>
                  <a:pt x="320" y="175"/>
                </a:cubicBezTo>
                <a:cubicBezTo>
                  <a:pt x="320" y="249"/>
                  <a:pt x="331" y="317"/>
                  <a:pt x="353" y="382"/>
                </a:cubicBezTo>
                <a:cubicBezTo>
                  <a:pt x="358" y="402"/>
                  <a:pt x="356" y="426"/>
                  <a:pt x="339" y="443"/>
                </a:cubicBezTo>
                <a:lnTo>
                  <a:pt x="211" y="571"/>
                </a:lnTo>
                <a:cubicBezTo>
                  <a:pt x="295" y="738"/>
                  <a:pt x="432" y="872"/>
                  <a:pt x="596" y="956"/>
                </a:cubicBezTo>
                <a:lnTo>
                  <a:pt x="725" y="828"/>
                </a:lnTo>
                <a:cubicBezTo>
                  <a:pt x="741" y="811"/>
                  <a:pt x="766" y="809"/>
                  <a:pt x="785" y="814"/>
                </a:cubicBezTo>
                <a:cubicBezTo>
                  <a:pt x="850" y="836"/>
                  <a:pt x="919" y="847"/>
                  <a:pt x="992" y="8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4" name="Freeform 53"/>
          <p:cNvSpPr>
            <a:spLocks noChangeArrowheads="1"/>
          </p:cNvSpPr>
          <p:nvPr/>
        </p:nvSpPr>
        <p:spPr bwMode="auto">
          <a:xfrm>
            <a:off x="2066924" y="5014119"/>
            <a:ext cx="503238" cy="336550"/>
          </a:xfrm>
          <a:custGeom>
            <a:avLst/>
            <a:gdLst>
              <a:gd name="T0" fmla="*/ 1281 w 1400"/>
              <a:gd name="T1" fmla="*/ 760 h 936"/>
              <a:gd name="T2" fmla="*/ 1281 w 1400"/>
              <a:gd name="T3" fmla="*/ 350 h 936"/>
              <a:gd name="T4" fmla="*/ 1049 w 1400"/>
              <a:gd name="T5" fmla="*/ 350 h 936"/>
              <a:gd name="T6" fmla="*/ 1049 w 1400"/>
              <a:gd name="T7" fmla="*/ 760 h 936"/>
              <a:gd name="T8" fmla="*/ 1281 w 1400"/>
              <a:gd name="T9" fmla="*/ 760 h 936"/>
              <a:gd name="T10" fmla="*/ 1342 w 1400"/>
              <a:gd name="T11" fmla="*/ 235 h 936"/>
              <a:gd name="T12" fmla="*/ 1399 w 1400"/>
              <a:gd name="T13" fmla="*/ 292 h 936"/>
              <a:gd name="T14" fmla="*/ 1399 w 1400"/>
              <a:gd name="T15" fmla="*/ 874 h 936"/>
              <a:gd name="T16" fmla="*/ 1342 w 1400"/>
              <a:gd name="T17" fmla="*/ 935 h 936"/>
              <a:gd name="T18" fmla="*/ 992 w 1400"/>
              <a:gd name="T19" fmla="*/ 935 h 936"/>
              <a:gd name="T20" fmla="*/ 932 w 1400"/>
              <a:gd name="T21" fmla="*/ 874 h 936"/>
              <a:gd name="T22" fmla="*/ 932 w 1400"/>
              <a:gd name="T23" fmla="*/ 292 h 936"/>
              <a:gd name="T24" fmla="*/ 992 w 1400"/>
              <a:gd name="T25" fmla="*/ 235 h 936"/>
              <a:gd name="T26" fmla="*/ 1342 w 1400"/>
              <a:gd name="T27" fmla="*/ 235 h 936"/>
              <a:gd name="T28" fmla="*/ 232 w 1400"/>
              <a:gd name="T29" fmla="*/ 117 h 936"/>
              <a:gd name="T30" fmla="*/ 232 w 1400"/>
              <a:gd name="T31" fmla="*/ 760 h 936"/>
              <a:gd name="T32" fmla="*/ 817 w 1400"/>
              <a:gd name="T33" fmla="*/ 760 h 936"/>
              <a:gd name="T34" fmla="*/ 817 w 1400"/>
              <a:gd name="T35" fmla="*/ 935 h 936"/>
              <a:gd name="T36" fmla="*/ 0 w 1400"/>
              <a:gd name="T37" fmla="*/ 935 h 936"/>
              <a:gd name="T38" fmla="*/ 0 w 1400"/>
              <a:gd name="T39" fmla="*/ 760 h 936"/>
              <a:gd name="T40" fmla="*/ 117 w 1400"/>
              <a:gd name="T41" fmla="*/ 760 h 936"/>
              <a:gd name="T42" fmla="*/ 117 w 1400"/>
              <a:gd name="T43" fmla="*/ 117 h 936"/>
              <a:gd name="T44" fmla="*/ 232 w 1400"/>
              <a:gd name="T45" fmla="*/ 0 h 936"/>
              <a:gd name="T46" fmla="*/ 1281 w 1400"/>
              <a:gd name="T47" fmla="*/ 0 h 936"/>
              <a:gd name="T48" fmla="*/ 1281 w 1400"/>
              <a:gd name="T49" fmla="*/ 117 h 936"/>
              <a:gd name="T50" fmla="*/ 232 w 1400"/>
              <a:gd name="T51" fmla="*/ 117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400" h="936">
                <a:moveTo>
                  <a:pt x="1281" y="760"/>
                </a:moveTo>
                <a:lnTo>
                  <a:pt x="1281" y="350"/>
                </a:lnTo>
                <a:lnTo>
                  <a:pt x="1049" y="350"/>
                </a:lnTo>
                <a:lnTo>
                  <a:pt x="1049" y="760"/>
                </a:lnTo>
                <a:lnTo>
                  <a:pt x="1281" y="760"/>
                </a:lnTo>
                <a:close/>
                <a:moveTo>
                  <a:pt x="1342" y="235"/>
                </a:moveTo>
                <a:cubicBezTo>
                  <a:pt x="1374" y="235"/>
                  <a:pt x="1399" y="260"/>
                  <a:pt x="1399" y="292"/>
                </a:cubicBezTo>
                <a:lnTo>
                  <a:pt x="1399" y="874"/>
                </a:lnTo>
                <a:cubicBezTo>
                  <a:pt x="1399" y="907"/>
                  <a:pt x="1374" y="935"/>
                  <a:pt x="1342" y="935"/>
                </a:cubicBezTo>
                <a:lnTo>
                  <a:pt x="992" y="935"/>
                </a:lnTo>
                <a:cubicBezTo>
                  <a:pt x="959" y="935"/>
                  <a:pt x="932" y="907"/>
                  <a:pt x="932" y="874"/>
                </a:cubicBezTo>
                <a:lnTo>
                  <a:pt x="932" y="292"/>
                </a:lnTo>
                <a:cubicBezTo>
                  <a:pt x="932" y="260"/>
                  <a:pt x="959" y="235"/>
                  <a:pt x="992" y="235"/>
                </a:cubicBezTo>
                <a:lnTo>
                  <a:pt x="1342" y="235"/>
                </a:lnTo>
                <a:close/>
                <a:moveTo>
                  <a:pt x="232" y="117"/>
                </a:moveTo>
                <a:lnTo>
                  <a:pt x="232" y="760"/>
                </a:lnTo>
                <a:lnTo>
                  <a:pt x="817" y="760"/>
                </a:lnTo>
                <a:lnTo>
                  <a:pt x="817" y="935"/>
                </a:lnTo>
                <a:lnTo>
                  <a:pt x="0" y="935"/>
                </a:lnTo>
                <a:lnTo>
                  <a:pt x="0" y="760"/>
                </a:lnTo>
                <a:lnTo>
                  <a:pt x="117" y="760"/>
                </a:lnTo>
                <a:lnTo>
                  <a:pt x="117" y="117"/>
                </a:lnTo>
                <a:cubicBezTo>
                  <a:pt x="117" y="55"/>
                  <a:pt x="169" y="0"/>
                  <a:pt x="232" y="0"/>
                </a:cubicBezTo>
                <a:lnTo>
                  <a:pt x="1281" y="0"/>
                </a:lnTo>
                <a:lnTo>
                  <a:pt x="1281" y="117"/>
                </a:lnTo>
                <a:lnTo>
                  <a:pt x="232" y="1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5" name="Freeform 54"/>
          <p:cNvSpPr>
            <a:spLocks noChangeArrowheads="1"/>
          </p:cNvSpPr>
          <p:nvPr/>
        </p:nvSpPr>
        <p:spPr bwMode="auto">
          <a:xfrm>
            <a:off x="3198812" y="4950621"/>
            <a:ext cx="379412" cy="461963"/>
          </a:xfrm>
          <a:custGeom>
            <a:avLst/>
            <a:gdLst>
              <a:gd name="T0" fmla="*/ 937 w 1056"/>
              <a:gd name="T1" fmla="*/ 0 h 1285"/>
              <a:gd name="T2" fmla="*/ 1055 w 1056"/>
              <a:gd name="T3" fmla="*/ 118 h 1285"/>
              <a:gd name="T4" fmla="*/ 1055 w 1056"/>
              <a:gd name="T5" fmla="*/ 1167 h 1285"/>
              <a:gd name="T6" fmla="*/ 937 w 1056"/>
              <a:gd name="T7" fmla="*/ 1284 h 1285"/>
              <a:gd name="T8" fmla="*/ 355 w 1056"/>
              <a:gd name="T9" fmla="*/ 1284 h 1285"/>
              <a:gd name="T10" fmla="*/ 237 w 1056"/>
              <a:gd name="T11" fmla="*/ 1167 h 1285"/>
              <a:gd name="T12" fmla="*/ 237 w 1056"/>
              <a:gd name="T13" fmla="*/ 992 h 1285"/>
              <a:gd name="T14" fmla="*/ 355 w 1056"/>
              <a:gd name="T15" fmla="*/ 992 h 1285"/>
              <a:gd name="T16" fmla="*/ 355 w 1056"/>
              <a:gd name="T17" fmla="*/ 1110 h 1285"/>
              <a:gd name="T18" fmla="*/ 937 w 1056"/>
              <a:gd name="T19" fmla="*/ 1110 h 1285"/>
              <a:gd name="T20" fmla="*/ 937 w 1056"/>
              <a:gd name="T21" fmla="*/ 175 h 1285"/>
              <a:gd name="T22" fmla="*/ 355 w 1056"/>
              <a:gd name="T23" fmla="*/ 175 h 1285"/>
              <a:gd name="T24" fmla="*/ 355 w 1056"/>
              <a:gd name="T25" fmla="*/ 292 h 1285"/>
              <a:gd name="T26" fmla="*/ 237 w 1056"/>
              <a:gd name="T27" fmla="*/ 292 h 1285"/>
              <a:gd name="T28" fmla="*/ 237 w 1056"/>
              <a:gd name="T29" fmla="*/ 118 h 1285"/>
              <a:gd name="T30" fmla="*/ 355 w 1056"/>
              <a:gd name="T31" fmla="*/ 0 h 1285"/>
              <a:gd name="T32" fmla="*/ 937 w 1056"/>
              <a:gd name="T33" fmla="*/ 0 h 1285"/>
              <a:gd name="T34" fmla="*/ 298 w 1056"/>
              <a:gd name="T35" fmla="*/ 760 h 1285"/>
              <a:gd name="T36" fmla="*/ 412 w 1056"/>
              <a:gd name="T37" fmla="*/ 642 h 1285"/>
              <a:gd name="T38" fmla="*/ 298 w 1056"/>
              <a:gd name="T39" fmla="*/ 525 h 1285"/>
              <a:gd name="T40" fmla="*/ 180 w 1056"/>
              <a:gd name="T41" fmla="*/ 642 h 1285"/>
              <a:gd name="T42" fmla="*/ 298 w 1056"/>
              <a:gd name="T43" fmla="*/ 760 h 1285"/>
              <a:gd name="T44" fmla="*/ 519 w 1056"/>
              <a:gd name="T45" fmla="*/ 672 h 1285"/>
              <a:gd name="T46" fmla="*/ 582 w 1056"/>
              <a:gd name="T47" fmla="*/ 724 h 1285"/>
              <a:gd name="T48" fmla="*/ 587 w 1056"/>
              <a:gd name="T49" fmla="*/ 741 h 1285"/>
              <a:gd name="T50" fmla="*/ 530 w 1056"/>
              <a:gd name="T51" fmla="*/ 842 h 1285"/>
              <a:gd name="T52" fmla="*/ 513 w 1056"/>
              <a:gd name="T53" fmla="*/ 847 h 1285"/>
              <a:gd name="T54" fmla="*/ 437 w 1056"/>
              <a:gd name="T55" fmla="*/ 817 h 1285"/>
              <a:gd name="T56" fmla="*/ 385 w 1056"/>
              <a:gd name="T57" fmla="*/ 847 h 1285"/>
              <a:gd name="T58" fmla="*/ 371 w 1056"/>
              <a:gd name="T59" fmla="*/ 921 h 1285"/>
              <a:gd name="T60" fmla="*/ 355 w 1056"/>
              <a:gd name="T61" fmla="*/ 935 h 1285"/>
              <a:gd name="T62" fmla="*/ 237 w 1056"/>
              <a:gd name="T63" fmla="*/ 935 h 1285"/>
              <a:gd name="T64" fmla="*/ 226 w 1056"/>
              <a:gd name="T65" fmla="*/ 921 h 1285"/>
              <a:gd name="T66" fmla="*/ 216 w 1056"/>
              <a:gd name="T67" fmla="*/ 847 h 1285"/>
              <a:gd name="T68" fmla="*/ 164 w 1056"/>
              <a:gd name="T69" fmla="*/ 817 h 1285"/>
              <a:gd name="T70" fmla="*/ 82 w 1056"/>
              <a:gd name="T71" fmla="*/ 842 h 1285"/>
              <a:gd name="T72" fmla="*/ 62 w 1056"/>
              <a:gd name="T73" fmla="*/ 834 h 1285"/>
              <a:gd name="T74" fmla="*/ 5 w 1056"/>
              <a:gd name="T75" fmla="*/ 735 h 1285"/>
              <a:gd name="T76" fmla="*/ 11 w 1056"/>
              <a:gd name="T77" fmla="*/ 713 h 1285"/>
              <a:gd name="T78" fmla="*/ 76 w 1056"/>
              <a:gd name="T79" fmla="*/ 667 h 1285"/>
              <a:gd name="T80" fmla="*/ 76 w 1056"/>
              <a:gd name="T81" fmla="*/ 607 h 1285"/>
              <a:gd name="T82" fmla="*/ 11 w 1056"/>
              <a:gd name="T83" fmla="*/ 560 h 1285"/>
              <a:gd name="T84" fmla="*/ 5 w 1056"/>
              <a:gd name="T85" fmla="*/ 544 h 1285"/>
              <a:gd name="T86" fmla="*/ 62 w 1056"/>
              <a:gd name="T87" fmla="*/ 443 h 1285"/>
              <a:gd name="T88" fmla="*/ 82 w 1056"/>
              <a:gd name="T89" fmla="*/ 437 h 1285"/>
              <a:gd name="T90" fmla="*/ 155 w 1056"/>
              <a:gd name="T91" fmla="*/ 467 h 1285"/>
              <a:gd name="T92" fmla="*/ 210 w 1056"/>
              <a:gd name="T93" fmla="*/ 437 h 1285"/>
              <a:gd name="T94" fmla="*/ 221 w 1056"/>
              <a:gd name="T95" fmla="*/ 364 h 1285"/>
              <a:gd name="T96" fmla="*/ 237 w 1056"/>
              <a:gd name="T97" fmla="*/ 350 h 1285"/>
              <a:gd name="T98" fmla="*/ 355 w 1056"/>
              <a:gd name="T99" fmla="*/ 350 h 1285"/>
              <a:gd name="T100" fmla="*/ 371 w 1056"/>
              <a:gd name="T101" fmla="*/ 364 h 1285"/>
              <a:gd name="T102" fmla="*/ 385 w 1056"/>
              <a:gd name="T103" fmla="*/ 437 h 1285"/>
              <a:gd name="T104" fmla="*/ 437 w 1056"/>
              <a:gd name="T105" fmla="*/ 467 h 1285"/>
              <a:gd name="T106" fmla="*/ 513 w 1056"/>
              <a:gd name="T107" fmla="*/ 443 h 1285"/>
              <a:gd name="T108" fmla="*/ 530 w 1056"/>
              <a:gd name="T109" fmla="*/ 451 h 1285"/>
              <a:gd name="T110" fmla="*/ 587 w 1056"/>
              <a:gd name="T111" fmla="*/ 549 h 1285"/>
              <a:gd name="T112" fmla="*/ 582 w 1056"/>
              <a:gd name="T113" fmla="*/ 566 h 1285"/>
              <a:gd name="T114" fmla="*/ 519 w 1056"/>
              <a:gd name="T115" fmla="*/ 612 h 1285"/>
              <a:gd name="T116" fmla="*/ 519 w 1056"/>
              <a:gd name="T117" fmla="*/ 672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056" h="1285">
                <a:moveTo>
                  <a:pt x="937" y="0"/>
                </a:moveTo>
                <a:cubicBezTo>
                  <a:pt x="1000" y="0"/>
                  <a:pt x="1055" y="55"/>
                  <a:pt x="1055" y="118"/>
                </a:cubicBezTo>
                <a:lnTo>
                  <a:pt x="1055" y="1167"/>
                </a:lnTo>
                <a:cubicBezTo>
                  <a:pt x="1055" y="1230"/>
                  <a:pt x="1000" y="1284"/>
                  <a:pt x="937" y="1284"/>
                </a:cubicBezTo>
                <a:lnTo>
                  <a:pt x="355" y="1284"/>
                </a:lnTo>
                <a:cubicBezTo>
                  <a:pt x="292" y="1284"/>
                  <a:pt x="237" y="1230"/>
                  <a:pt x="237" y="1167"/>
                </a:cubicBezTo>
                <a:lnTo>
                  <a:pt x="237" y="992"/>
                </a:lnTo>
                <a:lnTo>
                  <a:pt x="355" y="992"/>
                </a:lnTo>
                <a:lnTo>
                  <a:pt x="355" y="1110"/>
                </a:lnTo>
                <a:lnTo>
                  <a:pt x="937" y="1110"/>
                </a:lnTo>
                <a:lnTo>
                  <a:pt x="937" y="175"/>
                </a:lnTo>
                <a:lnTo>
                  <a:pt x="355" y="175"/>
                </a:lnTo>
                <a:lnTo>
                  <a:pt x="355" y="292"/>
                </a:lnTo>
                <a:lnTo>
                  <a:pt x="237" y="292"/>
                </a:lnTo>
                <a:lnTo>
                  <a:pt x="237" y="118"/>
                </a:lnTo>
                <a:cubicBezTo>
                  <a:pt x="237" y="55"/>
                  <a:pt x="292" y="0"/>
                  <a:pt x="355" y="0"/>
                </a:cubicBezTo>
                <a:lnTo>
                  <a:pt x="937" y="0"/>
                </a:lnTo>
                <a:close/>
                <a:moveTo>
                  <a:pt x="298" y="760"/>
                </a:moveTo>
                <a:cubicBezTo>
                  <a:pt x="360" y="760"/>
                  <a:pt x="412" y="705"/>
                  <a:pt x="412" y="642"/>
                </a:cubicBezTo>
                <a:cubicBezTo>
                  <a:pt x="412" y="579"/>
                  <a:pt x="360" y="525"/>
                  <a:pt x="298" y="525"/>
                </a:cubicBezTo>
                <a:cubicBezTo>
                  <a:pt x="235" y="525"/>
                  <a:pt x="180" y="579"/>
                  <a:pt x="180" y="642"/>
                </a:cubicBezTo>
                <a:cubicBezTo>
                  <a:pt x="180" y="705"/>
                  <a:pt x="235" y="760"/>
                  <a:pt x="298" y="760"/>
                </a:cubicBezTo>
                <a:close/>
                <a:moveTo>
                  <a:pt x="519" y="672"/>
                </a:moveTo>
                <a:lnTo>
                  <a:pt x="582" y="724"/>
                </a:lnTo>
                <a:cubicBezTo>
                  <a:pt x="587" y="730"/>
                  <a:pt x="593" y="735"/>
                  <a:pt x="587" y="741"/>
                </a:cubicBezTo>
                <a:lnTo>
                  <a:pt x="530" y="842"/>
                </a:lnTo>
                <a:cubicBezTo>
                  <a:pt x="524" y="847"/>
                  <a:pt x="519" y="847"/>
                  <a:pt x="513" y="847"/>
                </a:cubicBezTo>
                <a:lnTo>
                  <a:pt x="437" y="817"/>
                </a:lnTo>
                <a:cubicBezTo>
                  <a:pt x="421" y="828"/>
                  <a:pt x="401" y="842"/>
                  <a:pt x="385" y="847"/>
                </a:cubicBezTo>
                <a:lnTo>
                  <a:pt x="371" y="921"/>
                </a:lnTo>
                <a:cubicBezTo>
                  <a:pt x="366" y="926"/>
                  <a:pt x="360" y="935"/>
                  <a:pt x="355" y="935"/>
                </a:cubicBezTo>
                <a:lnTo>
                  <a:pt x="237" y="935"/>
                </a:lnTo>
                <a:cubicBezTo>
                  <a:pt x="232" y="935"/>
                  <a:pt x="221" y="926"/>
                  <a:pt x="226" y="921"/>
                </a:cubicBezTo>
                <a:lnTo>
                  <a:pt x="216" y="847"/>
                </a:lnTo>
                <a:cubicBezTo>
                  <a:pt x="199" y="842"/>
                  <a:pt x="180" y="828"/>
                  <a:pt x="164" y="817"/>
                </a:cubicBezTo>
                <a:lnTo>
                  <a:pt x="82" y="842"/>
                </a:lnTo>
                <a:cubicBezTo>
                  <a:pt x="76" y="847"/>
                  <a:pt x="68" y="839"/>
                  <a:pt x="62" y="834"/>
                </a:cubicBezTo>
                <a:lnTo>
                  <a:pt x="5" y="735"/>
                </a:lnTo>
                <a:cubicBezTo>
                  <a:pt x="5" y="730"/>
                  <a:pt x="5" y="724"/>
                  <a:pt x="11" y="713"/>
                </a:cubicBezTo>
                <a:lnTo>
                  <a:pt x="76" y="667"/>
                </a:lnTo>
                <a:lnTo>
                  <a:pt x="76" y="607"/>
                </a:lnTo>
                <a:lnTo>
                  <a:pt x="11" y="560"/>
                </a:lnTo>
                <a:cubicBezTo>
                  <a:pt x="5" y="555"/>
                  <a:pt x="0" y="549"/>
                  <a:pt x="5" y="544"/>
                </a:cubicBezTo>
                <a:lnTo>
                  <a:pt x="62" y="443"/>
                </a:lnTo>
                <a:cubicBezTo>
                  <a:pt x="68" y="437"/>
                  <a:pt x="76" y="437"/>
                  <a:pt x="82" y="437"/>
                </a:cubicBezTo>
                <a:lnTo>
                  <a:pt x="155" y="467"/>
                </a:lnTo>
                <a:cubicBezTo>
                  <a:pt x="172" y="456"/>
                  <a:pt x="194" y="443"/>
                  <a:pt x="210" y="437"/>
                </a:cubicBezTo>
                <a:lnTo>
                  <a:pt x="221" y="364"/>
                </a:lnTo>
                <a:cubicBezTo>
                  <a:pt x="226" y="358"/>
                  <a:pt x="232" y="350"/>
                  <a:pt x="237" y="350"/>
                </a:cubicBezTo>
                <a:lnTo>
                  <a:pt x="355" y="350"/>
                </a:lnTo>
                <a:cubicBezTo>
                  <a:pt x="366" y="350"/>
                  <a:pt x="371" y="358"/>
                  <a:pt x="371" y="364"/>
                </a:cubicBezTo>
                <a:lnTo>
                  <a:pt x="385" y="437"/>
                </a:lnTo>
                <a:cubicBezTo>
                  <a:pt x="401" y="443"/>
                  <a:pt x="421" y="456"/>
                  <a:pt x="437" y="467"/>
                </a:cubicBezTo>
                <a:lnTo>
                  <a:pt x="513" y="443"/>
                </a:lnTo>
                <a:cubicBezTo>
                  <a:pt x="519" y="437"/>
                  <a:pt x="524" y="445"/>
                  <a:pt x="530" y="451"/>
                </a:cubicBezTo>
                <a:lnTo>
                  <a:pt x="587" y="549"/>
                </a:lnTo>
                <a:cubicBezTo>
                  <a:pt x="587" y="555"/>
                  <a:pt x="587" y="560"/>
                  <a:pt x="582" y="566"/>
                </a:cubicBezTo>
                <a:lnTo>
                  <a:pt x="519" y="612"/>
                </a:lnTo>
                <a:lnTo>
                  <a:pt x="519" y="67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6" name="Freeform 55"/>
          <p:cNvSpPr>
            <a:spLocks noChangeArrowheads="1"/>
          </p:cNvSpPr>
          <p:nvPr/>
        </p:nvSpPr>
        <p:spPr bwMode="auto">
          <a:xfrm>
            <a:off x="4249737" y="4950621"/>
            <a:ext cx="431800" cy="461963"/>
          </a:xfrm>
          <a:custGeom>
            <a:avLst/>
            <a:gdLst>
              <a:gd name="T0" fmla="*/ 700 w 1201"/>
              <a:gd name="T1" fmla="*/ 1110 h 1285"/>
              <a:gd name="T2" fmla="*/ 700 w 1201"/>
              <a:gd name="T3" fmla="*/ 175 h 1285"/>
              <a:gd name="T4" fmla="*/ 115 w 1201"/>
              <a:gd name="T5" fmla="*/ 175 h 1285"/>
              <a:gd name="T6" fmla="*/ 115 w 1201"/>
              <a:gd name="T7" fmla="*/ 1110 h 1285"/>
              <a:gd name="T8" fmla="*/ 700 w 1201"/>
              <a:gd name="T9" fmla="*/ 1110 h 1285"/>
              <a:gd name="T10" fmla="*/ 700 w 1201"/>
              <a:gd name="T11" fmla="*/ 0 h 1285"/>
              <a:gd name="T12" fmla="*/ 815 w 1201"/>
              <a:gd name="T13" fmla="*/ 118 h 1285"/>
              <a:gd name="T14" fmla="*/ 815 w 1201"/>
              <a:gd name="T15" fmla="*/ 1167 h 1285"/>
              <a:gd name="T16" fmla="*/ 700 w 1201"/>
              <a:gd name="T17" fmla="*/ 1284 h 1285"/>
              <a:gd name="T18" fmla="*/ 115 w 1201"/>
              <a:gd name="T19" fmla="*/ 1284 h 1285"/>
              <a:gd name="T20" fmla="*/ 0 w 1201"/>
              <a:gd name="T21" fmla="*/ 1167 h 1285"/>
              <a:gd name="T22" fmla="*/ 0 w 1201"/>
              <a:gd name="T23" fmla="*/ 118 h 1285"/>
              <a:gd name="T24" fmla="*/ 115 w 1201"/>
              <a:gd name="T25" fmla="*/ 0 h 1285"/>
              <a:gd name="T26" fmla="*/ 700 w 1201"/>
              <a:gd name="T27" fmla="*/ 0 h 1285"/>
              <a:gd name="T28" fmla="*/ 932 w 1201"/>
              <a:gd name="T29" fmla="*/ 514 h 1285"/>
              <a:gd name="T30" fmla="*/ 932 w 1201"/>
              <a:gd name="T31" fmla="*/ 765 h 1285"/>
              <a:gd name="T32" fmla="*/ 875 w 1201"/>
              <a:gd name="T33" fmla="*/ 705 h 1285"/>
              <a:gd name="T34" fmla="*/ 875 w 1201"/>
              <a:gd name="T35" fmla="*/ 571 h 1285"/>
              <a:gd name="T36" fmla="*/ 932 w 1201"/>
              <a:gd name="T37" fmla="*/ 514 h 1285"/>
              <a:gd name="T38" fmla="*/ 1055 w 1201"/>
              <a:gd name="T39" fmla="*/ 391 h 1285"/>
              <a:gd name="T40" fmla="*/ 1055 w 1201"/>
              <a:gd name="T41" fmla="*/ 888 h 1285"/>
              <a:gd name="T42" fmla="*/ 995 w 1201"/>
              <a:gd name="T43" fmla="*/ 828 h 1285"/>
              <a:gd name="T44" fmla="*/ 995 w 1201"/>
              <a:gd name="T45" fmla="*/ 451 h 1285"/>
              <a:gd name="T46" fmla="*/ 1055 w 1201"/>
              <a:gd name="T47" fmla="*/ 391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01" h="1285">
                <a:moveTo>
                  <a:pt x="700" y="1110"/>
                </a:moveTo>
                <a:lnTo>
                  <a:pt x="700" y="175"/>
                </a:lnTo>
                <a:lnTo>
                  <a:pt x="115" y="175"/>
                </a:lnTo>
                <a:lnTo>
                  <a:pt x="115" y="1110"/>
                </a:lnTo>
                <a:lnTo>
                  <a:pt x="700" y="1110"/>
                </a:lnTo>
                <a:close/>
                <a:moveTo>
                  <a:pt x="700" y="0"/>
                </a:moveTo>
                <a:cubicBezTo>
                  <a:pt x="763" y="0"/>
                  <a:pt x="815" y="55"/>
                  <a:pt x="815" y="118"/>
                </a:cubicBezTo>
                <a:lnTo>
                  <a:pt x="815" y="1167"/>
                </a:lnTo>
                <a:cubicBezTo>
                  <a:pt x="815" y="1230"/>
                  <a:pt x="763" y="1284"/>
                  <a:pt x="700" y="1284"/>
                </a:cubicBezTo>
                <a:lnTo>
                  <a:pt x="115" y="1284"/>
                </a:lnTo>
                <a:cubicBezTo>
                  <a:pt x="52" y="1284"/>
                  <a:pt x="0" y="1230"/>
                  <a:pt x="0" y="1167"/>
                </a:cubicBezTo>
                <a:lnTo>
                  <a:pt x="0" y="118"/>
                </a:lnTo>
                <a:cubicBezTo>
                  <a:pt x="0" y="55"/>
                  <a:pt x="52" y="0"/>
                  <a:pt x="115" y="0"/>
                </a:cubicBezTo>
                <a:lnTo>
                  <a:pt x="700" y="0"/>
                </a:lnTo>
                <a:close/>
                <a:moveTo>
                  <a:pt x="932" y="514"/>
                </a:moveTo>
                <a:cubicBezTo>
                  <a:pt x="1003" y="590"/>
                  <a:pt x="1003" y="694"/>
                  <a:pt x="932" y="765"/>
                </a:cubicBezTo>
                <a:lnTo>
                  <a:pt x="875" y="705"/>
                </a:lnTo>
                <a:cubicBezTo>
                  <a:pt x="905" y="664"/>
                  <a:pt x="905" y="612"/>
                  <a:pt x="875" y="571"/>
                </a:cubicBezTo>
                <a:lnTo>
                  <a:pt x="932" y="514"/>
                </a:lnTo>
                <a:close/>
                <a:moveTo>
                  <a:pt x="1055" y="391"/>
                </a:moveTo>
                <a:cubicBezTo>
                  <a:pt x="1200" y="530"/>
                  <a:pt x="1200" y="754"/>
                  <a:pt x="1055" y="888"/>
                </a:cubicBezTo>
                <a:lnTo>
                  <a:pt x="995" y="828"/>
                </a:lnTo>
                <a:cubicBezTo>
                  <a:pt x="1099" y="716"/>
                  <a:pt x="1099" y="555"/>
                  <a:pt x="995" y="451"/>
                </a:cubicBezTo>
                <a:lnTo>
                  <a:pt x="1055" y="39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7" name="Freeform 56"/>
          <p:cNvSpPr>
            <a:spLocks noChangeArrowheads="1"/>
          </p:cNvSpPr>
          <p:nvPr/>
        </p:nvSpPr>
        <p:spPr bwMode="auto">
          <a:xfrm>
            <a:off x="5276849" y="4964910"/>
            <a:ext cx="503238" cy="434975"/>
          </a:xfrm>
          <a:custGeom>
            <a:avLst/>
            <a:gdLst>
              <a:gd name="T0" fmla="*/ 1342 w 1400"/>
              <a:gd name="T1" fmla="*/ 372 h 1209"/>
              <a:gd name="T2" fmla="*/ 1399 w 1400"/>
              <a:gd name="T3" fmla="*/ 429 h 1209"/>
              <a:gd name="T4" fmla="*/ 1399 w 1400"/>
              <a:gd name="T5" fmla="*/ 1011 h 1209"/>
              <a:gd name="T6" fmla="*/ 1342 w 1400"/>
              <a:gd name="T7" fmla="*/ 1072 h 1209"/>
              <a:gd name="T8" fmla="*/ 1331 w 1400"/>
              <a:gd name="T9" fmla="*/ 1072 h 1209"/>
              <a:gd name="T10" fmla="*/ 1156 w 1400"/>
              <a:gd name="T11" fmla="*/ 897 h 1209"/>
              <a:gd name="T12" fmla="*/ 1281 w 1400"/>
              <a:gd name="T13" fmla="*/ 897 h 1209"/>
              <a:gd name="T14" fmla="*/ 1281 w 1400"/>
              <a:gd name="T15" fmla="*/ 487 h 1209"/>
              <a:gd name="T16" fmla="*/ 1049 w 1400"/>
              <a:gd name="T17" fmla="*/ 487 h 1209"/>
              <a:gd name="T18" fmla="*/ 1049 w 1400"/>
              <a:gd name="T19" fmla="*/ 790 h 1209"/>
              <a:gd name="T20" fmla="*/ 932 w 1400"/>
              <a:gd name="T21" fmla="*/ 673 h 1209"/>
              <a:gd name="T22" fmla="*/ 932 w 1400"/>
              <a:gd name="T23" fmla="*/ 429 h 1209"/>
              <a:gd name="T24" fmla="*/ 992 w 1400"/>
              <a:gd name="T25" fmla="*/ 372 h 1209"/>
              <a:gd name="T26" fmla="*/ 1342 w 1400"/>
              <a:gd name="T27" fmla="*/ 372 h 1209"/>
              <a:gd name="T28" fmla="*/ 232 w 1400"/>
              <a:gd name="T29" fmla="*/ 271 h 1209"/>
              <a:gd name="T30" fmla="*/ 232 w 1400"/>
              <a:gd name="T31" fmla="*/ 897 h 1209"/>
              <a:gd name="T32" fmla="*/ 858 w 1400"/>
              <a:gd name="T33" fmla="*/ 897 h 1209"/>
              <a:gd name="T34" fmla="*/ 232 w 1400"/>
              <a:gd name="T35" fmla="*/ 271 h 1209"/>
              <a:gd name="T36" fmla="*/ 112 w 1400"/>
              <a:gd name="T37" fmla="*/ 0 h 1209"/>
              <a:gd name="T38" fmla="*/ 1243 w 1400"/>
              <a:gd name="T39" fmla="*/ 1134 h 1209"/>
              <a:gd name="T40" fmla="*/ 1169 w 1400"/>
              <a:gd name="T41" fmla="*/ 1208 h 1209"/>
              <a:gd name="T42" fmla="*/ 1033 w 1400"/>
              <a:gd name="T43" fmla="*/ 1072 h 1209"/>
              <a:gd name="T44" fmla="*/ 0 w 1400"/>
              <a:gd name="T45" fmla="*/ 1072 h 1209"/>
              <a:gd name="T46" fmla="*/ 0 w 1400"/>
              <a:gd name="T47" fmla="*/ 897 h 1209"/>
              <a:gd name="T48" fmla="*/ 117 w 1400"/>
              <a:gd name="T49" fmla="*/ 897 h 1209"/>
              <a:gd name="T50" fmla="*/ 117 w 1400"/>
              <a:gd name="T51" fmla="*/ 254 h 1209"/>
              <a:gd name="T52" fmla="*/ 145 w 1400"/>
              <a:gd name="T53" fmla="*/ 181 h 1209"/>
              <a:gd name="T54" fmla="*/ 38 w 1400"/>
              <a:gd name="T55" fmla="*/ 74 h 1209"/>
              <a:gd name="T56" fmla="*/ 112 w 1400"/>
              <a:gd name="T57" fmla="*/ 0 h 1209"/>
              <a:gd name="T58" fmla="*/ 514 w 1400"/>
              <a:gd name="T59" fmla="*/ 254 h 1209"/>
              <a:gd name="T60" fmla="*/ 396 w 1400"/>
              <a:gd name="T61" fmla="*/ 137 h 1209"/>
              <a:gd name="T62" fmla="*/ 1281 w 1400"/>
              <a:gd name="T63" fmla="*/ 137 h 1209"/>
              <a:gd name="T64" fmla="*/ 1281 w 1400"/>
              <a:gd name="T65" fmla="*/ 254 h 1209"/>
              <a:gd name="T66" fmla="*/ 514 w 1400"/>
              <a:gd name="T67" fmla="*/ 254 h 1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00" h="1209">
                <a:moveTo>
                  <a:pt x="1342" y="372"/>
                </a:moveTo>
                <a:cubicBezTo>
                  <a:pt x="1374" y="372"/>
                  <a:pt x="1399" y="397"/>
                  <a:pt x="1399" y="429"/>
                </a:cubicBezTo>
                <a:lnTo>
                  <a:pt x="1399" y="1011"/>
                </a:lnTo>
                <a:cubicBezTo>
                  <a:pt x="1399" y="1044"/>
                  <a:pt x="1374" y="1072"/>
                  <a:pt x="1342" y="1072"/>
                </a:cubicBezTo>
                <a:lnTo>
                  <a:pt x="1331" y="1072"/>
                </a:lnTo>
                <a:lnTo>
                  <a:pt x="1156" y="897"/>
                </a:lnTo>
                <a:lnTo>
                  <a:pt x="1281" y="897"/>
                </a:lnTo>
                <a:lnTo>
                  <a:pt x="1281" y="487"/>
                </a:lnTo>
                <a:lnTo>
                  <a:pt x="1049" y="487"/>
                </a:lnTo>
                <a:lnTo>
                  <a:pt x="1049" y="790"/>
                </a:lnTo>
                <a:lnTo>
                  <a:pt x="932" y="673"/>
                </a:lnTo>
                <a:lnTo>
                  <a:pt x="932" y="429"/>
                </a:lnTo>
                <a:cubicBezTo>
                  <a:pt x="932" y="397"/>
                  <a:pt x="959" y="372"/>
                  <a:pt x="992" y="372"/>
                </a:cubicBezTo>
                <a:lnTo>
                  <a:pt x="1342" y="372"/>
                </a:lnTo>
                <a:close/>
                <a:moveTo>
                  <a:pt x="232" y="271"/>
                </a:moveTo>
                <a:lnTo>
                  <a:pt x="232" y="897"/>
                </a:lnTo>
                <a:lnTo>
                  <a:pt x="858" y="897"/>
                </a:lnTo>
                <a:lnTo>
                  <a:pt x="232" y="271"/>
                </a:lnTo>
                <a:close/>
                <a:moveTo>
                  <a:pt x="112" y="0"/>
                </a:moveTo>
                <a:cubicBezTo>
                  <a:pt x="489" y="378"/>
                  <a:pt x="866" y="756"/>
                  <a:pt x="1243" y="1134"/>
                </a:cubicBezTo>
                <a:lnTo>
                  <a:pt x="1169" y="1208"/>
                </a:lnTo>
                <a:lnTo>
                  <a:pt x="1033" y="1072"/>
                </a:lnTo>
                <a:lnTo>
                  <a:pt x="0" y="1072"/>
                </a:lnTo>
                <a:lnTo>
                  <a:pt x="0" y="897"/>
                </a:lnTo>
                <a:lnTo>
                  <a:pt x="117" y="897"/>
                </a:lnTo>
                <a:lnTo>
                  <a:pt x="117" y="254"/>
                </a:lnTo>
                <a:cubicBezTo>
                  <a:pt x="117" y="227"/>
                  <a:pt x="128" y="200"/>
                  <a:pt x="145" y="181"/>
                </a:cubicBezTo>
                <a:lnTo>
                  <a:pt x="38" y="74"/>
                </a:lnTo>
                <a:lnTo>
                  <a:pt x="112" y="0"/>
                </a:lnTo>
                <a:close/>
                <a:moveTo>
                  <a:pt x="514" y="254"/>
                </a:moveTo>
                <a:lnTo>
                  <a:pt x="396" y="137"/>
                </a:lnTo>
                <a:lnTo>
                  <a:pt x="1281" y="137"/>
                </a:lnTo>
                <a:lnTo>
                  <a:pt x="1281" y="254"/>
                </a:lnTo>
                <a:lnTo>
                  <a:pt x="514" y="2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8" name="Freeform 57"/>
          <p:cNvSpPr>
            <a:spLocks noChangeArrowheads="1"/>
          </p:cNvSpPr>
          <p:nvPr/>
        </p:nvSpPr>
        <p:spPr bwMode="auto">
          <a:xfrm>
            <a:off x="6421439" y="4950621"/>
            <a:ext cx="357187" cy="461963"/>
          </a:xfrm>
          <a:custGeom>
            <a:avLst/>
            <a:gdLst>
              <a:gd name="T0" fmla="*/ 322 w 993"/>
              <a:gd name="T1" fmla="*/ 585 h 1285"/>
              <a:gd name="T2" fmla="*/ 322 w 993"/>
              <a:gd name="T3" fmla="*/ 497 h 1285"/>
              <a:gd name="T4" fmla="*/ 235 w 993"/>
              <a:gd name="T5" fmla="*/ 421 h 1285"/>
              <a:gd name="T6" fmla="*/ 147 w 993"/>
              <a:gd name="T7" fmla="*/ 497 h 1285"/>
              <a:gd name="T8" fmla="*/ 147 w 993"/>
              <a:gd name="T9" fmla="*/ 585 h 1285"/>
              <a:gd name="T10" fmla="*/ 322 w 993"/>
              <a:gd name="T11" fmla="*/ 585 h 1285"/>
              <a:gd name="T12" fmla="*/ 396 w 993"/>
              <a:gd name="T13" fmla="*/ 585 h 1285"/>
              <a:gd name="T14" fmla="*/ 467 w 993"/>
              <a:gd name="T15" fmla="*/ 659 h 1285"/>
              <a:gd name="T16" fmla="*/ 467 w 993"/>
              <a:gd name="T17" fmla="*/ 864 h 1285"/>
              <a:gd name="T18" fmla="*/ 390 w 993"/>
              <a:gd name="T19" fmla="*/ 935 h 1285"/>
              <a:gd name="T20" fmla="*/ 71 w 993"/>
              <a:gd name="T21" fmla="*/ 935 h 1285"/>
              <a:gd name="T22" fmla="*/ 0 w 993"/>
              <a:gd name="T23" fmla="*/ 858 h 1285"/>
              <a:gd name="T24" fmla="*/ 0 w 993"/>
              <a:gd name="T25" fmla="*/ 653 h 1285"/>
              <a:gd name="T26" fmla="*/ 71 w 993"/>
              <a:gd name="T27" fmla="*/ 585 h 1285"/>
              <a:gd name="T28" fmla="*/ 71 w 993"/>
              <a:gd name="T29" fmla="*/ 497 h 1285"/>
              <a:gd name="T30" fmla="*/ 235 w 993"/>
              <a:gd name="T31" fmla="*/ 350 h 1285"/>
              <a:gd name="T32" fmla="*/ 396 w 993"/>
              <a:gd name="T33" fmla="*/ 497 h 1285"/>
              <a:gd name="T34" fmla="*/ 396 w 993"/>
              <a:gd name="T35" fmla="*/ 585 h 1285"/>
              <a:gd name="T36" fmla="*/ 874 w 993"/>
              <a:gd name="T37" fmla="*/ 0 h 1285"/>
              <a:gd name="T38" fmla="*/ 992 w 993"/>
              <a:gd name="T39" fmla="*/ 118 h 1285"/>
              <a:gd name="T40" fmla="*/ 992 w 993"/>
              <a:gd name="T41" fmla="*/ 1167 h 1285"/>
              <a:gd name="T42" fmla="*/ 874 w 993"/>
              <a:gd name="T43" fmla="*/ 1284 h 1285"/>
              <a:gd name="T44" fmla="*/ 292 w 993"/>
              <a:gd name="T45" fmla="*/ 1284 h 1285"/>
              <a:gd name="T46" fmla="*/ 175 w 993"/>
              <a:gd name="T47" fmla="*/ 1167 h 1285"/>
              <a:gd name="T48" fmla="*/ 175 w 993"/>
              <a:gd name="T49" fmla="*/ 992 h 1285"/>
              <a:gd name="T50" fmla="*/ 292 w 993"/>
              <a:gd name="T51" fmla="*/ 992 h 1285"/>
              <a:gd name="T52" fmla="*/ 292 w 993"/>
              <a:gd name="T53" fmla="*/ 1110 h 1285"/>
              <a:gd name="T54" fmla="*/ 874 w 993"/>
              <a:gd name="T55" fmla="*/ 1110 h 1285"/>
              <a:gd name="T56" fmla="*/ 874 w 993"/>
              <a:gd name="T57" fmla="*/ 175 h 1285"/>
              <a:gd name="T58" fmla="*/ 292 w 993"/>
              <a:gd name="T59" fmla="*/ 175 h 1285"/>
              <a:gd name="T60" fmla="*/ 292 w 993"/>
              <a:gd name="T61" fmla="*/ 292 h 1285"/>
              <a:gd name="T62" fmla="*/ 175 w 993"/>
              <a:gd name="T63" fmla="*/ 292 h 1285"/>
              <a:gd name="T64" fmla="*/ 175 w 993"/>
              <a:gd name="T65" fmla="*/ 118 h 1285"/>
              <a:gd name="T66" fmla="*/ 292 w 993"/>
              <a:gd name="T67" fmla="*/ 0 h 1285"/>
              <a:gd name="T68" fmla="*/ 874 w 993"/>
              <a:gd name="T69" fmla="*/ 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93" h="1285">
                <a:moveTo>
                  <a:pt x="322" y="585"/>
                </a:moveTo>
                <a:lnTo>
                  <a:pt x="322" y="497"/>
                </a:lnTo>
                <a:cubicBezTo>
                  <a:pt x="322" y="451"/>
                  <a:pt x="281" y="421"/>
                  <a:pt x="235" y="421"/>
                </a:cubicBezTo>
                <a:cubicBezTo>
                  <a:pt x="188" y="421"/>
                  <a:pt x="147" y="451"/>
                  <a:pt x="147" y="497"/>
                </a:cubicBezTo>
                <a:lnTo>
                  <a:pt x="147" y="585"/>
                </a:lnTo>
                <a:lnTo>
                  <a:pt x="322" y="585"/>
                </a:lnTo>
                <a:close/>
                <a:moveTo>
                  <a:pt x="396" y="585"/>
                </a:moveTo>
                <a:cubicBezTo>
                  <a:pt x="431" y="585"/>
                  <a:pt x="467" y="618"/>
                  <a:pt x="467" y="659"/>
                </a:cubicBezTo>
                <a:lnTo>
                  <a:pt x="467" y="864"/>
                </a:lnTo>
                <a:cubicBezTo>
                  <a:pt x="467" y="899"/>
                  <a:pt x="431" y="935"/>
                  <a:pt x="390" y="935"/>
                </a:cubicBezTo>
                <a:lnTo>
                  <a:pt x="71" y="935"/>
                </a:lnTo>
                <a:cubicBezTo>
                  <a:pt x="35" y="935"/>
                  <a:pt x="0" y="899"/>
                  <a:pt x="0" y="858"/>
                </a:cubicBezTo>
                <a:lnTo>
                  <a:pt x="0" y="653"/>
                </a:lnTo>
                <a:cubicBezTo>
                  <a:pt x="0" y="618"/>
                  <a:pt x="35" y="585"/>
                  <a:pt x="71" y="585"/>
                </a:cubicBezTo>
                <a:lnTo>
                  <a:pt x="71" y="497"/>
                </a:lnTo>
                <a:cubicBezTo>
                  <a:pt x="71" y="415"/>
                  <a:pt x="153" y="350"/>
                  <a:pt x="235" y="350"/>
                </a:cubicBezTo>
                <a:cubicBezTo>
                  <a:pt x="317" y="350"/>
                  <a:pt x="396" y="415"/>
                  <a:pt x="396" y="497"/>
                </a:cubicBezTo>
                <a:lnTo>
                  <a:pt x="396" y="585"/>
                </a:lnTo>
                <a:close/>
                <a:moveTo>
                  <a:pt x="874" y="0"/>
                </a:moveTo>
                <a:cubicBezTo>
                  <a:pt x="937" y="0"/>
                  <a:pt x="992" y="55"/>
                  <a:pt x="992" y="118"/>
                </a:cubicBezTo>
                <a:lnTo>
                  <a:pt x="992" y="1167"/>
                </a:lnTo>
                <a:cubicBezTo>
                  <a:pt x="992" y="1230"/>
                  <a:pt x="937" y="1284"/>
                  <a:pt x="874" y="1284"/>
                </a:cubicBezTo>
                <a:lnTo>
                  <a:pt x="292" y="1284"/>
                </a:lnTo>
                <a:cubicBezTo>
                  <a:pt x="229" y="1284"/>
                  <a:pt x="175" y="1230"/>
                  <a:pt x="175" y="1167"/>
                </a:cubicBezTo>
                <a:lnTo>
                  <a:pt x="175" y="992"/>
                </a:lnTo>
                <a:lnTo>
                  <a:pt x="292" y="992"/>
                </a:lnTo>
                <a:lnTo>
                  <a:pt x="292" y="1110"/>
                </a:lnTo>
                <a:lnTo>
                  <a:pt x="874" y="1110"/>
                </a:lnTo>
                <a:lnTo>
                  <a:pt x="874" y="175"/>
                </a:lnTo>
                <a:lnTo>
                  <a:pt x="292" y="175"/>
                </a:lnTo>
                <a:lnTo>
                  <a:pt x="292" y="292"/>
                </a:lnTo>
                <a:lnTo>
                  <a:pt x="175" y="292"/>
                </a:lnTo>
                <a:lnTo>
                  <a:pt x="175" y="118"/>
                </a:lnTo>
                <a:cubicBezTo>
                  <a:pt x="175" y="55"/>
                  <a:pt x="229" y="0"/>
                  <a:pt x="292" y="0"/>
                </a:cubicBezTo>
                <a:lnTo>
                  <a:pt x="87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7480301" y="4950621"/>
            <a:ext cx="377825" cy="461963"/>
          </a:xfrm>
          <a:custGeom>
            <a:avLst/>
            <a:gdLst>
              <a:gd name="T0" fmla="*/ 932 w 1051"/>
              <a:gd name="T1" fmla="*/ 0 h 1285"/>
              <a:gd name="T2" fmla="*/ 1050 w 1051"/>
              <a:gd name="T3" fmla="*/ 118 h 1285"/>
              <a:gd name="T4" fmla="*/ 1050 w 1051"/>
              <a:gd name="T5" fmla="*/ 1167 h 1285"/>
              <a:gd name="T6" fmla="*/ 932 w 1051"/>
              <a:gd name="T7" fmla="*/ 1284 h 1285"/>
              <a:gd name="T8" fmla="*/ 350 w 1051"/>
              <a:gd name="T9" fmla="*/ 1284 h 1285"/>
              <a:gd name="T10" fmla="*/ 233 w 1051"/>
              <a:gd name="T11" fmla="*/ 1167 h 1285"/>
              <a:gd name="T12" fmla="*/ 233 w 1051"/>
              <a:gd name="T13" fmla="*/ 992 h 1285"/>
              <a:gd name="T14" fmla="*/ 350 w 1051"/>
              <a:gd name="T15" fmla="*/ 992 h 1285"/>
              <a:gd name="T16" fmla="*/ 350 w 1051"/>
              <a:gd name="T17" fmla="*/ 1110 h 1285"/>
              <a:gd name="T18" fmla="*/ 932 w 1051"/>
              <a:gd name="T19" fmla="*/ 1110 h 1285"/>
              <a:gd name="T20" fmla="*/ 932 w 1051"/>
              <a:gd name="T21" fmla="*/ 175 h 1285"/>
              <a:gd name="T22" fmla="*/ 350 w 1051"/>
              <a:gd name="T23" fmla="*/ 175 h 1285"/>
              <a:gd name="T24" fmla="*/ 350 w 1051"/>
              <a:gd name="T25" fmla="*/ 292 h 1285"/>
              <a:gd name="T26" fmla="*/ 233 w 1051"/>
              <a:gd name="T27" fmla="*/ 292 h 1285"/>
              <a:gd name="T28" fmla="*/ 233 w 1051"/>
              <a:gd name="T29" fmla="*/ 118 h 1285"/>
              <a:gd name="T30" fmla="*/ 350 w 1051"/>
              <a:gd name="T31" fmla="*/ 0 h 1285"/>
              <a:gd name="T32" fmla="*/ 932 w 1051"/>
              <a:gd name="T33" fmla="*/ 0 h 1285"/>
              <a:gd name="T34" fmla="*/ 582 w 1051"/>
              <a:gd name="T35" fmla="*/ 421 h 1285"/>
              <a:gd name="T36" fmla="*/ 350 w 1051"/>
              <a:gd name="T37" fmla="*/ 653 h 1285"/>
              <a:gd name="T38" fmla="*/ 582 w 1051"/>
              <a:gd name="T39" fmla="*/ 888 h 1285"/>
              <a:gd name="T40" fmla="*/ 525 w 1051"/>
              <a:gd name="T41" fmla="*/ 946 h 1285"/>
              <a:gd name="T42" fmla="*/ 293 w 1051"/>
              <a:gd name="T43" fmla="*/ 713 h 1285"/>
              <a:gd name="T44" fmla="*/ 58 w 1051"/>
              <a:gd name="T45" fmla="*/ 946 h 1285"/>
              <a:gd name="T46" fmla="*/ 0 w 1051"/>
              <a:gd name="T47" fmla="*/ 888 h 1285"/>
              <a:gd name="T48" fmla="*/ 233 w 1051"/>
              <a:gd name="T49" fmla="*/ 653 h 1285"/>
              <a:gd name="T50" fmla="*/ 0 w 1051"/>
              <a:gd name="T51" fmla="*/ 421 h 1285"/>
              <a:gd name="T52" fmla="*/ 58 w 1051"/>
              <a:gd name="T53" fmla="*/ 364 h 1285"/>
              <a:gd name="T54" fmla="*/ 293 w 1051"/>
              <a:gd name="T55" fmla="*/ 596 h 1285"/>
              <a:gd name="T56" fmla="*/ 525 w 1051"/>
              <a:gd name="T57" fmla="*/ 364 h 1285"/>
              <a:gd name="T58" fmla="*/ 582 w 1051"/>
              <a:gd name="T59" fmla="*/ 421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1" h="1285"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1167"/>
                </a:lnTo>
                <a:cubicBezTo>
                  <a:pt x="1050" y="1230"/>
                  <a:pt x="995" y="1284"/>
                  <a:pt x="932" y="1284"/>
                </a:cubicBezTo>
                <a:lnTo>
                  <a:pt x="350" y="1284"/>
                </a:lnTo>
                <a:cubicBezTo>
                  <a:pt x="287" y="1284"/>
                  <a:pt x="233" y="1230"/>
                  <a:pt x="233" y="1167"/>
                </a:cubicBezTo>
                <a:lnTo>
                  <a:pt x="233" y="992"/>
                </a:lnTo>
                <a:lnTo>
                  <a:pt x="350" y="992"/>
                </a:lnTo>
                <a:lnTo>
                  <a:pt x="350" y="1110"/>
                </a:lnTo>
                <a:lnTo>
                  <a:pt x="932" y="1110"/>
                </a:lnTo>
                <a:lnTo>
                  <a:pt x="932" y="175"/>
                </a:lnTo>
                <a:lnTo>
                  <a:pt x="350" y="175"/>
                </a:lnTo>
                <a:lnTo>
                  <a:pt x="350" y="292"/>
                </a:lnTo>
                <a:lnTo>
                  <a:pt x="233" y="292"/>
                </a:lnTo>
                <a:lnTo>
                  <a:pt x="233" y="118"/>
                </a:lnTo>
                <a:cubicBezTo>
                  <a:pt x="233" y="55"/>
                  <a:pt x="287" y="0"/>
                  <a:pt x="350" y="0"/>
                </a:cubicBezTo>
                <a:lnTo>
                  <a:pt x="932" y="0"/>
                </a:lnTo>
                <a:close/>
                <a:moveTo>
                  <a:pt x="582" y="421"/>
                </a:moveTo>
                <a:lnTo>
                  <a:pt x="350" y="653"/>
                </a:lnTo>
                <a:lnTo>
                  <a:pt x="582" y="888"/>
                </a:lnTo>
                <a:lnTo>
                  <a:pt x="525" y="946"/>
                </a:lnTo>
                <a:lnTo>
                  <a:pt x="293" y="713"/>
                </a:lnTo>
                <a:lnTo>
                  <a:pt x="58" y="946"/>
                </a:lnTo>
                <a:lnTo>
                  <a:pt x="0" y="888"/>
                </a:lnTo>
                <a:lnTo>
                  <a:pt x="233" y="653"/>
                </a:lnTo>
                <a:lnTo>
                  <a:pt x="0" y="421"/>
                </a:lnTo>
                <a:lnTo>
                  <a:pt x="58" y="364"/>
                </a:lnTo>
                <a:lnTo>
                  <a:pt x="293" y="596"/>
                </a:lnTo>
                <a:lnTo>
                  <a:pt x="525" y="364"/>
                </a:lnTo>
                <a:lnTo>
                  <a:pt x="582" y="4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0" name="Freeform 59"/>
          <p:cNvSpPr>
            <a:spLocks noChangeArrowheads="1"/>
          </p:cNvSpPr>
          <p:nvPr/>
        </p:nvSpPr>
        <p:spPr bwMode="auto">
          <a:xfrm>
            <a:off x="8551864" y="4993483"/>
            <a:ext cx="377825" cy="377825"/>
          </a:xfrm>
          <a:custGeom>
            <a:avLst/>
            <a:gdLst>
              <a:gd name="T0" fmla="*/ 210 w 1050"/>
              <a:gd name="T1" fmla="*/ 453 h 1050"/>
              <a:gd name="T2" fmla="*/ 595 w 1050"/>
              <a:gd name="T3" fmla="*/ 839 h 1050"/>
              <a:gd name="T4" fmla="*/ 724 w 1050"/>
              <a:gd name="T5" fmla="*/ 710 h 1050"/>
              <a:gd name="T6" fmla="*/ 784 w 1050"/>
              <a:gd name="T7" fmla="*/ 696 h 1050"/>
              <a:gd name="T8" fmla="*/ 992 w 1050"/>
              <a:gd name="T9" fmla="*/ 729 h 1050"/>
              <a:gd name="T10" fmla="*/ 1049 w 1050"/>
              <a:gd name="T11" fmla="*/ 787 h 1050"/>
              <a:gd name="T12" fmla="*/ 1049 w 1050"/>
              <a:gd name="T13" fmla="*/ 992 h 1050"/>
              <a:gd name="T14" fmla="*/ 992 w 1050"/>
              <a:gd name="T15" fmla="*/ 1049 h 1050"/>
              <a:gd name="T16" fmla="*/ 0 w 1050"/>
              <a:gd name="T17" fmla="*/ 57 h 1050"/>
              <a:gd name="T18" fmla="*/ 57 w 1050"/>
              <a:gd name="T19" fmla="*/ 0 h 1050"/>
              <a:gd name="T20" fmla="*/ 262 w 1050"/>
              <a:gd name="T21" fmla="*/ 0 h 1050"/>
              <a:gd name="T22" fmla="*/ 319 w 1050"/>
              <a:gd name="T23" fmla="*/ 57 h 1050"/>
              <a:gd name="T24" fmla="*/ 352 w 1050"/>
              <a:gd name="T25" fmla="*/ 265 h 1050"/>
              <a:gd name="T26" fmla="*/ 339 w 1050"/>
              <a:gd name="T27" fmla="*/ 325 h 1050"/>
              <a:gd name="T28" fmla="*/ 210 w 1050"/>
              <a:gd name="T29" fmla="*/ 453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50" h="1050">
                <a:moveTo>
                  <a:pt x="210" y="453"/>
                </a:moveTo>
                <a:cubicBezTo>
                  <a:pt x="295" y="617"/>
                  <a:pt x="431" y="754"/>
                  <a:pt x="595" y="839"/>
                </a:cubicBezTo>
                <a:lnTo>
                  <a:pt x="724" y="710"/>
                </a:lnTo>
                <a:cubicBezTo>
                  <a:pt x="740" y="694"/>
                  <a:pt x="765" y="688"/>
                  <a:pt x="784" y="696"/>
                </a:cubicBezTo>
                <a:cubicBezTo>
                  <a:pt x="850" y="718"/>
                  <a:pt x="921" y="729"/>
                  <a:pt x="992" y="729"/>
                </a:cubicBezTo>
                <a:cubicBezTo>
                  <a:pt x="1024" y="729"/>
                  <a:pt x="1049" y="754"/>
                  <a:pt x="1049" y="787"/>
                </a:cubicBezTo>
                <a:lnTo>
                  <a:pt x="1049" y="992"/>
                </a:lnTo>
                <a:cubicBezTo>
                  <a:pt x="1049" y="1024"/>
                  <a:pt x="1024" y="1049"/>
                  <a:pt x="992" y="1049"/>
                </a:cubicBezTo>
                <a:cubicBezTo>
                  <a:pt x="445" y="1049"/>
                  <a:pt x="0" y="604"/>
                  <a:pt x="0" y="57"/>
                </a:cubicBezTo>
                <a:cubicBezTo>
                  <a:pt x="0" y="24"/>
                  <a:pt x="24" y="0"/>
                  <a:pt x="57" y="0"/>
                </a:cubicBezTo>
                <a:lnTo>
                  <a:pt x="262" y="0"/>
                </a:lnTo>
                <a:cubicBezTo>
                  <a:pt x="295" y="0"/>
                  <a:pt x="319" y="24"/>
                  <a:pt x="319" y="57"/>
                </a:cubicBezTo>
                <a:cubicBezTo>
                  <a:pt x="319" y="131"/>
                  <a:pt x="330" y="199"/>
                  <a:pt x="352" y="265"/>
                </a:cubicBezTo>
                <a:cubicBezTo>
                  <a:pt x="358" y="284"/>
                  <a:pt x="355" y="308"/>
                  <a:pt x="339" y="325"/>
                </a:cubicBezTo>
                <a:lnTo>
                  <a:pt x="210" y="45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1" name="Freeform 60"/>
          <p:cNvSpPr>
            <a:spLocks noChangeArrowheads="1"/>
          </p:cNvSpPr>
          <p:nvPr/>
        </p:nvSpPr>
        <p:spPr bwMode="auto">
          <a:xfrm>
            <a:off x="9621839" y="4993483"/>
            <a:ext cx="377825" cy="377825"/>
          </a:xfrm>
          <a:custGeom>
            <a:avLst/>
            <a:gdLst>
              <a:gd name="T0" fmla="*/ 932 w 1050"/>
              <a:gd name="T1" fmla="*/ 0 h 1050"/>
              <a:gd name="T2" fmla="*/ 1049 w 1050"/>
              <a:gd name="T3" fmla="*/ 0 h 1050"/>
              <a:gd name="T4" fmla="*/ 1049 w 1050"/>
              <a:gd name="T5" fmla="*/ 407 h 1050"/>
              <a:gd name="T6" fmla="*/ 932 w 1050"/>
              <a:gd name="T7" fmla="*/ 407 h 1050"/>
              <a:gd name="T8" fmla="*/ 932 w 1050"/>
              <a:gd name="T9" fmla="*/ 0 h 1050"/>
              <a:gd name="T10" fmla="*/ 992 w 1050"/>
              <a:gd name="T11" fmla="*/ 729 h 1050"/>
              <a:gd name="T12" fmla="*/ 1049 w 1050"/>
              <a:gd name="T13" fmla="*/ 787 h 1050"/>
              <a:gd name="T14" fmla="*/ 1049 w 1050"/>
              <a:gd name="T15" fmla="*/ 992 h 1050"/>
              <a:gd name="T16" fmla="*/ 992 w 1050"/>
              <a:gd name="T17" fmla="*/ 1049 h 1050"/>
              <a:gd name="T18" fmla="*/ 0 w 1050"/>
              <a:gd name="T19" fmla="*/ 57 h 1050"/>
              <a:gd name="T20" fmla="*/ 57 w 1050"/>
              <a:gd name="T21" fmla="*/ 0 h 1050"/>
              <a:gd name="T22" fmla="*/ 262 w 1050"/>
              <a:gd name="T23" fmla="*/ 0 h 1050"/>
              <a:gd name="T24" fmla="*/ 320 w 1050"/>
              <a:gd name="T25" fmla="*/ 57 h 1050"/>
              <a:gd name="T26" fmla="*/ 353 w 1050"/>
              <a:gd name="T27" fmla="*/ 265 h 1050"/>
              <a:gd name="T28" fmla="*/ 339 w 1050"/>
              <a:gd name="T29" fmla="*/ 325 h 1050"/>
              <a:gd name="T30" fmla="*/ 210 w 1050"/>
              <a:gd name="T31" fmla="*/ 453 h 1050"/>
              <a:gd name="T32" fmla="*/ 596 w 1050"/>
              <a:gd name="T33" fmla="*/ 839 h 1050"/>
              <a:gd name="T34" fmla="*/ 724 w 1050"/>
              <a:gd name="T35" fmla="*/ 710 h 1050"/>
              <a:gd name="T36" fmla="*/ 784 w 1050"/>
              <a:gd name="T37" fmla="*/ 696 h 1050"/>
              <a:gd name="T38" fmla="*/ 992 w 1050"/>
              <a:gd name="T39" fmla="*/ 729 h 1050"/>
              <a:gd name="T40" fmla="*/ 817 w 1050"/>
              <a:gd name="T41" fmla="*/ 0 h 1050"/>
              <a:gd name="T42" fmla="*/ 817 w 1050"/>
              <a:gd name="T43" fmla="*/ 407 h 1050"/>
              <a:gd name="T44" fmla="*/ 700 w 1050"/>
              <a:gd name="T45" fmla="*/ 407 h 1050"/>
              <a:gd name="T46" fmla="*/ 700 w 1050"/>
              <a:gd name="T47" fmla="*/ 0 h 1050"/>
              <a:gd name="T48" fmla="*/ 817 w 1050"/>
              <a:gd name="T49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0" h="1050">
                <a:moveTo>
                  <a:pt x="932" y="0"/>
                </a:moveTo>
                <a:lnTo>
                  <a:pt x="1049" y="0"/>
                </a:lnTo>
                <a:lnTo>
                  <a:pt x="1049" y="407"/>
                </a:lnTo>
                <a:lnTo>
                  <a:pt x="932" y="407"/>
                </a:lnTo>
                <a:lnTo>
                  <a:pt x="932" y="0"/>
                </a:lnTo>
                <a:close/>
                <a:moveTo>
                  <a:pt x="992" y="729"/>
                </a:moveTo>
                <a:cubicBezTo>
                  <a:pt x="1025" y="729"/>
                  <a:pt x="1049" y="754"/>
                  <a:pt x="1049" y="787"/>
                </a:cubicBezTo>
                <a:lnTo>
                  <a:pt x="1049" y="992"/>
                </a:lnTo>
                <a:cubicBezTo>
                  <a:pt x="1049" y="1024"/>
                  <a:pt x="1025" y="1049"/>
                  <a:pt x="992" y="1049"/>
                </a:cubicBezTo>
                <a:cubicBezTo>
                  <a:pt x="445" y="1049"/>
                  <a:pt x="0" y="604"/>
                  <a:pt x="0" y="57"/>
                </a:cubicBezTo>
                <a:cubicBezTo>
                  <a:pt x="0" y="24"/>
                  <a:pt x="25" y="0"/>
                  <a:pt x="57" y="0"/>
                </a:cubicBezTo>
                <a:lnTo>
                  <a:pt x="262" y="0"/>
                </a:lnTo>
                <a:cubicBezTo>
                  <a:pt x="295" y="0"/>
                  <a:pt x="320" y="24"/>
                  <a:pt x="320" y="57"/>
                </a:cubicBezTo>
                <a:cubicBezTo>
                  <a:pt x="320" y="131"/>
                  <a:pt x="331" y="199"/>
                  <a:pt x="353" y="265"/>
                </a:cubicBezTo>
                <a:cubicBezTo>
                  <a:pt x="358" y="284"/>
                  <a:pt x="355" y="308"/>
                  <a:pt x="339" y="325"/>
                </a:cubicBezTo>
                <a:lnTo>
                  <a:pt x="210" y="453"/>
                </a:lnTo>
                <a:cubicBezTo>
                  <a:pt x="295" y="620"/>
                  <a:pt x="432" y="754"/>
                  <a:pt x="596" y="839"/>
                </a:cubicBezTo>
                <a:lnTo>
                  <a:pt x="724" y="710"/>
                </a:lnTo>
                <a:cubicBezTo>
                  <a:pt x="741" y="694"/>
                  <a:pt x="765" y="691"/>
                  <a:pt x="784" y="696"/>
                </a:cubicBezTo>
                <a:cubicBezTo>
                  <a:pt x="850" y="718"/>
                  <a:pt x="918" y="729"/>
                  <a:pt x="992" y="729"/>
                </a:cubicBezTo>
                <a:close/>
                <a:moveTo>
                  <a:pt x="817" y="0"/>
                </a:moveTo>
                <a:lnTo>
                  <a:pt x="817" y="407"/>
                </a:lnTo>
                <a:lnTo>
                  <a:pt x="700" y="407"/>
                </a:lnTo>
                <a:lnTo>
                  <a:pt x="700" y="0"/>
                </a:lnTo>
                <a:lnTo>
                  <a:pt x="81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10628314" y="4995069"/>
            <a:ext cx="504825" cy="374650"/>
          </a:xfrm>
          <a:custGeom>
            <a:avLst/>
            <a:gdLst>
              <a:gd name="T0" fmla="*/ 1383 w 1401"/>
              <a:gd name="T1" fmla="*/ 798 h 1042"/>
              <a:gd name="T2" fmla="*/ 1400 w 1401"/>
              <a:gd name="T3" fmla="*/ 839 h 1042"/>
              <a:gd name="T4" fmla="*/ 1383 w 1401"/>
              <a:gd name="T5" fmla="*/ 880 h 1042"/>
              <a:gd name="T6" fmla="*/ 1238 w 1401"/>
              <a:gd name="T7" fmla="*/ 1024 h 1042"/>
              <a:gd name="T8" fmla="*/ 1197 w 1401"/>
              <a:gd name="T9" fmla="*/ 1041 h 1042"/>
              <a:gd name="T10" fmla="*/ 1156 w 1401"/>
              <a:gd name="T11" fmla="*/ 1024 h 1042"/>
              <a:gd name="T12" fmla="*/ 1001 w 1401"/>
              <a:gd name="T13" fmla="*/ 915 h 1042"/>
              <a:gd name="T14" fmla="*/ 968 w 1401"/>
              <a:gd name="T15" fmla="*/ 863 h 1042"/>
              <a:gd name="T16" fmla="*/ 968 w 1401"/>
              <a:gd name="T17" fmla="*/ 683 h 1042"/>
              <a:gd name="T18" fmla="*/ 700 w 1401"/>
              <a:gd name="T19" fmla="*/ 642 h 1042"/>
              <a:gd name="T20" fmla="*/ 432 w 1401"/>
              <a:gd name="T21" fmla="*/ 683 h 1042"/>
              <a:gd name="T22" fmla="*/ 432 w 1401"/>
              <a:gd name="T23" fmla="*/ 863 h 1042"/>
              <a:gd name="T24" fmla="*/ 399 w 1401"/>
              <a:gd name="T25" fmla="*/ 918 h 1042"/>
              <a:gd name="T26" fmla="*/ 244 w 1401"/>
              <a:gd name="T27" fmla="*/ 1024 h 1042"/>
              <a:gd name="T28" fmla="*/ 203 w 1401"/>
              <a:gd name="T29" fmla="*/ 1041 h 1042"/>
              <a:gd name="T30" fmla="*/ 162 w 1401"/>
              <a:gd name="T31" fmla="*/ 1024 h 1042"/>
              <a:gd name="T32" fmla="*/ 17 w 1401"/>
              <a:gd name="T33" fmla="*/ 880 h 1042"/>
              <a:gd name="T34" fmla="*/ 0 w 1401"/>
              <a:gd name="T35" fmla="*/ 839 h 1042"/>
              <a:gd name="T36" fmla="*/ 17 w 1401"/>
              <a:gd name="T37" fmla="*/ 798 h 1042"/>
              <a:gd name="T38" fmla="*/ 700 w 1401"/>
              <a:gd name="T39" fmla="*/ 524 h 1042"/>
              <a:gd name="T40" fmla="*/ 1383 w 1401"/>
              <a:gd name="T41" fmla="*/ 798 h 1042"/>
              <a:gd name="T42" fmla="*/ 380 w 1401"/>
              <a:gd name="T43" fmla="*/ 145 h 1042"/>
              <a:gd name="T44" fmla="*/ 380 w 1401"/>
              <a:gd name="T45" fmla="*/ 349 h 1042"/>
              <a:gd name="T46" fmla="*/ 293 w 1401"/>
              <a:gd name="T47" fmla="*/ 349 h 1042"/>
              <a:gd name="T48" fmla="*/ 293 w 1401"/>
              <a:gd name="T49" fmla="*/ 0 h 1042"/>
              <a:gd name="T50" fmla="*/ 643 w 1401"/>
              <a:gd name="T51" fmla="*/ 0 h 1042"/>
              <a:gd name="T52" fmla="*/ 643 w 1401"/>
              <a:gd name="T53" fmla="*/ 87 h 1042"/>
              <a:gd name="T54" fmla="*/ 438 w 1401"/>
              <a:gd name="T55" fmla="*/ 87 h 1042"/>
              <a:gd name="T56" fmla="*/ 700 w 1401"/>
              <a:gd name="T57" fmla="*/ 349 h 1042"/>
              <a:gd name="T58" fmla="*/ 1050 w 1401"/>
              <a:gd name="T59" fmla="*/ 0 h 1042"/>
              <a:gd name="T60" fmla="*/ 1107 w 1401"/>
              <a:gd name="T61" fmla="*/ 57 h 1042"/>
              <a:gd name="T62" fmla="*/ 700 w 1401"/>
              <a:gd name="T63" fmla="*/ 467 h 1042"/>
              <a:gd name="T64" fmla="*/ 380 w 1401"/>
              <a:gd name="T65" fmla="*/ 145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01" h="1042">
                <a:moveTo>
                  <a:pt x="1383" y="798"/>
                </a:moveTo>
                <a:cubicBezTo>
                  <a:pt x="1394" y="809"/>
                  <a:pt x="1400" y="823"/>
                  <a:pt x="1400" y="839"/>
                </a:cubicBezTo>
                <a:cubicBezTo>
                  <a:pt x="1400" y="856"/>
                  <a:pt x="1394" y="869"/>
                  <a:pt x="1383" y="880"/>
                </a:cubicBezTo>
                <a:lnTo>
                  <a:pt x="1238" y="1024"/>
                </a:lnTo>
                <a:cubicBezTo>
                  <a:pt x="1228" y="1035"/>
                  <a:pt x="1214" y="1041"/>
                  <a:pt x="1197" y="1041"/>
                </a:cubicBezTo>
                <a:cubicBezTo>
                  <a:pt x="1181" y="1041"/>
                  <a:pt x="1167" y="1035"/>
                  <a:pt x="1156" y="1024"/>
                </a:cubicBezTo>
                <a:cubicBezTo>
                  <a:pt x="1110" y="981"/>
                  <a:pt x="1058" y="942"/>
                  <a:pt x="1001" y="915"/>
                </a:cubicBezTo>
                <a:cubicBezTo>
                  <a:pt x="982" y="907"/>
                  <a:pt x="968" y="885"/>
                  <a:pt x="968" y="863"/>
                </a:cubicBezTo>
                <a:lnTo>
                  <a:pt x="968" y="683"/>
                </a:lnTo>
                <a:cubicBezTo>
                  <a:pt x="883" y="656"/>
                  <a:pt x="793" y="642"/>
                  <a:pt x="700" y="642"/>
                </a:cubicBezTo>
                <a:cubicBezTo>
                  <a:pt x="607" y="642"/>
                  <a:pt x="517" y="656"/>
                  <a:pt x="432" y="683"/>
                </a:cubicBezTo>
                <a:lnTo>
                  <a:pt x="432" y="863"/>
                </a:lnTo>
                <a:cubicBezTo>
                  <a:pt x="432" y="888"/>
                  <a:pt x="419" y="910"/>
                  <a:pt x="399" y="918"/>
                </a:cubicBezTo>
                <a:cubicBezTo>
                  <a:pt x="342" y="945"/>
                  <a:pt x="290" y="981"/>
                  <a:pt x="244" y="1024"/>
                </a:cubicBezTo>
                <a:cubicBezTo>
                  <a:pt x="233" y="1035"/>
                  <a:pt x="220" y="1041"/>
                  <a:pt x="203" y="1041"/>
                </a:cubicBezTo>
                <a:cubicBezTo>
                  <a:pt x="187" y="1041"/>
                  <a:pt x="173" y="1035"/>
                  <a:pt x="162" y="1024"/>
                </a:cubicBezTo>
                <a:lnTo>
                  <a:pt x="17" y="880"/>
                </a:lnTo>
                <a:cubicBezTo>
                  <a:pt x="6" y="869"/>
                  <a:pt x="0" y="856"/>
                  <a:pt x="0" y="839"/>
                </a:cubicBezTo>
                <a:cubicBezTo>
                  <a:pt x="0" y="823"/>
                  <a:pt x="6" y="809"/>
                  <a:pt x="17" y="798"/>
                </a:cubicBezTo>
                <a:cubicBezTo>
                  <a:pt x="194" y="628"/>
                  <a:pt x="435" y="524"/>
                  <a:pt x="700" y="524"/>
                </a:cubicBezTo>
                <a:cubicBezTo>
                  <a:pt x="965" y="524"/>
                  <a:pt x="1206" y="628"/>
                  <a:pt x="1383" y="798"/>
                </a:cubicBezTo>
                <a:close/>
                <a:moveTo>
                  <a:pt x="380" y="145"/>
                </a:moveTo>
                <a:lnTo>
                  <a:pt x="380" y="349"/>
                </a:lnTo>
                <a:lnTo>
                  <a:pt x="293" y="349"/>
                </a:lnTo>
                <a:lnTo>
                  <a:pt x="293" y="0"/>
                </a:lnTo>
                <a:lnTo>
                  <a:pt x="643" y="0"/>
                </a:lnTo>
                <a:lnTo>
                  <a:pt x="643" y="87"/>
                </a:lnTo>
                <a:lnTo>
                  <a:pt x="438" y="87"/>
                </a:lnTo>
                <a:lnTo>
                  <a:pt x="700" y="349"/>
                </a:lnTo>
                <a:lnTo>
                  <a:pt x="1050" y="0"/>
                </a:lnTo>
                <a:lnTo>
                  <a:pt x="1107" y="57"/>
                </a:lnTo>
                <a:lnTo>
                  <a:pt x="700" y="467"/>
                </a:lnTo>
                <a:lnTo>
                  <a:pt x="380" y="1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3" name="Freeform 62"/>
          <p:cNvSpPr>
            <a:spLocks noChangeArrowheads="1"/>
          </p:cNvSpPr>
          <p:nvPr/>
        </p:nvSpPr>
        <p:spPr bwMode="auto">
          <a:xfrm>
            <a:off x="1058862" y="5863434"/>
            <a:ext cx="419100" cy="377825"/>
          </a:xfrm>
          <a:custGeom>
            <a:avLst/>
            <a:gdLst>
              <a:gd name="T0" fmla="*/ 582 w 1165"/>
              <a:gd name="T1" fmla="*/ 874 h 1050"/>
              <a:gd name="T2" fmla="*/ 875 w 1165"/>
              <a:gd name="T3" fmla="*/ 582 h 1050"/>
              <a:gd name="T4" fmla="*/ 582 w 1165"/>
              <a:gd name="T5" fmla="*/ 290 h 1050"/>
              <a:gd name="T6" fmla="*/ 290 w 1165"/>
              <a:gd name="T7" fmla="*/ 582 h 1050"/>
              <a:gd name="T8" fmla="*/ 582 w 1165"/>
              <a:gd name="T9" fmla="*/ 874 h 1050"/>
              <a:gd name="T10" fmla="*/ 407 w 1165"/>
              <a:gd name="T11" fmla="*/ 0 h 1050"/>
              <a:gd name="T12" fmla="*/ 757 w 1165"/>
              <a:gd name="T13" fmla="*/ 0 h 1050"/>
              <a:gd name="T14" fmla="*/ 864 w 1165"/>
              <a:gd name="T15" fmla="*/ 115 h 1050"/>
              <a:gd name="T16" fmla="*/ 1050 w 1165"/>
              <a:gd name="T17" fmla="*/ 115 h 1050"/>
              <a:gd name="T18" fmla="*/ 1164 w 1165"/>
              <a:gd name="T19" fmla="*/ 232 h 1050"/>
              <a:gd name="T20" fmla="*/ 1164 w 1165"/>
              <a:gd name="T21" fmla="*/ 932 h 1050"/>
              <a:gd name="T22" fmla="*/ 1050 w 1165"/>
              <a:gd name="T23" fmla="*/ 1049 h 1050"/>
              <a:gd name="T24" fmla="*/ 115 w 1165"/>
              <a:gd name="T25" fmla="*/ 1049 h 1050"/>
              <a:gd name="T26" fmla="*/ 0 w 1165"/>
              <a:gd name="T27" fmla="*/ 932 h 1050"/>
              <a:gd name="T28" fmla="*/ 0 w 1165"/>
              <a:gd name="T29" fmla="*/ 232 h 1050"/>
              <a:gd name="T30" fmla="*/ 115 w 1165"/>
              <a:gd name="T31" fmla="*/ 115 h 1050"/>
              <a:gd name="T32" fmla="*/ 301 w 1165"/>
              <a:gd name="T33" fmla="*/ 115 h 1050"/>
              <a:gd name="T34" fmla="*/ 407 w 1165"/>
              <a:gd name="T35" fmla="*/ 0 h 1050"/>
              <a:gd name="T36" fmla="*/ 397 w 1165"/>
              <a:gd name="T37" fmla="*/ 582 h 1050"/>
              <a:gd name="T38" fmla="*/ 582 w 1165"/>
              <a:gd name="T39" fmla="*/ 396 h 1050"/>
              <a:gd name="T40" fmla="*/ 768 w 1165"/>
              <a:gd name="T41" fmla="*/ 582 h 1050"/>
              <a:gd name="T42" fmla="*/ 582 w 1165"/>
              <a:gd name="T43" fmla="*/ 768 h 1050"/>
              <a:gd name="T44" fmla="*/ 397 w 1165"/>
              <a:gd name="T45" fmla="*/ 58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65" h="1050">
                <a:moveTo>
                  <a:pt x="582" y="874"/>
                </a:moveTo>
                <a:cubicBezTo>
                  <a:pt x="744" y="874"/>
                  <a:pt x="875" y="743"/>
                  <a:pt x="875" y="582"/>
                </a:cubicBezTo>
                <a:cubicBezTo>
                  <a:pt x="875" y="421"/>
                  <a:pt x="744" y="290"/>
                  <a:pt x="582" y="290"/>
                </a:cubicBezTo>
                <a:cubicBezTo>
                  <a:pt x="421" y="290"/>
                  <a:pt x="290" y="421"/>
                  <a:pt x="290" y="582"/>
                </a:cubicBezTo>
                <a:cubicBezTo>
                  <a:pt x="290" y="743"/>
                  <a:pt x="421" y="874"/>
                  <a:pt x="582" y="874"/>
                </a:cubicBezTo>
                <a:close/>
                <a:moveTo>
                  <a:pt x="407" y="0"/>
                </a:moveTo>
                <a:lnTo>
                  <a:pt x="757" y="0"/>
                </a:lnTo>
                <a:lnTo>
                  <a:pt x="864" y="115"/>
                </a:lnTo>
                <a:lnTo>
                  <a:pt x="1050" y="115"/>
                </a:lnTo>
                <a:cubicBezTo>
                  <a:pt x="1113" y="115"/>
                  <a:pt x="1164" y="169"/>
                  <a:pt x="1164" y="232"/>
                </a:cubicBezTo>
                <a:lnTo>
                  <a:pt x="1164" y="932"/>
                </a:lnTo>
                <a:cubicBezTo>
                  <a:pt x="1164" y="995"/>
                  <a:pt x="1113" y="1049"/>
                  <a:pt x="1050" y="1049"/>
                </a:cubicBezTo>
                <a:lnTo>
                  <a:pt x="115" y="1049"/>
                </a:lnTo>
                <a:cubicBezTo>
                  <a:pt x="52" y="1049"/>
                  <a:pt x="0" y="995"/>
                  <a:pt x="0" y="932"/>
                </a:cubicBezTo>
                <a:lnTo>
                  <a:pt x="0" y="232"/>
                </a:lnTo>
                <a:cubicBezTo>
                  <a:pt x="0" y="169"/>
                  <a:pt x="52" y="115"/>
                  <a:pt x="115" y="115"/>
                </a:cubicBezTo>
                <a:lnTo>
                  <a:pt x="301" y="115"/>
                </a:lnTo>
                <a:lnTo>
                  <a:pt x="407" y="0"/>
                </a:lnTo>
                <a:close/>
                <a:moveTo>
                  <a:pt x="397" y="582"/>
                </a:moveTo>
                <a:cubicBezTo>
                  <a:pt x="397" y="478"/>
                  <a:pt x="478" y="396"/>
                  <a:pt x="582" y="396"/>
                </a:cubicBezTo>
                <a:cubicBezTo>
                  <a:pt x="685" y="396"/>
                  <a:pt x="768" y="478"/>
                  <a:pt x="768" y="582"/>
                </a:cubicBezTo>
                <a:cubicBezTo>
                  <a:pt x="768" y="686"/>
                  <a:pt x="685" y="768"/>
                  <a:pt x="582" y="768"/>
                </a:cubicBezTo>
                <a:cubicBezTo>
                  <a:pt x="478" y="768"/>
                  <a:pt x="397" y="686"/>
                  <a:pt x="397" y="5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4" name="Freeform 63"/>
          <p:cNvSpPr>
            <a:spLocks noChangeArrowheads="1"/>
          </p:cNvSpPr>
          <p:nvPr/>
        </p:nvSpPr>
        <p:spPr bwMode="auto">
          <a:xfrm>
            <a:off x="2174874" y="5842794"/>
            <a:ext cx="336550" cy="419100"/>
          </a:xfrm>
          <a:custGeom>
            <a:avLst/>
            <a:gdLst>
              <a:gd name="T0" fmla="*/ 118 w 936"/>
              <a:gd name="T1" fmla="*/ 989 h 1165"/>
              <a:gd name="T2" fmla="*/ 818 w 936"/>
              <a:gd name="T3" fmla="*/ 989 h 1165"/>
              <a:gd name="T4" fmla="*/ 593 w 936"/>
              <a:gd name="T5" fmla="*/ 691 h 1165"/>
              <a:gd name="T6" fmla="*/ 419 w 936"/>
              <a:gd name="T7" fmla="*/ 915 h 1165"/>
              <a:gd name="T8" fmla="*/ 293 w 936"/>
              <a:gd name="T9" fmla="*/ 765 h 1165"/>
              <a:gd name="T10" fmla="*/ 118 w 936"/>
              <a:gd name="T11" fmla="*/ 989 h 1165"/>
              <a:gd name="T12" fmla="*/ 118 w 936"/>
              <a:gd name="T13" fmla="*/ 114 h 1165"/>
              <a:gd name="T14" fmla="*/ 118 w 936"/>
              <a:gd name="T15" fmla="*/ 582 h 1165"/>
              <a:gd name="T16" fmla="*/ 263 w 936"/>
              <a:gd name="T17" fmla="*/ 494 h 1165"/>
              <a:gd name="T18" fmla="*/ 410 w 936"/>
              <a:gd name="T19" fmla="*/ 582 h 1165"/>
              <a:gd name="T20" fmla="*/ 410 w 936"/>
              <a:gd name="T21" fmla="*/ 114 h 1165"/>
              <a:gd name="T22" fmla="*/ 118 w 936"/>
              <a:gd name="T23" fmla="*/ 114 h 1165"/>
              <a:gd name="T24" fmla="*/ 818 w 936"/>
              <a:gd name="T25" fmla="*/ 0 h 1165"/>
              <a:gd name="T26" fmla="*/ 935 w 936"/>
              <a:gd name="T27" fmla="*/ 114 h 1165"/>
              <a:gd name="T28" fmla="*/ 935 w 936"/>
              <a:gd name="T29" fmla="*/ 1049 h 1165"/>
              <a:gd name="T30" fmla="*/ 818 w 936"/>
              <a:gd name="T31" fmla="*/ 1164 h 1165"/>
              <a:gd name="T32" fmla="*/ 118 w 936"/>
              <a:gd name="T33" fmla="*/ 1164 h 1165"/>
              <a:gd name="T34" fmla="*/ 0 w 936"/>
              <a:gd name="T35" fmla="*/ 1049 h 1165"/>
              <a:gd name="T36" fmla="*/ 0 w 936"/>
              <a:gd name="T37" fmla="*/ 114 h 1165"/>
              <a:gd name="T38" fmla="*/ 118 w 936"/>
              <a:gd name="T39" fmla="*/ 0 h 1165"/>
              <a:gd name="T40" fmla="*/ 818 w 936"/>
              <a:gd name="T41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6" h="1165">
                <a:moveTo>
                  <a:pt x="118" y="989"/>
                </a:moveTo>
                <a:lnTo>
                  <a:pt x="818" y="989"/>
                </a:lnTo>
                <a:lnTo>
                  <a:pt x="593" y="691"/>
                </a:lnTo>
                <a:lnTo>
                  <a:pt x="419" y="915"/>
                </a:lnTo>
                <a:lnTo>
                  <a:pt x="293" y="765"/>
                </a:lnTo>
                <a:lnTo>
                  <a:pt x="118" y="989"/>
                </a:lnTo>
                <a:close/>
                <a:moveTo>
                  <a:pt x="118" y="114"/>
                </a:moveTo>
                <a:lnTo>
                  <a:pt x="118" y="582"/>
                </a:lnTo>
                <a:lnTo>
                  <a:pt x="263" y="494"/>
                </a:lnTo>
                <a:lnTo>
                  <a:pt x="410" y="582"/>
                </a:lnTo>
                <a:lnTo>
                  <a:pt x="410" y="114"/>
                </a:lnTo>
                <a:lnTo>
                  <a:pt x="118" y="114"/>
                </a:lnTo>
                <a:close/>
                <a:moveTo>
                  <a:pt x="818" y="0"/>
                </a:moveTo>
                <a:cubicBezTo>
                  <a:pt x="880" y="0"/>
                  <a:pt x="935" y="52"/>
                  <a:pt x="935" y="114"/>
                </a:cubicBezTo>
                <a:lnTo>
                  <a:pt x="935" y="1049"/>
                </a:lnTo>
                <a:cubicBezTo>
                  <a:pt x="935" y="1112"/>
                  <a:pt x="880" y="1164"/>
                  <a:pt x="818" y="1164"/>
                </a:cubicBezTo>
                <a:lnTo>
                  <a:pt x="118" y="1164"/>
                </a:lnTo>
                <a:cubicBezTo>
                  <a:pt x="55" y="1164"/>
                  <a:pt x="0" y="1112"/>
                  <a:pt x="0" y="1049"/>
                </a:cubicBezTo>
                <a:lnTo>
                  <a:pt x="0" y="114"/>
                </a:lnTo>
                <a:cubicBezTo>
                  <a:pt x="0" y="52"/>
                  <a:pt x="55" y="0"/>
                  <a:pt x="118" y="0"/>
                </a:cubicBezTo>
                <a:lnTo>
                  <a:pt x="81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5" name="Freeform 64"/>
          <p:cNvSpPr>
            <a:spLocks noChangeArrowheads="1"/>
          </p:cNvSpPr>
          <p:nvPr/>
        </p:nvSpPr>
        <p:spPr bwMode="auto">
          <a:xfrm>
            <a:off x="3187701" y="5863434"/>
            <a:ext cx="461963" cy="377825"/>
          </a:xfrm>
          <a:custGeom>
            <a:avLst/>
            <a:gdLst>
              <a:gd name="T0" fmla="*/ 1167 w 1285"/>
              <a:gd name="T1" fmla="*/ 935 h 1050"/>
              <a:gd name="T2" fmla="*/ 1167 w 1285"/>
              <a:gd name="T3" fmla="*/ 115 h 1050"/>
              <a:gd name="T4" fmla="*/ 117 w 1285"/>
              <a:gd name="T5" fmla="*/ 115 h 1050"/>
              <a:gd name="T6" fmla="*/ 117 w 1285"/>
              <a:gd name="T7" fmla="*/ 935 h 1050"/>
              <a:gd name="T8" fmla="*/ 1167 w 1285"/>
              <a:gd name="T9" fmla="*/ 935 h 1050"/>
              <a:gd name="T10" fmla="*/ 1284 w 1285"/>
              <a:gd name="T11" fmla="*/ 932 h 1050"/>
              <a:gd name="T12" fmla="*/ 1167 w 1285"/>
              <a:gd name="T13" fmla="*/ 1049 h 1050"/>
              <a:gd name="T14" fmla="*/ 117 w 1285"/>
              <a:gd name="T15" fmla="*/ 1049 h 1050"/>
              <a:gd name="T16" fmla="*/ 0 w 1285"/>
              <a:gd name="T17" fmla="*/ 932 h 1050"/>
              <a:gd name="T18" fmla="*/ 0 w 1285"/>
              <a:gd name="T19" fmla="*/ 115 h 1050"/>
              <a:gd name="T20" fmla="*/ 117 w 1285"/>
              <a:gd name="T21" fmla="*/ 0 h 1050"/>
              <a:gd name="T22" fmla="*/ 1167 w 1285"/>
              <a:gd name="T23" fmla="*/ 0 h 1050"/>
              <a:gd name="T24" fmla="*/ 1284 w 1285"/>
              <a:gd name="T25" fmla="*/ 115 h 1050"/>
              <a:gd name="T26" fmla="*/ 1284 w 1285"/>
              <a:gd name="T27" fmla="*/ 932 h 1050"/>
              <a:gd name="T28" fmla="*/ 1049 w 1285"/>
              <a:gd name="T29" fmla="*/ 467 h 1050"/>
              <a:gd name="T30" fmla="*/ 1049 w 1285"/>
              <a:gd name="T31" fmla="*/ 817 h 1050"/>
              <a:gd name="T32" fmla="*/ 585 w 1285"/>
              <a:gd name="T33" fmla="*/ 817 h 1050"/>
              <a:gd name="T34" fmla="*/ 585 w 1285"/>
              <a:gd name="T35" fmla="*/ 467 h 1050"/>
              <a:gd name="T36" fmla="*/ 1049 w 1285"/>
              <a:gd name="T37" fmla="*/ 46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85" h="1050">
                <a:moveTo>
                  <a:pt x="1167" y="935"/>
                </a:moveTo>
                <a:lnTo>
                  <a:pt x="1167" y="115"/>
                </a:lnTo>
                <a:lnTo>
                  <a:pt x="117" y="115"/>
                </a:lnTo>
                <a:lnTo>
                  <a:pt x="117" y="935"/>
                </a:lnTo>
                <a:lnTo>
                  <a:pt x="1167" y="935"/>
                </a:lnTo>
                <a:close/>
                <a:moveTo>
                  <a:pt x="1284" y="932"/>
                </a:moveTo>
                <a:cubicBezTo>
                  <a:pt x="1284" y="995"/>
                  <a:pt x="1230" y="1049"/>
                  <a:pt x="1167" y="1049"/>
                </a:cubicBezTo>
                <a:lnTo>
                  <a:pt x="117" y="1049"/>
                </a:lnTo>
                <a:cubicBezTo>
                  <a:pt x="55" y="1049"/>
                  <a:pt x="0" y="995"/>
                  <a:pt x="0" y="932"/>
                </a:cubicBezTo>
                <a:lnTo>
                  <a:pt x="0" y="115"/>
                </a:lnTo>
                <a:cubicBezTo>
                  <a:pt x="0" y="52"/>
                  <a:pt x="55" y="0"/>
                  <a:pt x="117" y="0"/>
                </a:cubicBezTo>
                <a:lnTo>
                  <a:pt x="1167" y="0"/>
                </a:lnTo>
                <a:cubicBezTo>
                  <a:pt x="1230" y="0"/>
                  <a:pt x="1284" y="52"/>
                  <a:pt x="1284" y="115"/>
                </a:cubicBezTo>
                <a:lnTo>
                  <a:pt x="1284" y="932"/>
                </a:lnTo>
                <a:close/>
                <a:moveTo>
                  <a:pt x="1049" y="467"/>
                </a:moveTo>
                <a:lnTo>
                  <a:pt x="1049" y="817"/>
                </a:lnTo>
                <a:lnTo>
                  <a:pt x="585" y="817"/>
                </a:lnTo>
                <a:lnTo>
                  <a:pt x="585" y="467"/>
                </a:lnTo>
                <a:lnTo>
                  <a:pt x="1049" y="4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6" name="Freeform 65"/>
          <p:cNvSpPr>
            <a:spLocks noChangeArrowheads="1"/>
          </p:cNvSpPr>
          <p:nvPr/>
        </p:nvSpPr>
        <p:spPr bwMode="auto">
          <a:xfrm>
            <a:off x="4284662" y="5842794"/>
            <a:ext cx="419100" cy="419100"/>
          </a:xfrm>
          <a:custGeom>
            <a:avLst/>
            <a:gdLst>
              <a:gd name="T0" fmla="*/ 700 w 1166"/>
              <a:gd name="T1" fmla="*/ 552 h 1165"/>
              <a:gd name="T2" fmla="*/ 700 w 1166"/>
              <a:gd name="T3" fmla="*/ 377 h 1165"/>
              <a:gd name="T4" fmla="*/ 757 w 1166"/>
              <a:gd name="T5" fmla="*/ 377 h 1165"/>
              <a:gd name="T6" fmla="*/ 757 w 1166"/>
              <a:gd name="T7" fmla="*/ 552 h 1165"/>
              <a:gd name="T8" fmla="*/ 700 w 1166"/>
              <a:gd name="T9" fmla="*/ 552 h 1165"/>
              <a:gd name="T10" fmla="*/ 115 w 1166"/>
              <a:gd name="T11" fmla="*/ 1049 h 1165"/>
              <a:gd name="T12" fmla="*/ 932 w 1166"/>
              <a:gd name="T13" fmla="*/ 1049 h 1165"/>
              <a:gd name="T14" fmla="*/ 932 w 1166"/>
              <a:gd name="T15" fmla="*/ 1164 h 1165"/>
              <a:gd name="T16" fmla="*/ 115 w 1166"/>
              <a:gd name="T17" fmla="*/ 1164 h 1165"/>
              <a:gd name="T18" fmla="*/ 0 w 1166"/>
              <a:gd name="T19" fmla="*/ 1049 h 1165"/>
              <a:gd name="T20" fmla="*/ 0 w 1166"/>
              <a:gd name="T21" fmla="*/ 232 h 1165"/>
              <a:gd name="T22" fmla="*/ 115 w 1166"/>
              <a:gd name="T23" fmla="*/ 232 h 1165"/>
              <a:gd name="T24" fmla="*/ 115 w 1166"/>
              <a:gd name="T25" fmla="*/ 1049 h 1165"/>
              <a:gd name="T26" fmla="*/ 408 w 1166"/>
              <a:gd name="T27" fmla="*/ 437 h 1165"/>
              <a:gd name="T28" fmla="*/ 408 w 1166"/>
              <a:gd name="T29" fmla="*/ 377 h 1165"/>
              <a:gd name="T30" fmla="*/ 465 w 1166"/>
              <a:gd name="T31" fmla="*/ 377 h 1165"/>
              <a:gd name="T32" fmla="*/ 465 w 1166"/>
              <a:gd name="T33" fmla="*/ 437 h 1165"/>
              <a:gd name="T34" fmla="*/ 408 w 1166"/>
              <a:gd name="T35" fmla="*/ 437 h 1165"/>
              <a:gd name="T36" fmla="*/ 1077 w 1166"/>
              <a:gd name="T37" fmla="*/ 377 h 1165"/>
              <a:gd name="T38" fmla="*/ 1077 w 1166"/>
              <a:gd name="T39" fmla="*/ 289 h 1165"/>
              <a:gd name="T40" fmla="*/ 902 w 1166"/>
              <a:gd name="T41" fmla="*/ 289 h 1165"/>
              <a:gd name="T42" fmla="*/ 902 w 1166"/>
              <a:gd name="T43" fmla="*/ 639 h 1165"/>
              <a:gd name="T44" fmla="*/ 990 w 1166"/>
              <a:gd name="T45" fmla="*/ 639 h 1165"/>
              <a:gd name="T46" fmla="*/ 990 w 1166"/>
              <a:gd name="T47" fmla="*/ 524 h 1165"/>
              <a:gd name="T48" fmla="*/ 1077 w 1166"/>
              <a:gd name="T49" fmla="*/ 524 h 1165"/>
              <a:gd name="T50" fmla="*/ 1077 w 1166"/>
              <a:gd name="T51" fmla="*/ 437 h 1165"/>
              <a:gd name="T52" fmla="*/ 990 w 1166"/>
              <a:gd name="T53" fmla="*/ 437 h 1165"/>
              <a:gd name="T54" fmla="*/ 990 w 1166"/>
              <a:gd name="T55" fmla="*/ 377 h 1165"/>
              <a:gd name="T56" fmla="*/ 1077 w 1166"/>
              <a:gd name="T57" fmla="*/ 377 h 1165"/>
              <a:gd name="T58" fmla="*/ 845 w 1166"/>
              <a:gd name="T59" fmla="*/ 552 h 1165"/>
              <a:gd name="T60" fmla="*/ 845 w 1166"/>
              <a:gd name="T61" fmla="*/ 377 h 1165"/>
              <a:gd name="T62" fmla="*/ 757 w 1166"/>
              <a:gd name="T63" fmla="*/ 289 h 1165"/>
              <a:gd name="T64" fmla="*/ 613 w 1166"/>
              <a:gd name="T65" fmla="*/ 289 h 1165"/>
              <a:gd name="T66" fmla="*/ 613 w 1166"/>
              <a:gd name="T67" fmla="*/ 639 h 1165"/>
              <a:gd name="T68" fmla="*/ 757 w 1166"/>
              <a:gd name="T69" fmla="*/ 639 h 1165"/>
              <a:gd name="T70" fmla="*/ 845 w 1166"/>
              <a:gd name="T71" fmla="*/ 552 h 1165"/>
              <a:gd name="T72" fmla="*/ 553 w 1166"/>
              <a:gd name="T73" fmla="*/ 437 h 1165"/>
              <a:gd name="T74" fmla="*/ 553 w 1166"/>
              <a:gd name="T75" fmla="*/ 377 h 1165"/>
              <a:gd name="T76" fmla="*/ 465 w 1166"/>
              <a:gd name="T77" fmla="*/ 289 h 1165"/>
              <a:gd name="T78" fmla="*/ 320 w 1166"/>
              <a:gd name="T79" fmla="*/ 289 h 1165"/>
              <a:gd name="T80" fmla="*/ 320 w 1166"/>
              <a:gd name="T81" fmla="*/ 639 h 1165"/>
              <a:gd name="T82" fmla="*/ 408 w 1166"/>
              <a:gd name="T83" fmla="*/ 639 h 1165"/>
              <a:gd name="T84" fmla="*/ 408 w 1166"/>
              <a:gd name="T85" fmla="*/ 524 h 1165"/>
              <a:gd name="T86" fmla="*/ 465 w 1166"/>
              <a:gd name="T87" fmla="*/ 524 h 1165"/>
              <a:gd name="T88" fmla="*/ 553 w 1166"/>
              <a:gd name="T89" fmla="*/ 437 h 1165"/>
              <a:gd name="T90" fmla="*/ 1050 w 1166"/>
              <a:gd name="T91" fmla="*/ 0 h 1165"/>
              <a:gd name="T92" fmla="*/ 1165 w 1166"/>
              <a:gd name="T93" fmla="*/ 114 h 1165"/>
              <a:gd name="T94" fmla="*/ 1165 w 1166"/>
              <a:gd name="T95" fmla="*/ 814 h 1165"/>
              <a:gd name="T96" fmla="*/ 1050 w 1166"/>
              <a:gd name="T97" fmla="*/ 931 h 1165"/>
              <a:gd name="T98" fmla="*/ 350 w 1166"/>
              <a:gd name="T99" fmla="*/ 931 h 1165"/>
              <a:gd name="T100" fmla="*/ 233 w 1166"/>
              <a:gd name="T101" fmla="*/ 814 h 1165"/>
              <a:gd name="T102" fmla="*/ 233 w 1166"/>
              <a:gd name="T103" fmla="*/ 114 h 1165"/>
              <a:gd name="T104" fmla="*/ 350 w 1166"/>
              <a:gd name="T105" fmla="*/ 0 h 1165"/>
              <a:gd name="T106" fmla="*/ 1050 w 1166"/>
              <a:gd name="T10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66" h="1165">
                <a:moveTo>
                  <a:pt x="700" y="552"/>
                </a:moveTo>
                <a:lnTo>
                  <a:pt x="700" y="377"/>
                </a:lnTo>
                <a:lnTo>
                  <a:pt x="757" y="377"/>
                </a:lnTo>
                <a:lnTo>
                  <a:pt x="757" y="552"/>
                </a:lnTo>
                <a:lnTo>
                  <a:pt x="700" y="552"/>
                </a:lnTo>
                <a:close/>
                <a:moveTo>
                  <a:pt x="115" y="1049"/>
                </a:moveTo>
                <a:lnTo>
                  <a:pt x="932" y="1049"/>
                </a:lnTo>
                <a:lnTo>
                  <a:pt x="932" y="1164"/>
                </a:lnTo>
                <a:lnTo>
                  <a:pt x="115" y="1164"/>
                </a:lnTo>
                <a:cubicBezTo>
                  <a:pt x="52" y="1164"/>
                  <a:pt x="0" y="1112"/>
                  <a:pt x="0" y="1049"/>
                </a:cubicBezTo>
                <a:lnTo>
                  <a:pt x="0" y="232"/>
                </a:lnTo>
                <a:lnTo>
                  <a:pt x="115" y="232"/>
                </a:lnTo>
                <a:lnTo>
                  <a:pt x="115" y="1049"/>
                </a:lnTo>
                <a:close/>
                <a:moveTo>
                  <a:pt x="408" y="437"/>
                </a:moveTo>
                <a:lnTo>
                  <a:pt x="408" y="377"/>
                </a:lnTo>
                <a:lnTo>
                  <a:pt x="465" y="377"/>
                </a:lnTo>
                <a:lnTo>
                  <a:pt x="465" y="437"/>
                </a:lnTo>
                <a:lnTo>
                  <a:pt x="408" y="437"/>
                </a:lnTo>
                <a:close/>
                <a:moveTo>
                  <a:pt x="1077" y="377"/>
                </a:moveTo>
                <a:lnTo>
                  <a:pt x="1077" y="289"/>
                </a:lnTo>
                <a:lnTo>
                  <a:pt x="902" y="289"/>
                </a:lnTo>
                <a:lnTo>
                  <a:pt x="902" y="639"/>
                </a:lnTo>
                <a:lnTo>
                  <a:pt x="990" y="639"/>
                </a:lnTo>
                <a:lnTo>
                  <a:pt x="990" y="524"/>
                </a:lnTo>
                <a:lnTo>
                  <a:pt x="1077" y="524"/>
                </a:lnTo>
                <a:lnTo>
                  <a:pt x="1077" y="437"/>
                </a:lnTo>
                <a:lnTo>
                  <a:pt x="990" y="437"/>
                </a:lnTo>
                <a:lnTo>
                  <a:pt x="990" y="377"/>
                </a:lnTo>
                <a:lnTo>
                  <a:pt x="1077" y="377"/>
                </a:lnTo>
                <a:close/>
                <a:moveTo>
                  <a:pt x="845" y="552"/>
                </a:moveTo>
                <a:lnTo>
                  <a:pt x="845" y="377"/>
                </a:lnTo>
                <a:cubicBezTo>
                  <a:pt x="845" y="328"/>
                  <a:pt x="807" y="289"/>
                  <a:pt x="757" y="289"/>
                </a:cubicBezTo>
                <a:lnTo>
                  <a:pt x="613" y="289"/>
                </a:lnTo>
                <a:lnTo>
                  <a:pt x="613" y="639"/>
                </a:lnTo>
                <a:lnTo>
                  <a:pt x="757" y="639"/>
                </a:lnTo>
                <a:cubicBezTo>
                  <a:pt x="807" y="639"/>
                  <a:pt x="845" y="601"/>
                  <a:pt x="845" y="552"/>
                </a:cubicBezTo>
                <a:close/>
                <a:moveTo>
                  <a:pt x="553" y="437"/>
                </a:moveTo>
                <a:lnTo>
                  <a:pt x="553" y="377"/>
                </a:lnTo>
                <a:cubicBezTo>
                  <a:pt x="553" y="328"/>
                  <a:pt x="514" y="289"/>
                  <a:pt x="465" y="289"/>
                </a:cubicBezTo>
                <a:lnTo>
                  <a:pt x="320" y="289"/>
                </a:lnTo>
                <a:lnTo>
                  <a:pt x="320" y="639"/>
                </a:lnTo>
                <a:lnTo>
                  <a:pt x="408" y="639"/>
                </a:lnTo>
                <a:lnTo>
                  <a:pt x="408" y="524"/>
                </a:lnTo>
                <a:lnTo>
                  <a:pt x="465" y="524"/>
                </a:lnTo>
                <a:cubicBezTo>
                  <a:pt x="514" y="524"/>
                  <a:pt x="553" y="486"/>
                  <a:pt x="553" y="437"/>
                </a:cubicBezTo>
                <a:close/>
                <a:moveTo>
                  <a:pt x="1050" y="0"/>
                </a:moveTo>
                <a:cubicBezTo>
                  <a:pt x="1113" y="0"/>
                  <a:pt x="1165" y="52"/>
                  <a:pt x="1165" y="114"/>
                </a:cubicBezTo>
                <a:lnTo>
                  <a:pt x="1165" y="814"/>
                </a:lnTo>
                <a:cubicBezTo>
                  <a:pt x="1165" y="877"/>
                  <a:pt x="1113" y="931"/>
                  <a:pt x="1050" y="931"/>
                </a:cubicBezTo>
                <a:lnTo>
                  <a:pt x="350" y="931"/>
                </a:lnTo>
                <a:cubicBezTo>
                  <a:pt x="287" y="931"/>
                  <a:pt x="233" y="877"/>
                  <a:pt x="233" y="814"/>
                </a:cubicBezTo>
                <a:lnTo>
                  <a:pt x="233" y="114"/>
                </a:lnTo>
                <a:cubicBezTo>
                  <a:pt x="233" y="52"/>
                  <a:pt x="287" y="0"/>
                  <a:pt x="350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7" name="Freeform 66"/>
          <p:cNvSpPr>
            <a:spLocks noChangeArrowheads="1"/>
          </p:cNvSpPr>
          <p:nvPr/>
        </p:nvSpPr>
        <p:spPr bwMode="auto">
          <a:xfrm>
            <a:off x="5380039" y="5863434"/>
            <a:ext cx="377825" cy="377825"/>
          </a:xfrm>
          <a:custGeom>
            <a:avLst/>
            <a:gdLst>
              <a:gd name="T0" fmla="*/ 320 w 1051"/>
              <a:gd name="T1" fmla="*/ 612 h 1050"/>
              <a:gd name="T2" fmla="*/ 118 w 1051"/>
              <a:gd name="T3" fmla="*/ 874 h 1050"/>
              <a:gd name="T4" fmla="*/ 932 w 1051"/>
              <a:gd name="T5" fmla="*/ 874 h 1050"/>
              <a:gd name="T6" fmla="*/ 670 w 1051"/>
              <a:gd name="T7" fmla="*/ 525 h 1050"/>
              <a:gd name="T8" fmla="*/ 468 w 1051"/>
              <a:gd name="T9" fmla="*/ 787 h 1050"/>
              <a:gd name="T10" fmla="*/ 320 w 1051"/>
              <a:gd name="T11" fmla="*/ 612 h 1050"/>
              <a:gd name="T12" fmla="*/ 1050 w 1051"/>
              <a:gd name="T13" fmla="*/ 932 h 1050"/>
              <a:gd name="T14" fmla="*/ 932 w 1051"/>
              <a:gd name="T15" fmla="*/ 1049 h 1050"/>
              <a:gd name="T16" fmla="*/ 118 w 1051"/>
              <a:gd name="T17" fmla="*/ 1049 h 1050"/>
              <a:gd name="T18" fmla="*/ 0 w 1051"/>
              <a:gd name="T19" fmla="*/ 932 h 1050"/>
              <a:gd name="T20" fmla="*/ 0 w 1051"/>
              <a:gd name="T21" fmla="*/ 117 h 1050"/>
              <a:gd name="T22" fmla="*/ 118 w 1051"/>
              <a:gd name="T23" fmla="*/ 0 h 1050"/>
              <a:gd name="T24" fmla="*/ 932 w 1051"/>
              <a:gd name="T25" fmla="*/ 0 h 1050"/>
              <a:gd name="T26" fmla="*/ 1050 w 1051"/>
              <a:gd name="T27" fmla="*/ 117 h 1050"/>
              <a:gd name="T28" fmla="*/ 1050 w 1051"/>
              <a:gd name="T29" fmla="*/ 93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51" h="1050">
                <a:moveTo>
                  <a:pt x="320" y="612"/>
                </a:moveTo>
                <a:lnTo>
                  <a:pt x="118" y="874"/>
                </a:lnTo>
                <a:lnTo>
                  <a:pt x="932" y="874"/>
                </a:lnTo>
                <a:lnTo>
                  <a:pt x="670" y="525"/>
                </a:lnTo>
                <a:lnTo>
                  <a:pt x="468" y="787"/>
                </a:lnTo>
                <a:lnTo>
                  <a:pt x="320" y="612"/>
                </a:lnTo>
                <a:close/>
                <a:moveTo>
                  <a:pt x="1050" y="932"/>
                </a:moveTo>
                <a:cubicBezTo>
                  <a:pt x="1050" y="995"/>
                  <a:pt x="995" y="1049"/>
                  <a:pt x="932" y="1049"/>
                </a:cubicBezTo>
                <a:lnTo>
                  <a:pt x="118" y="1049"/>
                </a:lnTo>
                <a:cubicBezTo>
                  <a:pt x="55" y="1049"/>
                  <a:pt x="0" y="995"/>
                  <a:pt x="0" y="932"/>
                </a:cubicBezTo>
                <a:lnTo>
                  <a:pt x="0" y="117"/>
                </a:lnTo>
                <a:cubicBezTo>
                  <a:pt x="0" y="55"/>
                  <a:pt x="55" y="0"/>
                  <a:pt x="118" y="0"/>
                </a:cubicBezTo>
                <a:lnTo>
                  <a:pt x="932" y="0"/>
                </a:lnTo>
                <a:cubicBezTo>
                  <a:pt x="995" y="0"/>
                  <a:pt x="1050" y="55"/>
                  <a:pt x="1050" y="117"/>
                </a:cubicBezTo>
                <a:lnTo>
                  <a:pt x="1050" y="9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8" name="Freeform 67"/>
          <p:cNvSpPr>
            <a:spLocks noChangeArrowheads="1"/>
          </p:cNvSpPr>
          <p:nvPr/>
        </p:nvSpPr>
        <p:spPr bwMode="auto">
          <a:xfrm>
            <a:off x="6411912" y="5863434"/>
            <a:ext cx="463550" cy="377825"/>
          </a:xfrm>
          <a:custGeom>
            <a:avLst/>
            <a:gdLst>
              <a:gd name="T0" fmla="*/ 350 w 1286"/>
              <a:gd name="T1" fmla="*/ 117 h 1050"/>
              <a:gd name="T2" fmla="*/ 235 w 1286"/>
              <a:gd name="T3" fmla="*/ 0 h 1050"/>
              <a:gd name="T4" fmla="*/ 585 w 1286"/>
              <a:gd name="T5" fmla="*/ 0 h 1050"/>
              <a:gd name="T6" fmla="*/ 467 w 1286"/>
              <a:gd name="T7" fmla="*/ 117 h 1050"/>
              <a:gd name="T8" fmla="*/ 585 w 1286"/>
              <a:gd name="T9" fmla="*/ 0 h 1050"/>
              <a:gd name="T10" fmla="*/ 118 w 1286"/>
              <a:gd name="T11" fmla="*/ 582 h 1050"/>
              <a:gd name="T12" fmla="*/ 0 w 1286"/>
              <a:gd name="T13" fmla="*/ 467 h 1050"/>
              <a:gd name="T14" fmla="*/ 118 w 1286"/>
              <a:gd name="T15" fmla="*/ 0 h 1050"/>
              <a:gd name="T16" fmla="*/ 0 w 1286"/>
              <a:gd name="T17" fmla="*/ 117 h 1050"/>
              <a:gd name="T18" fmla="*/ 1050 w 1286"/>
              <a:gd name="T19" fmla="*/ 932 h 1050"/>
              <a:gd name="T20" fmla="*/ 935 w 1286"/>
              <a:gd name="T21" fmla="*/ 1049 h 1050"/>
              <a:gd name="T22" fmla="*/ 1050 w 1286"/>
              <a:gd name="T23" fmla="*/ 932 h 1050"/>
              <a:gd name="T24" fmla="*/ 1050 w 1286"/>
              <a:gd name="T25" fmla="*/ 117 h 1050"/>
              <a:gd name="T26" fmla="*/ 935 w 1286"/>
              <a:gd name="T27" fmla="*/ 0 h 1050"/>
              <a:gd name="T28" fmla="*/ 817 w 1286"/>
              <a:gd name="T29" fmla="*/ 932 h 1050"/>
              <a:gd name="T30" fmla="*/ 700 w 1286"/>
              <a:gd name="T31" fmla="*/ 1049 h 1050"/>
              <a:gd name="T32" fmla="*/ 817 w 1286"/>
              <a:gd name="T33" fmla="*/ 932 h 1050"/>
              <a:gd name="T34" fmla="*/ 118 w 1286"/>
              <a:gd name="T35" fmla="*/ 350 h 1050"/>
              <a:gd name="T36" fmla="*/ 0 w 1286"/>
              <a:gd name="T37" fmla="*/ 232 h 1050"/>
              <a:gd name="T38" fmla="*/ 118 w 1286"/>
              <a:gd name="T39" fmla="*/ 1049 h 1050"/>
              <a:gd name="T40" fmla="*/ 0 w 1286"/>
              <a:gd name="T41" fmla="*/ 700 h 1050"/>
              <a:gd name="T42" fmla="*/ 585 w 1286"/>
              <a:gd name="T43" fmla="*/ 1049 h 1050"/>
              <a:gd name="T44" fmla="*/ 1167 w 1286"/>
              <a:gd name="T45" fmla="*/ 0 h 1050"/>
              <a:gd name="T46" fmla="*/ 1167 w 1286"/>
              <a:gd name="T47" fmla="*/ 117 h 1050"/>
              <a:gd name="T48" fmla="*/ 1285 w 1286"/>
              <a:gd name="T49" fmla="*/ 232 h 1050"/>
              <a:gd name="T50" fmla="*/ 1167 w 1286"/>
              <a:gd name="T51" fmla="*/ 350 h 1050"/>
              <a:gd name="T52" fmla="*/ 1285 w 1286"/>
              <a:gd name="T53" fmla="*/ 232 h 1050"/>
              <a:gd name="T54" fmla="*/ 817 w 1286"/>
              <a:gd name="T55" fmla="*/ 117 h 1050"/>
              <a:gd name="T56" fmla="*/ 700 w 1286"/>
              <a:gd name="T57" fmla="*/ 0 h 1050"/>
              <a:gd name="T58" fmla="*/ 1285 w 1286"/>
              <a:gd name="T59" fmla="*/ 932 h 1050"/>
              <a:gd name="T60" fmla="*/ 1167 w 1286"/>
              <a:gd name="T61" fmla="*/ 932 h 1050"/>
              <a:gd name="T62" fmla="*/ 1285 w 1286"/>
              <a:gd name="T63" fmla="*/ 467 h 1050"/>
              <a:gd name="T64" fmla="*/ 1167 w 1286"/>
              <a:gd name="T65" fmla="*/ 582 h 1050"/>
              <a:gd name="T66" fmla="*/ 1285 w 1286"/>
              <a:gd name="T67" fmla="*/ 467 h 1050"/>
              <a:gd name="T68" fmla="*/ 1285 w 1286"/>
              <a:gd name="T69" fmla="*/ 817 h 1050"/>
              <a:gd name="T70" fmla="*/ 1167 w 1286"/>
              <a:gd name="T71" fmla="*/ 70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86" h="1050">
                <a:moveTo>
                  <a:pt x="350" y="0"/>
                </a:moveTo>
                <a:lnTo>
                  <a:pt x="350" y="117"/>
                </a:lnTo>
                <a:lnTo>
                  <a:pt x="235" y="117"/>
                </a:lnTo>
                <a:lnTo>
                  <a:pt x="235" y="0"/>
                </a:lnTo>
                <a:lnTo>
                  <a:pt x="350" y="0"/>
                </a:lnTo>
                <a:close/>
                <a:moveTo>
                  <a:pt x="585" y="0"/>
                </a:moveTo>
                <a:lnTo>
                  <a:pt x="585" y="117"/>
                </a:lnTo>
                <a:lnTo>
                  <a:pt x="467" y="117"/>
                </a:lnTo>
                <a:lnTo>
                  <a:pt x="467" y="0"/>
                </a:lnTo>
                <a:lnTo>
                  <a:pt x="585" y="0"/>
                </a:lnTo>
                <a:close/>
                <a:moveTo>
                  <a:pt x="118" y="467"/>
                </a:moveTo>
                <a:lnTo>
                  <a:pt x="118" y="582"/>
                </a:lnTo>
                <a:lnTo>
                  <a:pt x="0" y="582"/>
                </a:lnTo>
                <a:lnTo>
                  <a:pt x="0" y="467"/>
                </a:lnTo>
                <a:lnTo>
                  <a:pt x="118" y="467"/>
                </a:lnTo>
                <a:close/>
                <a:moveTo>
                  <a:pt x="118" y="0"/>
                </a:moveTo>
                <a:lnTo>
                  <a:pt x="118" y="117"/>
                </a:lnTo>
                <a:lnTo>
                  <a:pt x="0" y="117"/>
                </a:lnTo>
                <a:cubicBezTo>
                  <a:pt x="0" y="60"/>
                  <a:pt x="60" y="0"/>
                  <a:pt x="118" y="0"/>
                </a:cubicBezTo>
                <a:close/>
                <a:moveTo>
                  <a:pt x="1050" y="932"/>
                </a:moveTo>
                <a:lnTo>
                  <a:pt x="1050" y="1049"/>
                </a:lnTo>
                <a:lnTo>
                  <a:pt x="935" y="1049"/>
                </a:lnTo>
                <a:lnTo>
                  <a:pt x="935" y="932"/>
                </a:lnTo>
                <a:lnTo>
                  <a:pt x="1050" y="932"/>
                </a:lnTo>
                <a:close/>
                <a:moveTo>
                  <a:pt x="1050" y="0"/>
                </a:moveTo>
                <a:lnTo>
                  <a:pt x="1050" y="117"/>
                </a:lnTo>
                <a:lnTo>
                  <a:pt x="935" y="117"/>
                </a:lnTo>
                <a:lnTo>
                  <a:pt x="935" y="0"/>
                </a:lnTo>
                <a:lnTo>
                  <a:pt x="1050" y="0"/>
                </a:lnTo>
                <a:close/>
                <a:moveTo>
                  <a:pt x="817" y="932"/>
                </a:moveTo>
                <a:lnTo>
                  <a:pt x="817" y="1049"/>
                </a:lnTo>
                <a:lnTo>
                  <a:pt x="700" y="1049"/>
                </a:lnTo>
                <a:lnTo>
                  <a:pt x="700" y="932"/>
                </a:lnTo>
                <a:lnTo>
                  <a:pt x="817" y="932"/>
                </a:lnTo>
                <a:close/>
                <a:moveTo>
                  <a:pt x="118" y="232"/>
                </a:moveTo>
                <a:lnTo>
                  <a:pt x="118" y="350"/>
                </a:lnTo>
                <a:lnTo>
                  <a:pt x="0" y="350"/>
                </a:lnTo>
                <a:lnTo>
                  <a:pt x="0" y="232"/>
                </a:lnTo>
                <a:lnTo>
                  <a:pt x="118" y="232"/>
                </a:lnTo>
                <a:close/>
                <a:moveTo>
                  <a:pt x="118" y="1049"/>
                </a:moveTo>
                <a:cubicBezTo>
                  <a:pt x="55" y="1049"/>
                  <a:pt x="0" y="995"/>
                  <a:pt x="0" y="932"/>
                </a:cubicBezTo>
                <a:lnTo>
                  <a:pt x="0" y="700"/>
                </a:lnTo>
                <a:lnTo>
                  <a:pt x="585" y="700"/>
                </a:lnTo>
                <a:lnTo>
                  <a:pt x="585" y="1049"/>
                </a:lnTo>
                <a:lnTo>
                  <a:pt x="118" y="1049"/>
                </a:lnTo>
                <a:close/>
                <a:moveTo>
                  <a:pt x="1167" y="0"/>
                </a:moveTo>
                <a:cubicBezTo>
                  <a:pt x="1224" y="0"/>
                  <a:pt x="1285" y="60"/>
                  <a:pt x="1285" y="117"/>
                </a:cubicBezTo>
                <a:lnTo>
                  <a:pt x="1167" y="117"/>
                </a:lnTo>
                <a:lnTo>
                  <a:pt x="1167" y="0"/>
                </a:lnTo>
                <a:close/>
                <a:moveTo>
                  <a:pt x="1285" y="232"/>
                </a:moveTo>
                <a:lnTo>
                  <a:pt x="1285" y="350"/>
                </a:lnTo>
                <a:lnTo>
                  <a:pt x="1167" y="350"/>
                </a:lnTo>
                <a:lnTo>
                  <a:pt x="1167" y="232"/>
                </a:lnTo>
                <a:lnTo>
                  <a:pt x="1285" y="232"/>
                </a:lnTo>
                <a:close/>
                <a:moveTo>
                  <a:pt x="817" y="0"/>
                </a:moveTo>
                <a:lnTo>
                  <a:pt x="817" y="117"/>
                </a:lnTo>
                <a:lnTo>
                  <a:pt x="700" y="117"/>
                </a:lnTo>
                <a:lnTo>
                  <a:pt x="700" y="0"/>
                </a:lnTo>
                <a:lnTo>
                  <a:pt x="817" y="0"/>
                </a:lnTo>
                <a:close/>
                <a:moveTo>
                  <a:pt x="1285" y="932"/>
                </a:moveTo>
                <a:cubicBezTo>
                  <a:pt x="1285" y="989"/>
                  <a:pt x="1224" y="1049"/>
                  <a:pt x="1167" y="1049"/>
                </a:cubicBezTo>
                <a:lnTo>
                  <a:pt x="1167" y="932"/>
                </a:lnTo>
                <a:lnTo>
                  <a:pt x="1285" y="932"/>
                </a:lnTo>
                <a:close/>
                <a:moveTo>
                  <a:pt x="1285" y="467"/>
                </a:moveTo>
                <a:lnTo>
                  <a:pt x="1285" y="582"/>
                </a:lnTo>
                <a:lnTo>
                  <a:pt x="1167" y="582"/>
                </a:lnTo>
                <a:lnTo>
                  <a:pt x="1167" y="467"/>
                </a:lnTo>
                <a:lnTo>
                  <a:pt x="1285" y="467"/>
                </a:lnTo>
                <a:close/>
                <a:moveTo>
                  <a:pt x="1285" y="700"/>
                </a:moveTo>
                <a:lnTo>
                  <a:pt x="1285" y="817"/>
                </a:lnTo>
                <a:lnTo>
                  <a:pt x="1167" y="817"/>
                </a:lnTo>
                <a:lnTo>
                  <a:pt x="1167" y="700"/>
                </a:lnTo>
                <a:lnTo>
                  <a:pt x="1285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9" name="Freeform 68"/>
          <p:cNvSpPr>
            <a:spLocks noChangeArrowheads="1"/>
          </p:cNvSpPr>
          <p:nvPr/>
        </p:nvSpPr>
        <p:spPr bwMode="auto">
          <a:xfrm>
            <a:off x="7488237" y="5863434"/>
            <a:ext cx="461962" cy="377825"/>
          </a:xfrm>
          <a:custGeom>
            <a:avLst/>
            <a:gdLst>
              <a:gd name="T0" fmla="*/ 699 w 1285"/>
              <a:gd name="T1" fmla="*/ 932 h 1050"/>
              <a:gd name="T2" fmla="*/ 369 w 1285"/>
              <a:gd name="T3" fmla="*/ 872 h 1050"/>
              <a:gd name="T4" fmla="*/ 117 w 1285"/>
              <a:gd name="T5" fmla="*/ 932 h 1050"/>
              <a:gd name="T6" fmla="*/ 817 w 1285"/>
              <a:gd name="T7" fmla="*/ 467 h 1050"/>
              <a:gd name="T8" fmla="*/ 117 w 1285"/>
              <a:gd name="T9" fmla="*/ 1049 h 1050"/>
              <a:gd name="T10" fmla="*/ 0 w 1285"/>
              <a:gd name="T11" fmla="*/ 467 h 1050"/>
              <a:gd name="T12" fmla="*/ 349 w 1285"/>
              <a:gd name="T13" fmla="*/ 0 h 1050"/>
              <a:gd name="T14" fmla="*/ 235 w 1285"/>
              <a:gd name="T15" fmla="*/ 117 h 1050"/>
              <a:gd name="T16" fmla="*/ 467 w 1285"/>
              <a:gd name="T17" fmla="*/ 0 h 1050"/>
              <a:gd name="T18" fmla="*/ 584 w 1285"/>
              <a:gd name="T19" fmla="*/ 117 h 1050"/>
              <a:gd name="T20" fmla="*/ 467 w 1285"/>
              <a:gd name="T21" fmla="*/ 0 h 1050"/>
              <a:gd name="T22" fmla="*/ 117 w 1285"/>
              <a:gd name="T23" fmla="*/ 117 h 1050"/>
              <a:gd name="T24" fmla="*/ 117 w 1285"/>
              <a:gd name="T25" fmla="*/ 0 h 1050"/>
              <a:gd name="T26" fmla="*/ 1049 w 1285"/>
              <a:gd name="T27" fmla="*/ 932 h 1050"/>
              <a:gd name="T28" fmla="*/ 934 w 1285"/>
              <a:gd name="T29" fmla="*/ 1049 h 1050"/>
              <a:gd name="T30" fmla="*/ 934 w 1285"/>
              <a:gd name="T31" fmla="*/ 0 h 1050"/>
              <a:gd name="T32" fmla="*/ 1049 w 1285"/>
              <a:gd name="T33" fmla="*/ 117 h 1050"/>
              <a:gd name="T34" fmla="*/ 934 w 1285"/>
              <a:gd name="T35" fmla="*/ 0 h 1050"/>
              <a:gd name="T36" fmla="*/ 117 w 1285"/>
              <a:gd name="T37" fmla="*/ 232 h 1050"/>
              <a:gd name="T38" fmla="*/ 0 w 1285"/>
              <a:gd name="T39" fmla="*/ 350 h 1050"/>
              <a:gd name="T40" fmla="*/ 1166 w 1285"/>
              <a:gd name="T41" fmla="*/ 0 h 1050"/>
              <a:gd name="T42" fmla="*/ 1166 w 1285"/>
              <a:gd name="T43" fmla="*/ 117 h 1050"/>
              <a:gd name="T44" fmla="*/ 1166 w 1285"/>
              <a:gd name="T45" fmla="*/ 232 h 1050"/>
              <a:gd name="T46" fmla="*/ 1284 w 1285"/>
              <a:gd name="T47" fmla="*/ 350 h 1050"/>
              <a:gd name="T48" fmla="*/ 1166 w 1285"/>
              <a:gd name="T49" fmla="*/ 232 h 1050"/>
              <a:gd name="T50" fmla="*/ 817 w 1285"/>
              <a:gd name="T51" fmla="*/ 0 h 1050"/>
              <a:gd name="T52" fmla="*/ 699 w 1285"/>
              <a:gd name="T53" fmla="*/ 117 h 1050"/>
              <a:gd name="T54" fmla="*/ 1284 w 1285"/>
              <a:gd name="T55" fmla="*/ 932 h 1050"/>
              <a:gd name="T56" fmla="*/ 1167 w 1285"/>
              <a:gd name="T57" fmla="*/ 932 h 1050"/>
              <a:gd name="T58" fmla="*/ 1166 w 1285"/>
              <a:gd name="T59" fmla="*/ 467 h 1050"/>
              <a:gd name="T60" fmla="*/ 1284 w 1285"/>
              <a:gd name="T61" fmla="*/ 582 h 1050"/>
              <a:gd name="T62" fmla="*/ 1166 w 1285"/>
              <a:gd name="T63" fmla="*/ 467 h 1050"/>
              <a:gd name="T64" fmla="*/ 1284 w 1285"/>
              <a:gd name="T65" fmla="*/ 700 h 1050"/>
              <a:gd name="T66" fmla="*/ 1166 w 1285"/>
              <a:gd name="T67" fmla="*/ 81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85" h="1050">
                <a:moveTo>
                  <a:pt x="117" y="932"/>
                </a:moveTo>
                <a:lnTo>
                  <a:pt x="699" y="932"/>
                </a:lnTo>
                <a:lnTo>
                  <a:pt x="513" y="683"/>
                </a:lnTo>
                <a:lnTo>
                  <a:pt x="369" y="872"/>
                </a:lnTo>
                <a:lnTo>
                  <a:pt x="262" y="746"/>
                </a:lnTo>
                <a:lnTo>
                  <a:pt x="117" y="932"/>
                </a:lnTo>
                <a:close/>
                <a:moveTo>
                  <a:pt x="0" y="467"/>
                </a:moveTo>
                <a:lnTo>
                  <a:pt x="817" y="467"/>
                </a:lnTo>
                <a:lnTo>
                  <a:pt x="817" y="1049"/>
                </a:lnTo>
                <a:lnTo>
                  <a:pt x="117" y="1049"/>
                </a:lnTo>
                <a:cubicBezTo>
                  <a:pt x="54" y="1049"/>
                  <a:pt x="0" y="995"/>
                  <a:pt x="0" y="932"/>
                </a:cubicBezTo>
                <a:lnTo>
                  <a:pt x="0" y="467"/>
                </a:lnTo>
                <a:close/>
                <a:moveTo>
                  <a:pt x="235" y="0"/>
                </a:moveTo>
                <a:lnTo>
                  <a:pt x="349" y="0"/>
                </a:lnTo>
                <a:lnTo>
                  <a:pt x="349" y="117"/>
                </a:lnTo>
                <a:lnTo>
                  <a:pt x="235" y="117"/>
                </a:lnTo>
                <a:lnTo>
                  <a:pt x="235" y="0"/>
                </a:lnTo>
                <a:close/>
                <a:moveTo>
                  <a:pt x="467" y="0"/>
                </a:moveTo>
                <a:lnTo>
                  <a:pt x="584" y="0"/>
                </a:lnTo>
                <a:lnTo>
                  <a:pt x="584" y="117"/>
                </a:lnTo>
                <a:lnTo>
                  <a:pt x="467" y="117"/>
                </a:lnTo>
                <a:lnTo>
                  <a:pt x="467" y="0"/>
                </a:lnTo>
                <a:close/>
                <a:moveTo>
                  <a:pt x="117" y="0"/>
                </a:moveTo>
                <a:lnTo>
                  <a:pt x="117" y="117"/>
                </a:lnTo>
                <a:lnTo>
                  <a:pt x="0" y="117"/>
                </a:lnTo>
                <a:cubicBezTo>
                  <a:pt x="0" y="60"/>
                  <a:pt x="60" y="0"/>
                  <a:pt x="117" y="0"/>
                </a:cubicBezTo>
                <a:close/>
                <a:moveTo>
                  <a:pt x="934" y="932"/>
                </a:moveTo>
                <a:lnTo>
                  <a:pt x="1049" y="932"/>
                </a:lnTo>
                <a:lnTo>
                  <a:pt x="1049" y="1049"/>
                </a:lnTo>
                <a:lnTo>
                  <a:pt x="934" y="1049"/>
                </a:lnTo>
                <a:lnTo>
                  <a:pt x="934" y="932"/>
                </a:lnTo>
                <a:close/>
                <a:moveTo>
                  <a:pt x="934" y="0"/>
                </a:moveTo>
                <a:lnTo>
                  <a:pt x="1049" y="0"/>
                </a:lnTo>
                <a:lnTo>
                  <a:pt x="1049" y="117"/>
                </a:lnTo>
                <a:lnTo>
                  <a:pt x="934" y="117"/>
                </a:lnTo>
                <a:lnTo>
                  <a:pt x="934" y="0"/>
                </a:lnTo>
                <a:close/>
                <a:moveTo>
                  <a:pt x="0" y="232"/>
                </a:moveTo>
                <a:lnTo>
                  <a:pt x="117" y="232"/>
                </a:lnTo>
                <a:lnTo>
                  <a:pt x="117" y="350"/>
                </a:lnTo>
                <a:lnTo>
                  <a:pt x="0" y="350"/>
                </a:lnTo>
                <a:lnTo>
                  <a:pt x="0" y="232"/>
                </a:lnTo>
                <a:close/>
                <a:moveTo>
                  <a:pt x="1166" y="0"/>
                </a:moveTo>
                <a:cubicBezTo>
                  <a:pt x="1224" y="0"/>
                  <a:pt x="1284" y="60"/>
                  <a:pt x="1284" y="117"/>
                </a:cubicBezTo>
                <a:lnTo>
                  <a:pt x="1166" y="117"/>
                </a:lnTo>
                <a:lnTo>
                  <a:pt x="1166" y="0"/>
                </a:lnTo>
                <a:close/>
                <a:moveTo>
                  <a:pt x="1166" y="232"/>
                </a:moveTo>
                <a:lnTo>
                  <a:pt x="1284" y="232"/>
                </a:lnTo>
                <a:lnTo>
                  <a:pt x="1284" y="350"/>
                </a:lnTo>
                <a:lnTo>
                  <a:pt x="1166" y="350"/>
                </a:lnTo>
                <a:lnTo>
                  <a:pt x="1166" y="232"/>
                </a:lnTo>
                <a:close/>
                <a:moveTo>
                  <a:pt x="699" y="0"/>
                </a:moveTo>
                <a:lnTo>
                  <a:pt x="817" y="0"/>
                </a:lnTo>
                <a:lnTo>
                  <a:pt x="817" y="117"/>
                </a:lnTo>
                <a:lnTo>
                  <a:pt x="699" y="117"/>
                </a:lnTo>
                <a:lnTo>
                  <a:pt x="699" y="0"/>
                </a:lnTo>
                <a:close/>
                <a:moveTo>
                  <a:pt x="1284" y="932"/>
                </a:moveTo>
                <a:cubicBezTo>
                  <a:pt x="1284" y="989"/>
                  <a:pt x="1224" y="1049"/>
                  <a:pt x="1167" y="1049"/>
                </a:cubicBezTo>
                <a:lnTo>
                  <a:pt x="1167" y="932"/>
                </a:lnTo>
                <a:lnTo>
                  <a:pt x="1284" y="932"/>
                </a:lnTo>
                <a:close/>
                <a:moveTo>
                  <a:pt x="1166" y="467"/>
                </a:moveTo>
                <a:lnTo>
                  <a:pt x="1284" y="467"/>
                </a:lnTo>
                <a:lnTo>
                  <a:pt x="1284" y="582"/>
                </a:lnTo>
                <a:lnTo>
                  <a:pt x="1166" y="582"/>
                </a:lnTo>
                <a:lnTo>
                  <a:pt x="1166" y="467"/>
                </a:lnTo>
                <a:close/>
                <a:moveTo>
                  <a:pt x="1166" y="700"/>
                </a:moveTo>
                <a:lnTo>
                  <a:pt x="1284" y="700"/>
                </a:lnTo>
                <a:lnTo>
                  <a:pt x="1284" y="817"/>
                </a:lnTo>
                <a:lnTo>
                  <a:pt x="1166" y="817"/>
                </a:lnTo>
                <a:lnTo>
                  <a:pt x="1166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0" name="Freeform 69"/>
          <p:cNvSpPr>
            <a:spLocks noChangeArrowheads="1"/>
          </p:cNvSpPr>
          <p:nvPr/>
        </p:nvSpPr>
        <p:spPr bwMode="auto">
          <a:xfrm>
            <a:off x="8562976" y="5863434"/>
            <a:ext cx="461963" cy="377825"/>
          </a:xfrm>
          <a:custGeom>
            <a:avLst/>
            <a:gdLst>
              <a:gd name="T0" fmla="*/ 235 w 1285"/>
              <a:gd name="T1" fmla="*/ 817 h 1050"/>
              <a:gd name="T2" fmla="*/ 1049 w 1285"/>
              <a:gd name="T3" fmla="*/ 817 h 1050"/>
              <a:gd name="T4" fmla="*/ 787 w 1285"/>
              <a:gd name="T5" fmla="*/ 467 h 1050"/>
              <a:gd name="T6" fmla="*/ 585 w 1285"/>
              <a:gd name="T7" fmla="*/ 730 h 1050"/>
              <a:gd name="T8" fmla="*/ 437 w 1285"/>
              <a:gd name="T9" fmla="*/ 555 h 1050"/>
              <a:gd name="T10" fmla="*/ 235 w 1285"/>
              <a:gd name="T11" fmla="*/ 817 h 1050"/>
              <a:gd name="T12" fmla="*/ 1167 w 1285"/>
              <a:gd name="T13" fmla="*/ 0 h 1050"/>
              <a:gd name="T14" fmla="*/ 1284 w 1285"/>
              <a:gd name="T15" fmla="*/ 117 h 1050"/>
              <a:gd name="T16" fmla="*/ 1284 w 1285"/>
              <a:gd name="T17" fmla="*/ 932 h 1050"/>
              <a:gd name="T18" fmla="*/ 1167 w 1285"/>
              <a:gd name="T19" fmla="*/ 1049 h 1050"/>
              <a:gd name="T20" fmla="*/ 117 w 1285"/>
              <a:gd name="T21" fmla="*/ 1049 h 1050"/>
              <a:gd name="T22" fmla="*/ 0 w 1285"/>
              <a:gd name="T23" fmla="*/ 932 h 1050"/>
              <a:gd name="T24" fmla="*/ 0 w 1285"/>
              <a:gd name="T25" fmla="*/ 117 h 1050"/>
              <a:gd name="T26" fmla="*/ 117 w 1285"/>
              <a:gd name="T27" fmla="*/ 0 h 1050"/>
              <a:gd name="T28" fmla="*/ 1167 w 1285"/>
              <a:gd name="T29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85" h="1050">
                <a:moveTo>
                  <a:pt x="235" y="817"/>
                </a:moveTo>
                <a:lnTo>
                  <a:pt x="1049" y="817"/>
                </a:lnTo>
                <a:lnTo>
                  <a:pt x="787" y="467"/>
                </a:lnTo>
                <a:lnTo>
                  <a:pt x="585" y="730"/>
                </a:lnTo>
                <a:lnTo>
                  <a:pt x="437" y="555"/>
                </a:lnTo>
                <a:lnTo>
                  <a:pt x="235" y="817"/>
                </a:lnTo>
                <a:close/>
                <a:moveTo>
                  <a:pt x="1167" y="0"/>
                </a:moveTo>
                <a:cubicBezTo>
                  <a:pt x="1224" y="0"/>
                  <a:pt x="1284" y="60"/>
                  <a:pt x="1284" y="117"/>
                </a:cubicBezTo>
                <a:lnTo>
                  <a:pt x="1284" y="932"/>
                </a:lnTo>
                <a:cubicBezTo>
                  <a:pt x="1284" y="989"/>
                  <a:pt x="1224" y="1049"/>
                  <a:pt x="1167" y="1049"/>
                </a:cubicBezTo>
                <a:lnTo>
                  <a:pt x="117" y="1049"/>
                </a:lnTo>
                <a:cubicBezTo>
                  <a:pt x="55" y="1049"/>
                  <a:pt x="0" y="995"/>
                  <a:pt x="0" y="932"/>
                </a:cubicBezTo>
                <a:lnTo>
                  <a:pt x="0" y="117"/>
                </a:lnTo>
                <a:cubicBezTo>
                  <a:pt x="0" y="60"/>
                  <a:pt x="60" y="0"/>
                  <a:pt x="117" y="0"/>
                </a:cubicBez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9658349" y="5842794"/>
            <a:ext cx="419100" cy="419100"/>
          </a:xfrm>
          <a:custGeom>
            <a:avLst/>
            <a:gdLst>
              <a:gd name="T0" fmla="*/ 0 w 1166"/>
              <a:gd name="T1" fmla="*/ 232 h 1165"/>
              <a:gd name="T2" fmla="*/ 115 w 1166"/>
              <a:gd name="T3" fmla="*/ 232 h 1165"/>
              <a:gd name="T4" fmla="*/ 115 w 1166"/>
              <a:gd name="T5" fmla="*/ 1049 h 1165"/>
              <a:gd name="T6" fmla="*/ 932 w 1166"/>
              <a:gd name="T7" fmla="*/ 1049 h 1165"/>
              <a:gd name="T8" fmla="*/ 932 w 1166"/>
              <a:gd name="T9" fmla="*/ 1164 h 1165"/>
              <a:gd name="T10" fmla="*/ 115 w 1166"/>
              <a:gd name="T11" fmla="*/ 1164 h 1165"/>
              <a:gd name="T12" fmla="*/ 0 w 1166"/>
              <a:gd name="T13" fmla="*/ 1049 h 1165"/>
              <a:gd name="T14" fmla="*/ 0 w 1166"/>
              <a:gd name="T15" fmla="*/ 232 h 1165"/>
              <a:gd name="T16" fmla="*/ 525 w 1166"/>
              <a:gd name="T17" fmla="*/ 582 h 1165"/>
              <a:gd name="T18" fmla="*/ 350 w 1166"/>
              <a:gd name="T19" fmla="*/ 814 h 1165"/>
              <a:gd name="T20" fmla="*/ 1050 w 1166"/>
              <a:gd name="T21" fmla="*/ 814 h 1165"/>
              <a:gd name="T22" fmla="*/ 815 w 1166"/>
              <a:gd name="T23" fmla="*/ 524 h 1165"/>
              <a:gd name="T24" fmla="*/ 643 w 1166"/>
              <a:gd name="T25" fmla="*/ 740 h 1165"/>
              <a:gd name="T26" fmla="*/ 525 w 1166"/>
              <a:gd name="T27" fmla="*/ 582 h 1165"/>
              <a:gd name="T28" fmla="*/ 1165 w 1166"/>
              <a:gd name="T29" fmla="*/ 814 h 1165"/>
              <a:gd name="T30" fmla="*/ 1050 w 1166"/>
              <a:gd name="T31" fmla="*/ 931 h 1165"/>
              <a:gd name="T32" fmla="*/ 350 w 1166"/>
              <a:gd name="T33" fmla="*/ 931 h 1165"/>
              <a:gd name="T34" fmla="*/ 233 w 1166"/>
              <a:gd name="T35" fmla="*/ 814 h 1165"/>
              <a:gd name="T36" fmla="*/ 233 w 1166"/>
              <a:gd name="T37" fmla="*/ 114 h 1165"/>
              <a:gd name="T38" fmla="*/ 350 w 1166"/>
              <a:gd name="T39" fmla="*/ 0 h 1165"/>
              <a:gd name="T40" fmla="*/ 1050 w 1166"/>
              <a:gd name="T41" fmla="*/ 0 h 1165"/>
              <a:gd name="T42" fmla="*/ 1165 w 1166"/>
              <a:gd name="T43" fmla="*/ 114 h 1165"/>
              <a:gd name="T44" fmla="*/ 1165 w 1166"/>
              <a:gd name="T45" fmla="*/ 814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66" h="1165">
                <a:moveTo>
                  <a:pt x="0" y="232"/>
                </a:moveTo>
                <a:lnTo>
                  <a:pt x="115" y="232"/>
                </a:lnTo>
                <a:lnTo>
                  <a:pt x="115" y="1049"/>
                </a:lnTo>
                <a:lnTo>
                  <a:pt x="932" y="1049"/>
                </a:lnTo>
                <a:lnTo>
                  <a:pt x="932" y="1164"/>
                </a:lnTo>
                <a:lnTo>
                  <a:pt x="115" y="1164"/>
                </a:lnTo>
                <a:cubicBezTo>
                  <a:pt x="52" y="1164"/>
                  <a:pt x="0" y="1112"/>
                  <a:pt x="0" y="1049"/>
                </a:cubicBezTo>
                <a:lnTo>
                  <a:pt x="0" y="232"/>
                </a:lnTo>
                <a:close/>
                <a:moveTo>
                  <a:pt x="525" y="582"/>
                </a:moveTo>
                <a:lnTo>
                  <a:pt x="350" y="814"/>
                </a:lnTo>
                <a:lnTo>
                  <a:pt x="1050" y="814"/>
                </a:lnTo>
                <a:lnTo>
                  <a:pt x="815" y="524"/>
                </a:lnTo>
                <a:lnTo>
                  <a:pt x="643" y="740"/>
                </a:lnTo>
                <a:lnTo>
                  <a:pt x="525" y="582"/>
                </a:lnTo>
                <a:close/>
                <a:moveTo>
                  <a:pt x="1165" y="814"/>
                </a:moveTo>
                <a:cubicBezTo>
                  <a:pt x="1165" y="877"/>
                  <a:pt x="1113" y="931"/>
                  <a:pt x="1050" y="931"/>
                </a:cubicBezTo>
                <a:lnTo>
                  <a:pt x="350" y="931"/>
                </a:lnTo>
                <a:cubicBezTo>
                  <a:pt x="287" y="931"/>
                  <a:pt x="233" y="877"/>
                  <a:pt x="233" y="814"/>
                </a:cubicBezTo>
                <a:lnTo>
                  <a:pt x="233" y="114"/>
                </a:lnTo>
                <a:cubicBezTo>
                  <a:pt x="233" y="52"/>
                  <a:pt x="287" y="0"/>
                  <a:pt x="350" y="0"/>
                </a:cubicBezTo>
                <a:lnTo>
                  <a:pt x="1050" y="0"/>
                </a:lnTo>
                <a:cubicBezTo>
                  <a:pt x="1113" y="0"/>
                  <a:pt x="1165" y="52"/>
                  <a:pt x="1165" y="114"/>
                </a:cubicBezTo>
                <a:lnTo>
                  <a:pt x="1165" y="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2" name="Freeform 71"/>
          <p:cNvSpPr>
            <a:spLocks noChangeArrowheads="1"/>
          </p:cNvSpPr>
          <p:nvPr/>
        </p:nvSpPr>
        <p:spPr bwMode="auto">
          <a:xfrm>
            <a:off x="10755314" y="5863434"/>
            <a:ext cx="377825" cy="377825"/>
          </a:xfrm>
          <a:custGeom>
            <a:avLst/>
            <a:gdLst>
              <a:gd name="T0" fmla="*/ 599 w 1051"/>
              <a:gd name="T1" fmla="*/ 451 h 1050"/>
              <a:gd name="T2" fmla="*/ 757 w 1051"/>
              <a:gd name="T3" fmla="*/ 525 h 1050"/>
              <a:gd name="T4" fmla="*/ 599 w 1051"/>
              <a:gd name="T5" fmla="*/ 598 h 1050"/>
              <a:gd name="T6" fmla="*/ 525 w 1051"/>
              <a:gd name="T7" fmla="*/ 757 h 1050"/>
              <a:gd name="T8" fmla="*/ 451 w 1051"/>
              <a:gd name="T9" fmla="*/ 598 h 1050"/>
              <a:gd name="T10" fmla="*/ 293 w 1051"/>
              <a:gd name="T11" fmla="*/ 525 h 1050"/>
              <a:gd name="T12" fmla="*/ 451 w 1051"/>
              <a:gd name="T13" fmla="*/ 451 h 1050"/>
              <a:gd name="T14" fmla="*/ 525 w 1051"/>
              <a:gd name="T15" fmla="*/ 292 h 1050"/>
              <a:gd name="T16" fmla="*/ 599 w 1051"/>
              <a:gd name="T17" fmla="*/ 451 h 1050"/>
              <a:gd name="T18" fmla="*/ 817 w 1051"/>
              <a:gd name="T19" fmla="*/ 407 h 1050"/>
              <a:gd name="T20" fmla="*/ 763 w 1051"/>
              <a:gd name="T21" fmla="*/ 287 h 1050"/>
              <a:gd name="T22" fmla="*/ 643 w 1051"/>
              <a:gd name="T23" fmla="*/ 232 h 1050"/>
              <a:gd name="T24" fmla="*/ 763 w 1051"/>
              <a:gd name="T25" fmla="*/ 178 h 1050"/>
              <a:gd name="T26" fmla="*/ 817 w 1051"/>
              <a:gd name="T27" fmla="*/ 57 h 1050"/>
              <a:gd name="T28" fmla="*/ 872 w 1051"/>
              <a:gd name="T29" fmla="*/ 178 h 1050"/>
              <a:gd name="T30" fmla="*/ 992 w 1051"/>
              <a:gd name="T31" fmla="*/ 232 h 1050"/>
              <a:gd name="T32" fmla="*/ 872 w 1051"/>
              <a:gd name="T33" fmla="*/ 287 h 1050"/>
              <a:gd name="T34" fmla="*/ 817 w 1051"/>
              <a:gd name="T35" fmla="*/ 407 h 1050"/>
              <a:gd name="T36" fmla="*/ 935 w 1051"/>
              <a:gd name="T37" fmla="*/ 407 h 1050"/>
              <a:gd name="T38" fmla="*/ 1050 w 1051"/>
              <a:gd name="T39" fmla="*/ 407 h 1050"/>
              <a:gd name="T40" fmla="*/ 1050 w 1051"/>
              <a:gd name="T41" fmla="*/ 932 h 1050"/>
              <a:gd name="T42" fmla="*/ 935 w 1051"/>
              <a:gd name="T43" fmla="*/ 1049 h 1050"/>
              <a:gd name="T44" fmla="*/ 118 w 1051"/>
              <a:gd name="T45" fmla="*/ 1049 h 1050"/>
              <a:gd name="T46" fmla="*/ 0 w 1051"/>
              <a:gd name="T47" fmla="*/ 932 h 1050"/>
              <a:gd name="T48" fmla="*/ 0 w 1051"/>
              <a:gd name="T49" fmla="*/ 117 h 1050"/>
              <a:gd name="T50" fmla="*/ 118 w 1051"/>
              <a:gd name="T51" fmla="*/ 0 h 1050"/>
              <a:gd name="T52" fmla="*/ 643 w 1051"/>
              <a:gd name="T53" fmla="*/ 0 h 1050"/>
              <a:gd name="T54" fmla="*/ 643 w 1051"/>
              <a:gd name="T55" fmla="*/ 117 h 1050"/>
              <a:gd name="T56" fmla="*/ 118 w 1051"/>
              <a:gd name="T57" fmla="*/ 117 h 1050"/>
              <a:gd name="T58" fmla="*/ 118 w 1051"/>
              <a:gd name="T59" fmla="*/ 932 h 1050"/>
              <a:gd name="T60" fmla="*/ 935 w 1051"/>
              <a:gd name="T61" fmla="*/ 932 h 1050"/>
              <a:gd name="T62" fmla="*/ 935 w 1051"/>
              <a:gd name="T63" fmla="*/ 40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1" h="1050">
                <a:moveTo>
                  <a:pt x="599" y="451"/>
                </a:moveTo>
                <a:lnTo>
                  <a:pt x="757" y="525"/>
                </a:lnTo>
                <a:lnTo>
                  <a:pt x="599" y="598"/>
                </a:lnTo>
                <a:lnTo>
                  <a:pt x="525" y="757"/>
                </a:lnTo>
                <a:lnTo>
                  <a:pt x="451" y="598"/>
                </a:lnTo>
                <a:lnTo>
                  <a:pt x="293" y="525"/>
                </a:lnTo>
                <a:lnTo>
                  <a:pt x="451" y="451"/>
                </a:lnTo>
                <a:lnTo>
                  <a:pt x="525" y="292"/>
                </a:lnTo>
                <a:lnTo>
                  <a:pt x="599" y="451"/>
                </a:lnTo>
                <a:close/>
                <a:moveTo>
                  <a:pt x="817" y="407"/>
                </a:moveTo>
                <a:lnTo>
                  <a:pt x="763" y="287"/>
                </a:lnTo>
                <a:lnTo>
                  <a:pt x="643" y="232"/>
                </a:lnTo>
                <a:lnTo>
                  <a:pt x="763" y="178"/>
                </a:lnTo>
                <a:lnTo>
                  <a:pt x="817" y="57"/>
                </a:lnTo>
                <a:lnTo>
                  <a:pt x="872" y="178"/>
                </a:lnTo>
                <a:lnTo>
                  <a:pt x="992" y="232"/>
                </a:lnTo>
                <a:lnTo>
                  <a:pt x="872" y="287"/>
                </a:lnTo>
                <a:lnTo>
                  <a:pt x="817" y="407"/>
                </a:lnTo>
                <a:close/>
                <a:moveTo>
                  <a:pt x="935" y="407"/>
                </a:moveTo>
                <a:lnTo>
                  <a:pt x="1050" y="407"/>
                </a:lnTo>
                <a:lnTo>
                  <a:pt x="1050" y="932"/>
                </a:lnTo>
                <a:cubicBezTo>
                  <a:pt x="1050" y="995"/>
                  <a:pt x="998" y="1049"/>
                  <a:pt x="935" y="1049"/>
                </a:cubicBezTo>
                <a:lnTo>
                  <a:pt x="118" y="1049"/>
                </a:lnTo>
                <a:cubicBezTo>
                  <a:pt x="55" y="1049"/>
                  <a:pt x="0" y="995"/>
                  <a:pt x="0" y="932"/>
                </a:cubicBezTo>
                <a:lnTo>
                  <a:pt x="0" y="117"/>
                </a:lnTo>
                <a:cubicBezTo>
                  <a:pt x="0" y="55"/>
                  <a:pt x="55" y="0"/>
                  <a:pt x="118" y="0"/>
                </a:cubicBezTo>
                <a:lnTo>
                  <a:pt x="643" y="0"/>
                </a:lnTo>
                <a:lnTo>
                  <a:pt x="643" y="117"/>
                </a:lnTo>
                <a:lnTo>
                  <a:pt x="118" y="117"/>
                </a:lnTo>
                <a:lnTo>
                  <a:pt x="118" y="932"/>
                </a:lnTo>
                <a:lnTo>
                  <a:pt x="935" y="932"/>
                </a:lnTo>
                <a:lnTo>
                  <a:pt x="935" y="4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347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>
            <a:off x="1055687" y="614364"/>
            <a:ext cx="463550" cy="377825"/>
          </a:xfrm>
          <a:custGeom>
            <a:avLst/>
            <a:gdLst>
              <a:gd name="T0" fmla="*/ 1168 w 1286"/>
              <a:gd name="T1" fmla="*/ 935 h 1051"/>
              <a:gd name="T2" fmla="*/ 1168 w 1286"/>
              <a:gd name="T3" fmla="*/ 115 h 1051"/>
              <a:gd name="T4" fmla="*/ 118 w 1286"/>
              <a:gd name="T5" fmla="*/ 115 h 1051"/>
              <a:gd name="T6" fmla="*/ 118 w 1286"/>
              <a:gd name="T7" fmla="*/ 935 h 1051"/>
              <a:gd name="T8" fmla="*/ 1168 w 1286"/>
              <a:gd name="T9" fmla="*/ 935 h 1051"/>
              <a:gd name="T10" fmla="*/ 1285 w 1286"/>
              <a:gd name="T11" fmla="*/ 118 h 1051"/>
              <a:gd name="T12" fmla="*/ 1285 w 1286"/>
              <a:gd name="T13" fmla="*/ 933 h 1051"/>
              <a:gd name="T14" fmla="*/ 1168 w 1286"/>
              <a:gd name="T15" fmla="*/ 1050 h 1051"/>
              <a:gd name="T16" fmla="*/ 118 w 1286"/>
              <a:gd name="T17" fmla="*/ 1050 h 1051"/>
              <a:gd name="T18" fmla="*/ 0 w 1286"/>
              <a:gd name="T19" fmla="*/ 933 h 1051"/>
              <a:gd name="T20" fmla="*/ 0 w 1286"/>
              <a:gd name="T21" fmla="*/ 118 h 1051"/>
              <a:gd name="T22" fmla="*/ 118 w 1286"/>
              <a:gd name="T23" fmla="*/ 0 h 1051"/>
              <a:gd name="T24" fmla="*/ 1168 w 1286"/>
              <a:gd name="T25" fmla="*/ 0 h 1051"/>
              <a:gd name="T26" fmla="*/ 1285 w 1286"/>
              <a:gd name="T27" fmla="*/ 118 h 1051"/>
              <a:gd name="T28" fmla="*/ 1050 w 1286"/>
              <a:gd name="T29" fmla="*/ 583 h 1051"/>
              <a:gd name="T30" fmla="*/ 585 w 1286"/>
              <a:gd name="T31" fmla="*/ 583 h 1051"/>
              <a:gd name="T32" fmla="*/ 585 w 1286"/>
              <a:gd name="T33" fmla="*/ 233 h 1051"/>
              <a:gd name="T34" fmla="*/ 1050 w 1286"/>
              <a:gd name="T35" fmla="*/ 233 h 1051"/>
              <a:gd name="T36" fmla="*/ 1050 w 1286"/>
              <a:gd name="T37" fmla="*/ 583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86" h="1051">
                <a:moveTo>
                  <a:pt x="1168" y="935"/>
                </a:moveTo>
                <a:lnTo>
                  <a:pt x="1168" y="115"/>
                </a:lnTo>
                <a:lnTo>
                  <a:pt x="118" y="115"/>
                </a:lnTo>
                <a:lnTo>
                  <a:pt x="118" y="935"/>
                </a:lnTo>
                <a:lnTo>
                  <a:pt x="1168" y="935"/>
                </a:lnTo>
                <a:close/>
                <a:moveTo>
                  <a:pt x="1285" y="118"/>
                </a:moveTo>
                <a:lnTo>
                  <a:pt x="1285" y="933"/>
                </a:lnTo>
                <a:cubicBezTo>
                  <a:pt x="1285" y="996"/>
                  <a:pt x="1230" y="1050"/>
                  <a:pt x="1168" y="1050"/>
                </a:cubicBezTo>
                <a:lnTo>
                  <a:pt x="118" y="1050"/>
                </a:lnTo>
                <a:cubicBezTo>
                  <a:pt x="55" y="1050"/>
                  <a:pt x="0" y="996"/>
                  <a:pt x="0" y="933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1168" y="0"/>
                </a:lnTo>
                <a:cubicBezTo>
                  <a:pt x="1230" y="0"/>
                  <a:pt x="1285" y="55"/>
                  <a:pt x="1285" y="118"/>
                </a:cubicBezTo>
                <a:close/>
                <a:moveTo>
                  <a:pt x="1050" y="583"/>
                </a:moveTo>
                <a:lnTo>
                  <a:pt x="585" y="583"/>
                </a:lnTo>
                <a:lnTo>
                  <a:pt x="585" y="233"/>
                </a:lnTo>
                <a:lnTo>
                  <a:pt x="1050" y="233"/>
                </a:lnTo>
                <a:lnTo>
                  <a:pt x="1050" y="58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2149474" y="657225"/>
            <a:ext cx="419100" cy="293688"/>
          </a:xfrm>
          <a:custGeom>
            <a:avLst/>
            <a:gdLst>
              <a:gd name="T0" fmla="*/ 0 w 1166"/>
              <a:gd name="T1" fmla="*/ 582 h 818"/>
              <a:gd name="T2" fmla="*/ 0 w 1166"/>
              <a:gd name="T3" fmla="*/ 467 h 818"/>
              <a:gd name="T4" fmla="*/ 465 w 1166"/>
              <a:gd name="T5" fmla="*/ 467 h 818"/>
              <a:gd name="T6" fmla="*/ 465 w 1166"/>
              <a:gd name="T7" fmla="*/ 582 h 818"/>
              <a:gd name="T8" fmla="*/ 0 w 1166"/>
              <a:gd name="T9" fmla="*/ 582 h 818"/>
              <a:gd name="T10" fmla="*/ 932 w 1166"/>
              <a:gd name="T11" fmla="*/ 467 h 818"/>
              <a:gd name="T12" fmla="*/ 1165 w 1166"/>
              <a:gd name="T13" fmla="*/ 467 h 818"/>
              <a:gd name="T14" fmla="*/ 1165 w 1166"/>
              <a:gd name="T15" fmla="*/ 582 h 818"/>
              <a:gd name="T16" fmla="*/ 932 w 1166"/>
              <a:gd name="T17" fmla="*/ 582 h 818"/>
              <a:gd name="T18" fmla="*/ 932 w 1166"/>
              <a:gd name="T19" fmla="*/ 817 h 818"/>
              <a:gd name="T20" fmla="*/ 815 w 1166"/>
              <a:gd name="T21" fmla="*/ 817 h 818"/>
              <a:gd name="T22" fmla="*/ 815 w 1166"/>
              <a:gd name="T23" fmla="*/ 582 h 818"/>
              <a:gd name="T24" fmla="*/ 582 w 1166"/>
              <a:gd name="T25" fmla="*/ 582 h 818"/>
              <a:gd name="T26" fmla="*/ 582 w 1166"/>
              <a:gd name="T27" fmla="*/ 467 h 818"/>
              <a:gd name="T28" fmla="*/ 815 w 1166"/>
              <a:gd name="T29" fmla="*/ 467 h 818"/>
              <a:gd name="T30" fmla="*/ 815 w 1166"/>
              <a:gd name="T31" fmla="*/ 232 h 818"/>
              <a:gd name="T32" fmla="*/ 932 w 1166"/>
              <a:gd name="T33" fmla="*/ 232 h 818"/>
              <a:gd name="T34" fmla="*/ 932 w 1166"/>
              <a:gd name="T35" fmla="*/ 467 h 818"/>
              <a:gd name="T36" fmla="*/ 700 w 1166"/>
              <a:gd name="T37" fmla="*/ 117 h 818"/>
              <a:gd name="T38" fmla="*/ 0 w 1166"/>
              <a:gd name="T39" fmla="*/ 117 h 818"/>
              <a:gd name="T40" fmla="*/ 0 w 1166"/>
              <a:gd name="T41" fmla="*/ 0 h 818"/>
              <a:gd name="T42" fmla="*/ 700 w 1166"/>
              <a:gd name="T43" fmla="*/ 0 h 818"/>
              <a:gd name="T44" fmla="*/ 700 w 1166"/>
              <a:gd name="T45" fmla="*/ 117 h 818"/>
              <a:gd name="T46" fmla="*/ 700 w 1166"/>
              <a:gd name="T47" fmla="*/ 232 h 818"/>
              <a:gd name="T48" fmla="*/ 700 w 1166"/>
              <a:gd name="T49" fmla="*/ 350 h 818"/>
              <a:gd name="T50" fmla="*/ 0 w 1166"/>
              <a:gd name="T51" fmla="*/ 350 h 818"/>
              <a:gd name="T52" fmla="*/ 0 w 1166"/>
              <a:gd name="T53" fmla="*/ 232 h 818"/>
              <a:gd name="T54" fmla="*/ 700 w 1166"/>
              <a:gd name="T55" fmla="*/ 232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66" h="818">
                <a:moveTo>
                  <a:pt x="0" y="582"/>
                </a:moveTo>
                <a:lnTo>
                  <a:pt x="0" y="467"/>
                </a:lnTo>
                <a:lnTo>
                  <a:pt x="465" y="467"/>
                </a:lnTo>
                <a:lnTo>
                  <a:pt x="465" y="582"/>
                </a:lnTo>
                <a:lnTo>
                  <a:pt x="0" y="582"/>
                </a:lnTo>
                <a:close/>
                <a:moveTo>
                  <a:pt x="932" y="467"/>
                </a:moveTo>
                <a:lnTo>
                  <a:pt x="1165" y="467"/>
                </a:lnTo>
                <a:lnTo>
                  <a:pt x="1165" y="582"/>
                </a:lnTo>
                <a:lnTo>
                  <a:pt x="932" y="582"/>
                </a:lnTo>
                <a:lnTo>
                  <a:pt x="932" y="817"/>
                </a:lnTo>
                <a:lnTo>
                  <a:pt x="815" y="817"/>
                </a:lnTo>
                <a:lnTo>
                  <a:pt x="815" y="582"/>
                </a:lnTo>
                <a:lnTo>
                  <a:pt x="582" y="582"/>
                </a:lnTo>
                <a:lnTo>
                  <a:pt x="582" y="467"/>
                </a:lnTo>
                <a:lnTo>
                  <a:pt x="815" y="467"/>
                </a:lnTo>
                <a:lnTo>
                  <a:pt x="815" y="232"/>
                </a:lnTo>
                <a:lnTo>
                  <a:pt x="932" y="232"/>
                </a:lnTo>
                <a:lnTo>
                  <a:pt x="932" y="467"/>
                </a:lnTo>
                <a:close/>
                <a:moveTo>
                  <a:pt x="700" y="117"/>
                </a:moveTo>
                <a:lnTo>
                  <a:pt x="0" y="117"/>
                </a:lnTo>
                <a:lnTo>
                  <a:pt x="0" y="0"/>
                </a:lnTo>
                <a:lnTo>
                  <a:pt x="700" y="0"/>
                </a:lnTo>
                <a:lnTo>
                  <a:pt x="700" y="117"/>
                </a:lnTo>
                <a:close/>
                <a:moveTo>
                  <a:pt x="700" y="232"/>
                </a:moveTo>
                <a:lnTo>
                  <a:pt x="700" y="350"/>
                </a:lnTo>
                <a:lnTo>
                  <a:pt x="0" y="350"/>
                </a:lnTo>
                <a:lnTo>
                  <a:pt x="0" y="232"/>
                </a:lnTo>
                <a:lnTo>
                  <a:pt x="700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" name="Freeform 4"/>
          <p:cNvSpPr>
            <a:spLocks noChangeArrowheads="1"/>
          </p:cNvSpPr>
          <p:nvPr/>
        </p:nvSpPr>
        <p:spPr bwMode="auto">
          <a:xfrm>
            <a:off x="3208339" y="657225"/>
            <a:ext cx="441325" cy="293688"/>
          </a:xfrm>
          <a:custGeom>
            <a:avLst/>
            <a:gdLst>
              <a:gd name="T0" fmla="*/ 1137 w 1226"/>
              <a:gd name="T1" fmla="*/ 320 h 818"/>
              <a:gd name="T2" fmla="*/ 1225 w 1226"/>
              <a:gd name="T3" fmla="*/ 407 h 818"/>
              <a:gd name="T4" fmla="*/ 817 w 1226"/>
              <a:gd name="T5" fmla="*/ 817 h 818"/>
              <a:gd name="T6" fmla="*/ 552 w 1226"/>
              <a:gd name="T7" fmla="*/ 555 h 818"/>
              <a:gd name="T8" fmla="*/ 640 w 1226"/>
              <a:gd name="T9" fmla="*/ 467 h 818"/>
              <a:gd name="T10" fmla="*/ 817 w 1226"/>
              <a:gd name="T11" fmla="*/ 642 h 818"/>
              <a:gd name="T12" fmla="*/ 1137 w 1226"/>
              <a:gd name="T13" fmla="*/ 320 h 818"/>
              <a:gd name="T14" fmla="*/ 0 w 1226"/>
              <a:gd name="T15" fmla="*/ 582 h 818"/>
              <a:gd name="T16" fmla="*/ 0 w 1226"/>
              <a:gd name="T17" fmla="*/ 467 h 818"/>
              <a:gd name="T18" fmla="*/ 465 w 1226"/>
              <a:gd name="T19" fmla="*/ 467 h 818"/>
              <a:gd name="T20" fmla="*/ 465 w 1226"/>
              <a:gd name="T21" fmla="*/ 582 h 818"/>
              <a:gd name="T22" fmla="*/ 0 w 1226"/>
              <a:gd name="T23" fmla="*/ 582 h 818"/>
              <a:gd name="T24" fmla="*/ 700 w 1226"/>
              <a:gd name="T25" fmla="*/ 117 h 818"/>
              <a:gd name="T26" fmla="*/ 0 w 1226"/>
              <a:gd name="T27" fmla="*/ 117 h 818"/>
              <a:gd name="T28" fmla="*/ 0 w 1226"/>
              <a:gd name="T29" fmla="*/ 0 h 818"/>
              <a:gd name="T30" fmla="*/ 700 w 1226"/>
              <a:gd name="T31" fmla="*/ 0 h 818"/>
              <a:gd name="T32" fmla="*/ 700 w 1226"/>
              <a:gd name="T33" fmla="*/ 117 h 818"/>
              <a:gd name="T34" fmla="*/ 700 w 1226"/>
              <a:gd name="T35" fmla="*/ 232 h 818"/>
              <a:gd name="T36" fmla="*/ 700 w 1226"/>
              <a:gd name="T37" fmla="*/ 350 h 818"/>
              <a:gd name="T38" fmla="*/ 0 w 1226"/>
              <a:gd name="T39" fmla="*/ 350 h 818"/>
              <a:gd name="T40" fmla="*/ 0 w 1226"/>
              <a:gd name="T41" fmla="*/ 232 h 818"/>
              <a:gd name="T42" fmla="*/ 700 w 1226"/>
              <a:gd name="T43" fmla="*/ 232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26" h="818">
                <a:moveTo>
                  <a:pt x="1137" y="320"/>
                </a:moveTo>
                <a:lnTo>
                  <a:pt x="1225" y="407"/>
                </a:lnTo>
                <a:lnTo>
                  <a:pt x="817" y="817"/>
                </a:lnTo>
                <a:lnTo>
                  <a:pt x="552" y="555"/>
                </a:lnTo>
                <a:lnTo>
                  <a:pt x="640" y="467"/>
                </a:lnTo>
                <a:lnTo>
                  <a:pt x="817" y="642"/>
                </a:lnTo>
                <a:lnTo>
                  <a:pt x="1137" y="320"/>
                </a:lnTo>
                <a:close/>
                <a:moveTo>
                  <a:pt x="0" y="582"/>
                </a:moveTo>
                <a:lnTo>
                  <a:pt x="0" y="467"/>
                </a:lnTo>
                <a:lnTo>
                  <a:pt x="465" y="467"/>
                </a:lnTo>
                <a:lnTo>
                  <a:pt x="465" y="582"/>
                </a:lnTo>
                <a:lnTo>
                  <a:pt x="0" y="582"/>
                </a:lnTo>
                <a:close/>
                <a:moveTo>
                  <a:pt x="700" y="117"/>
                </a:moveTo>
                <a:lnTo>
                  <a:pt x="0" y="117"/>
                </a:lnTo>
                <a:lnTo>
                  <a:pt x="0" y="0"/>
                </a:lnTo>
                <a:lnTo>
                  <a:pt x="700" y="0"/>
                </a:lnTo>
                <a:lnTo>
                  <a:pt x="700" y="117"/>
                </a:lnTo>
                <a:close/>
                <a:moveTo>
                  <a:pt x="700" y="232"/>
                </a:moveTo>
                <a:lnTo>
                  <a:pt x="700" y="350"/>
                </a:lnTo>
                <a:lnTo>
                  <a:pt x="0" y="350"/>
                </a:lnTo>
                <a:lnTo>
                  <a:pt x="0" y="232"/>
                </a:lnTo>
                <a:lnTo>
                  <a:pt x="700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" name="Freeform 5"/>
          <p:cNvSpPr>
            <a:spLocks noChangeArrowheads="1"/>
          </p:cNvSpPr>
          <p:nvPr/>
        </p:nvSpPr>
        <p:spPr bwMode="auto">
          <a:xfrm>
            <a:off x="4373562" y="646113"/>
            <a:ext cx="252412" cy="315912"/>
          </a:xfrm>
          <a:custGeom>
            <a:avLst/>
            <a:gdLst>
              <a:gd name="T0" fmla="*/ 118 w 701"/>
              <a:gd name="T1" fmla="*/ 525 h 876"/>
              <a:gd name="T2" fmla="*/ 350 w 701"/>
              <a:gd name="T3" fmla="*/ 757 h 876"/>
              <a:gd name="T4" fmla="*/ 583 w 701"/>
              <a:gd name="T5" fmla="*/ 525 h 876"/>
              <a:gd name="T6" fmla="*/ 700 w 701"/>
              <a:gd name="T7" fmla="*/ 525 h 876"/>
              <a:gd name="T8" fmla="*/ 350 w 701"/>
              <a:gd name="T9" fmla="*/ 875 h 876"/>
              <a:gd name="T10" fmla="*/ 0 w 701"/>
              <a:gd name="T11" fmla="*/ 525 h 876"/>
              <a:gd name="T12" fmla="*/ 118 w 701"/>
              <a:gd name="T13" fmla="*/ 525 h 876"/>
              <a:gd name="T14" fmla="*/ 293 w 701"/>
              <a:gd name="T15" fmla="*/ 0 h 876"/>
              <a:gd name="T16" fmla="*/ 408 w 701"/>
              <a:gd name="T17" fmla="*/ 0 h 876"/>
              <a:gd name="T18" fmla="*/ 408 w 701"/>
              <a:gd name="T19" fmla="*/ 325 h 876"/>
              <a:gd name="T20" fmla="*/ 613 w 701"/>
              <a:gd name="T21" fmla="*/ 325 h 876"/>
              <a:gd name="T22" fmla="*/ 350 w 701"/>
              <a:gd name="T23" fmla="*/ 588 h 876"/>
              <a:gd name="T24" fmla="*/ 88 w 701"/>
              <a:gd name="T25" fmla="*/ 325 h 876"/>
              <a:gd name="T26" fmla="*/ 293 w 701"/>
              <a:gd name="T27" fmla="*/ 325 h 876"/>
              <a:gd name="T28" fmla="*/ 293 w 701"/>
              <a:gd name="T29" fmla="*/ 0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01" h="876">
                <a:moveTo>
                  <a:pt x="118" y="525"/>
                </a:moveTo>
                <a:cubicBezTo>
                  <a:pt x="118" y="653"/>
                  <a:pt x="221" y="757"/>
                  <a:pt x="350" y="757"/>
                </a:cubicBezTo>
                <a:cubicBezTo>
                  <a:pt x="478" y="757"/>
                  <a:pt x="583" y="653"/>
                  <a:pt x="583" y="525"/>
                </a:cubicBezTo>
                <a:lnTo>
                  <a:pt x="700" y="525"/>
                </a:lnTo>
                <a:cubicBezTo>
                  <a:pt x="700" y="719"/>
                  <a:pt x="544" y="875"/>
                  <a:pt x="350" y="875"/>
                </a:cubicBezTo>
                <a:cubicBezTo>
                  <a:pt x="156" y="875"/>
                  <a:pt x="0" y="719"/>
                  <a:pt x="0" y="525"/>
                </a:cubicBezTo>
                <a:lnTo>
                  <a:pt x="118" y="525"/>
                </a:lnTo>
                <a:close/>
                <a:moveTo>
                  <a:pt x="293" y="0"/>
                </a:moveTo>
                <a:lnTo>
                  <a:pt x="408" y="0"/>
                </a:lnTo>
                <a:lnTo>
                  <a:pt x="408" y="325"/>
                </a:lnTo>
                <a:lnTo>
                  <a:pt x="613" y="325"/>
                </a:lnTo>
                <a:lnTo>
                  <a:pt x="350" y="588"/>
                </a:lnTo>
                <a:lnTo>
                  <a:pt x="88" y="325"/>
                </a:lnTo>
                <a:lnTo>
                  <a:pt x="293" y="325"/>
                </a:lnTo>
                <a:lnTo>
                  <a:pt x="29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5362574" y="593725"/>
            <a:ext cx="419100" cy="419100"/>
          </a:xfrm>
          <a:custGeom>
            <a:avLst/>
            <a:gdLst>
              <a:gd name="T0" fmla="*/ 582 w 1166"/>
              <a:gd name="T1" fmla="*/ 1050 h 1166"/>
              <a:gd name="T2" fmla="*/ 1050 w 1166"/>
              <a:gd name="T3" fmla="*/ 582 h 1166"/>
              <a:gd name="T4" fmla="*/ 582 w 1166"/>
              <a:gd name="T5" fmla="*/ 115 h 1166"/>
              <a:gd name="T6" fmla="*/ 115 w 1166"/>
              <a:gd name="T7" fmla="*/ 582 h 1166"/>
              <a:gd name="T8" fmla="*/ 582 w 1166"/>
              <a:gd name="T9" fmla="*/ 1050 h 1166"/>
              <a:gd name="T10" fmla="*/ 582 w 1166"/>
              <a:gd name="T11" fmla="*/ 0 h 1166"/>
              <a:gd name="T12" fmla="*/ 1165 w 1166"/>
              <a:gd name="T13" fmla="*/ 582 h 1166"/>
              <a:gd name="T14" fmla="*/ 582 w 1166"/>
              <a:gd name="T15" fmla="*/ 1165 h 1166"/>
              <a:gd name="T16" fmla="*/ 0 w 1166"/>
              <a:gd name="T17" fmla="*/ 582 h 1166"/>
              <a:gd name="T18" fmla="*/ 582 w 1166"/>
              <a:gd name="T19" fmla="*/ 0 h 1166"/>
              <a:gd name="T20" fmla="*/ 465 w 1166"/>
              <a:gd name="T21" fmla="*/ 845 h 1166"/>
              <a:gd name="T22" fmla="*/ 465 w 1166"/>
              <a:gd name="T23" fmla="*/ 320 h 1166"/>
              <a:gd name="T24" fmla="*/ 815 w 1166"/>
              <a:gd name="T25" fmla="*/ 582 h 1166"/>
              <a:gd name="T26" fmla="*/ 465 w 1166"/>
              <a:gd name="T27" fmla="*/ 84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66" h="1166">
                <a:moveTo>
                  <a:pt x="582" y="1050"/>
                </a:moveTo>
                <a:cubicBezTo>
                  <a:pt x="839" y="1050"/>
                  <a:pt x="1050" y="839"/>
                  <a:pt x="1050" y="582"/>
                </a:cubicBezTo>
                <a:cubicBezTo>
                  <a:pt x="1050" y="325"/>
                  <a:pt x="839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9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4"/>
                  <a:pt x="905" y="1165"/>
                  <a:pt x="582" y="1165"/>
                </a:cubicBezTo>
                <a:cubicBezTo>
                  <a:pt x="259" y="1165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  <a:moveTo>
                  <a:pt x="465" y="845"/>
                </a:moveTo>
                <a:lnTo>
                  <a:pt x="465" y="320"/>
                </a:lnTo>
                <a:lnTo>
                  <a:pt x="815" y="582"/>
                </a:lnTo>
                <a:lnTo>
                  <a:pt x="465" y="8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6432549" y="593725"/>
            <a:ext cx="419100" cy="419100"/>
          </a:xfrm>
          <a:custGeom>
            <a:avLst/>
            <a:gdLst>
              <a:gd name="T0" fmla="*/ 464 w 1165"/>
              <a:gd name="T1" fmla="*/ 845 h 1166"/>
              <a:gd name="T2" fmla="*/ 814 w 1165"/>
              <a:gd name="T3" fmla="*/ 582 h 1166"/>
              <a:gd name="T4" fmla="*/ 464 w 1165"/>
              <a:gd name="T5" fmla="*/ 320 h 1166"/>
              <a:gd name="T6" fmla="*/ 464 w 1165"/>
              <a:gd name="T7" fmla="*/ 845 h 1166"/>
              <a:gd name="T8" fmla="*/ 582 w 1165"/>
              <a:gd name="T9" fmla="*/ 0 h 1166"/>
              <a:gd name="T10" fmla="*/ 1164 w 1165"/>
              <a:gd name="T11" fmla="*/ 582 h 1166"/>
              <a:gd name="T12" fmla="*/ 582 w 1165"/>
              <a:gd name="T13" fmla="*/ 1165 h 1166"/>
              <a:gd name="T14" fmla="*/ 0 w 1165"/>
              <a:gd name="T15" fmla="*/ 582 h 1166"/>
              <a:gd name="T16" fmla="*/ 582 w 1165"/>
              <a:gd name="T17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5" h="1166">
                <a:moveTo>
                  <a:pt x="464" y="845"/>
                </a:moveTo>
                <a:lnTo>
                  <a:pt x="814" y="582"/>
                </a:lnTo>
                <a:lnTo>
                  <a:pt x="464" y="320"/>
                </a:lnTo>
                <a:lnTo>
                  <a:pt x="464" y="845"/>
                </a:lnTo>
                <a:close/>
                <a:moveTo>
                  <a:pt x="582" y="0"/>
                </a:moveTo>
                <a:cubicBezTo>
                  <a:pt x="905" y="0"/>
                  <a:pt x="1164" y="259"/>
                  <a:pt x="1164" y="582"/>
                </a:cubicBezTo>
                <a:cubicBezTo>
                  <a:pt x="1164" y="904"/>
                  <a:pt x="905" y="1165"/>
                  <a:pt x="582" y="1165"/>
                </a:cubicBezTo>
                <a:cubicBezTo>
                  <a:pt x="259" y="1165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7597774" y="657225"/>
            <a:ext cx="230188" cy="293688"/>
          </a:xfrm>
          <a:custGeom>
            <a:avLst/>
            <a:gdLst>
              <a:gd name="T0" fmla="*/ 0 w 641"/>
              <a:gd name="T1" fmla="*/ 0 h 816"/>
              <a:gd name="T2" fmla="*/ 640 w 641"/>
              <a:gd name="T3" fmla="*/ 407 h 816"/>
              <a:gd name="T4" fmla="*/ 0 w 641"/>
              <a:gd name="T5" fmla="*/ 815 h 816"/>
              <a:gd name="T6" fmla="*/ 0 w 641"/>
              <a:gd name="T7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1" h="816">
                <a:moveTo>
                  <a:pt x="0" y="0"/>
                </a:moveTo>
                <a:lnTo>
                  <a:pt x="640" y="407"/>
                </a:lnTo>
                <a:lnTo>
                  <a:pt x="0" y="815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8637589" y="593725"/>
            <a:ext cx="293687" cy="419100"/>
          </a:xfrm>
          <a:custGeom>
            <a:avLst/>
            <a:gdLst>
              <a:gd name="T0" fmla="*/ 0 w 816"/>
              <a:gd name="T1" fmla="*/ 1050 h 1166"/>
              <a:gd name="T2" fmla="*/ 815 w 816"/>
              <a:gd name="T3" fmla="*/ 1050 h 1166"/>
              <a:gd name="T4" fmla="*/ 815 w 816"/>
              <a:gd name="T5" fmla="*/ 1165 h 1166"/>
              <a:gd name="T6" fmla="*/ 0 w 816"/>
              <a:gd name="T7" fmla="*/ 1165 h 1166"/>
              <a:gd name="T8" fmla="*/ 0 w 816"/>
              <a:gd name="T9" fmla="*/ 1050 h 1166"/>
              <a:gd name="T10" fmla="*/ 290 w 816"/>
              <a:gd name="T11" fmla="*/ 350 h 1166"/>
              <a:gd name="T12" fmla="*/ 408 w 816"/>
              <a:gd name="T13" fmla="*/ 465 h 1166"/>
              <a:gd name="T14" fmla="*/ 525 w 816"/>
              <a:gd name="T15" fmla="*/ 350 h 1166"/>
              <a:gd name="T16" fmla="*/ 408 w 816"/>
              <a:gd name="T17" fmla="*/ 232 h 1166"/>
              <a:gd name="T18" fmla="*/ 290 w 816"/>
              <a:gd name="T19" fmla="*/ 350 h 1166"/>
              <a:gd name="T20" fmla="*/ 758 w 816"/>
              <a:gd name="T21" fmla="*/ 350 h 1166"/>
              <a:gd name="T22" fmla="*/ 408 w 816"/>
              <a:gd name="T23" fmla="*/ 990 h 1166"/>
              <a:gd name="T24" fmla="*/ 58 w 816"/>
              <a:gd name="T25" fmla="*/ 350 h 1166"/>
              <a:gd name="T26" fmla="*/ 408 w 816"/>
              <a:gd name="T27" fmla="*/ 0 h 1166"/>
              <a:gd name="T28" fmla="*/ 758 w 816"/>
              <a:gd name="T29" fmla="*/ 35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16" h="1166">
                <a:moveTo>
                  <a:pt x="0" y="1050"/>
                </a:moveTo>
                <a:lnTo>
                  <a:pt x="815" y="1050"/>
                </a:lnTo>
                <a:lnTo>
                  <a:pt x="815" y="1165"/>
                </a:lnTo>
                <a:lnTo>
                  <a:pt x="0" y="1165"/>
                </a:lnTo>
                <a:lnTo>
                  <a:pt x="0" y="1050"/>
                </a:lnTo>
                <a:close/>
                <a:moveTo>
                  <a:pt x="290" y="350"/>
                </a:moveTo>
                <a:cubicBezTo>
                  <a:pt x="290" y="413"/>
                  <a:pt x="345" y="465"/>
                  <a:pt x="408" y="465"/>
                </a:cubicBezTo>
                <a:cubicBezTo>
                  <a:pt x="473" y="465"/>
                  <a:pt x="525" y="413"/>
                  <a:pt x="525" y="350"/>
                </a:cubicBezTo>
                <a:cubicBezTo>
                  <a:pt x="525" y="287"/>
                  <a:pt x="471" y="232"/>
                  <a:pt x="408" y="232"/>
                </a:cubicBezTo>
                <a:cubicBezTo>
                  <a:pt x="345" y="232"/>
                  <a:pt x="290" y="287"/>
                  <a:pt x="290" y="350"/>
                </a:cubicBezTo>
                <a:close/>
                <a:moveTo>
                  <a:pt x="758" y="350"/>
                </a:moveTo>
                <a:cubicBezTo>
                  <a:pt x="758" y="612"/>
                  <a:pt x="408" y="990"/>
                  <a:pt x="408" y="990"/>
                </a:cubicBezTo>
                <a:cubicBezTo>
                  <a:pt x="408" y="990"/>
                  <a:pt x="58" y="612"/>
                  <a:pt x="58" y="350"/>
                </a:cubicBezTo>
                <a:cubicBezTo>
                  <a:pt x="58" y="156"/>
                  <a:pt x="214" y="0"/>
                  <a:pt x="408" y="0"/>
                </a:cubicBezTo>
                <a:cubicBezTo>
                  <a:pt x="602" y="0"/>
                  <a:pt x="758" y="156"/>
                  <a:pt x="758" y="3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" name="Freeform 10"/>
          <p:cNvSpPr>
            <a:spLocks noChangeArrowheads="1"/>
          </p:cNvSpPr>
          <p:nvPr/>
        </p:nvSpPr>
        <p:spPr bwMode="auto">
          <a:xfrm>
            <a:off x="9645649" y="593725"/>
            <a:ext cx="419100" cy="419100"/>
          </a:xfrm>
          <a:custGeom>
            <a:avLst/>
            <a:gdLst>
              <a:gd name="T0" fmla="*/ 643 w 1166"/>
              <a:gd name="T1" fmla="*/ 643 h 1166"/>
              <a:gd name="T2" fmla="*/ 1165 w 1166"/>
              <a:gd name="T3" fmla="*/ 643 h 1166"/>
              <a:gd name="T4" fmla="*/ 643 w 1166"/>
              <a:gd name="T5" fmla="*/ 1165 h 1166"/>
              <a:gd name="T6" fmla="*/ 643 w 1166"/>
              <a:gd name="T7" fmla="*/ 643 h 1166"/>
              <a:gd name="T8" fmla="*/ 643 w 1166"/>
              <a:gd name="T9" fmla="*/ 0 h 1166"/>
              <a:gd name="T10" fmla="*/ 1165 w 1166"/>
              <a:gd name="T11" fmla="*/ 522 h 1166"/>
              <a:gd name="T12" fmla="*/ 643 w 1166"/>
              <a:gd name="T13" fmla="*/ 522 h 1166"/>
              <a:gd name="T14" fmla="*/ 643 w 1166"/>
              <a:gd name="T15" fmla="*/ 0 h 1166"/>
              <a:gd name="T16" fmla="*/ 525 w 1166"/>
              <a:gd name="T17" fmla="*/ 0 h 1166"/>
              <a:gd name="T18" fmla="*/ 525 w 1166"/>
              <a:gd name="T19" fmla="*/ 1165 h 1166"/>
              <a:gd name="T20" fmla="*/ 0 w 1166"/>
              <a:gd name="T21" fmla="*/ 582 h 1166"/>
              <a:gd name="T22" fmla="*/ 525 w 1166"/>
              <a:gd name="T23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66" h="1166">
                <a:moveTo>
                  <a:pt x="643" y="643"/>
                </a:moveTo>
                <a:lnTo>
                  <a:pt x="1165" y="643"/>
                </a:lnTo>
                <a:cubicBezTo>
                  <a:pt x="1138" y="919"/>
                  <a:pt x="919" y="1137"/>
                  <a:pt x="643" y="1165"/>
                </a:cubicBezTo>
                <a:lnTo>
                  <a:pt x="643" y="643"/>
                </a:lnTo>
                <a:close/>
                <a:moveTo>
                  <a:pt x="643" y="0"/>
                </a:moveTo>
                <a:cubicBezTo>
                  <a:pt x="919" y="27"/>
                  <a:pt x="1138" y="246"/>
                  <a:pt x="1165" y="522"/>
                </a:cubicBezTo>
                <a:lnTo>
                  <a:pt x="643" y="522"/>
                </a:lnTo>
                <a:lnTo>
                  <a:pt x="643" y="0"/>
                </a:lnTo>
                <a:close/>
                <a:moveTo>
                  <a:pt x="525" y="0"/>
                </a:moveTo>
                <a:lnTo>
                  <a:pt x="525" y="1165"/>
                </a:lnTo>
                <a:cubicBezTo>
                  <a:pt x="230" y="1135"/>
                  <a:pt x="0" y="885"/>
                  <a:pt x="0" y="582"/>
                </a:cubicBezTo>
                <a:cubicBezTo>
                  <a:pt x="0" y="278"/>
                  <a:pt x="230" y="30"/>
                  <a:pt x="52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" name="Freeform 11"/>
          <p:cNvSpPr>
            <a:spLocks noChangeArrowheads="1"/>
          </p:cNvSpPr>
          <p:nvPr/>
        </p:nvSpPr>
        <p:spPr bwMode="auto">
          <a:xfrm>
            <a:off x="10715624" y="593725"/>
            <a:ext cx="419100" cy="419100"/>
          </a:xfrm>
          <a:custGeom>
            <a:avLst/>
            <a:gdLst>
              <a:gd name="T0" fmla="*/ 640 w 1166"/>
              <a:gd name="T1" fmla="*/ 1044 h 1166"/>
              <a:gd name="T2" fmla="*/ 1045 w 1166"/>
              <a:gd name="T3" fmla="*/ 640 h 1166"/>
              <a:gd name="T4" fmla="*/ 640 w 1166"/>
              <a:gd name="T5" fmla="*/ 640 h 1166"/>
              <a:gd name="T6" fmla="*/ 640 w 1166"/>
              <a:gd name="T7" fmla="*/ 1044 h 1166"/>
              <a:gd name="T8" fmla="*/ 115 w 1166"/>
              <a:gd name="T9" fmla="*/ 582 h 1166"/>
              <a:gd name="T10" fmla="*/ 525 w 1166"/>
              <a:gd name="T11" fmla="*/ 1044 h 1166"/>
              <a:gd name="T12" fmla="*/ 525 w 1166"/>
              <a:gd name="T13" fmla="*/ 120 h 1166"/>
              <a:gd name="T14" fmla="*/ 115 w 1166"/>
              <a:gd name="T15" fmla="*/ 582 h 1166"/>
              <a:gd name="T16" fmla="*/ 640 w 1166"/>
              <a:gd name="T17" fmla="*/ 120 h 1166"/>
              <a:gd name="T18" fmla="*/ 640 w 1166"/>
              <a:gd name="T19" fmla="*/ 525 h 1166"/>
              <a:gd name="T20" fmla="*/ 1045 w 1166"/>
              <a:gd name="T21" fmla="*/ 525 h 1166"/>
              <a:gd name="T22" fmla="*/ 640 w 1166"/>
              <a:gd name="T23" fmla="*/ 120 h 1166"/>
              <a:gd name="T24" fmla="*/ 583 w 1166"/>
              <a:gd name="T25" fmla="*/ 0 h 1166"/>
              <a:gd name="T26" fmla="*/ 1165 w 1166"/>
              <a:gd name="T27" fmla="*/ 582 h 1166"/>
              <a:gd name="T28" fmla="*/ 583 w 1166"/>
              <a:gd name="T29" fmla="*/ 1165 h 1166"/>
              <a:gd name="T30" fmla="*/ 0 w 1166"/>
              <a:gd name="T31" fmla="*/ 582 h 1166"/>
              <a:gd name="T32" fmla="*/ 583 w 1166"/>
              <a:gd name="T33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6" h="1166">
                <a:moveTo>
                  <a:pt x="640" y="1044"/>
                </a:moveTo>
                <a:cubicBezTo>
                  <a:pt x="851" y="1017"/>
                  <a:pt x="1017" y="850"/>
                  <a:pt x="1045" y="640"/>
                </a:cubicBezTo>
                <a:lnTo>
                  <a:pt x="640" y="640"/>
                </a:lnTo>
                <a:lnTo>
                  <a:pt x="640" y="1044"/>
                </a:lnTo>
                <a:close/>
                <a:moveTo>
                  <a:pt x="115" y="582"/>
                </a:moveTo>
                <a:cubicBezTo>
                  <a:pt x="115" y="820"/>
                  <a:pt x="295" y="1014"/>
                  <a:pt x="525" y="1044"/>
                </a:cubicBezTo>
                <a:lnTo>
                  <a:pt x="525" y="120"/>
                </a:lnTo>
                <a:cubicBezTo>
                  <a:pt x="295" y="148"/>
                  <a:pt x="115" y="344"/>
                  <a:pt x="115" y="582"/>
                </a:cubicBezTo>
                <a:close/>
                <a:moveTo>
                  <a:pt x="640" y="120"/>
                </a:moveTo>
                <a:lnTo>
                  <a:pt x="640" y="525"/>
                </a:lnTo>
                <a:lnTo>
                  <a:pt x="1045" y="525"/>
                </a:lnTo>
                <a:cubicBezTo>
                  <a:pt x="1017" y="314"/>
                  <a:pt x="851" y="148"/>
                  <a:pt x="640" y="120"/>
                </a:cubicBezTo>
                <a:close/>
                <a:moveTo>
                  <a:pt x="583" y="0"/>
                </a:moveTo>
                <a:cubicBezTo>
                  <a:pt x="903" y="0"/>
                  <a:pt x="1165" y="262"/>
                  <a:pt x="1165" y="582"/>
                </a:cubicBezTo>
                <a:cubicBezTo>
                  <a:pt x="1165" y="902"/>
                  <a:pt x="903" y="1165"/>
                  <a:pt x="583" y="1165"/>
                </a:cubicBezTo>
                <a:cubicBezTo>
                  <a:pt x="263" y="1165"/>
                  <a:pt x="0" y="902"/>
                  <a:pt x="0" y="582"/>
                </a:cubicBezTo>
                <a:cubicBezTo>
                  <a:pt x="0" y="262"/>
                  <a:pt x="263" y="0"/>
                  <a:pt x="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" name="Freeform 12"/>
          <p:cNvSpPr>
            <a:spLocks noChangeArrowheads="1"/>
          </p:cNvSpPr>
          <p:nvPr/>
        </p:nvSpPr>
        <p:spPr bwMode="auto">
          <a:xfrm>
            <a:off x="1055687" y="1401763"/>
            <a:ext cx="419100" cy="293688"/>
          </a:xfrm>
          <a:custGeom>
            <a:avLst/>
            <a:gdLst>
              <a:gd name="T0" fmla="*/ 875 w 1166"/>
              <a:gd name="T1" fmla="*/ 464 h 815"/>
              <a:gd name="T2" fmla="*/ 1165 w 1166"/>
              <a:gd name="T3" fmla="*/ 639 h 815"/>
              <a:gd name="T4" fmla="*/ 875 w 1166"/>
              <a:gd name="T5" fmla="*/ 814 h 815"/>
              <a:gd name="T6" fmla="*/ 875 w 1166"/>
              <a:gd name="T7" fmla="*/ 464 h 815"/>
              <a:gd name="T8" fmla="*/ 0 w 1166"/>
              <a:gd name="T9" fmla="*/ 582 h 815"/>
              <a:gd name="T10" fmla="*/ 0 w 1166"/>
              <a:gd name="T11" fmla="*/ 464 h 815"/>
              <a:gd name="T12" fmla="*/ 757 w 1166"/>
              <a:gd name="T13" fmla="*/ 464 h 815"/>
              <a:gd name="T14" fmla="*/ 757 w 1166"/>
              <a:gd name="T15" fmla="*/ 582 h 815"/>
              <a:gd name="T16" fmla="*/ 0 w 1166"/>
              <a:gd name="T17" fmla="*/ 582 h 815"/>
              <a:gd name="T18" fmla="*/ 990 w 1166"/>
              <a:gd name="T19" fmla="*/ 0 h 815"/>
              <a:gd name="T20" fmla="*/ 990 w 1166"/>
              <a:gd name="T21" fmla="*/ 114 h 815"/>
              <a:gd name="T22" fmla="*/ 0 w 1166"/>
              <a:gd name="T23" fmla="*/ 114 h 815"/>
              <a:gd name="T24" fmla="*/ 0 w 1166"/>
              <a:gd name="T25" fmla="*/ 0 h 815"/>
              <a:gd name="T26" fmla="*/ 990 w 1166"/>
              <a:gd name="T27" fmla="*/ 0 h 815"/>
              <a:gd name="T28" fmla="*/ 990 w 1166"/>
              <a:gd name="T29" fmla="*/ 232 h 815"/>
              <a:gd name="T30" fmla="*/ 990 w 1166"/>
              <a:gd name="T31" fmla="*/ 349 h 815"/>
              <a:gd name="T32" fmla="*/ 0 w 1166"/>
              <a:gd name="T33" fmla="*/ 349 h 815"/>
              <a:gd name="T34" fmla="*/ 0 w 1166"/>
              <a:gd name="T35" fmla="*/ 232 h 815"/>
              <a:gd name="T36" fmla="*/ 990 w 1166"/>
              <a:gd name="T37" fmla="*/ 232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6" h="815">
                <a:moveTo>
                  <a:pt x="875" y="464"/>
                </a:moveTo>
                <a:lnTo>
                  <a:pt x="1165" y="639"/>
                </a:lnTo>
                <a:lnTo>
                  <a:pt x="875" y="814"/>
                </a:lnTo>
                <a:lnTo>
                  <a:pt x="875" y="464"/>
                </a:lnTo>
                <a:close/>
                <a:moveTo>
                  <a:pt x="0" y="582"/>
                </a:moveTo>
                <a:lnTo>
                  <a:pt x="0" y="464"/>
                </a:lnTo>
                <a:lnTo>
                  <a:pt x="757" y="464"/>
                </a:lnTo>
                <a:lnTo>
                  <a:pt x="757" y="582"/>
                </a:lnTo>
                <a:lnTo>
                  <a:pt x="0" y="582"/>
                </a:lnTo>
                <a:close/>
                <a:moveTo>
                  <a:pt x="990" y="0"/>
                </a:moveTo>
                <a:lnTo>
                  <a:pt x="990" y="114"/>
                </a:lnTo>
                <a:lnTo>
                  <a:pt x="0" y="114"/>
                </a:lnTo>
                <a:lnTo>
                  <a:pt x="0" y="0"/>
                </a:lnTo>
                <a:lnTo>
                  <a:pt x="990" y="0"/>
                </a:lnTo>
                <a:close/>
                <a:moveTo>
                  <a:pt x="990" y="232"/>
                </a:moveTo>
                <a:lnTo>
                  <a:pt x="990" y="349"/>
                </a:lnTo>
                <a:lnTo>
                  <a:pt x="0" y="349"/>
                </a:lnTo>
                <a:lnTo>
                  <a:pt x="0" y="232"/>
                </a:lnTo>
                <a:lnTo>
                  <a:pt x="990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" name="Freeform 13"/>
          <p:cNvSpPr>
            <a:spLocks noChangeArrowheads="1"/>
          </p:cNvSpPr>
          <p:nvPr/>
        </p:nvSpPr>
        <p:spPr bwMode="auto">
          <a:xfrm>
            <a:off x="2219326" y="1358901"/>
            <a:ext cx="252413" cy="377825"/>
          </a:xfrm>
          <a:custGeom>
            <a:avLst/>
            <a:gdLst>
              <a:gd name="T0" fmla="*/ 585 w 701"/>
              <a:gd name="T1" fmla="*/ 232 h 1051"/>
              <a:gd name="T2" fmla="*/ 700 w 701"/>
              <a:gd name="T3" fmla="*/ 350 h 1051"/>
              <a:gd name="T4" fmla="*/ 700 w 701"/>
              <a:gd name="T5" fmla="*/ 670 h 1051"/>
              <a:gd name="T6" fmla="*/ 495 w 701"/>
              <a:gd name="T7" fmla="*/ 875 h 1051"/>
              <a:gd name="T8" fmla="*/ 495 w 701"/>
              <a:gd name="T9" fmla="*/ 1050 h 1051"/>
              <a:gd name="T10" fmla="*/ 205 w 701"/>
              <a:gd name="T11" fmla="*/ 1050 h 1051"/>
              <a:gd name="T12" fmla="*/ 205 w 701"/>
              <a:gd name="T13" fmla="*/ 875 h 1051"/>
              <a:gd name="T14" fmla="*/ 0 w 701"/>
              <a:gd name="T15" fmla="*/ 670 h 1051"/>
              <a:gd name="T16" fmla="*/ 0 w 701"/>
              <a:gd name="T17" fmla="*/ 350 h 1051"/>
              <a:gd name="T18" fmla="*/ 115 w 701"/>
              <a:gd name="T19" fmla="*/ 232 h 1051"/>
              <a:gd name="T20" fmla="*/ 118 w 701"/>
              <a:gd name="T21" fmla="*/ 232 h 1051"/>
              <a:gd name="T22" fmla="*/ 118 w 701"/>
              <a:gd name="T23" fmla="*/ 0 h 1051"/>
              <a:gd name="T24" fmla="*/ 233 w 701"/>
              <a:gd name="T25" fmla="*/ 0 h 1051"/>
              <a:gd name="T26" fmla="*/ 233 w 701"/>
              <a:gd name="T27" fmla="*/ 232 h 1051"/>
              <a:gd name="T28" fmla="*/ 468 w 701"/>
              <a:gd name="T29" fmla="*/ 232 h 1051"/>
              <a:gd name="T30" fmla="*/ 468 w 701"/>
              <a:gd name="T31" fmla="*/ 0 h 1051"/>
              <a:gd name="T32" fmla="*/ 583 w 701"/>
              <a:gd name="T33" fmla="*/ 0 h 1051"/>
              <a:gd name="T34" fmla="*/ 585 w 701"/>
              <a:gd name="T35" fmla="*/ 232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1" h="1051">
                <a:moveTo>
                  <a:pt x="585" y="232"/>
                </a:moveTo>
                <a:cubicBezTo>
                  <a:pt x="643" y="232"/>
                  <a:pt x="700" y="293"/>
                  <a:pt x="700" y="350"/>
                </a:cubicBezTo>
                <a:lnTo>
                  <a:pt x="700" y="670"/>
                </a:lnTo>
                <a:lnTo>
                  <a:pt x="495" y="875"/>
                </a:lnTo>
                <a:lnTo>
                  <a:pt x="495" y="1050"/>
                </a:lnTo>
                <a:lnTo>
                  <a:pt x="205" y="1050"/>
                </a:lnTo>
                <a:lnTo>
                  <a:pt x="205" y="875"/>
                </a:lnTo>
                <a:lnTo>
                  <a:pt x="0" y="670"/>
                </a:lnTo>
                <a:lnTo>
                  <a:pt x="0" y="350"/>
                </a:lnTo>
                <a:cubicBezTo>
                  <a:pt x="0" y="293"/>
                  <a:pt x="58" y="232"/>
                  <a:pt x="115" y="232"/>
                </a:cubicBezTo>
                <a:lnTo>
                  <a:pt x="118" y="232"/>
                </a:lnTo>
                <a:lnTo>
                  <a:pt x="118" y="0"/>
                </a:lnTo>
                <a:lnTo>
                  <a:pt x="233" y="0"/>
                </a:lnTo>
                <a:lnTo>
                  <a:pt x="233" y="232"/>
                </a:lnTo>
                <a:lnTo>
                  <a:pt x="468" y="232"/>
                </a:lnTo>
                <a:lnTo>
                  <a:pt x="468" y="0"/>
                </a:lnTo>
                <a:lnTo>
                  <a:pt x="583" y="0"/>
                </a:lnTo>
                <a:lnTo>
                  <a:pt x="585" y="23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5" name="Freeform 14"/>
          <p:cNvSpPr>
            <a:spLocks noChangeArrowheads="1"/>
          </p:cNvSpPr>
          <p:nvPr/>
        </p:nvSpPr>
        <p:spPr bwMode="auto">
          <a:xfrm>
            <a:off x="3235326" y="1358901"/>
            <a:ext cx="377825" cy="377825"/>
          </a:xfrm>
          <a:custGeom>
            <a:avLst/>
            <a:gdLst>
              <a:gd name="T0" fmla="*/ 864 w 1051"/>
              <a:gd name="T1" fmla="*/ 126 h 1051"/>
              <a:gd name="T2" fmla="*/ 1050 w 1051"/>
              <a:gd name="T3" fmla="*/ 525 h 1051"/>
              <a:gd name="T4" fmla="*/ 525 w 1051"/>
              <a:gd name="T5" fmla="*/ 1050 h 1051"/>
              <a:gd name="T6" fmla="*/ 0 w 1051"/>
              <a:gd name="T7" fmla="*/ 525 h 1051"/>
              <a:gd name="T8" fmla="*/ 186 w 1051"/>
              <a:gd name="T9" fmla="*/ 126 h 1051"/>
              <a:gd name="T10" fmla="*/ 268 w 1051"/>
              <a:gd name="T11" fmla="*/ 208 h 1051"/>
              <a:gd name="T12" fmla="*/ 117 w 1051"/>
              <a:gd name="T13" fmla="*/ 525 h 1051"/>
              <a:gd name="T14" fmla="*/ 525 w 1051"/>
              <a:gd name="T15" fmla="*/ 932 h 1051"/>
              <a:gd name="T16" fmla="*/ 932 w 1051"/>
              <a:gd name="T17" fmla="*/ 525 h 1051"/>
              <a:gd name="T18" fmla="*/ 782 w 1051"/>
              <a:gd name="T19" fmla="*/ 210 h 1051"/>
              <a:gd name="T20" fmla="*/ 864 w 1051"/>
              <a:gd name="T21" fmla="*/ 126 h 1051"/>
              <a:gd name="T22" fmla="*/ 582 w 1051"/>
              <a:gd name="T23" fmla="*/ 582 h 1051"/>
              <a:gd name="T24" fmla="*/ 467 w 1051"/>
              <a:gd name="T25" fmla="*/ 582 h 1051"/>
              <a:gd name="T26" fmla="*/ 467 w 1051"/>
              <a:gd name="T27" fmla="*/ 0 h 1051"/>
              <a:gd name="T28" fmla="*/ 582 w 1051"/>
              <a:gd name="T29" fmla="*/ 0 h 1051"/>
              <a:gd name="T30" fmla="*/ 582 w 1051"/>
              <a:gd name="T31" fmla="*/ 582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51" h="1051">
                <a:moveTo>
                  <a:pt x="864" y="126"/>
                </a:moveTo>
                <a:cubicBezTo>
                  <a:pt x="976" y="221"/>
                  <a:pt x="1050" y="366"/>
                  <a:pt x="1050" y="525"/>
                </a:cubicBezTo>
                <a:cubicBezTo>
                  <a:pt x="1050" y="815"/>
                  <a:pt x="815" y="1050"/>
                  <a:pt x="525" y="1050"/>
                </a:cubicBezTo>
                <a:cubicBezTo>
                  <a:pt x="235" y="1050"/>
                  <a:pt x="0" y="815"/>
                  <a:pt x="0" y="525"/>
                </a:cubicBezTo>
                <a:cubicBezTo>
                  <a:pt x="0" y="366"/>
                  <a:pt x="74" y="221"/>
                  <a:pt x="186" y="126"/>
                </a:cubicBezTo>
                <a:lnTo>
                  <a:pt x="268" y="208"/>
                </a:lnTo>
                <a:cubicBezTo>
                  <a:pt x="177" y="282"/>
                  <a:pt x="117" y="396"/>
                  <a:pt x="117" y="525"/>
                </a:cubicBezTo>
                <a:cubicBezTo>
                  <a:pt x="117" y="752"/>
                  <a:pt x="298" y="932"/>
                  <a:pt x="525" y="932"/>
                </a:cubicBezTo>
                <a:cubicBezTo>
                  <a:pt x="752" y="932"/>
                  <a:pt x="932" y="752"/>
                  <a:pt x="932" y="525"/>
                </a:cubicBezTo>
                <a:cubicBezTo>
                  <a:pt x="932" y="396"/>
                  <a:pt x="875" y="284"/>
                  <a:pt x="782" y="210"/>
                </a:cubicBezTo>
                <a:lnTo>
                  <a:pt x="864" y="126"/>
                </a:lnTo>
                <a:close/>
                <a:moveTo>
                  <a:pt x="582" y="582"/>
                </a:moveTo>
                <a:lnTo>
                  <a:pt x="467" y="582"/>
                </a:lnTo>
                <a:lnTo>
                  <a:pt x="467" y="0"/>
                </a:lnTo>
                <a:lnTo>
                  <a:pt x="582" y="0"/>
                </a:lnTo>
                <a:lnTo>
                  <a:pt x="582" y="5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4303712" y="1484312"/>
            <a:ext cx="398462" cy="127000"/>
          </a:xfrm>
          <a:custGeom>
            <a:avLst/>
            <a:gdLst>
              <a:gd name="T0" fmla="*/ 815 w 1108"/>
              <a:gd name="T1" fmla="*/ 350 h 351"/>
              <a:gd name="T2" fmla="*/ 815 w 1108"/>
              <a:gd name="T3" fmla="*/ 232 h 351"/>
              <a:gd name="T4" fmla="*/ 1107 w 1108"/>
              <a:gd name="T5" fmla="*/ 232 h 351"/>
              <a:gd name="T6" fmla="*/ 1107 w 1108"/>
              <a:gd name="T7" fmla="*/ 350 h 351"/>
              <a:gd name="T8" fmla="*/ 815 w 1108"/>
              <a:gd name="T9" fmla="*/ 350 h 351"/>
              <a:gd name="T10" fmla="*/ 407 w 1108"/>
              <a:gd name="T11" fmla="*/ 350 h 351"/>
              <a:gd name="T12" fmla="*/ 407 w 1108"/>
              <a:gd name="T13" fmla="*/ 232 h 351"/>
              <a:gd name="T14" fmla="*/ 700 w 1108"/>
              <a:gd name="T15" fmla="*/ 232 h 351"/>
              <a:gd name="T16" fmla="*/ 700 w 1108"/>
              <a:gd name="T17" fmla="*/ 350 h 351"/>
              <a:gd name="T18" fmla="*/ 407 w 1108"/>
              <a:gd name="T19" fmla="*/ 350 h 351"/>
              <a:gd name="T20" fmla="*/ 0 w 1108"/>
              <a:gd name="T21" fmla="*/ 350 h 351"/>
              <a:gd name="T22" fmla="*/ 0 w 1108"/>
              <a:gd name="T23" fmla="*/ 232 h 351"/>
              <a:gd name="T24" fmla="*/ 290 w 1108"/>
              <a:gd name="T25" fmla="*/ 232 h 351"/>
              <a:gd name="T26" fmla="*/ 290 w 1108"/>
              <a:gd name="T27" fmla="*/ 350 h 351"/>
              <a:gd name="T28" fmla="*/ 0 w 1108"/>
              <a:gd name="T29" fmla="*/ 350 h 351"/>
              <a:gd name="T30" fmla="*/ 0 w 1108"/>
              <a:gd name="T31" fmla="*/ 0 h 351"/>
              <a:gd name="T32" fmla="*/ 1107 w 1108"/>
              <a:gd name="T33" fmla="*/ 0 h 351"/>
              <a:gd name="T34" fmla="*/ 1107 w 1108"/>
              <a:gd name="T35" fmla="*/ 117 h 351"/>
              <a:gd name="T36" fmla="*/ 0 w 1108"/>
              <a:gd name="T37" fmla="*/ 117 h 351"/>
              <a:gd name="T38" fmla="*/ 0 w 1108"/>
              <a:gd name="T39" fmla="*/ 0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08" h="351">
                <a:moveTo>
                  <a:pt x="815" y="350"/>
                </a:moveTo>
                <a:lnTo>
                  <a:pt x="815" y="232"/>
                </a:lnTo>
                <a:lnTo>
                  <a:pt x="1107" y="232"/>
                </a:lnTo>
                <a:lnTo>
                  <a:pt x="1107" y="350"/>
                </a:lnTo>
                <a:lnTo>
                  <a:pt x="815" y="350"/>
                </a:lnTo>
                <a:close/>
                <a:moveTo>
                  <a:pt x="407" y="350"/>
                </a:moveTo>
                <a:lnTo>
                  <a:pt x="407" y="232"/>
                </a:lnTo>
                <a:lnTo>
                  <a:pt x="700" y="232"/>
                </a:lnTo>
                <a:lnTo>
                  <a:pt x="700" y="350"/>
                </a:lnTo>
                <a:lnTo>
                  <a:pt x="407" y="350"/>
                </a:lnTo>
                <a:close/>
                <a:moveTo>
                  <a:pt x="0" y="350"/>
                </a:moveTo>
                <a:lnTo>
                  <a:pt x="0" y="232"/>
                </a:lnTo>
                <a:lnTo>
                  <a:pt x="290" y="232"/>
                </a:lnTo>
                <a:lnTo>
                  <a:pt x="290" y="350"/>
                </a:lnTo>
                <a:lnTo>
                  <a:pt x="0" y="350"/>
                </a:lnTo>
                <a:close/>
                <a:moveTo>
                  <a:pt x="0" y="0"/>
                </a:moveTo>
                <a:lnTo>
                  <a:pt x="1107" y="0"/>
                </a:lnTo>
                <a:lnTo>
                  <a:pt x="1107" y="117"/>
                </a:lnTo>
                <a:lnTo>
                  <a:pt x="0" y="1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5392739" y="1358901"/>
            <a:ext cx="377825" cy="377825"/>
          </a:xfrm>
          <a:custGeom>
            <a:avLst/>
            <a:gdLst>
              <a:gd name="T0" fmla="*/ 933 w 1051"/>
              <a:gd name="T1" fmla="*/ 932 h 1051"/>
              <a:gd name="T2" fmla="*/ 933 w 1051"/>
              <a:gd name="T3" fmla="*/ 118 h 1051"/>
              <a:gd name="T4" fmla="*/ 118 w 1051"/>
              <a:gd name="T5" fmla="*/ 118 h 1051"/>
              <a:gd name="T6" fmla="*/ 118 w 1051"/>
              <a:gd name="T7" fmla="*/ 932 h 1051"/>
              <a:gd name="T8" fmla="*/ 933 w 1051"/>
              <a:gd name="T9" fmla="*/ 932 h 1051"/>
              <a:gd name="T10" fmla="*/ 933 w 1051"/>
              <a:gd name="T11" fmla="*/ 0 h 1051"/>
              <a:gd name="T12" fmla="*/ 1050 w 1051"/>
              <a:gd name="T13" fmla="*/ 118 h 1051"/>
              <a:gd name="T14" fmla="*/ 1050 w 1051"/>
              <a:gd name="T15" fmla="*/ 932 h 1051"/>
              <a:gd name="T16" fmla="*/ 933 w 1051"/>
              <a:gd name="T17" fmla="*/ 1050 h 1051"/>
              <a:gd name="T18" fmla="*/ 118 w 1051"/>
              <a:gd name="T19" fmla="*/ 1050 h 1051"/>
              <a:gd name="T20" fmla="*/ 0 w 1051"/>
              <a:gd name="T21" fmla="*/ 932 h 1051"/>
              <a:gd name="T22" fmla="*/ 0 w 1051"/>
              <a:gd name="T23" fmla="*/ 118 h 1051"/>
              <a:gd name="T24" fmla="*/ 118 w 1051"/>
              <a:gd name="T25" fmla="*/ 0 h 1051"/>
              <a:gd name="T26" fmla="*/ 933 w 1051"/>
              <a:gd name="T27" fmla="*/ 0 h 1051"/>
              <a:gd name="T28" fmla="*/ 788 w 1051"/>
              <a:gd name="T29" fmla="*/ 774 h 1051"/>
              <a:gd name="T30" fmla="*/ 788 w 1051"/>
              <a:gd name="T31" fmla="*/ 817 h 1051"/>
              <a:gd name="T32" fmla="*/ 263 w 1051"/>
              <a:gd name="T33" fmla="*/ 817 h 1051"/>
              <a:gd name="T34" fmla="*/ 263 w 1051"/>
              <a:gd name="T35" fmla="*/ 774 h 1051"/>
              <a:gd name="T36" fmla="*/ 525 w 1051"/>
              <a:gd name="T37" fmla="*/ 642 h 1051"/>
              <a:gd name="T38" fmla="*/ 788 w 1051"/>
              <a:gd name="T39" fmla="*/ 774 h 1051"/>
              <a:gd name="T40" fmla="*/ 525 w 1051"/>
              <a:gd name="T41" fmla="*/ 539 h 1051"/>
              <a:gd name="T42" fmla="*/ 394 w 1051"/>
              <a:gd name="T43" fmla="*/ 407 h 1051"/>
              <a:gd name="T44" fmla="*/ 525 w 1051"/>
              <a:gd name="T45" fmla="*/ 276 h 1051"/>
              <a:gd name="T46" fmla="*/ 656 w 1051"/>
              <a:gd name="T47" fmla="*/ 407 h 1051"/>
              <a:gd name="T48" fmla="*/ 525 w 1051"/>
              <a:gd name="T49" fmla="*/ 539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1" h="1051">
                <a:moveTo>
                  <a:pt x="933" y="932"/>
                </a:moveTo>
                <a:lnTo>
                  <a:pt x="933" y="118"/>
                </a:lnTo>
                <a:lnTo>
                  <a:pt x="118" y="118"/>
                </a:lnTo>
                <a:lnTo>
                  <a:pt x="118" y="932"/>
                </a:lnTo>
                <a:lnTo>
                  <a:pt x="933" y="932"/>
                </a:lnTo>
                <a:close/>
                <a:moveTo>
                  <a:pt x="933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932"/>
                </a:lnTo>
                <a:cubicBezTo>
                  <a:pt x="1050" y="995"/>
                  <a:pt x="995" y="1050"/>
                  <a:pt x="933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3" y="0"/>
                </a:lnTo>
                <a:close/>
                <a:moveTo>
                  <a:pt x="788" y="774"/>
                </a:moveTo>
                <a:lnTo>
                  <a:pt x="788" y="817"/>
                </a:lnTo>
                <a:lnTo>
                  <a:pt x="263" y="817"/>
                </a:lnTo>
                <a:lnTo>
                  <a:pt x="263" y="774"/>
                </a:lnTo>
                <a:cubicBezTo>
                  <a:pt x="263" y="686"/>
                  <a:pt x="437" y="642"/>
                  <a:pt x="525" y="642"/>
                </a:cubicBezTo>
                <a:cubicBezTo>
                  <a:pt x="612" y="642"/>
                  <a:pt x="788" y="686"/>
                  <a:pt x="788" y="774"/>
                </a:cubicBezTo>
                <a:close/>
                <a:moveTo>
                  <a:pt x="525" y="539"/>
                </a:moveTo>
                <a:cubicBezTo>
                  <a:pt x="454" y="539"/>
                  <a:pt x="394" y="478"/>
                  <a:pt x="394" y="407"/>
                </a:cubicBezTo>
                <a:cubicBezTo>
                  <a:pt x="394" y="336"/>
                  <a:pt x="454" y="276"/>
                  <a:pt x="525" y="276"/>
                </a:cubicBezTo>
                <a:cubicBezTo>
                  <a:pt x="596" y="276"/>
                  <a:pt x="656" y="336"/>
                  <a:pt x="656" y="407"/>
                </a:cubicBezTo>
                <a:cubicBezTo>
                  <a:pt x="656" y="478"/>
                  <a:pt x="596" y="539"/>
                  <a:pt x="525" y="5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6451599" y="1343027"/>
            <a:ext cx="419100" cy="409575"/>
          </a:xfrm>
          <a:custGeom>
            <a:avLst/>
            <a:gdLst>
              <a:gd name="T0" fmla="*/ 74 w 1166"/>
              <a:gd name="T1" fmla="*/ 28 h 1139"/>
              <a:gd name="T2" fmla="*/ 132 w 1166"/>
              <a:gd name="T3" fmla="*/ 88 h 1139"/>
              <a:gd name="T4" fmla="*/ 1108 w 1166"/>
              <a:gd name="T5" fmla="*/ 1064 h 1139"/>
              <a:gd name="T6" fmla="*/ 1034 w 1166"/>
              <a:gd name="T7" fmla="*/ 1138 h 1139"/>
              <a:gd name="T8" fmla="*/ 596 w 1166"/>
              <a:gd name="T9" fmla="*/ 697 h 1139"/>
              <a:gd name="T10" fmla="*/ 594 w 1166"/>
              <a:gd name="T11" fmla="*/ 697 h 1139"/>
              <a:gd name="T12" fmla="*/ 583 w 1166"/>
              <a:gd name="T13" fmla="*/ 700 h 1139"/>
              <a:gd name="T14" fmla="*/ 465 w 1166"/>
              <a:gd name="T15" fmla="*/ 583 h 1139"/>
              <a:gd name="T16" fmla="*/ 468 w 1166"/>
              <a:gd name="T17" fmla="*/ 572 h 1139"/>
              <a:gd name="T18" fmla="*/ 375 w 1166"/>
              <a:gd name="T19" fmla="*/ 479 h 1139"/>
              <a:gd name="T20" fmla="*/ 350 w 1166"/>
              <a:gd name="T21" fmla="*/ 583 h 1139"/>
              <a:gd name="T22" fmla="*/ 465 w 1166"/>
              <a:gd name="T23" fmla="*/ 785 h 1139"/>
              <a:gd name="T24" fmla="*/ 408 w 1166"/>
              <a:gd name="T25" fmla="*/ 886 h 1139"/>
              <a:gd name="T26" fmla="*/ 233 w 1166"/>
              <a:gd name="T27" fmla="*/ 583 h 1139"/>
              <a:gd name="T28" fmla="*/ 288 w 1166"/>
              <a:gd name="T29" fmla="*/ 394 h 1139"/>
              <a:gd name="T30" fmla="*/ 205 w 1166"/>
              <a:gd name="T31" fmla="*/ 309 h 1139"/>
              <a:gd name="T32" fmla="*/ 115 w 1166"/>
              <a:gd name="T33" fmla="*/ 583 h 1139"/>
              <a:gd name="T34" fmla="*/ 348 w 1166"/>
              <a:gd name="T35" fmla="*/ 987 h 1139"/>
              <a:gd name="T36" fmla="*/ 290 w 1166"/>
              <a:gd name="T37" fmla="*/ 1088 h 1139"/>
              <a:gd name="T38" fmla="*/ 0 w 1166"/>
              <a:gd name="T39" fmla="*/ 583 h 1139"/>
              <a:gd name="T40" fmla="*/ 121 w 1166"/>
              <a:gd name="T41" fmla="*/ 224 h 1139"/>
              <a:gd name="T42" fmla="*/ 0 w 1166"/>
              <a:gd name="T43" fmla="*/ 101 h 1139"/>
              <a:gd name="T44" fmla="*/ 74 w 1166"/>
              <a:gd name="T45" fmla="*/ 28 h 1139"/>
              <a:gd name="T46" fmla="*/ 583 w 1166"/>
              <a:gd name="T47" fmla="*/ 115 h 1139"/>
              <a:gd name="T48" fmla="*/ 364 w 1166"/>
              <a:gd name="T49" fmla="*/ 170 h 1139"/>
              <a:gd name="T50" fmla="*/ 279 w 1166"/>
              <a:gd name="T51" fmla="*/ 85 h 1139"/>
              <a:gd name="T52" fmla="*/ 583 w 1166"/>
              <a:gd name="T53" fmla="*/ 0 h 1139"/>
              <a:gd name="T54" fmla="*/ 1165 w 1166"/>
              <a:gd name="T55" fmla="*/ 583 h 1139"/>
              <a:gd name="T56" fmla="*/ 1080 w 1166"/>
              <a:gd name="T57" fmla="*/ 886 h 1139"/>
              <a:gd name="T58" fmla="*/ 993 w 1166"/>
              <a:gd name="T59" fmla="*/ 801 h 1139"/>
              <a:gd name="T60" fmla="*/ 1050 w 1166"/>
              <a:gd name="T61" fmla="*/ 583 h 1139"/>
              <a:gd name="T62" fmla="*/ 583 w 1166"/>
              <a:gd name="T63" fmla="*/ 115 h 1139"/>
              <a:gd name="T64" fmla="*/ 812 w 1166"/>
              <a:gd name="T65" fmla="*/ 618 h 1139"/>
              <a:gd name="T66" fmla="*/ 815 w 1166"/>
              <a:gd name="T67" fmla="*/ 583 h 1139"/>
              <a:gd name="T68" fmla="*/ 583 w 1166"/>
              <a:gd name="T69" fmla="*/ 350 h 1139"/>
              <a:gd name="T70" fmla="*/ 547 w 1166"/>
              <a:gd name="T71" fmla="*/ 353 h 1139"/>
              <a:gd name="T72" fmla="*/ 452 w 1166"/>
              <a:gd name="T73" fmla="*/ 257 h 1139"/>
              <a:gd name="T74" fmla="*/ 583 w 1166"/>
              <a:gd name="T75" fmla="*/ 233 h 1139"/>
              <a:gd name="T76" fmla="*/ 933 w 1166"/>
              <a:gd name="T77" fmla="*/ 583 h 1139"/>
              <a:gd name="T78" fmla="*/ 908 w 1166"/>
              <a:gd name="T79" fmla="*/ 714 h 1139"/>
              <a:gd name="T80" fmla="*/ 812 w 1166"/>
              <a:gd name="T81" fmla="*/ 618 h 1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66" h="1139">
                <a:moveTo>
                  <a:pt x="74" y="28"/>
                </a:moveTo>
                <a:lnTo>
                  <a:pt x="132" y="88"/>
                </a:lnTo>
                <a:lnTo>
                  <a:pt x="1108" y="1064"/>
                </a:lnTo>
                <a:lnTo>
                  <a:pt x="1034" y="1138"/>
                </a:lnTo>
                <a:lnTo>
                  <a:pt x="596" y="697"/>
                </a:lnTo>
                <a:lnTo>
                  <a:pt x="594" y="697"/>
                </a:lnTo>
                <a:lnTo>
                  <a:pt x="583" y="700"/>
                </a:lnTo>
                <a:cubicBezTo>
                  <a:pt x="520" y="700"/>
                  <a:pt x="465" y="645"/>
                  <a:pt x="465" y="583"/>
                </a:cubicBezTo>
                <a:lnTo>
                  <a:pt x="468" y="572"/>
                </a:lnTo>
                <a:lnTo>
                  <a:pt x="375" y="479"/>
                </a:lnTo>
                <a:cubicBezTo>
                  <a:pt x="359" y="511"/>
                  <a:pt x="350" y="544"/>
                  <a:pt x="350" y="583"/>
                </a:cubicBezTo>
                <a:cubicBezTo>
                  <a:pt x="350" y="670"/>
                  <a:pt x="397" y="744"/>
                  <a:pt x="465" y="785"/>
                </a:cubicBezTo>
                <a:lnTo>
                  <a:pt x="408" y="886"/>
                </a:lnTo>
                <a:cubicBezTo>
                  <a:pt x="304" y="826"/>
                  <a:pt x="233" y="711"/>
                  <a:pt x="233" y="583"/>
                </a:cubicBezTo>
                <a:cubicBezTo>
                  <a:pt x="233" y="511"/>
                  <a:pt x="252" y="449"/>
                  <a:pt x="288" y="394"/>
                </a:cubicBezTo>
                <a:lnTo>
                  <a:pt x="205" y="309"/>
                </a:lnTo>
                <a:cubicBezTo>
                  <a:pt x="151" y="386"/>
                  <a:pt x="115" y="479"/>
                  <a:pt x="115" y="583"/>
                </a:cubicBezTo>
                <a:cubicBezTo>
                  <a:pt x="115" y="755"/>
                  <a:pt x="208" y="905"/>
                  <a:pt x="348" y="987"/>
                </a:cubicBezTo>
                <a:lnTo>
                  <a:pt x="290" y="1088"/>
                </a:lnTo>
                <a:cubicBezTo>
                  <a:pt x="115" y="987"/>
                  <a:pt x="0" y="799"/>
                  <a:pt x="0" y="583"/>
                </a:cubicBezTo>
                <a:cubicBezTo>
                  <a:pt x="0" y="449"/>
                  <a:pt x="44" y="323"/>
                  <a:pt x="121" y="224"/>
                </a:cubicBezTo>
                <a:lnTo>
                  <a:pt x="0" y="101"/>
                </a:lnTo>
                <a:lnTo>
                  <a:pt x="74" y="28"/>
                </a:lnTo>
                <a:close/>
                <a:moveTo>
                  <a:pt x="583" y="115"/>
                </a:moveTo>
                <a:cubicBezTo>
                  <a:pt x="504" y="115"/>
                  <a:pt x="430" y="134"/>
                  <a:pt x="364" y="170"/>
                </a:cubicBezTo>
                <a:lnTo>
                  <a:pt x="279" y="85"/>
                </a:lnTo>
                <a:cubicBezTo>
                  <a:pt x="367" y="30"/>
                  <a:pt x="471" y="0"/>
                  <a:pt x="583" y="0"/>
                </a:cubicBezTo>
                <a:cubicBezTo>
                  <a:pt x="905" y="0"/>
                  <a:pt x="1165" y="260"/>
                  <a:pt x="1165" y="583"/>
                </a:cubicBezTo>
                <a:cubicBezTo>
                  <a:pt x="1165" y="695"/>
                  <a:pt x="1135" y="799"/>
                  <a:pt x="1080" y="886"/>
                </a:cubicBezTo>
                <a:lnTo>
                  <a:pt x="993" y="801"/>
                </a:lnTo>
                <a:cubicBezTo>
                  <a:pt x="1029" y="736"/>
                  <a:pt x="1050" y="662"/>
                  <a:pt x="1050" y="583"/>
                </a:cubicBezTo>
                <a:cubicBezTo>
                  <a:pt x="1050" y="326"/>
                  <a:pt x="840" y="115"/>
                  <a:pt x="583" y="115"/>
                </a:cubicBezTo>
                <a:close/>
                <a:moveTo>
                  <a:pt x="812" y="618"/>
                </a:moveTo>
                <a:cubicBezTo>
                  <a:pt x="815" y="607"/>
                  <a:pt x="815" y="593"/>
                  <a:pt x="815" y="583"/>
                </a:cubicBezTo>
                <a:cubicBezTo>
                  <a:pt x="815" y="454"/>
                  <a:pt x="711" y="350"/>
                  <a:pt x="583" y="350"/>
                </a:cubicBezTo>
                <a:cubicBezTo>
                  <a:pt x="572" y="350"/>
                  <a:pt x="558" y="350"/>
                  <a:pt x="547" y="353"/>
                </a:cubicBezTo>
                <a:lnTo>
                  <a:pt x="452" y="257"/>
                </a:lnTo>
                <a:cubicBezTo>
                  <a:pt x="493" y="241"/>
                  <a:pt x="536" y="233"/>
                  <a:pt x="583" y="233"/>
                </a:cubicBezTo>
                <a:cubicBezTo>
                  <a:pt x="777" y="233"/>
                  <a:pt x="933" y="388"/>
                  <a:pt x="933" y="583"/>
                </a:cubicBezTo>
                <a:cubicBezTo>
                  <a:pt x="933" y="629"/>
                  <a:pt x="925" y="673"/>
                  <a:pt x="908" y="714"/>
                </a:cubicBezTo>
                <a:lnTo>
                  <a:pt x="812" y="6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7531099" y="1358901"/>
            <a:ext cx="419100" cy="377825"/>
          </a:xfrm>
          <a:custGeom>
            <a:avLst/>
            <a:gdLst>
              <a:gd name="T0" fmla="*/ 845 w 1166"/>
              <a:gd name="T1" fmla="*/ 0 h 1051"/>
              <a:gd name="T2" fmla="*/ 845 w 1166"/>
              <a:gd name="T3" fmla="*/ 293 h 1051"/>
              <a:gd name="T4" fmla="*/ 320 w 1166"/>
              <a:gd name="T5" fmla="*/ 503 h 1051"/>
              <a:gd name="T6" fmla="*/ 465 w 1166"/>
              <a:gd name="T7" fmla="*/ 293 h 1051"/>
              <a:gd name="T8" fmla="*/ 175 w 1166"/>
              <a:gd name="T9" fmla="*/ 145 h 1051"/>
              <a:gd name="T10" fmla="*/ 495 w 1166"/>
              <a:gd name="T11" fmla="*/ 118 h 1051"/>
              <a:gd name="T12" fmla="*/ 845 w 1166"/>
              <a:gd name="T13" fmla="*/ 503 h 1051"/>
              <a:gd name="T14" fmla="*/ 711 w 1166"/>
              <a:gd name="T15" fmla="*/ 503 h 1051"/>
              <a:gd name="T16" fmla="*/ 454 w 1166"/>
              <a:gd name="T17" fmla="*/ 503 h 1051"/>
              <a:gd name="T18" fmla="*/ 320 w 1166"/>
              <a:gd name="T19" fmla="*/ 503 h 1051"/>
              <a:gd name="T20" fmla="*/ 1039 w 1166"/>
              <a:gd name="T21" fmla="*/ 749 h 1051"/>
              <a:gd name="T22" fmla="*/ 905 w 1166"/>
              <a:gd name="T23" fmla="*/ 749 h 1051"/>
              <a:gd name="T24" fmla="*/ 651 w 1166"/>
              <a:gd name="T25" fmla="*/ 749 h 1051"/>
              <a:gd name="T26" fmla="*/ 517 w 1166"/>
              <a:gd name="T27" fmla="*/ 749 h 1051"/>
              <a:gd name="T28" fmla="*/ 263 w 1166"/>
              <a:gd name="T29" fmla="*/ 749 h 1051"/>
              <a:gd name="T30" fmla="*/ 129 w 1166"/>
              <a:gd name="T31" fmla="*/ 749 h 1051"/>
              <a:gd name="T32" fmla="*/ 0 w 1166"/>
              <a:gd name="T33" fmla="*/ 670 h 1051"/>
              <a:gd name="T34" fmla="*/ 194 w 1166"/>
              <a:gd name="T35" fmla="*/ 612 h 1051"/>
              <a:gd name="T36" fmla="*/ 388 w 1166"/>
              <a:gd name="T37" fmla="*/ 670 h 1051"/>
              <a:gd name="T38" fmla="*/ 582 w 1166"/>
              <a:gd name="T39" fmla="*/ 612 h 1051"/>
              <a:gd name="T40" fmla="*/ 777 w 1166"/>
              <a:gd name="T41" fmla="*/ 670 h 1051"/>
              <a:gd name="T42" fmla="*/ 971 w 1166"/>
              <a:gd name="T43" fmla="*/ 612 h 1051"/>
              <a:gd name="T44" fmla="*/ 1165 w 1166"/>
              <a:gd name="T45" fmla="*/ 670 h 1051"/>
              <a:gd name="T46" fmla="*/ 1165 w 1166"/>
              <a:gd name="T47" fmla="*/ 1050 h 1051"/>
              <a:gd name="T48" fmla="*/ 971 w 1166"/>
              <a:gd name="T49" fmla="*/ 992 h 1051"/>
              <a:gd name="T50" fmla="*/ 777 w 1166"/>
              <a:gd name="T51" fmla="*/ 1050 h 1051"/>
              <a:gd name="T52" fmla="*/ 582 w 1166"/>
              <a:gd name="T53" fmla="*/ 992 h 1051"/>
              <a:gd name="T54" fmla="*/ 388 w 1166"/>
              <a:gd name="T55" fmla="*/ 1050 h 1051"/>
              <a:gd name="T56" fmla="*/ 194 w 1166"/>
              <a:gd name="T57" fmla="*/ 992 h 1051"/>
              <a:gd name="T58" fmla="*/ 0 w 1166"/>
              <a:gd name="T59" fmla="*/ 1050 h 1051"/>
              <a:gd name="T60" fmla="*/ 66 w 1166"/>
              <a:gd name="T61" fmla="*/ 913 h 1051"/>
              <a:gd name="T62" fmla="*/ 320 w 1166"/>
              <a:gd name="T63" fmla="*/ 913 h 1051"/>
              <a:gd name="T64" fmla="*/ 454 w 1166"/>
              <a:gd name="T65" fmla="*/ 913 h 1051"/>
              <a:gd name="T66" fmla="*/ 711 w 1166"/>
              <a:gd name="T67" fmla="*/ 913 h 1051"/>
              <a:gd name="T68" fmla="*/ 845 w 1166"/>
              <a:gd name="T69" fmla="*/ 913 h 1051"/>
              <a:gd name="T70" fmla="*/ 1099 w 1166"/>
              <a:gd name="T71" fmla="*/ 913 h 1051"/>
              <a:gd name="T72" fmla="*/ 1165 w 1166"/>
              <a:gd name="T73" fmla="*/ 10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66" h="1051">
                <a:moveTo>
                  <a:pt x="700" y="145"/>
                </a:moveTo>
                <a:cubicBezTo>
                  <a:pt x="700" y="66"/>
                  <a:pt x="766" y="0"/>
                  <a:pt x="845" y="0"/>
                </a:cubicBezTo>
                <a:cubicBezTo>
                  <a:pt x="924" y="0"/>
                  <a:pt x="990" y="66"/>
                  <a:pt x="990" y="145"/>
                </a:cubicBezTo>
                <a:cubicBezTo>
                  <a:pt x="990" y="224"/>
                  <a:pt x="924" y="293"/>
                  <a:pt x="845" y="293"/>
                </a:cubicBezTo>
                <a:cubicBezTo>
                  <a:pt x="766" y="293"/>
                  <a:pt x="700" y="224"/>
                  <a:pt x="700" y="145"/>
                </a:cubicBezTo>
                <a:close/>
                <a:moveTo>
                  <a:pt x="320" y="503"/>
                </a:moveTo>
                <a:cubicBezTo>
                  <a:pt x="309" y="495"/>
                  <a:pt x="295" y="489"/>
                  <a:pt x="276" y="481"/>
                </a:cubicBezTo>
                <a:lnTo>
                  <a:pt x="465" y="293"/>
                </a:lnTo>
                <a:lnTo>
                  <a:pt x="407" y="232"/>
                </a:lnTo>
                <a:cubicBezTo>
                  <a:pt x="342" y="167"/>
                  <a:pt x="282" y="145"/>
                  <a:pt x="175" y="145"/>
                </a:cubicBezTo>
                <a:lnTo>
                  <a:pt x="175" y="0"/>
                </a:lnTo>
                <a:cubicBezTo>
                  <a:pt x="320" y="0"/>
                  <a:pt x="405" y="27"/>
                  <a:pt x="495" y="118"/>
                </a:cubicBezTo>
                <a:lnTo>
                  <a:pt x="870" y="489"/>
                </a:lnTo>
                <a:cubicBezTo>
                  <a:pt x="861" y="495"/>
                  <a:pt x="853" y="500"/>
                  <a:pt x="845" y="503"/>
                </a:cubicBezTo>
                <a:cubicBezTo>
                  <a:pt x="823" y="517"/>
                  <a:pt x="810" y="525"/>
                  <a:pt x="777" y="525"/>
                </a:cubicBezTo>
                <a:cubicBezTo>
                  <a:pt x="745" y="525"/>
                  <a:pt x="733" y="517"/>
                  <a:pt x="711" y="503"/>
                </a:cubicBezTo>
                <a:cubicBezTo>
                  <a:pt x="684" y="487"/>
                  <a:pt x="648" y="467"/>
                  <a:pt x="582" y="467"/>
                </a:cubicBezTo>
                <a:cubicBezTo>
                  <a:pt x="517" y="467"/>
                  <a:pt x="481" y="487"/>
                  <a:pt x="454" y="503"/>
                </a:cubicBezTo>
                <a:cubicBezTo>
                  <a:pt x="432" y="517"/>
                  <a:pt x="421" y="525"/>
                  <a:pt x="388" y="525"/>
                </a:cubicBezTo>
                <a:cubicBezTo>
                  <a:pt x="356" y="525"/>
                  <a:pt x="342" y="517"/>
                  <a:pt x="320" y="503"/>
                </a:cubicBezTo>
                <a:close/>
                <a:moveTo>
                  <a:pt x="1165" y="787"/>
                </a:moveTo>
                <a:cubicBezTo>
                  <a:pt x="1099" y="787"/>
                  <a:pt x="1066" y="765"/>
                  <a:pt x="1039" y="749"/>
                </a:cubicBezTo>
                <a:cubicBezTo>
                  <a:pt x="1017" y="735"/>
                  <a:pt x="1004" y="730"/>
                  <a:pt x="971" y="730"/>
                </a:cubicBezTo>
                <a:cubicBezTo>
                  <a:pt x="938" y="730"/>
                  <a:pt x="927" y="735"/>
                  <a:pt x="905" y="749"/>
                </a:cubicBezTo>
                <a:cubicBezTo>
                  <a:pt x="878" y="765"/>
                  <a:pt x="843" y="787"/>
                  <a:pt x="777" y="787"/>
                </a:cubicBezTo>
                <a:cubicBezTo>
                  <a:pt x="712" y="787"/>
                  <a:pt x="678" y="765"/>
                  <a:pt x="651" y="749"/>
                </a:cubicBezTo>
                <a:cubicBezTo>
                  <a:pt x="629" y="735"/>
                  <a:pt x="615" y="730"/>
                  <a:pt x="582" y="730"/>
                </a:cubicBezTo>
                <a:cubicBezTo>
                  <a:pt x="550" y="730"/>
                  <a:pt x="539" y="735"/>
                  <a:pt x="517" y="749"/>
                </a:cubicBezTo>
                <a:cubicBezTo>
                  <a:pt x="490" y="765"/>
                  <a:pt x="454" y="787"/>
                  <a:pt x="388" y="787"/>
                </a:cubicBezTo>
                <a:cubicBezTo>
                  <a:pt x="323" y="787"/>
                  <a:pt x="290" y="765"/>
                  <a:pt x="263" y="749"/>
                </a:cubicBezTo>
                <a:cubicBezTo>
                  <a:pt x="241" y="735"/>
                  <a:pt x="227" y="730"/>
                  <a:pt x="194" y="730"/>
                </a:cubicBezTo>
                <a:cubicBezTo>
                  <a:pt x="161" y="730"/>
                  <a:pt x="150" y="735"/>
                  <a:pt x="129" y="749"/>
                </a:cubicBezTo>
                <a:cubicBezTo>
                  <a:pt x="101" y="765"/>
                  <a:pt x="66" y="787"/>
                  <a:pt x="0" y="787"/>
                </a:cubicBezTo>
                <a:lnTo>
                  <a:pt x="0" y="670"/>
                </a:lnTo>
                <a:cubicBezTo>
                  <a:pt x="33" y="670"/>
                  <a:pt x="44" y="664"/>
                  <a:pt x="66" y="651"/>
                </a:cubicBezTo>
                <a:cubicBezTo>
                  <a:pt x="93" y="634"/>
                  <a:pt x="129" y="612"/>
                  <a:pt x="194" y="612"/>
                </a:cubicBezTo>
                <a:cubicBezTo>
                  <a:pt x="260" y="612"/>
                  <a:pt x="293" y="634"/>
                  <a:pt x="320" y="651"/>
                </a:cubicBezTo>
                <a:cubicBezTo>
                  <a:pt x="342" y="664"/>
                  <a:pt x="356" y="670"/>
                  <a:pt x="388" y="670"/>
                </a:cubicBezTo>
                <a:cubicBezTo>
                  <a:pt x="421" y="670"/>
                  <a:pt x="432" y="664"/>
                  <a:pt x="454" y="651"/>
                </a:cubicBezTo>
                <a:cubicBezTo>
                  <a:pt x="481" y="634"/>
                  <a:pt x="517" y="612"/>
                  <a:pt x="582" y="612"/>
                </a:cubicBezTo>
                <a:cubicBezTo>
                  <a:pt x="648" y="612"/>
                  <a:pt x="681" y="634"/>
                  <a:pt x="708" y="651"/>
                </a:cubicBezTo>
                <a:cubicBezTo>
                  <a:pt x="730" y="664"/>
                  <a:pt x="745" y="670"/>
                  <a:pt x="777" y="670"/>
                </a:cubicBezTo>
                <a:cubicBezTo>
                  <a:pt x="810" y="670"/>
                  <a:pt x="820" y="664"/>
                  <a:pt x="842" y="651"/>
                </a:cubicBezTo>
                <a:cubicBezTo>
                  <a:pt x="870" y="634"/>
                  <a:pt x="906" y="612"/>
                  <a:pt x="971" y="612"/>
                </a:cubicBezTo>
                <a:cubicBezTo>
                  <a:pt x="1037" y="612"/>
                  <a:pt x="1069" y="634"/>
                  <a:pt x="1097" y="651"/>
                </a:cubicBezTo>
                <a:cubicBezTo>
                  <a:pt x="1118" y="664"/>
                  <a:pt x="1132" y="670"/>
                  <a:pt x="1165" y="670"/>
                </a:cubicBezTo>
                <a:lnTo>
                  <a:pt x="1165" y="787"/>
                </a:lnTo>
                <a:close/>
                <a:moveTo>
                  <a:pt x="1165" y="1050"/>
                </a:moveTo>
                <a:cubicBezTo>
                  <a:pt x="1099" y="1050"/>
                  <a:pt x="1066" y="1028"/>
                  <a:pt x="1039" y="1012"/>
                </a:cubicBezTo>
                <a:cubicBezTo>
                  <a:pt x="1017" y="998"/>
                  <a:pt x="1004" y="992"/>
                  <a:pt x="971" y="992"/>
                </a:cubicBezTo>
                <a:cubicBezTo>
                  <a:pt x="938" y="992"/>
                  <a:pt x="927" y="998"/>
                  <a:pt x="905" y="1012"/>
                </a:cubicBezTo>
                <a:cubicBezTo>
                  <a:pt x="878" y="1028"/>
                  <a:pt x="843" y="1050"/>
                  <a:pt x="777" y="1050"/>
                </a:cubicBezTo>
                <a:cubicBezTo>
                  <a:pt x="712" y="1050"/>
                  <a:pt x="678" y="1028"/>
                  <a:pt x="651" y="1012"/>
                </a:cubicBezTo>
                <a:cubicBezTo>
                  <a:pt x="629" y="998"/>
                  <a:pt x="615" y="992"/>
                  <a:pt x="582" y="992"/>
                </a:cubicBezTo>
                <a:cubicBezTo>
                  <a:pt x="550" y="992"/>
                  <a:pt x="539" y="998"/>
                  <a:pt x="517" y="1012"/>
                </a:cubicBezTo>
                <a:cubicBezTo>
                  <a:pt x="490" y="1028"/>
                  <a:pt x="454" y="1050"/>
                  <a:pt x="388" y="1050"/>
                </a:cubicBezTo>
                <a:cubicBezTo>
                  <a:pt x="323" y="1050"/>
                  <a:pt x="287" y="1028"/>
                  <a:pt x="260" y="1012"/>
                </a:cubicBezTo>
                <a:cubicBezTo>
                  <a:pt x="238" y="998"/>
                  <a:pt x="227" y="992"/>
                  <a:pt x="194" y="992"/>
                </a:cubicBezTo>
                <a:cubicBezTo>
                  <a:pt x="161" y="992"/>
                  <a:pt x="148" y="998"/>
                  <a:pt x="126" y="1012"/>
                </a:cubicBezTo>
                <a:cubicBezTo>
                  <a:pt x="99" y="1028"/>
                  <a:pt x="66" y="1050"/>
                  <a:pt x="0" y="1050"/>
                </a:cubicBezTo>
                <a:lnTo>
                  <a:pt x="0" y="932"/>
                </a:lnTo>
                <a:cubicBezTo>
                  <a:pt x="33" y="932"/>
                  <a:pt x="44" y="927"/>
                  <a:pt x="66" y="913"/>
                </a:cubicBezTo>
                <a:cubicBezTo>
                  <a:pt x="93" y="897"/>
                  <a:pt x="129" y="875"/>
                  <a:pt x="194" y="875"/>
                </a:cubicBezTo>
                <a:cubicBezTo>
                  <a:pt x="260" y="875"/>
                  <a:pt x="293" y="897"/>
                  <a:pt x="320" y="913"/>
                </a:cubicBezTo>
                <a:cubicBezTo>
                  <a:pt x="342" y="927"/>
                  <a:pt x="356" y="932"/>
                  <a:pt x="388" y="932"/>
                </a:cubicBezTo>
                <a:cubicBezTo>
                  <a:pt x="421" y="932"/>
                  <a:pt x="432" y="927"/>
                  <a:pt x="454" y="913"/>
                </a:cubicBezTo>
                <a:cubicBezTo>
                  <a:pt x="481" y="897"/>
                  <a:pt x="517" y="875"/>
                  <a:pt x="582" y="875"/>
                </a:cubicBezTo>
                <a:cubicBezTo>
                  <a:pt x="648" y="875"/>
                  <a:pt x="684" y="897"/>
                  <a:pt x="711" y="913"/>
                </a:cubicBezTo>
                <a:cubicBezTo>
                  <a:pt x="733" y="927"/>
                  <a:pt x="745" y="932"/>
                  <a:pt x="777" y="932"/>
                </a:cubicBezTo>
                <a:cubicBezTo>
                  <a:pt x="810" y="932"/>
                  <a:pt x="823" y="927"/>
                  <a:pt x="845" y="913"/>
                </a:cubicBezTo>
                <a:cubicBezTo>
                  <a:pt x="872" y="897"/>
                  <a:pt x="906" y="875"/>
                  <a:pt x="971" y="875"/>
                </a:cubicBezTo>
                <a:cubicBezTo>
                  <a:pt x="1037" y="875"/>
                  <a:pt x="1072" y="897"/>
                  <a:pt x="1099" y="913"/>
                </a:cubicBezTo>
                <a:cubicBezTo>
                  <a:pt x="1121" y="927"/>
                  <a:pt x="1132" y="932"/>
                  <a:pt x="1165" y="932"/>
                </a:cubicBezTo>
                <a:lnTo>
                  <a:pt x="1165" y="10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0" name="Freeform 19"/>
          <p:cNvSpPr>
            <a:spLocks noChangeArrowheads="1"/>
          </p:cNvSpPr>
          <p:nvPr/>
        </p:nvSpPr>
        <p:spPr bwMode="auto">
          <a:xfrm>
            <a:off x="8578849" y="1379537"/>
            <a:ext cx="482600" cy="336550"/>
          </a:xfrm>
          <a:custGeom>
            <a:avLst/>
            <a:gdLst>
              <a:gd name="T0" fmla="*/ 1340 w 1341"/>
              <a:gd name="T1" fmla="*/ 468 h 936"/>
              <a:gd name="T2" fmla="*/ 1078 w 1341"/>
              <a:gd name="T3" fmla="*/ 935 h 936"/>
              <a:gd name="T4" fmla="*/ 845 w 1341"/>
              <a:gd name="T5" fmla="*/ 935 h 936"/>
              <a:gd name="T6" fmla="*/ 1108 w 1341"/>
              <a:gd name="T7" fmla="*/ 468 h 936"/>
              <a:gd name="T8" fmla="*/ 955 w 1341"/>
              <a:gd name="T9" fmla="*/ 197 h 936"/>
              <a:gd name="T10" fmla="*/ 495 w 1341"/>
              <a:gd name="T11" fmla="*/ 935 h 936"/>
              <a:gd name="T12" fmla="*/ 263 w 1341"/>
              <a:gd name="T13" fmla="*/ 935 h 936"/>
              <a:gd name="T14" fmla="*/ 0 w 1341"/>
              <a:gd name="T15" fmla="*/ 468 h 936"/>
              <a:gd name="T16" fmla="*/ 263 w 1341"/>
              <a:gd name="T17" fmla="*/ 0 h 936"/>
              <a:gd name="T18" fmla="*/ 495 w 1341"/>
              <a:gd name="T19" fmla="*/ 0 h 936"/>
              <a:gd name="T20" fmla="*/ 233 w 1341"/>
              <a:gd name="T21" fmla="*/ 468 h 936"/>
              <a:gd name="T22" fmla="*/ 386 w 1341"/>
              <a:gd name="T23" fmla="*/ 739 h 936"/>
              <a:gd name="T24" fmla="*/ 845 w 1341"/>
              <a:gd name="T25" fmla="*/ 0 h 936"/>
              <a:gd name="T26" fmla="*/ 1078 w 1341"/>
              <a:gd name="T27" fmla="*/ 0 h 936"/>
              <a:gd name="T28" fmla="*/ 1340 w 1341"/>
              <a:gd name="T29" fmla="*/ 468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41" h="936">
                <a:moveTo>
                  <a:pt x="1340" y="468"/>
                </a:moveTo>
                <a:lnTo>
                  <a:pt x="1078" y="935"/>
                </a:lnTo>
                <a:lnTo>
                  <a:pt x="845" y="935"/>
                </a:lnTo>
                <a:lnTo>
                  <a:pt x="1108" y="468"/>
                </a:lnTo>
                <a:lnTo>
                  <a:pt x="955" y="197"/>
                </a:lnTo>
                <a:lnTo>
                  <a:pt x="495" y="935"/>
                </a:lnTo>
                <a:lnTo>
                  <a:pt x="263" y="935"/>
                </a:lnTo>
                <a:lnTo>
                  <a:pt x="0" y="468"/>
                </a:lnTo>
                <a:lnTo>
                  <a:pt x="263" y="0"/>
                </a:lnTo>
                <a:lnTo>
                  <a:pt x="495" y="0"/>
                </a:lnTo>
                <a:lnTo>
                  <a:pt x="233" y="468"/>
                </a:lnTo>
                <a:lnTo>
                  <a:pt x="386" y="739"/>
                </a:lnTo>
                <a:lnTo>
                  <a:pt x="845" y="0"/>
                </a:lnTo>
                <a:lnTo>
                  <a:pt x="1078" y="0"/>
                </a:lnTo>
                <a:lnTo>
                  <a:pt x="1340" y="46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9709151" y="1358901"/>
            <a:ext cx="377825" cy="377825"/>
          </a:xfrm>
          <a:custGeom>
            <a:avLst/>
            <a:gdLst>
              <a:gd name="T0" fmla="*/ 817 w 1051"/>
              <a:gd name="T1" fmla="*/ 817 h 1051"/>
              <a:gd name="T2" fmla="*/ 817 w 1051"/>
              <a:gd name="T3" fmla="*/ 582 h 1051"/>
              <a:gd name="T4" fmla="*/ 700 w 1051"/>
              <a:gd name="T5" fmla="*/ 582 h 1051"/>
              <a:gd name="T6" fmla="*/ 700 w 1051"/>
              <a:gd name="T7" fmla="*/ 817 h 1051"/>
              <a:gd name="T8" fmla="*/ 817 w 1051"/>
              <a:gd name="T9" fmla="*/ 817 h 1051"/>
              <a:gd name="T10" fmla="*/ 582 w 1051"/>
              <a:gd name="T11" fmla="*/ 817 h 1051"/>
              <a:gd name="T12" fmla="*/ 582 w 1051"/>
              <a:gd name="T13" fmla="*/ 232 h 1051"/>
              <a:gd name="T14" fmla="*/ 467 w 1051"/>
              <a:gd name="T15" fmla="*/ 232 h 1051"/>
              <a:gd name="T16" fmla="*/ 467 w 1051"/>
              <a:gd name="T17" fmla="*/ 817 h 1051"/>
              <a:gd name="T18" fmla="*/ 582 w 1051"/>
              <a:gd name="T19" fmla="*/ 817 h 1051"/>
              <a:gd name="T20" fmla="*/ 350 w 1051"/>
              <a:gd name="T21" fmla="*/ 817 h 1051"/>
              <a:gd name="T22" fmla="*/ 350 w 1051"/>
              <a:gd name="T23" fmla="*/ 407 h 1051"/>
              <a:gd name="T24" fmla="*/ 232 w 1051"/>
              <a:gd name="T25" fmla="*/ 407 h 1051"/>
              <a:gd name="T26" fmla="*/ 232 w 1051"/>
              <a:gd name="T27" fmla="*/ 817 h 1051"/>
              <a:gd name="T28" fmla="*/ 350 w 1051"/>
              <a:gd name="T29" fmla="*/ 817 h 1051"/>
              <a:gd name="T30" fmla="*/ 932 w 1051"/>
              <a:gd name="T31" fmla="*/ 0 h 1051"/>
              <a:gd name="T32" fmla="*/ 1050 w 1051"/>
              <a:gd name="T33" fmla="*/ 118 h 1051"/>
              <a:gd name="T34" fmla="*/ 1050 w 1051"/>
              <a:gd name="T35" fmla="*/ 932 h 1051"/>
              <a:gd name="T36" fmla="*/ 932 w 1051"/>
              <a:gd name="T37" fmla="*/ 1050 h 1051"/>
              <a:gd name="T38" fmla="*/ 117 w 1051"/>
              <a:gd name="T39" fmla="*/ 1050 h 1051"/>
              <a:gd name="T40" fmla="*/ 0 w 1051"/>
              <a:gd name="T41" fmla="*/ 932 h 1051"/>
              <a:gd name="T42" fmla="*/ 0 w 1051"/>
              <a:gd name="T43" fmla="*/ 118 h 1051"/>
              <a:gd name="T44" fmla="*/ 117 w 1051"/>
              <a:gd name="T45" fmla="*/ 0 h 1051"/>
              <a:gd name="T46" fmla="*/ 932 w 1051"/>
              <a:gd name="T47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51" h="1051">
                <a:moveTo>
                  <a:pt x="817" y="817"/>
                </a:moveTo>
                <a:lnTo>
                  <a:pt x="817" y="582"/>
                </a:lnTo>
                <a:lnTo>
                  <a:pt x="700" y="582"/>
                </a:lnTo>
                <a:lnTo>
                  <a:pt x="700" y="817"/>
                </a:lnTo>
                <a:lnTo>
                  <a:pt x="817" y="817"/>
                </a:lnTo>
                <a:close/>
                <a:moveTo>
                  <a:pt x="582" y="817"/>
                </a:moveTo>
                <a:lnTo>
                  <a:pt x="582" y="232"/>
                </a:lnTo>
                <a:lnTo>
                  <a:pt x="467" y="232"/>
                </a:lnTo>
                <a:lnTo>
                  <a:pt x="467" y="817"/>
                </a:lnTo>
                <a:lnTo>
                  <a:pt x="582" y="817"/>
                </a:lnTo>
                <a:close/>
                <a:moveTo>
                  <a:pt x="350" y="817"/>
                </a:moveTo>
                <a:lnTo>
                  <a:pt x="350" y="407"/>
                </a:lnTo>
                <a:lnTo>
                  <a:pt x="232" y="407"/>
                </a:lnTo>
                <a:lnTo>
                  <a:pt x="232" y="817"/>
                </a:lnTo>
                <a:lnTo>
                  <a:pt x="350" y="817"/>
                </a:lnTo>
                <a:close/>
                <a:moveTo>
                  <a:pt x="932" y="0"/>
                </a:moveTo>
                <a:cubicBezTo>
                  <a:pt x="995" y="0"/>
                  <a:pt x="1050" y="55"/>
                  <a:pt x="1050" y="118"/>
                </a:cubicBezTo>
                <a:lnTo>
                  <a:pt x="1050" y="932"/>
                </a:lnTo>
                <a:cubicBezTo>
                  <a:pt x="1050" y="995"/>
                  <a:pt x="995" y="1050"/>
                  <a:pt x="932" y="1050"/>
                </a:cubicBezTo>
                <a:lnTo>
                  <a:pt x="117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7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2" name="Freeform 21"/>
          <p:cNvSpPr>
            <a:spLocks noChangeArrowheads="1"/>
          </p:cNvSpPr>
          <p:nvPr/>
        </p:nvSpPr>
        <p:spPr bwMode="auto">
          <a:xfrm>
            <a:off x="10820401" y="1411287"/>
            <a:ext cx="315913" cy="273050"/>
          </a:xfrm>
          <a:custGeom>
            <a:avLst/>
            <a:gdLst>
              <a:gd name="T0" fmla="*/ 613 w 876"/>
              <a:gd name="T1" fmla="*/ 63 h 759"/>
              <a:gd name="T2" fmla="*/ 875 w 876"/>
              <a:gd name="T3" fmla="*/ 0 h 759"/>
              <a:gd name="T4" fmla="*/ 875 w 876"/>
              <a:gd name="T5" fmla="*/ 758 h 759"/>
              <a:gd name="T6" fmla="*/ 760 w 876"/>
              <a:gd name="T7" fmla="*/ 758 h 759"/>
              <a:gd name="T8" fmla="*/ 760 w 876"/>
              <a:gd name="T9" fmla="*/ 140 h 759"/>
              <a:gd name="T10" fmla="*/ 613 w 876"/>
              <a:gd name="T11" fmla="*/ 170 h 759"/>
              <a:gd name="T12" fmla="*/ 613 w 876"/>
              <a:gd name="T13" fmla="*/ 63 h 759"/>
              <a:gd name="T14" fmla="*/ 350 w 876"/>
              <a:gd name="T15" fmla="*/ 175 h 759"/>
              <a:gd name="T16" fmla="*/ 350 w 876"/>
              <a:gd name="T17" fmla="*/ 408 h 759"/>
              <a:gd name="T18" fmla="*/ 585 w 876"/>
              <a:gd name="T19" fmla="*/ 408 h 759"/>
              <a:gd name="T20" fmla="*/ 585 w 876"/>
              <a:gd name="T21" fmla="*/ 525 h 759"/>
              <a:gd name="T22" fmla="*/ 350 w 876"/>
              <a:gd name="T23" fmla="*/ 525 h 759"/>
              <a:gd name="T24" fmla="*/ 350 w 876"/>
              <a:gd name="T25" fmla="*/ 758 h 759"/>
              <a:gd name="T26" fmla="*/ 235 w 876"/>
              <a:gd name="T27" fmla="*/ 758 h 759"/>
              <a:gd name="T28" fmla="*/ 235 w 876"/>
              <a:gd name="T29" fmla="*/ 525 h 759"/>
              <a:gd name="T30" fmla="*/ 0 w 876"/>
              <a:gd name="T31" fmla="*/ 525 h 759"/>
              <a:gd name="T32" fmla="*/ 0 w 876"/>
              <a:gd name="T33" fmla="*/ 408 h 759"/>
              <a:gd name="T34" fmla="*/ 235 w 876"/>
              <a:gd name="T35" fmla="*/ 408 h 759"/>
              <a:gd name="T36" fmla="*/ 235 w 876"/>
              <a:gd name="T37" fmla="*/ 175 h 759"/>
              <a:gd name="T38" fmla="*/ 350 w 876"/>
              <a:gd name="T39" fmla="*/ 175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76" h="759">
                <a:moveTo>
                  <a:pt x="613" y="63"/>
                </a:moveTo>
                <a:lnTo>
                  <a:pt x="875" y="0"/>
                </a:lnTo>
                <a:lnTo>
                  <a:pt x="875" y="758"/>
                </a:lnTo>
                <a:lnTo>
                  <a:pt x="760" y="758"/>
                </a:lnTo>
                <a:lnTo>
                  <a:pt x="760" y="140"/>
                </a:lnTo>
                <a:lnTo>
                  <a:pt x="613" y="170"/>
                </a:lnTo>
                <a:lnTo>
                  <a:pt x="613" y="63"/>
                </a:lnTo>
                <a:close/>
                <a:moveTo>
                  <a:pt x="350" y="175"/>
                </a:moveTo>
                <a:lnTo>
                  <a:pt x="350" y="408"/>
                </a:lnTo>
                <a:lnTo>
                  <a:pt x="585" y="408"/>
                </a:lnTo>
                <a:lnTo>
                  <a:pt x="585" y="525"/>
                </a:lnTo>
                <a:lnTo>
                  <a:pt x="350" y="525"/>
                </a:lnTo>
                <a:lnTo>
                  <a:pt x="350" y="758"/>
                </a:lnTo>
                <a:lnTo>
                  <a:pt x="235" y="758"/>
                </a:lnTo>
                <a:lnTo>
                  <a:pt x="235" y="525"/>
                </a:lnTo>
                <a:lnTo>
                  <a:pt x="0" y="525"/>
                </a:lnTo>
                <a:lnTo>
                  <a:pt x="0" y="408"/>
                </a:lnTo>
                <a:lnTo>
                  <a:pt x="235" y="408"/>
                </a:lnTo>
                <a:lnTo>
                  <a:pt x="235" y="175"/>
                </a:lnTo>
                <a:lnTo>
                  <a:pt x="350" y="1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1055689" y="2082800"/>
            <a:ext cx="168275" cy="419100"/>
          </a:xfrm>
          <a:custGeom>
            <a:avLst/>
            <a:gdLst>
              <a:gd name="T0" fmla="*/ 465 w 466"/>
              <a:gd name="T1" fmla="*/ 640 h 1166"/>
              <a:gd name="T2" fmla="*/ 465 w 466"/>
              <a:gd name="T3" fmla="*/ 875 h 1166"/>
              <a:gd name="T4" fmla="*/ 290 w 466"/>
              <a:gd name="T5" fmla="*/ 875 h 1166"/>
              <a:gd name="T6" fmla="*/ 290 w 466"/>
              <a:gd name="T7" fmla="*/ 1165 h 1166"/>
              <a:gd name="T8" fmla="*/ 115 w 466"/>
              <a:gd name="T9" fmla="*/ 1165 h 1166"/>
              <a:gd name="T10" fmla="*/ 115 w 466"/>
              <a:gd name="T11" fmla="*/ 875 h 1166"/>
              <a:gd name="T12" fmla="*/ 0 w 466"/>
              <a:gd name="T13" fmla="*/ 875 h 1166"/>
              <a:gd name="T14" fmla="*/ 0 w 466"/>
              <a:gd name="T15" fmla="*/ 465 h 1166"/>
              <a:gd name="T16" fmla="*/ 175 w 466"/>
              <a:gd name="T17" fmla="*/ 290 h 1166"/>
              <a:gd name="T18" fmla="*/ 350 w 466"/>
              <a:gd name="T19" fmla="*/ 465 h 1166"/>
              <a:gd name="T20" fmla="*/ 465 w 466"/>
              <a:gd name="T21" fmla="*/ 640 h 1166"/>
              <a:gd name="T22" fmla="*/ 57 w 466"/>
              <a:gd name="T23" fmla="*/ 115 h 1166"/>
              <a:gd name="T24" fmla="*/ 175 w 466"/>
              <a:gd name="T25" fmla="*/ 0 h 1166"/>
              <a:gd name="T26" fmla="*/ 290 w 466"/>
              <a:gd name="T27" fmla="*/ 115 h 1166"/>
              <a:gd name="T28" fmla="*/ 175 w 466"/>
              <a:gd name="T29" fmla="*/ 232 h 1166"/>
              <a:gd name="T30" fmla="*/ 57 w 466"/>
              <a:gd name="T31" fmla="*/ 11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6" h="1166">
                <a:moveTo>
                  <a:pt x="465" y="640"/>
                </a:moveTo>
                <a:lnTo>
                  <a:pt x="465" y="875"/>
                </a:lnTo>
                <a:lnTo>
                  <a:pt x="290" y="875"/>
                </a:lnTo>
                <a:lnTo>
                  <a:pt x="290" y="1165"/>
                </a:lnTo>
                <a:lnTo>
                  <a:pt x="115" y="1165"/>
                </a:lnTo>
                <a:lnTo>
                  <a:pt x="115" y="875"/>
                </a:lnTo>
                <a:lnTo>
                  <a:pt x="0" y="875"/>
                </a:lnTo>
                <a:lnTo>
                  <a:pt x="0" y="465"/>
                </a:lnTo>
                <a:cubicBezTo>
                  <a:pt x="0" y="369"/>
                  <a:pt x="79" y="290"/>
                  <a:pt x="175" y="290"/>
                </a:cubicBezTo>
                <a:cubicBezTo>
                  <a:pt x="271" y="290"/>
                  <a:pt x="350" y="369"/>
                  <a:pt x="350" y="465"/>
                </a:cubicBezTo>
                <a:cubicBezTo>
                  <a:pt x="418" y="492"/>
                  <a:pt x="465" y="561"/>
                  <a:pt x="465" y="640"/>
                </a:cubicBezTo>
                <a:close/>
                <a:moveTo>
                  <a:pt x="57" y="115"/>
                </a:moveTo>
                <a:cubicBezTo>
                  <a:pt x="57" y="49"/>
                  <a:pt x="109" y="0"/>
                  <a:pt x="175" y="0"/>
                </a:cubicBezTo>
                <a:cubicBezTo>
                  <a:pt x="241" y="0"/>
                  <a:pt x="290" y="49"/>
                  <a:pt x="290" y="115"/>
                </a:cubicBezTo>
                <a:cubicBezTo>
                  <a:pt x="290" y="181"/>
                  <a:pt x="241" y="232"/>
                  <a:pt x="175" y="232"/>
                </a:cubicBezTo>
                <a:cubicBezTo>
                  <a:pt x="109" y="232"/>
                  <a:pt x="57" y="181"/>
                  <a:pt x="57" y="1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2014537" y="2082800"/>
            <a:ext cx="419100" cy="419100"/>
          </a:xfrm>
          <a:custGeom>
            <a:avLst/>
            <a:gdLst>
              <a:gd name="T0" fmla="*/ 990 w 1166"/>
              <a:gd name="T1" fmla="*/ 525 h 1166"/>
              <a:gd name="T2" fmla="*/ 990 w 1166"/>
              <a:gd name="T3" fmla="*/ 407 h 1166"/>
              <a:gd name="T4" fmla="*/ 757 w 1166"/>
              <a:gd name="T5" fmla="*/ 407 h 1166"/>
              <a:gd name="T6" fmla="*/ 757 w 1166"/>
              <a:gd name="T7" fmla="*/ 175 h 1166"/>
              <a:gd name="T8" fmla="*/ 640 w 1166"/>
              <a:gd name="T9" fmla="*/ 175 h 1166"/>
              <a:gd name="T10" fmla="*/ 640 w 1166"/>
              <a:gd name="T11" fmla="*/ 407 h 1166"/>
              <a:gd name="T12" fmla="*/ 407 w 1166"/>
              <a:gd name="T13" fmla="*/ 407 h 1166"/>
              <a:gd name="T14" fmla="*/ 407 w 1166"/>
              <a:gd name="T15" fmla="*/ 525 h 1166"/>
              <a:gd name="T16" fmla="*/ 640 w 1166"/>
              <a:gd name="T17" fmla="*/ 525 h 1166"/>
              <a:gd name="T18" fmla="*/ 640 w 1166"/>
              <a:gd name="T19" fmla="*/ 757 h 1166"/>
              <a:gd name="T20" fmla="*/ 757 w 1166"/>
              <a:gd name="T21" fmla="*/ 757 h 1166"/>
              <a:gd name="T22" fmla="*/ 757 w 1166"/>
              <a:gd name="T23" fmla="*/ 525 h 1166"/>
              <a:gd name="T24" fmla="*/ 990 w 1166"/>
              <a:gd name="T25" fmla="*/ 525 h 1166"/>
              <a:gd name="T26" fmla="*/ 1050 w 1166"/>
              <a:gd name="T27" fmla="*/ 0 h 1166"/>
              <a:gd name="T28" fmla="*/ 1165 w 1166"/>
              <a:gd name="T29" fmla="*/ 115 h 1166"/>
              <a:gd name="T30" fmla="*/ 1165 w 1166"/>
              <a:gd name="T31" fmla="*/ 815 h 1166"/>
              <a:gd name="T32" fmla="*/ 1050 w 1166"/>
              <a:gd name="T33" fmla="*/ 932 h 1166"/>
              <a:gd name="T34" fmla="*/ 350 w 1166"/>
              <a:gd name="T35" fmla="*/ 932 h 1166"/>
              <a:gd name="T36" fmla="*/ 232 w 1166"/>
              <a:gd name="T37" fmla="*/ 815 h 1166"/>
              <a:gd name="T38" fmla="*/ 232 w 1166"/>
              <a:gd name="T39" fmla="*/ 115 h 1166"/>
              <a:gd name="T40" fmla="*/ 350 w 1166"/>
              <a:gd name="T41" fmla="*/ 0 h 1166"/>
              <a:gd name="T42" fmla="*/ 1050 w 1166"/>
              <a:gd name="T43" fmla="*/ 0 h 1166"/>
              <a:gd name="T44" fmla="*/ 115 w 1166"/>
              <a:gd name="T45" fmla="*/ 232 h 1166"/>
              <a:gd name="T46" fmla="*/ 115 w 1166"/>
              <a:gd name="T47" fmla="*/ 1050 h 1166"/>
              <a:gd name="T48" fmla="*/ 932 w 1166"/>
              <a:gd name="T49" fmla="*/ 1050 h 1166"/>
              <a:gd name="T50" fmla="*/ 932 w 1166"/>
              <a:gd name="T51" fmla="*/ 1165 h 1166"/>
              <a:gd name="T52" fmla="*/ 115 w 1166"/>
              <a:gd name="T53" fmla="*/ 1165 h 1166"/>
              <a:gd name="T54" fmla="*/ 0 w 1166"/>
              <a:gd name="T55" fmla="*/ 1050 h 1166"/>
              <a:gd name="T56" fmla="*/ 0 w 1166"/>
              <a:gd name="T57" fmla="*/ 232 h 1166"/>
              <a:gd name="T58" fmla="*/ 115 w 1166"/>
              <a:gd name="T59" fmla="*/ 232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66" h="1166">
                <a:moveTo>
                  <a:pt x="990" y="525"/>
                </a:moveTo>
                <a:lnTo>
                  <a:pt x="990" y="407"/>
                </a:lnTo>
                <a:lnTo>
                  <a:pt x="757" y="407"/>
                </a:lnTo>
                <a:lnTo>
                  <a:pt x="757" y="175"/>
                </a:lnTo>
                <a:lnTo>
                  <a:pt x="640" y="175"/>
                </a:lnTo>
                <a:lnTo>
                  <a:pt x="640" y="407"/>
                </a:lnTo>
                <a:lnTo>
                  <a:pt x="407" y="407"/>
                </a:lnTo>
                <a:lnTo>
                  <a:pt x="407" y="525"/>
                </a:lnTo>
                <a:lnTo>
                  <a:pt x="640" y="525"/>
                </a:lnTo>
                <a:lnTo>
                  <a:pt x="640" y="757"/>
                </a:lnTo>
                <a:lnTo>
                  <a:pt x="757" y="757"/>
                </a:lnTo>
                <a:lnTo>
                  <a:pt x="757" y="525"/>
                </a:lnTo>
                <a:lnTo>
                  <a:pt x="990" y="525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5"/>
                </a:cubicBezTo>
                <a:lnTo>
                  <a:pt x="1165" y="815"/>
                </a:lnTo>
                <a:cubicBezTo>
                  <a:pt x="1165" y="878"/>
                  <a:pt x="1113" y="932"/>
                  <a:pt x="1050" y="932"/>
                </a:cubicBezTo>
                <a:lnTo>
                  <a:pt x="350" y="932"/>
                </a:lnTo>
                <a:cubicBezTo>
                  <a:pt x="287" y="932"/>
                  <a:pt x="232" y="878"/>
                  <a:pt x="232" y="815"/>
                </a:cubicBezTo>
                <a:lnTo>
                  <a:pt x="232" y="115"/>
                </a:lnTo>
                <a:cubicBezTo>
                  <a:pt x="232" y="52"/>
                  <a:pt x="287" y="0"/>
                  <a:pt x="350" y="0"/>
                </a:cubicBezTo>
                <a:lnTo>
                  <a:pt x="1050" y="0"/>
                </a:lnTo>
                <a:close/>
                <a:moveTo>
                  <a:pt x="115" y="232"/>
                </a:moveTo>
                <a:lnTo>
                  <a:pt x="115" y="1050"/>
                </a:lnTo>
                <a:lnTo>
                  <a:pt x="932" y="1050"/>
                </a:lnTo>
                <a:lnTo>
                  <a:pt x="932" y="1165"/>
                </a:lnTo>
                <a:lnTo>
                  <a:pt x="115" y="1165"/>
                </a:lnTo>
                <a:cubicBezTo>
                  <a:pt x="52" y="1165"/>
                  <a:pt x="0" y="1113"/>
                  <a:pt x="0" y="1050"/>
                </a:cubicBezTo>
                <a:lnTo>
                  <a:pt x="0" y="232"/>
                </a:lnTo>
                <a:lnTo>
                  <a:pt x="115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3068639" y="2087565"/>
            <a:ext cx="484187" cy="409575"/>
          </a:xfrm>
          <a:custGeom>
            <a:avLst/>
            <a:gdLst>
              <a:gd name="T0" fmla="*/ 1342 w 1343"/>
              <a:gd name="T1" fmla="*/ 875 h 1138"/>
              <a:gd name="T2" fmla="*/ 1080 w 1343"/>
              <a:gd name="T3" fmla="*/ 1137 h 1138"/>
              <a:gd name="T4" fmla="*/ 992 w 1343"/>
              <a:gd name="T5" fmla="*/ 1050 h 1138"/>
              <a:gd name="T6" fmla="*/ 1167 w 1343"/>
              <a:gd name="T7" fmla="*/ 875 h 1138"/>
              <a:gd name="T8" fmla="*/ 992 w 1343"/>
              <a:gd name="T9" fmla="*/ 700 h 1138"/>
              <a:gd name="T10" fmla="*/ 1080 w 1343"/>
              <a:gd name="T11" fmla="*/ 612 h 1138"/>
              <a:gd name="T12" fmla="*/ 1342 w 1343"/>
              <a:gd name="T13" fmla="*/ 875 h 1138"/>
              <a:gd name="T14" fmla="*/ 700 w 1343"/>
              <a:gd name="T15" fmla="*/ 407 h 1138"/>
              <a:gd name="T16" fmla="*/ 875 w 1343"/>
              <a:gd name="T17" fmla="*/ 407 h 1138"/>
              <a:gd name="T18" fmla="*/ 875 w 1343"/>
              <a:gd name="T19" fmla="*/ 525 h 1138"/>
              <a:gd name="T20" fmla="*/ 700 w 1343"/>
              <a:gd name="T21" fmla="*/ 525 h 1138"/>
              <a:gd name="T22" fmla="*/ 700 w 1343"/>
              <a:gd name="T23" fmla="*/ 700 h 1138"/>
              <a:gd name="T24" fmla="*/ 585 w 1343"/>
              <a:gd name="T25" fmla="*/ 700 h 1138"/>
              <a:gd name="T26" fmla="*/ 585 w 1343"/>
              <a:gd name="T27" fmla="*/ 525 h 1138"/>
              <a:gd name="T28" fmla="*/ 410 w 1343"/>
              <a:gd name="T29" fmla="*/ 525 h 1138"/>
              <a:gd name="T30" fmla="*/ 410 w 1343"/>
              <a:gd name="T31" fmla="*/ 407 h 1138"/>
              <a:gd name="T32" fmla="*/ 585 w 1343"/>
              <a:gd name="T33" fmla="*/ 407 h 1138"/>
              <a:gd name="T34" fmla="*/ 585 w 1343"/>
              <a:gd name="T35" fmla="*/ 232 h 1138"/>
              <a:gd name="T36" fmla="*/ 700 w 1343"/>
              <a:gd name="T37" fmla="*/ 232 h 1138"/>
              <a:gd name="T38" fmla="*/ 700 w 1343"/>
              <a:gd name="T39" fmla="*/ 407 h 1138"/>
              <a:gd name="T40" fmla="*/ 1167 w 1343"/>
              <a:gd name="T41" fmla="*/ 0 h 1138"/>
              <a:gd name="T42" fmla="*/ 1285 w 1343"/>
              <a:gd name="T43" fmla="*/ 117 h 1138"/>
              <a:gd name="T44" fmla="*/ 1285 w 1343"/>
              <a:gd name="T45" fmla="*/ 582 h 1138"/>
              <a:gd name="T46" fmla="*/ 1167 w 1343"/>
              <a:gd name="T47" fmla="*/ 582 h 1138"/>
              <a:gd name="T48" fmla="*/ 1167 w 1343"/>
              <a:gd name="T49" fmla="*/ 117 h 1138"/>
              <a:gd name="T50" fmla="*/ 117 w 1343"/>
              <a:gd name="T51" fmla="*/ 117 h 1138"/>
              <a:gd name="T52" fmla="*/ 117 w 1343"/>
              <a:gd name="T53" fmla="*/ 817 h 1138"/>
              <a:gd name="T54" fmla="*/ 992 w 1343"/>
              <a:gd name="T55" fmla="*/ 817 h 1138"/>
              <a:gd name="T56" fmla="*/ 992 w 1343"/>
              <a:gd name="T57" fmla="*/ 932 h 1138"/>
              <a:gd name="T58" fmla="*/ 875 w 1343"/>
              <a:gd name="T59" fmla="*/ 932 h 1138"/>
              <a:gd name="T60" fmla="*/ 875 w 1343"/>
              <a:gd name="T61" fmla="*/ 1050 h 1138"/>
              <a:gd name="T62" fmla="*/ 410 w 1343"/>
              <a:gd name="T63" fmla="*/ 1050 h 1138"/>
              <a:gd name="T64" fmla="*/ 410 w 1343"/>
              <a:gd name="T65" fmla="*/ 932 h 1138"/>
              <a:gd name="T66" fmla="*/ 117 w 1343"/>
              <a:gd name="T67" fmla="*/ 932 h 1138"/>
              <a:gd name="T68" fmla="*/ 0 w 1343"/>
              <a:gd name="T69" fmla="*/ 817 h 1138"/>
              <a:gd name="T70" fmla="*/ 0 w 1343"/>
              <a:gd name="T71" fmla="*/ 117 h 1138"/>
              <a:gd name="T72" fmla="*/ 117 w 1343"/>
              <a:gd name="T73" fmla="*/ 0 h 1138"/>
              <a:gd name="T74" fmla="*/ 1167 w 1343"/>
              <a:gd name="T75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43" h="1138">
                <a:moveTo>
                  <a:pt x="1342" y="875"/>
                </a:moveTo>
                <a:lnTo>
                  <a:pt x="1080" y="1137"/>
                </a:lnTo>
                <a:lnTo>
                  <a:pt x="992" y="1050"/>
                </a:lnTo>
                <a:lnTo>
                  <a:pt x="1167" y="875"/>
                </a:lnTo>
                <a:lnTo>
                  <a:pt x="992" y="700"/>
                </a:lnTo>
                <a:lnTo>
                  <a:pt x="1080" y="612"/>
                </a:lnTo>
                <a:lnTo>
                  <a:pt x="1342" y="875"/>
                </a:lnTo>
                <a:close/>
                <a:moveTo>
                  <a:pt x="700" y="407"/>
                </a:moveTo>
                <a:lnTo>
                  <a:pt x="875" y="407"/>
                </a:lnTo>
                <a:lnTo>
                  <a:pt x="875" y="525"/>
                </a:lnTo>
                <a:lnTo>
                  <a:pt x="700" y="525"/>
                </a:lnTo>
                <a:lnTo>
                  <a:pt x="700" y="700"/>
                </a:lnTo>
                <a:lnTo>
                  <a:pt x="585" y="700"/>
                </a:lnTo>
                <a:lnTo>
                  <a:pt x="585" y="525"/>
                </a:lnTo>
                <a:lnTo>
                  <a:pt x="410" y="525"/>
                </a:lnTo>
                <a:lnTo>
                  <a:pt x="410" y="407"/>
                </a:lnTo>
                <a:lnTo>
                  <a:pt x="585" y="407"/>
                </a:lnTo>
                <a:lnTo>
                  <a:pt x="585" y="232"/>
                </a:lnTo>
                <a:lnTo>
                  <a:pt x="700" y="232"/>
                </a:lnTo>
                <a:lnTo>
                  <a:pt x="700" y="407"/>
                </a:lnTo>
                <a:close/>
                <a:moveTo>
                  <a:pt x="1167" y="0"/>
                </a:moveTo>
                <a:cubicBezTo>
                  <a:pt x="1230" y="0"/>
                  <a:pt x="1285" y="52"/>
                  <a:pt x="1285" y="117"/>
                </a:cubicBezTo>
                <a:lnTo>
                  <a:pt x="1285" y="582"/>
                </a:lnTo>
                <a:lnTo>
                  <a:pt x="1167" y="582"/>
                </a:lnTo>
                <a:lnTo>
                  <a:pt x="1167" y="117"/>
                </a:lnTo>
                <a:lnTo>
                  <a:pt x="117" y="117"/>
                </a:lnTo>
                <a:lnTo>
                  <a:pt x="117" y="817"/>
                </a:lnTo>
                <a:lnTo>
                  <a:pt x="992" y="817"/>
                </a:lnTo>
                <a:lnTo>
                  <a:pt x="992" y="932"/>
                </a:lnTo>
                <a:lnTo>
                  <a:pt x="875" y="932"/>
                </a:lnTo>
                <a:lnTo>
                  <a:pt x="875" y="1050"/>
                </a:lnTo>
                <a:lnTo>
                  <a:pt x="410" y="1050"/>
                </a:lnTo>
                <a:lnTo>
                  <a:pt x="410" y="932"/>
                </a:lnTo>
                <a:lnTo>
                  <a:pt x="117" y="932"/>
                </a:lnTo>
                <a:cubicBezTo>
                  <a:pt x="52" y="932"/>
                  <a:pt x="0" y="880"/>
                  <a:pt x="0" y="817"/>
                </a:cubicBezTo>
                <a:lnTo>
                  <a:pt x="0" y="117"/>
                </a:lnTo>
                <a:cubicBezTo>
                  <a:pt x="0" y="52"/>
                  <a:pt x="52" y="0"/>
                  <a:pt x="117" y="0"/>
                </a:cubicBez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4195762" y="2144714"/>
            <a:ext cx="398462" cy="293688"/>
          </a:xfrm>
          <a:custGeom>
            <a:avLst/>
            <a:gdLst>
              <a:gd name="T0" fmla="*/ 818 w 1108"/>
              <a:gd name="T1" fmla="*/ 0 h 818"/>
              <a:gd name="T2" fmla="*/ 1107 w 1108"/>
              <a:gd name="T3" fmla="*/ 0 h 818"/>
              <a:gd name="T4" fmla="*/ 1107 w 1108"/>
              <a:gd name="T5" fmla="*/ 117 h 818"/>
              <a:gd name="T6" fmla="*/ 932 w 1108"/>
              <a:gd name="T7" fmla="*/ 117 h 818"/>
              <a:gd name="T8" fmla="*/ 932 w 1108"/>
              <a:gd name="T9" fmla="*/ 642 h 818"/>
              <a:gd name="T10" fmla="*/ 757 w 1108"/>
              <a:gd name="T11" fmla="*/ 817 h 818"/>
              <a:gd name="T12" fmla="*/ 582 w 1108"/>
              <a:gd name="T13" fmla="*/ 642 h 818"/>
              <a:gd name="T14" fmla="*/ 757 w 1108"/>
              <a:gd name="T15" fmla="*/ 467 h 818"/>
              <a:gd name="T16" fmla="*/ 818 w 1108"/>
              <a:gd name="T17" fmla="*/ 478 h 818"/>
              <a:gd name="T18" fmla="*/ 818 w 1108"/>
              <a:gd name="T19" fmla="*/ 0 h 818"/>
              <a:gd name="T20" fmla="*/ 0 w 1108"/>
              <a:gd name="T21" fmla="*/ 582 h 818"/>
              <a:gd name="T22" fmla="*/ 0 w 1108"/>
              <a:gd name="T23" fmla="*/ 467 h 818"/>
              <a:gd name="T24" fmla="*/ 468 w 1108"/>
              <a:gd name="T25" fmla="*/ 467 h 818"/>
              <a:gd name="T26" fmla="*/ 468 w 1108"/>
              <a:gd name="T27" fmla="*/ 582 h 818"/>
              <a:gd name="T28" fmla="*/ 0 w 1108"/>
              <a:gd name="T29" fmla="*/ 582 h 818"/>
              <a:gd name="T30" fmla="*/ 700 w 1108"/>
              <a:gd name="T31" fmla="*/ 232 h 818"/>
              <a:gd name="T32" fmla="*/ 700 w 1108"/>
              <a:gd name="T33" fmla="*/ 350 h 818"/>
              <a:gd name="T34" fmla="*/ 0 w 1108"/>
              <a:gd name="T35" fmla="*/ 350 h 818"/>
              <a:gd name="T36" fmla="*/ 0 w 1108"/>
              <a:gd name="T37" fmla="*/ 232 h 818"/>
              <a:gd name="T38" fmla="*/ 700 w 1108"/>
              <a:gd name="T39" fmla="*/ 232 h 818"/>
              <a:gd name="T40" fmla="*/ 700 w 1108"/>
              <a:gd name="T41" fmla="*/ 0 h 818"/>
              <a:gd name="T42" fmla="*/ 700 w 1108"/>
              <a:gd name="T43" fmla="*/ 117 h 818"/>
              <a:gd name="T44" fmla="*/ 0 w 1108"/>
              <a:gd name="T45" fmla="*/ 117 h 818"/>
              <a:gd name="T46" fmla="*/ 0 w 1108"/>
              <a:gd name="T47" fmla="*/ 0 h 818"/>
              <a:gd name="T48" fmla="*/ 700 w 1108"/>
              <a:gd name="T49" fmla="*/ 0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818">
                <a:moveTo>
                  <a:pt x="818" y="0"/>
                </a:moveTo>
                <a:lnTo>
                  <a:pt x="1107" y="0"/>
                </a:lnTo>
                <a:lnTo>
                  <a:pt x="1107" y="117"/>
                </a:lnTo>
                <a:lnTo>
                  <a:pt x="932" y="117"/>
                </a:lnTo>
                <a:lnTo>
                  <a:pt x="932" y="642"/>
                </a:lnTo>
                <a:cubicBezTo>
                  <a:pt x="932" y="738"/>
                  <a:pt x="852" y="817"/>
                  <a:pt x="757" y="817"/>
                </a:cubicBezTo>
                <a:cubicBezTo>
                  <a:pt x="661" y="817"/>
                  <a:pt x="582" y="737"/>
                  <a:pt x="582" y="642"/>
                </a:cubicBezTo>
                <a:cubicBezTo>
                  <a:pt x="582" y="546"/>
                  <a:pt x="662" y="467"/>
                  <a:pt x="757" y="467"/>
                </a:cubicBezTo>
                <a:cubicBezTo>
                  <a:pt x="777" y="467"/>
                  <a:pt x="798" y="473"/>
                  <a:pt x="818" y="478"/>
                </a:cubicBezTo>
                <a:lnTo>
                  <a:pt x="818" y="0"/>
                </a:lnTo>
                <a:close/>
                <a:moveTo>
                  <a:pt x="0" y="582"/>
                </a:moveTo>
                <a:lnTo>
                  <a:pt x="0" y="467"/>
                </a:lnTo>
                <a:lnTo>
                  <a:pt x="468" y="467"/>
                </a:lnTo>
                <a:lnTo>
                  <a:pt x="468" y="582"/>
                </a:lnTo>
                <a:lnTo>
                  <a:pt x="0" y="582"/>
                </a:lnTo>
                <a:close/>
                <a:moveTo>
                  <a:pt x="700" y="232"/>
                </a:moveTo>
                <a:lnTo>
                  <a:pt x="700" y="350"/>
                </a:lnTo>
                <a:lnTo>
                  <a:pt x="0" y="350"/>
                </a:lnTo>
                <a:lnTo>
                  <a:pt x="0" y="232"/>
                </a:lnTo>
                <a:lnTo>
                  <a:pt x="700" y="232"/>
                </a:lnTo>
                <a:close/>
                <a:moveTo>
                  <a:pt x="700" y="0"/>
                </a:moveTo>
                <a:lnTo>
                  <a:pt x="700" y="117"/>
                </a:lnTo>
                <a:lnTo>
                  <a:pt x="0" y="117"/>
                </a:lnTo>
                <a:lnTo>
                  <a:pt x="0" y="0"/>
                </a:lnTo>
                <a:lnTo>
                  <a:pt x="7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7" name="Freeform 26"/>
          <p:cNvSpPr>
            <a:spLocks noChangeArrowheads="1"/>
          </p:cNvSpPr>
          <p:nvPr/>
        </p:nvSpPr>
        <p:spPr bwMode="auto">
          <a:xfrm>
            <a:off x="5270499" y="2082800"/>
            <a:ext cx="419100" cy="419100"/>
          </a:xfrm>
          <a:custGeom>
            <a:avLst/>
            <a:gdLst>
              <a:gd name="T0" fmla="*/ 875 w 1166"/>
              <a:gd name="T1" fmla="*/ 582 h 1166"/>
              <a:gd name="T2" fmla="*/ 815 w 1166"/>
              <a:gd name="T3" fmla="*/ 640 h 1166"/>
              <a:gd name="T4" fmla="*/ 233 w 1166"/>
              <a:gd name="T5" fmla="*/ 640 h 1166"/>
              <a:gd name="T6" fmla="*/ 0 w 1166"/>
              <a:gd name="T7" fmla="*/ 875 h 1166"/>
              <a:gd name="T8" fmla="*/ 0 w 1166"/>
              <a:gd name="T9" fmla="*/ 57 h 1166"/>
              <a:gd name="T10" fmla="*/ 58 w 1166"/>
              <a:gd name="T11" fmla="*/ 0 h 1166"/>
              <a:gd name="T12" fmla="*/ 815 w 1166"/>
              <a:gd name="T13" fmla="*/ 0 h 1166"/>
              <a:gd name="T14" fmla="*/ 875 w 1166"/>
              <a:gd name="T15" fmla="*/ 57 h 1166"/>
              <a:gd name="T16" fmla="*/ 875 w 1166"/>
              <a:gd name="T17" fmla="*/ 582 h 1166"/>
              <a:gd name="T18" fmla="*/ 1108 w 1166"/>
              <a:gd name="T19" fmla="*/ 232 h 1166"/>
              <a:gd name="T20" fmla="*/ 1165 w 1166"/>
              <a:gd name="T21" fmla="*/ 290 h 1166"/>
              <a:gd name="T22" fmla="*/ 1165 w 1166"/>
              <a:gd name="T23" fmla="*/ 1165 h 1166"/>
              <a:gd name="T24" fmla="*/ 933 w 1166"/>
              <a:gd name="T25" fmla="*/ 932 h 1166"/>
              <a:gd name="T26" fmla="*/ 290 w 1166"/>
              <a:gd name="T27" fmla="*/ 932 h 1166"/>
              <a:gd name="T28" fmla="*/ 233 w 1166"/>
              <a:gd name="T29" fmla="*/ 875 h 1166"/>
              <a:gd name="T30" fmla="*/ 233 w 1166"/>
              <a:gd name="T31" fmla="*/ 757 h 1166"/>
              <a:gd name="T32" fmla="*/ 990 w 1166"/>
              <a:gd name="T33" fmla="*/ 757 h 1166"/>
              <a:gd name="T34" fmla="*/ 990 w 1166"/>
              <a:gd name="T35" fmla="*/ 232 h 1166"/>
              <a:gd name="T36" fmla="*/ 1108 w 1166"/>
              <a:gd name="T37" fmla="*/ 232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6" h="1166">
                <a:moveTo>
                  <a:pt x="875" y="582"/>
                </a:moveTo>
                <a:cubicBezTo>
                  <a:pt x="875" y="615"/>
                  <a:pt x="848" y="640"/>
                  <a:pt x="815" y="640"/>
                </a:cubicBezTo>
                <a:lnTo>
                  <a:pt x="233" y="640"/>
                </a:lnTo>
                <a:lnTo>
                  <a:pt x="0" y="875"/>
                </a:lnTo>
                <a:lnTo>
                  <a:pt x="0" y="57"/>
                </a:lnTo>
                <a:cubicBezTo>
                  <a:pt x="0" y="25"/>
                  <a:pt x="25" y="0"/>
                  <a:pt x="58" y="0"/>
                </a:cubicBezTo>
                <a:lnTo>
                  <a:pt x="815" y="0"/>
                </a:lnTo>
                <a:cubicBezTo>
                  <a:pt x="848" y="0"/>
                  <a:pt x="875" y="25"/>
                  <a:pt x="875" y="57"/>
                </a:cubicBezTo>
                <a:lnTo>
                  <a:pt x="875" y="582"/>
                </a:lnTo>
                <a:close/>
                <a:moveTo>
                  <a:pt x="1108" y="232"/>
                </a:moveTo>
                <a:cubicBezTo>
                  <a:pt x="1140" y="232"/>
                  <a:pt x="1165" y="257"/>
                  <a:pt x="1165" y="290"/>
                </a:cubicBezTo>
                <a:lnTo>
                  <a:pt x="1165" y="1165"/>
                </a:lnTo>
                <a:lnTo>
                  <a:pt x="933" y="932"/>
                </a:lnTo>
                <a:lnTo>
                  <a:pt x="290" y="932"/>
                </a:lnTo>
                <a:cubicBezTo>
                  <a:pt x="257" y="932"/>
                  <a:pt x="233" y="908"/>
                  <a:pt x="233" y="875"/>
                </a:cubicBezTo>
                <a:lnTo>
                  <a:pt x="233" y="757"/>
                </a:lnTo>
                <a:lnTo>
                  <a:pt x="990" y="757"/>
                </a:lnTo>
                <a:lnTo>
                  <a:pt x="990" y="232"/>
                </a:lnTo>
                <a:lnTo>
                  <a:pt x="1108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6418264" y="2124075"/>
            <a:ext cx="293687" cy="336550"/>
          </a:xfrm>
          <a:custGeom>
            <a:avLst/>
            <a:gdLst>
              <a:gd name="T0" fmla="*/ 0 w 816"/>
              <a:gd name="T1" fmla="*/ 585 h 936"/>
              <a:gd name="T2" fmla="*/ 407 w 816"/>
              <a:gd name="T3" fmla="*/ 175 h 936"/>
              <a:gd name="T4" fmla="*/ 815 w 816"/>
              <a:gd name="T5" fmla="*/ 585 h 936"/>
              <a:gd name="T6" fmla="*/ 582 w 816"/>
              <a:gd name="T7" fmla="*/ 585 h 936"/>
              <a:gd name="T8" fmla="*/ 582 w 816"/>
              <a:gd name="T9" fmla="*/ 935 h 936"/>
              <a:gd name="T10" fmla="*/ 232 w 816"/>
              <a:gd name="T11" fmla="*/ 935 h 936"/>
              <a:gd name="T12" fmla="*/ 232 w 816"/>
              <a:gd name="T13" fmla="*/ 585 h 936"/>
              <a:gd name="T14" fmla="*/ 0 w 816"/>
              <a:gd name="T15" fmla="*/ 585 h 936"/>
              <a:gd name="T16" fmla="*/ 815 w 816"/>
              <a:gd name="T17" fmla="*/ 0 h 936"/>
              <a:gd name="T18" fmla="*/ 815 w 816"/>
              <a:gd name="T19" fmla="*/ 117 h 936"/>
              <a:gd name="T20" fmla="*/ 0 w 816"/>
              <a:gd name="T21" fmla="*/ 117 h 936"/>
              <a:gd name="T22" fmla="*/ 0 w 816"/>
              <a:gd name="T23" fmla="*/ 0 h 936"/>
              <a:gd name="T24" fmla="*/ 815 w 816"/>
              <a:gd name="T25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16" h="936">
                <a:moveTo>
                  <a:pt x="0" y="585"/>
                </a:moveTo>
                <a:lnTo>
                  <a:pt x="407" y="175"/>
                </a:lnTo>
                <a:lnTo>
                  <a:pt x="815" y="585"/>
                </a:lnTo>
                <a:lnTo>
                  <a:pt x="582" y="585"/>
                </a:lnTo>
                <a:lnTo>
                  <a:pt x="582" y="935"/>
                </a:lnTo>
                <a:lnTo>
                  <a:pt x="232" y="935"/>
                </a:lnTo>
                <a:lnTo>
                  <a:pt x="232" y="585"/>
                </a:lnTo>
                <a:lnTo>
                  <a:pt x="0" y="585"/>
                </a:lnTo>
                <a:close/>
                <a:moveTo>
                  <a:pt x="815" y="0"/>
                </a:moveTo>
                <a:lnTo>
                  <a:pt x="815" y="117"/>
                </a:lnTo>
                <a:lnTo>
                  <a:pt x="0" y="117"/>
                </a:lnTo>
                <a:lnTo>
                  <a:pt x="0" y="0"/>
                </a:lnTo>
                <a:lnTo>
                  <a:pt x="81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7439024" y="2082800"/>
            <a:ext cx="419100" cy="419100"/>
          </a:xfrm>
          <a:custGeom>
            <a:avLst/>
            <a:gdLst>
              <a:gd name="T0" fmla="*/ 1050 w 1166"/>
              <a:gd name="T1" fmla="*/ 582 h 1166"/>
              <a:gd name="T2" fmla="*/ 757 w 1166"/>
              <a:gd name="T3" fmla="*/ 150 h 1166"/>
              <a:gd name="T4" fmla="*/ 757 w 1166"/>
              <a:gd name="T5" fmla="*/ 175 h 1166"/>
              <a:gd name="T6" fmla="*/ 640 w 1166"/>
              <a:gd name="T7" fmla="*/ 290 h 1166"/>
              <a:gd name="T8" fmla="*/ 525 w 1166"/>
              <a:gd name="T9" fmla="*/ 290 h 1166"/>
              <a:gd name="T10" fmla="*/ 525 w 1166"/>
              <a:gd name="T11" fmla="*/ 407 h 1166"/>
              <a:gd name="T12" fmla="*/ 465 w 1166"/>
              <a:gd name="T13" fmla="*/ 465 h 1166"/>
              <a:gd name="T14" fmla="*/ 350 w 1166"/>
              <a:gd name="T15" fmla="*/ 465 h 1166"/>
              <a:gd name="T16" fmla="*/ 350 w 1166"/>
              <a:gd name="T17" fmla="*/ 582 h 1166"/>
              <a:gd name="T18" fmla="*/ 700 w 1166"/>
              <a:gd name="T19" fmla="*/ 582 h 1166"/>
              <a:gd name="T20" fmla="*/ 757 w 1166"/>
              <a:gd name="T21" fmla="*/ 640 h 1166"/>
              <a:gd name="T22" fmla="*/ 757 w 1166"/>
              <a:gd name="T23" fmla="*/ 815 h 1166"/>
              <a:gd name="T24" fmla="*/ 815 w 1166"/>
              <a:gd name="T25" fmla="*/ 815 h 1166"/>
              <a:gd name="T26" fmla="*/ 927 w 1166"/>
              <a:gd name="T27" fmla="*/ 897 h 1166"/>
              <a:gd name="T28" fmla="*/ 1050 w 1166"/>
              <a:gd name="T29" fmla="*/ 582 h 1166"/>
              <a:gd name="T30" fmla="*/ 525 w 1166"/>
              <a:gd name="T31" fmla="*/ 1044 h 1166"/>
              <a:gd name="T32" fmla="*/ 525 w 1166"/>
              <a:gd name="T33" fmla="*/ 932 h 1166"/>
              <a:gd name="T34" fmla="*/ 407 w 1166"/>
              <a:gd name="T35" fmla="*/ 815 h 1166"/>
              <a:gd name="T36" fmla="*/ 407 w 1166"/>
              <a:gd name="T37" fmla="*/ 757 h 1166"/>
              <a:gd name="T38" fmla="*/ 128 w 1166"/>
              <a:gd name="T39" fmla="*/ 479 h 1166"/>
              <a:gd name="T40" fmla="*/ 115 w 1166"/>
              <a:gd name="T41" fmla="*/ 582 h 1166"/>
              <a:gd name="T42" fmla="*/ 525 w 1166"/>
              <a:gd name="T43" fmla="*/ 1044 h 1166"/>
              <a:gd name="T44" fmla="*/ 582 w 1166"/>
              <a:gd name="T45" fmla="*/ 0 h 1166"/>
              <a:gd name="T46" fmla="*/ 1165 w 1166"/>
              <a:gd name="T47" fmla="*/ 582 h 1166"/>
              <a:gd name="T48" fmla="*/ 582 w 1166"/>
              <a:gd name="T49" fmla="*/ 1165 h 1166"/>
              <a:gd name="T50" fmla="*/ 0 w 1166"/>
              <a:gd name="T51" fmla="*/ 582 h 1166"/>
              <a:gd name="T52" fmla="*/ 582 w 1166"/>
              <a:gd name="T53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6" h="1166">
                <a:moveTo>
                  <a:pt x="1050" y="582"/>
                </a:moveTo>
                <a:cubicBezTo>
                  <a:pt x="1050" y="388"/>
                  <a:pt x="929" y="219"/>
                  <a:pt x="757" y="150"/>
                </a:cubicBezTo>
                <a:lnTo>
                  <a:pt x="757" y="175"/>
                </a:lnTo>
                <a:cubicBezTo>
                  <a:pt x="757" y="238"/>
                  <a:pt x="702" y="290"/>
                  <a:pt x="640" y="290"/>
                </a:cubicBezTo>
                <a:lnTo>
                  <a:pt x="525" y="290"/>
                </a:lnTo>
                <a:lnTo>
                  <a:pt x="525" y="407"/>
                </a:lnTo>
                <a:cubicBezTo>
                  <a:pt x="525" y="440"/>
                  <a:pt x="497" y="465"/>
                  <a:pt x="465" y="465"/>
                </a:cubicBezTo>
                <a:lnTo>
                  <a:pt x="350" y="465"/>
                </a:lnTo>
                <a:lnTo>
                  <a:pt x="350" y="582"/>
                </a:lnTo>
                <a:lnTo>
                  <a:pt x="700" y="582"/>
                </a:lnTo>
                <a:cubicBezTo>
                  <a:pt x="732" y="582"/>
                  <a:pt x="757" y="607"/>
                  <a:pt x="757" y="640"/>
                </a:cubicBezTo>
                <a:lnTo>
                  <a:pt x="757" y="815"/>
                </a:lnTo>
                <a:lnTo>
                  <a:pt x="815" y="815"/>
                </a:lnTo>
                <a:cubicBezTo>
                  <a:pt x="866" y="815"/>
                  <a:pt x="910" y="850"/>
                  <a:pt x="927" y="897"/>
                </a:cubicBezTo>
                <a:cubicBezTo>
                  <a:pt x="1003" y="815"/>
                  <a:pt x="1050" y="703"/>
                  <a:pt x="1050" y="582"/>
                </a:cubicBezTo>
                <a:close/>
                <a:moveTo>
                  <a:pt x="525" y="1044"/>
                </a:moveTo>
                <a:lnTo>
                  <a:pt x="525" y="932"/>
                </a:lnTo>
                <a:cubicBezTo>
                  <a:pt x="462" y="932"/>
                  <a:pt x="407" y="878"/>
                  <a:pt x="407" y="815"/>
                </a:cubicBezTo>
                <a:lnTo>
                  <a:pt x="407" y="757"/>
                </a:lnTo>
                <a:lnTo>
                  <a:pt x="128" y="479"/>
                </a:lnTo>
                <a:cubicBezTo>
                  <a:pt x="120" y="511"/>
                  <a:pt x="115" y="547"/>
                  <a:pt x="115" y="582"/>
                </a:cubicBezTo>
                <a:cubicBezTo>
                  <a:pt x="115" y="820"/>
                  <a:pt x="295" y="1017"/>
                  <a:pt x="525" y="1044"/>
                </a:cubicBez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4"/>
                  <a:pt x="905" y="1165"/>
                  <a:pt x="582" y="1165"/>
                </a:cubicBezTo>
                <a:cubicBezTo>
                  <a:pt x="259" y="1165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8691564" y="2103440"/>
            <a:ext cx="85725" cy="377825"/>
          </a:xfrm>
          <a:custGeom>
            <a:avLst/>
            <a:gdLst>
              <a:gd name="T0" fmla="*/ 0 w 236"/>
              <a:gd name="T1" fmla="*/ 0 h 1051"/>
              <a:gd name="T2" fmla="*/ 235 w 236"/>
              <a:gd name="T3" fmla="*/ 0 h 1051"/>
              <a:gd name="T4" fmla="*/ 235 w 236"/>
              <a:gd name="T5" fmla="*/ 700 h 1051"/>
              <a:gd name="T6" fmla="*/ 0 w 236"/>
              <a:gd name="T7" fmla="*/ 700 h 1051"/>
              <a:gd name="T8" fmla="*/ 0 w 236"/>
              <a:gd name="T9" fmla="*/ 0 h 1051"/>
              <a:gd name="T10" fmla="*/ 0 w 236"/>
              <a:gd name="T11" fmla="*/ 933 h 1051"/>
              <a:gd name="T12" fmla="*/ 118 w 236"/>
              <a:gd name="T13" fmla="*/ 818 h 1051"/>
              <a:gd name="T14" fmla="*/ 235 w 236"/>
              <a:gd name="T15" fmla="*/ 933 h 1051"/>
              <a:gd name="T16" fmla="*/ 118 w 236"/>
              <a:gd name="T17" fmla="*/ 1050 h 1051"/>
              <a:gd name="T18" fmla="*/ 0 w 236"/>
              <a:gd name="T19" fmla="*/ 933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6" h="1051">
                <a:moveTo>
                  <a:pt x="0" y="0"/>
                </a:moveTo>
                <a:lnTo>
                  <a:pt x="235" y="0"/>
                </a:lnTo>
                <a:lnTo>
                  <a:pt x="235" y="700"/>
                </a:lnTo>
                <a:lnTo>
                  <a:pt x="0" y="700"/>
                </a:lnTo>
                <a:lnTo>
                  <a:pt x="0" y="0"/>
                </a:lnTo>
                <a:close/>
                <a:moveTo>
                  <a:pt x="0" y="933"/>
                </a:moveTo>
                <a:cubicBezTo>
                  <a:pt x="0" y="867"/>
                  <a:pt x="53" y="818"/>
                  <a:pt x="118" y="818"/>
                </a:cubicBezTo>
                <a:cubicBezTo>
                  <a:pt x="184" y="818"/>
                  <a:pt x="235" y="867"/>
                  <a:pt x="235" y="933"/>
                </a:cubicBezTo>
                <a:cubicBezTo>
                  <a:pt x="235" y="998"/>
                  <a:pt x="184" y="1050"/>
                  <a:pt x="118" y="1050"/>
                </a:cubicBezTo>
                <a:cubicBezTo>
                  <a:pt x="53" y="1050"/>
                  <a:pt x="0" y="998"/>
                  <a:pt x="0" y="9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1" name="Freeform 30"/>
          <p:cNvSpPr>
            <a:spLocks noChangeArrowheads="1"/>
          </p:cNvSpPr>
          <p:nvPr/>
        </p:nvSpPr>
        <p:spPr bwMode="auto">
          <a:xfrm>
            <a:off x="9609137" y="2103440"/>
            <a:ext cx="419100" cy="377825"/>
          </a:xfrm>
          <a:custGeom>
            <a:avLst/>
            <a:gdLst>
              <a:gd name="T0" fmla="*/ 933 w 1166"/>
              <a:gd name="T1" fmla="*/ 0 h 1051"/>
              <a:gd name="T2" fmla="*/ 933 w 1166"/>
              <a:gd name="T3" fmla="*/ 233 h 1051"/>
              <a:gd name="T4" fmla="*/ 233 w 1166"/>
              <a:gd name="T5" fmla="*/ 233 h 1051"/>
              <a:gd name="T6" fmla="*/ 233 w 1166"/>
              <a:gd name="T7" fmla="*/ 0 h 1051"/>
              <a:gd name="T8" fmla="*/ 933 w 1166"/>
              <a:gd name="T9" fmla="*/ 0 h 1051"/>
              <a:gd name="T10" fmla="*/ 990 w 1166"/>
              <a:gd name="T11" fmla="*/ 525 h 1051"/>
              <a:gd name="T12" fmla="*/ 1050 w 1166"/>
              <a:gd name="T13" fmla="*/ 468 h 1051"/>
              <a:gd name="T14" fmla="*/ 990 w 1166"/>
              <a:gd name="T15" fmla="*/ 408 h 1051"/>
              <a:gd name="T16" fmla="*/ 933 w 1166"/>
              <a:gd name="T17" fmla="*/ 468 h 1051"/>
              <a:gd name="T18" fmla="*/ 990 w 1166"/>
              <a:gd name="T19" fmla="*/ 525 h 1051"/>
              <a:gd name="T20" fmla="*/ 815 w 1166"/>
              <a:gd name="T21" fmla="*/ 933 h 1051"/>
              <a:gd name="T22" fmla="*/ 815 w 1166"/>
              <a:gd name="T23" fmla="*/ 643 h 1051"/>
              <a:gd name="T24" fmla="*/ 350 w 1166"/>
              <a:gd name="T25" fmla="*/ 643 h 1051"/>
              <a:gd name="T26" fmla="*/ 350 w 1166"/>
              <a:gd name="T27" fmla="*/ 933 h 1051"/>
              <a:gd name="T28" fmla="*/ 815 w 1166"/>
              <a:gd name="T29" fmla="*/ 933 h 1051"/>
              <a:gd name="T30" fmla="*/ 990 w 1166"/>
              <a:gd name="T31" fmla="*/ 293 h 1051"/>
              <a:gd name="T32" fmla="*/ 1165 w 1166"/>
              <a:gd name="T33" fmla="*/ 468 h 1051"/>
              <a:gd name="T34" fmla="*/ 1165 w 1166"/>
              <a:gd name="T35" fmla="*/ 818 h 1051"/>
              <a:gd name="T36" fmla="*/ 933 w 1166"/>
              <a:gd name="T37" fmla="*/ 818 h 1051"/>
              <a:gd name="T38" fmla="*/ 933 w 1166"/>
              <a:gd name="T39" fmla="*/ 1050 h 1051"/>
              <a:gd name="T40" fmla="*/ 233 w 1166"/>
              <a:gd name="T41" fmla="*/ 1050 h 1051"/>
              <a:gd name="T42" fmla="*/ 233 w 1166"/>
              <a:gd name="T43" fmla="*/ 818 h 1051"/>
              <a:gd name="T44" fmla="*/ 0 w 1166"/>
              <a:gd name="T45" fmla="*/ 818 h 1051"/>
              <a:gd name="T46" fmla="*/ 0 w 1166"/>
              <a:gd name="T47" fmla="*/ 468 h 1051"/>
              <a:gd name="T48" fmla="*/ 175 w 1166"/>
              <a:gd name="T49" fmla="*/ 293 h 1051"/>
              <a:gd name="T50" fmla="*/ 990 w 1166"/>
              <a:gd name="T51" fmla="*/ 293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66" h="1051">
                <a:moveTo>
                  <a:pt x="933" y="0"/>
                </a:moveTo>
                <a:lnTo>
                  <a:pt x="933" y="233"/>
                </a:lnTo>
                <a:lnTo>
                  <a:pt x="233" y="233"/>
                </a:lnTo>
                <a:lnTo>
                  <a:pt x="233" y="0"/>
                </a:lnTo>
                <a:lnTo>
                  <a:pt x="933" y="0"/>
                </a:lnTo>
                <a:close/>
                <a:moveTo>
                  <a:pt x="990" y="525"/>
                </a:moveTo>
                <a:cubicBezTo>
                  <a:pt x="1023" y="525"/>
                  <a:pt x="1050" y="501"/>
                  <a:pt x="1050" y="468"/>
                </a:cubicBezTo>
                <a:cubicBezTo>
                  <a:pt x="1050" y="435"/>
                  <a:pt x="1023" y="408"/>
                  <a:pt x="990" y="408"/>
                </a:cubicBezTo>
                <a:cubicBezTo>
                  <a:pt x="957" y="408"/>
                  <a:pt x="933" y="435"/>
                  <a:pt x="933" y="468"/>
                </a:cubicBezTo>
                <a:cubicBezTo>
                  <a:pt x="933" y="501"/>
                  <a:pt x="957" y="525"/>
                  <a:pt x="990" y="525"/>
                </a:cubicBezTo>
                <a:close/>
                <a:moveTo>
                  <a:pt x="815" y="933"/>
                </a:moveTo>
                <a:lnTo>
                  <a:pt x="815" y="643"/>
                </a:lnTo>
                <a:lnTo>
                  <a:pt x="350" y="643"/>
                </a:lnTo>
                <a:lnTo>
                  <a:pt x="350" y="933"/>
                </a:lnTo>
                <a:lnTo>
                  <a:pt x="815" y="933"/>
                </a:lnTo>
                <a:close/>
                <a:moveTo>
                  <a:pt x="990" y="293"/>
                </a:moveTo>
                <a:cubicBezTo>
                  <a:pt x="1086" y="293"/>
                  <a:pt x="1165" y="372"/>
                  <a:pt x="1165" y="468"/>
                </a:cubicBezTo>
                <a:lnTo>
                  <a:pt x="1165" y="818"/>
                </a:lnTo>
                <a:lnTo>
                  <a:pt x="933" y="818"/>
                </a:lnTo>
                <a:lnTo>
                  <a:pt x="933" y="1050"/>
                </a:lnTo>
                <a:lnTo>
                  <a:pt x="233" y="1050"/>
                </a:lnTo>
                <a:lnTo>
                  <a:pt x="233" y="818"/>
                </a:lnTo>
                <a:lnTo>
                  <a:pt x="0" y="818"/>
                </a:lnTo>
                <a:lnTo>
                  <a:pt x="0" y="468"/>
                </a:lnTo>
                <a:cubicBezTo>
                  <a:pt x="0" y="372"/>
                  <a:pt x="80" y="293"/>
                  <a:pt x="175" y="293"/>
                </a:cubicBezTo>
                <a:lnTo>
                  <a:pt x="990" y="2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2" name="Freeform 31"/>
          <p:cNvSpPr>
            <a:spLocks noChangeArrowheads="1"/>
          </p:cNvSpPr>
          <p:nvPr/>
        </p:nvSpPr>
        <p:spPr bwMode="auto">
          <a:xfrm>
            <a:off x="10672762" y="2103440"/>
            <a:ext cx="463550" cy="377825"/>
          </a:xfrm>
          <a:custGeom>
            <a:avLst/>
            <a:gdLst>
              <a:gd name="T0" fmla="*/ 525 w 1286"/>
              <a:gd name="T1" fmla="*/ 525 h 1051"/>
              <a:gd name="T2" fmla="*/ 410 w 1286"/>
              <a:gd name="T3" fmla="*/ 525 h 1051"/>
              <a:gd name="T4" fmla="*/ 642 w 1286"/>
              <a:gd name="T5" fmla="*/ 293 h 1051"/>
              <a:gd name="T6" fmla="*/ 875 w 1286"/>
              <a:gd name="T7" fmla="*/ 525 h 1051"/>
              <a:gd name="T8" fmla="*/ 760 w 1286"/>
              <a:gd name="T9" fmla="*/ 525 h 1051"/>
              <a:gd name="T10" fmla="*/ 760 w 1286"/>
              <a:gd name="T11" fmla="*/ 758 h 1051"/>
              <a:gd name="T12" fmla="*/ 525 w 1286"/>
              <a:gd name="T13" fmla="*/ 758 h 1051"/>
              <a:gd name="T14" fmla="*/ 525 w 1286"/>
              <a:gd name="T15" fmla="*/ 525 h 1051"/>
              <a:gd name="T16" fmla="*/ 1167 w 1286"/>
              <a:gd name="T17" fmla="*/ 936 h 1051"/>
              <a:gd name="T18" fmla="*/ 1167 w 1286"/>
              <a:gd name="T19" fmla="*/ 115 h 1051"/>
              <a:gd name="T20" fmla="*/ 117 w 1286"/>
              <a:gd name="T21" fmla="*/ 115 h 1051"/>
              <a:gd name="T22" fmla="*/ 117 w 1286"/>
              <a:gd name="T23" fmla="*/ 936 h 1051"/>
              <a:gd name="T24" fmla="*/ 1167 w 1286"/>
              <a:gd name="T25" fmla="*/ 936 h 1051"/>
              <a:gd name="T26" fmla="*/ 1167 w 1286"/>
              <a:gd name="T27" fmla="*/ 0 h 1051"/>
              <a:gd name="T28" fmla="*/ 1285 w 1286"/>
              <a:gd name="T29" fmla="*/ 118 h 1051"/>
              <a:gd name="T30" fmla="*/ 1285 w 1286"/>
              <a:gd name="T31" fmla="*/ 933 h 1051"/>
              <a:gd name="T32" fmla="*/ 1167 w 1286"/>
              <a:gd name="T33" fmla="*/ 1050 h 1051"/>
              <a:gd name="T34" fmla="*/ 117 w 1286"/>
              <a:gd name="T35" fmla="*/ 1050 h 1051"/>
              <a:gd name="T36" fmla="*/ 0 w 1286"/>
              <a:gd name="T37" fmla="*/ 933 h 1051"/>
              <a:gd name="T38" fmla="*/ 0 w 1286"/>
              <a:gd name="T39" fmla="*/ 118 h 1051"/>
              <a:gd name="T40" fmla="*/ 117 w 1286"/>
              <a:gd name="T41" fmla="*/ 0 h 1051"/>
              <a:gd name="T42" fmla="*/ 1167 w 1286"/>
              <a:gd name="T43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86" h="1051">
                <a:moveTo>
                  <a:pt x="525" y="525"/>
                </a:moveTo>
                <a:lnTo>
                  <a:pt x="410" y="525"/>
                </a:lnTo>
                <a:lnTo>
                  <a:pt x="642" y="293"/>
                </a:lnTo>
                <a:lnTo>
                  <a:pt x="875" y="525"/>
                </a:lnTo>
                <a:lnTo>
                  <a:pt x="760" y="525"/>
                </a:lnTo>
                <a:lnTo>
                  <a:pt x="760" y="758"/>
                </a:lnTo>
                <a:lnTo>
                  <a:pt x="525" y="758"/>
                </a:lnTo>
                <a:lnTo>
                  <a:pt x="525" y="525"/>
                </a:lnTo>
                <a:close/>
                <a:moveTo>
                  <a:pt x="1167" y="936"/>
                </a:moveTo>
                <a:lnTo>
                  <a:pt x="1167" y="115"/>
                </a:lnTo>
                <a:lnTo>
                  <a:pt x="117" y="115"/>
                </a:lnTo>
                <a:lnTo>
                  <a:pt x="117" y="936"/>
                </a:lnTo>
                <a:lnTo>
                  <a:pt x="1167" y="936"/>
                </a:lnTo>
                <a:close/>
                <a:moveTo>
                  <a:pt x="1167" y="0"/>
                </a:moveTo>
                <a:cubicBezTo>
                  <a:pt x="1233" y="0"/>
                  <a:pt x="1285" y="52"/>
                  <a:pt x="1285" y="118"/>
                </a:cubicBezTo>
                <a:lnTo>
                  <a:pt x="1285" y="933"/>
                </a:lnTo>
                <a:cubicBezTo>
                  <a:pt x="1285" y="998"/>
                  <a:pt x="1233" y="1050"/>
                  <a:pt x="1167" y="1050"/>
                </a:cubicBezTo>
                <a:lnTo>
                  <a:pt x="117" y="1050"/>
                </a:lnTo>
                <a:cubicBezTo>
                  <a:pt x="52" y="1050"/>
                  <a:pt x="0" y="998"/>
                  <a:pt x="0" y="933"/>
                </a:cubicBezTo>
                <a:lnTo>
                  <a:pt x="0" y="118"/>
                </a:lnTo>
                <a:cubicBezTo>
                  <a:pt x="0" y="52"/>
                  <a:pt x="52" y="0"/>
                  <a:pt x="117" y="0"/>
                </a:cubicBez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3" name="Freeform 32"/>
          <p:cNvSpPr>
            <a:spLocks noChangeArrowheads="1"/>
          </p:cNvSpPr>
          <p:nvPr/>
        </p:nvSpPr>
        <p:spPr bwMode="auto">
          <a:xfrm>
            <a:off x="1055687" y="2825750"/>
            <a:ext cx="419100" cy="419100"/>
          </a:xfrm>
          <a:custGeom>
            <a:avLst/>
            <a:gdLst>
              <a:gd name="T0" fmla="*/ 582 w 1166"/>
              <a:gd name="T1" fmla="*/ 1049 h 1165"/>
              <a:gd name="T2" fmla="*/ 1050 w 1166"/>
              <a:gd name="T3" fmla="*/ 582 h 1165"/>
              <a:gd name="T4" fmla="*/ 582 w 1166"/>
              <a:gd name="T5" fmla="*/ 114 h 1165"/>
              <a:gd name="T6" fmla="*/ 115 w 1166"/>
              <a:gd name="T7" fmla="*/ 582 h 1165"/>
              <a:gd name="T8" fmla="*/ 582 w 1166"/>
              <a:gd name="T9" fmla="*/ 1049 h 1165"/>
              <a:gd name="T10" fmla="*/ 582 w 1166"/>
              <a:gd name="T11" fmla="*/ 0 h 1165"/>
              <a:gd name="T12" fmla="*/ 1165 w 1166"/>
              <a:gd name="T13" fmla="*/ 582 h 1165"/>
              <a:gd name="T14" fmla="*/ 582 w 1166"/>
              <a:gd name="T15" fmla="*/ 1164 h 1165"/>
              <a:gd name="T16" fmla="*/ 0 w 1166"/>
              <a:gd name="T17" fmla="*/ 582 h 1165"/>
              <a:gd name="T18" fmla="*/ 582 w 1166"/>
              <a:gd name="T19" fmla="*/ 0 h 1165"/>
              <a:gd name="T20" fmla="*/ 582 w 1166"/>
              <a:gd name="T21" fmla="*/ 289 h 1165"/>
              <a:gd name="T22" fmla="*/ 875 w 1166"/>
              <a:gd name="T23" fmla="*/ 582 h 1165"/>
              <a:gd name="T24" fmla="*/ 582 w 1166"/>
              <a:gd name="T25" fmla="*/ 874 h 1165"/>
              <a:gd name="T26" fmla="*/ 290 w 1166"/>
              <a:gd name="T27" fmla="*/ 582 h 1165"/>
              <a:gd name="T28" fmla="*/ 582 w 1166"/>
              <a:gd name="T29" fmla="*/ 289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1165">
                <a:moveTo>
                  <a:pt x="582" y="1049"/>
                </a:moveTo>
                <a:cubicBezTo>
                  <a:pt x="839" y="1049"/>
                  <a:pt x="1050" y="839"/>
                  <a:pt x="1050" y="582"/>
                </a:cubicBezTo>
                <a:cubicBezTo>
                  <a:pt x="1050" y="325"/>
                  <a:pt x="839" y="114"/>
                  <a:pt x="582" y="114"/>
                </a:cubicBezTo>
                <a:cubicBezTo>
                  <a:pt x="325" y="114"/>
                  <a:pt x="115" y="325"/>
                  <a:pt x="115" y="582"/>
                </a:cubicBezTo>
                <a:cubicBezTo>
                  <a:pt x="115" y="839"/>
                  <a:pt x="325" y="1049"/>
                  <a:pt x="582" y="1049"/>
                </a:cubicBez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5"/>
                  <a:pt x="904" y="1164"/>
                  <a:pt x="582" y="1164"/>
                </a:cubicBezTo>
                <a:cubicBezTo>
                  <a:pt x="259" y="1164"/>
                  <a:pt x="0" y="905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  <a:moveTo>
                  <a:pt x="582" y="289"/>
                </a:moveTo>
                <a:cubicBezTo>
                  <a:pt x="744" y="289"/>
                  <a:pt x="875" y="421"/>
                  <a:pt x="875" y="582"/>
                </a:cubicBezTo>
                <a:cubicBezTo>
                  <a:pt x="875" y="743"/>
                  <a:pt x="744" y="874"/>
                  <a:pt x="582" y="874"/>
                </a:cubicBezTo>
                <a:cubicBezTo>
                  <a:pt x="421" y="874"/>
                  <a:pt x="290" y="743"/>
                  <a:pt x="290" y="582"/>
                </a:cubicBezTo>
                <a:cubicBezTo>
                  <a:pt x="290" y="421"/>
                  <a:pt x="421" y="289"/>
                  <a:pt x="582" y="28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2171699" y="2867025"/>
            <a:ext cx="336550" cy="336550"/>
          </a:xfrm>
          <a:custGeom>
            <a:avLst/>
            <a:gdLst>
              <a:gd name="T0" fmla="*/ 795 w 933"/>
              <a:gd name="T1" fmla="*/ 137 h 936"/>
              <a:gd name="T2" fmla="*/ 932 w 933"/>
              <a:gd name="T3" fmla="*/ 0 h 936"/>
              <a:gd name="T4" fmla="*/ 932 w 933"/>
              <a:gd name="T5" fmla="*/ 411 h 936"/>
              <a:gd name="T6" fmla="*/ 522 w 933"/>
              <a:gd name="T7" fmla="*/ 411 h 936"/>
              <a:gd name="T8" fmla="*/ 711 w 933"/>
              <a:gd name="T9" fmla="*/ 222 h 936"/>
              <a:gd name="T10" fmla="*/ 465 w 933"/>
              <a:gd name="T11" fmla="*/ 118 h 936"/>
              <a:gd name="T12" fmla="*/ 115 w 933"/>
              <a:gd name="T13" fmla="*/ 468 h 936"/>
              <a:gd name="T14" fmla="*/ 465 w 933"/>
              <a:gd name="T15" fmla="*/ 818 h 936"/>
              <a:gd name="T16" fmla="*/ 795 w 933"/>
              <a:gd name="T17" fmla="*/ 586 h 936"/>
              <a:gd name="T18" fmla="*/ 916 w 933"/>
              <a:gd name="T19" fmla="*/ 586 h 936"/>
              <a:gd name="T20" fmla="*/ 465 w 933"/>
              <a:gd name="T21" fmla="*/ 935 h 936"/>
              <a:gd name="T22" fmla="*/ 0 w 933"/>
              <a:gd name="T23" fmla="*/ 468 h 936"/>
              <a:gd name="T24" fmla="*/ 465 w 933"/>
              <a:gd name="T25" fmla="*/ 0 h 936"/>
              <a:gd name="T26" fmla="*/ 795 w 933"/>
              <a:gd name="T27" fmla="*/ 137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33" h="936">
                <a:moveTo>
                  <a:pt x="795" y="137"/>
                </a:moveTo>
                <a:lnTo>
                  <a:pt x="932" y="0"/>
                </a:lnTo>
                <a:lnTo>
                  <a:pt x="932" y="411"/>
                </a:lnTo>
                <a:lnTo>
                  <a:pt x="522" y="411"/>
                </a:lnTo>
                <a:lnTo>
                  <a:pt x="711" y="222"/>
                </a:lnTo>
                <a:cubicBezTo>
                  <a:pt x="648" y="159"/>
                  <a:pt x="560" y="118"/>
                  <a:pt x="465" y="118"/>
                </a:cubicBezTo>
                <a:cubicBezTo>
                  <a:pt x="270" y="118"/>
                  <a:pt x="115" y="274"/>
                  <a:pt x="115" y="468"/>
                </a:cubicBezTo>
                <a:cubicBezTo>
                  <a:pt x="115" y="662"/>
                  <a:pt x="270" y="818"/>
                  <a:pt x="465" y="818"/>
                </a:cubicBezTo>
                <a:cubicBezTo>
                  <a:pt x="618" y="818"/>
                  <a:pt x="749" y="722"/>
                  <a:pt x="795" y="586"/>
                </a:cubicBezTo>
                <a:lnTo>
                  <a:pt x="916" y="586"/>
                </a:lnTo>
                <a:cubicBezTo>
                  <a:pt x="864" y="788"/>
                  <a:pt x="683" y="935"/>
                  <a:pt x="465" y="935"/>
                </a:cubicBezTo>
                <a:cubicBezTo>
                  <a:pt x="208" y="935"/>
                  <a:pt x="0" y="725"/>
                  <a:pt x="0" y="468"/>
                </a:cubicBezTo>
                <a:cubicBezTo>
                  <a:pt x="0" y="211"/>
                  <a:pt x="208" y="0"/>
                  <a:pt x="465" y="0"/>
                </a:cubicBezTo>
                <a:cubicBezTo>
                  <a:pt x="593" y="0"/>
                  <a:pt x="711" y="52"/>
                  <a:pt x="795" y="13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5" name="Freeform 34"/>
          <p:cNvSpPr>
            <a:spLocks noChangeArrowheads="1"/>
          </p:cNvSpPr>
          <p:nvPr/>
        </p:nvSpPr>
        <p:spPr bwMode="auto">
          <a:xfrm>
            <a:off x="3197226" y="2941639"/>
            <a:ext cx="430213" cy="188913"/>
          </a:xfrm>
          <a:custGeom>
            <a:avLst/>
            <a:gdLst>
              <a:gd name="T0" fmla="*/ 985 w 1194"/>
              <a:gd name="T1" fmla="*/ 211 h 526"/>
              <a:gd name="T2" fmla="*/ 1193 w 1194"/>
              <a:gd name="T3" fmla="*/ 0 h 526"/>
              <a:gd name="T4" fmla="*/ 1193 w 1194"/>
              <a:gd name="T5" fmla="*/ 525 h 526"/>
              <a:gd name="T6" fmla="*/ 668 w 1194"/>
              <a:gd name="T7" fmla="*/ 525 h 526"/>
              <a:gd name="T8" fmla="*/ 881 w 1194"/>
              <a:gd name="T9" fmla="*/ 315 h 526"/>
              <a:gd name="T10" fmla="*/ 580 w 1194"/>
              <a:gd name="T11" fmla="*/ 206 h 526"/>
              <a:gd name="T12" fmla="*/ 137 w 1194"/>
              <a:gd name="T13" fmla="*/ 525 h 526"/>
              <a:gd name="T14" fmla="*/ 0 w 1194"/>
              <a:gd name="T15" fmla="*/ 482 h 526"/>
              <a:gd name="T16" fmla="*/ 580 w 1194"/>
              <a:gd name="T17" fmla="*/ 61 h 526"/>
              <a:gd name="T18" fmla="*/ 985 w 1194"/>
              <a:gd name="T19" fmla="*/ 211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94" h="526">
                <a:moveTo>
                  <a:pt x="985" y="211"/>
                </a:moveTo>
                <a:lnTo>
                  <a:pt x="1193" y="0"/>
                </a:lnTo>
                <a:lnTo>
                  <a:pt x="1193" y="525"/>
                </a:lnTo>
                <a:lnTo>
                  <a:pt x="668" y="525"/>
                </a:lnTo>
                <a:lnTo>
                  <a:pt x="881" y="315"/>
                </a:lnTo>
                <a:cubicBezTo>
                  <a:pt x="799" y="247"/>
                  <a:pt x="695" y="206"/>
                  <a:pt x="580" y="206"/>
                </a:cubicBezTo>
                <a:cubicBezTo>
                  <a:pt x="372" y="206"/>
                  <a:pt x="197" y="340"/>
                  <a:pt x="137" y="525"/>
                </a:cubicBezTo>
                <a:lnTo>
                  <a:pt x="0" y="482"/>
                </a:lnTo>
                <a:cubicBezTo>
                  <a:pt x="80" y="238"/>
                  <a:pt x="309" y="61"/>
                  <a:pt x="580" y="61"/>
                </a:cubicBezTo>
                <a:cubicBezTo>
                  <a:pt x="736" y="61"/>
                  <a:pt x="878" y="118"/>
                  <a:pt x="985" y="21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4276724" y="2836865"/>
            <a:ext cx="419100" cy="398461"/>
          </a:xfrm>
          <a:custGeom>
            <a:avLst/>
            <a:gdLst>
              <a:gd name="T0" fmla="*/ 1050 w 1166"/>
              <a:gd name="T1" fmla="*/ 700 h 1109"/>
              <a:gd name="T2" fmla="*/ 1050 w 1166"/>
              <a:gd name="T3" fmla="*/ 350 h 1109"/>
              <a:gd name="T4" fmla="*/ 752 w 1166"/>
              <a:gd name="T5" fmla="*/ 350 h 1109"/>
              <a:gd name="T6" fmla="*/ 875 w 1166"/>
              <a:gd name="T7" fmla="*/ 514 h 1109"/>
              <a:gd name="T8" fmla="*/ 779 w 1166"/>
              <a:gd name="T9" fmla="*/ 583 h 1109"/>
              <a:gd name="T10" fmla="*/ 582 w 1166"/>
              <a:gd name="T11" fmla="*/ 315 h 1109"/>
              <a:gd name="T12" fmla="*/ 385 w 1166"/>
              <a:gd name="T13" fmla="*/ 583 h 1109"/>
              <a:gd name="T14" fmla="*/ 290 w 1166"/>
              <a:gd name="T15" fmla="*/ 514 h 1109"/>
              <a:gd name="T16" fmla="*/ 413 w 1166"/>
              <a:gd name="T17" fmla="*/ 350 h 1109"/>
              <a:gd name="T18" fmla="*/ 115 w 1166"/>
              <a:gd name="T19" fmla="*/ 350 h 1109"/>
              <a:gd name="T20" fmla="*/ 115 w 1166"/>
              <a:gd name="T21" fmla="*/ 700 h 1109"/>
              <a:gd name="T22" fmla="*/ 1050 w 1166"/>
              <a:gd name="T23" fmla="*/ 700 h 1109"/>
              <a:gd name="T24" fmla="*/ 1050 w 1166"/>
              <a:gd name="T25" fmla="*/ 990 h 1109"/>
              <a:gd name="T26" fmla="*/ 1050 w 1166"/>
              <a:gd name="T27" fmla="*/ 875 h 1109"/>
              <a:gd name="T28" fmla="*/ 115 w 1166"/>
              <a:gd name="T29" fmla="*/ 875 h 1109"/>
              <a:gd name="T30" fmla="*/ 115 w 1166"/>
              <a:gd name="T31" fmla="*/ 990 h 1109"/>
              <a:gd name="T32" fmla="*/ 1050 w 1166"/>
              <a:gd name="T33" fmla="*/ 990 h 1109"/>
              <a:gd name="T34" fmla="*/ 407 w 1166"/>
              <a:gd name="T35" fmla="*/ 115 h 1109"/>
              <a:gd name="T36" fmla="*/ 350 w 1166"/>
              <a:gd name="T37" fmla="*/ 175 h 1109"/>
              <a:gd name="T38" fmla="*/ 407 w 1166"/>
              <a:gd name="T39" fmla="*/ 233 h 1109"/>
              <a:gd name="T40" fmla="*/ 465 w 1166"/>
              <a:gd name="T41" fmla="*/ 175 h 1109"/>
              <a:gd name="T42" fmla="*/ 407 w 1166"/>
              <a:gd name="T43" fmla="*/ 115 h 1109"/>
              <a:gd name="T44" fmla="*/ 757 w 1166"/>
              <a:gd name="T45" fmla="*/ 115 h 1109"/>
              <a:gd name="T46" fmla="*/ 700 w 1166"/>
              <a:gd name="T47" fmla="*/ 175 h 1109"/>
              <a:gd name="T48" fmla="*/ 757 w 1166"/>
              <a:gd name="T49" fmla="*/ 233 h 1109"/>
              <a:gd name="T50" fmla="*/ 815 w 1166"/>
              <a:gd name="T51" fmla="*/ 175 h 1109"/>
              <a:gd name="T52" fmla="*/ 757 w 1166"/>
              <a:gd name="T53" fmla="*/ 115 h 1109"/>
              <a:gd name="T54" fmla="*/ 1165 w 1166"/>
              <a:gd name="T55" fmla="*/ 350 h 1109"/>
              <a:gd name="T56" fmla="*/ 1165 w 1166"/>
              <a:gd name="T57" fmla="*/ 990 h 1109"/>
              <a:gd name="T58" fmla="*/ 1050 w 1166"/>
              <a:gd name="T59" fmla="*/ 1108 h 1109"/>
              <a:gd name="T60" fmla="*/ 115 w 1166"/>
              <a:gd name="T61" fmla="*/ 1108 h 1109"/>
              <a:gd name="T62" fmla="*/ 0 w 1166"/>
              <a:gd name="T63" fmla="*/ 990 h 1109"/>
              <a:gd name="T64" fmla="*/ 0 w 1166"/>
              <a:gd name="T65" fmla="*/ 350 h 1109"/>
              <a:gd name="T66" fmla="*/ 115 w 1166"/>
              <a:gd name="T67" fmla="*/ 233 h 1109"/>
              <a:gd name="T68" fmla="*/ 243 w 1166"/>
              <a:gd name="T69" fmla="*/ 233 h 1109"/>
              <a:gd name="T70" fmla="*/ 232 w 1166"/>
              <a:gd name="T71" fmla="*/ 175 h 1109"/>
              <a:gd name="T72" fmla="*/ 407 w 1166"/>
              <a:gd name="T73" fmla="*/ 0 h 1109"/>
              <a:gd name="T74" fmla="*/ 552 w 1166"/>
              <a:gd name="T75" fmla="*/ 77 h 1109"/>
              <a:gd name="T76" fmla="*/ 582 w 1166"/>
              <a:gd name="T77" fmla="*/ 118 h 1109"/>
              <a:gd name="T78" fmla="*/ 612 w 1166"/>
              <a:gd name="T79" fmla="*/ 77 h 1109"/>
              <a:gd name="T80" fmla="*/ 757 w 1166"/>
              <a:gd name="T81" fmla="*/ 0 h 1109"/>
              <a:gd name="T82" fmla="*/ 932 w 1166"/>
              <a:gd name="T83" fmla="*/ 175 h 1109"/>
              <a:gd name="T84" fmla="*/ 921 w 1166"/>
              <a:gd name="T85" fmla="*/ 233 h 1109"/>
              <a:gd name="T86" fmla="*/ 1050 w 1166"/>
              <a:gd name="T87" fmla="*/ 233 h 1109"/>
              <a:gd name="T88" fmla="*/ 1165 w 1166"/>
              <a:gd name="T89" fmla="*/ 350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66" h="1109">
                <a:moveTo>
                  <a:pt x="1050" y="700"/>
                </a:moveTo>
                <a:lnTo>
                  <a:pt x="1050" y="350"/>
                </a:lnTo>
                <a:lnTo>
                  <a:pt x="752" y="350"/>
                </a:lnTo>
                <a:lnTo>
                  <a:pt x="875" y="514"/>
                </a:lnTo>
                <a:lnTo>
                  <a:pt x="779" y="583"/>
                </a:lnTo>
                <a:cubicBezTo>
                  <a:pt x="713" y="493"/>
                  <a:pt x="647" y="405"/>
                  <a:pt x="582" y="315"/>
                </a:cubicBezTo>
                <a:cubicBezTo>
                  <a:pt x="517" y="405"/>
                  <a:pt x="451" y="493"/>
                  <a:pt x="385" y="583"/>
                </a:cubicBezTo>
                <a:lnTo>
                  <a:pt x="290" y="514"/>
                </a:lnTo>
                <a:lnTo>
                  <a:pt x="413" y="350"/>
                </a:lnTo>
                <a:lnTo>
                  <a:pt x="115" y="350"/>
                </a:lnTo>
                <a:lnTo>
                  <a:pt x="115" y="700"/>
                </a:lnTo>
                <a:lnTo>
                  <a:pt x="1050" y="700"/>
                </a:lnTo>
                <a:close/>
                <a:moveTo>
                  <a:pt x="1050" y="990"/>
                </a:moveTo>
                <a:lnTo>
                  <a:pt x="1050" y="875"/>
                </a:lnTo>
                <a:lnTo>
                  <a:pt x="115" y="875"/>
                </a:lnTo>
                <a:lnTo>
                  <a:pt x="115" y="990"/>
                </a:lnTo>
                <a:lnTo>
                  <a:pt x="1050" y="990"/>
                </a:lnTo>
                <a:close/>
                <a:moveTo>
                  <a:pt x="407" y="115"/>
                </a:moveTo>
                <a:cubicBezTo>
                  <a:pt x="374" y="115"/>
                  <a:pt x="350" y="142"/>
                  <a:pt x="350" y="175"/>
                </a:cubicBezTo>
                <a:cubicBezTo>
                  <a:pt x="350" y="208"/>
                  <a:pt x="374" y="233"/>
                  <a:pt x="407" y="233"/>
                </a:cubicBezTo>
                <a:cubicBezTo>
                  <a:pt x="440" y="233"/>
                  <a:pt x="465" y="208"/>
                  <a:pt x="465" y="175"/>
                </a:cubicBezTo>
                <a:cubicBezTo>
                  <a:pt x="465" y="142"/>
                  <a:pt x="440" y="115"/>
                  <a:pt x="407" y="115"/>
                </a:cubicBezTo>
                <a:close/>
                <a:moveTo>
                  <a:pt x="757" y="115"/>
                </a:moveTo>
                <a:cubicBezTo>
                  <a:pt x="724" y="115"/>
                  <a:pt x="700" y="142"/>
                  <a:pt x="700" y="175"/>
                </a:cubicBezTo>
                <a:cubicBezTo>
                  <a:pt x="700" y="208"/>
                  <a:pt x="724" y="233"/>
                  <a:pt x="757" y="233"/>
                </a:cubicBezTo>
                <a:cubicBezTo>
                  <a:pt x="790" y="233"/>
                  <a:pt x="815" y="208"/>
                  <a:pt x="815" y="175"/>
                </a:cubicBezTo>
                <a:cubicBezTo>
                  <a:pt x="815" y="142"/>
                  <a:pt x="790" y="115"/>
                  <a:pt x="757" y="115"/>
                </a:cubicBezTo>
                <a:close/>
                <a:moveTo>
                  <a:pt x="1165" y="350"/>
                </a:moveTo>
                <a:lnTo>
                  <a:pt x="1165" y="990"/>
                </a:lnTo>
                <a:cubicBezTo>
                  <a:pt x="1165" y="1056"/>
                  <a:pt x="1115" y="1108"/>
                  <a:pt x="1050" y="1108"/>
                </a:cubicBezTo>
                <a:lnTo>
                  <a:pt x="115" y="1108"/>
                </a:lnTo>
                <a:cubicBezTo>
                  <a:pt x="49" y="1108"/>
                  <a:pt x="0" y="1056"/>
                  <a:pt x="0" y="990"/>
                </a:cubicBezTo>
                <a:lnTo>
                  <a:pt x="0" y="350"/>
                </a:lnTo>
                <a:cubicBezTo>
                  <a:pt x="0" y="285"/>
                  <a:pt x="49" y="233"/>
                  <a:pt x="115" y="233"/>
                </a:cubicBezTo>
                <a:lnTo>
                  <a:pt x="243" y="233"/>
                </a:lnTo>
                <a:cubicBezTo>
                  <a:pt x="238" y="214"/>
                  <a:pt x="232" y="194"/>
                  <a:pt x="232" y="175"/>
                </a:cubicBezTo>
                <a:cubicBezTo>
                  <a:pt x="232" y="80"/>
                  <a:pt x="311" y="0"/>
                  <a:pt x="407" y="0"/>
                </a:cubicBezTo>
                <a:cubicBezTo>
                  <a:pt x="467" y="0"/>
                  <a:pt x="519" y="30"/>
                  <a:pt x="552" y="77"/>
                </a:cubicBezTo>
                <a:lnTo>
                  <a:pt x="582" y="118"/>
                </a:lnTo>
                <a:lnTo>
                  <a:pt x="612" y="77"/>
                </a:lnTo>
                <a:cubicBezTo>
                  <a:pt x="645" y="30"/>
                  <a:pt x="697" y="0"/>
                  <a:pt x="757" y="0"/>
                </a:cubicBezTo>
                <a:cubicBezTo>
                  <a:pt x="853" y="0"/>
                  <a:pt x="932" y="80"/>
                  <a:pt x="932" y="175"/>
                </a:cubicBezTo>
                <a:cubicBezTo>
                  <a:pt x="932" y="194"/>
                  <a:pt x="927" y="214"/>
                  <a:pt x="921" y="233"/>
                </a:cubicBezTo>
                <a:lnTo>
                  <a:pt x="1050" y="233"/>
                </a:lnTo>
                <a:cubicBezTo>
                  <a:pt x="1115" y="233"/>
                  <a:pt x="1165" y="285"/>
                  <a:pt x="1165" y="3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5327649" y="2836865"/>
            <a:ext cx="482600" cy="398461"/>
          </a:xfrm>
          <a:custGeom>
            <a:avLst/>
            <a:gdLst>
              <a:gd name="T0" fmla="*/ 1113 w 1341"/>
              <a:gd name="T1" fmla="*/ 0 h 1109"/>
              <a:gd name="T2" fmla="*/ 1113 w 1341"/>
              <a:gd name="T3" fmla="*/ 815 h 1109"/>
              <a:gd name="T4" fmla="*/ 1017 w 1341"/>
              <a:gd name="T5" fmla="*/ 722 h 1109"/>
              <a:gd name="T6" fmla="*/ 1017 w 1341"/>
              <a:gd name="T7" fmla="*/ 93 h 1109"/>
              <a:gd name="T8" fmla="*/ 1113 w 1341"/>
              <a:gd name="T9" fmla="*/ 0 h 1109"/>
              <a:gd name="T10" fmla="*/ 922 w 1341"/>
              <a:gd name="T11" fmla="*/ 194 h 1109"/>
              <a:gd name="T12" fmla="*/ 922 w 1341"/>
              <a:gd name="T13" fmla="*/ 618 h 1109"/>
              <a:gd name="T14" fmla="*/ 823 w 1341"/>
              <a:gd name="T15" fmla="*/ 520 h 1109"/>
              <a:gd name="T16" fmla="*/ 823 w 1341"/>
              <a:gd name="T17" fmla="*/ 293 h 1109"/>
              <a:gd name="T18" fmla="*/ 922 w 1341"/>
              <a:gd name="T19" fmla="*/ 194 h 1109"/>
              <a:gd name="T20" fmla="*/ 468 w 1341"/>
              <a:gd name="T21" fmla="*/ 758 h 1109"/>
              <a:gd name="T22" fmla="*/ 935 w 1341"/>
              <a:gd name="T23" fmla="*/ 990 h 1109"/>
              <a:gd name="T24" fmla="*/ 935 w 1341"/>
              <a:gd name="T25" fmla="*/ 1108 h 1109"/>
              <a:gd name="T26" fmla="*/ 0 w 1341"/>
              <a:gd name="T27" fmla="*/ 1108 h 1109"/>
              <a:gd name="T28" fmla="*/ 0 w 1341"/>
              <a:gd name="T29" fmla="*/ 990 h 1109"/>
              <a:gd name="T30" fmla="*/ 468 w 1341"/>
              <a:gd name="T31" fmla="*/ 758 h 1109"/>
              <a:gd name="T32" fmla="*/ 235 w 1341"/>
              <a:gd name="T33" fmla="*/ 408 h 1109"/>
              <a:gd name="T34" fmla="*/ 468 w 1341"/>
              <a:gd name="T35" fmla="*/ 175 h 1109"/>
              <a:gd name="T36" fmla="*/ 700 w 1341"/>
              <a:gd name="T37" fmla="*/ 408 h 1109"/>
              <a:gd name="T38" fmla="*/ 468 w 1341"/>
              <a:gd name="T39" fmla="*/ 640 h 1109"/>
              <a:gd name="T40" fmla="*/ 235 w 1341"/>
              <a:gd name="T41" fmla="*/ 408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341" h="1109">
                <a:moveTo>
                  <a:pt x="1113" y="0"/>
                </a:moveTo>
                <a:cubicBezTo>
                  <a:pt x="1340" y="235"/>
                  <a:pt x="1340" y="588"/>
                  <a:pt x="1113" y="815"/>
                </a:cubicBezTo>
                <a:lnTo>
                  <a:pt x="1017" y="722"/>
                </a:lnTo>
                <a:cubicBezTo>
                  <a:pt x="1179" y="536"/>
                  <a:pt x="1179" y="268"/>
                  <a:pt x="1017" y="93"/>
                </a:cubicBezTo>
                <a:lnTo>
                  <a:pt x="1113" y="0"/>
                </a:lnTo>
                <a:close/>
                <a:moveTo>
                  <a:pt x="922" y="194"/>
                </a:moveTo>
                <a:cubicBezTo>
                  <a:pt x="1039" y="323"/>
                  <a:pt x="1039" y="501"/>
                  <a:pt x="922" y="618"/>
                </a:cubicBezTo>
                <a:lnTo>
                  <a:pt x="823" y="520"/>
                </a:lnTo>
                <a:cubicBezTo>
                  <a:pt x="872" y="451"/>
                  <a:pt x="872" y="361"/>
                  <a:pt x="823" y="293"/>
                </a:cubicBezTo>
                <a:lnTo>
                  <a:pt x="922" y="194"/>
                </a:lnTo>
                <a:close/>
                <a:moveTo>
                  <a:pt x="468" y="758"/>
                </a:moveTo>
                <a:cubicBezTo>
                  <a:pt x="624" y="758"/>
                  <a:pt x="935" y="834"/>
                  <a:pt x="935" y="990"/>
                </a:cubicBezTo>
                <a:lnTo>
                  <a:pt x="935" y="1108"/>
                </a:lnTo>
                <a:lnTo>
                  <a:pt x="0" y="1108"/>
                </a:lnTo>
                <a:lnTo>
                  <a:pt x="0" y="990"/>
                </a:lnTo>
                <a:cubicBezTo>
                  <a:pt x="0" y="834"/>
                  <a:pt x="312" y="758"/>
                  <a:pt x="468" y="758"/>
                </a:cubicBezTo>
                <a:close/>
                <a:moveTo>
                  <a:pt x="235" y="408"/>
                </a:moveTo>
                <a:cubicBezTo>
                  <a:pt x="235" y="279"/>
                  <a:pt x="339" y="175"/>
                  <a:pt x="468" y="175"/>
                </a:cubicBezTo>
                <a:cubicBezTo>
                  <a:pt x="596" y="175"/>
                  <a:pt x="700" y="279"/>
                  <a:pt x="700" y="408"/>
                </a:cubicBezTo>
                <a:cubicBezTo>
                  <a:pt x="700" y="536"/>
                  <a:pt x="596" y="640"/>
                  <a:pt x="468" y="640"/>
                </a:cubicBezTo>
                <a:cubicBezTo>
                  <a:pt x="339" y="640"/>
                  <a:pt x="235" y="536"/>
                  <a:pt x="235" y="40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8" name="Freeform 37"/>
          <p:cNvSpPr>
            <a:spLocks noChangeArrowheads="1"/>
          </p:cNvSpPr>
          <p:nvPr/>
        </p:nvSpPr>
        <p:spPr bwMode="auto">
          <a:xfrm>
            <a:off x="6400799" y="2889250"/>
            <a:ext cx="463550" cy="293688"/>
          </a:xfrm>
          <a:custGeom>
            <a:avLst/>
            <a:gdLst>
              <a:gd name="T0" fmla="*/ 672 w 1286"/>
              <a:gd name="T1" fmla="*/ 699 h 815"/>
              <a:gd name="T2" fmla="*/ 672 w 1286"/>
              <a:gd name="T3" fmla="*/ 656 h 815"/>
              <a:gd name="T4" fmla="*/ 410 w 1286"/>
              <a:gd name="T5" fmla="*/ 525 h 815"/>
              <a:gd name="T6" fmla="*/ 147 w 1286"/>
              <a:gd name="T7" fmla="*/ 656 h 815"/>
              <a:gd name="T8" fmla="*/ 147 w 1286"/>
              <a:gd name="T9" fmla="*/ 699 h 815"/>
              <a:gd name="T10" fmla="*/ 672 w 1286"/>
              <a:gd name="T11" fmla="*/ 699 h 815"/>
              <a:gd name="T12" fmla="*/ 410 w 1286"/>
              <a:gd name="T13" fmla="*/ 158 h 815"/>
              <a:gd name="T14" fmla="*/ 279 w 1286"/>
              <a:gd name="T15" fmla="*/ 289 h 815"/>
              <a:gd name="T16" fmla="*/ 410 w 1286"/>
              <a:gd name="T17" fmla="*/ 421 h 815"/>
              <a:gd name="T18" fmla="*/ 541 w 1286"/>
              <a:gd name="T19" fmla="*/ 289 h 815"/>
              <a:gd name="T20" fmla="*/ 410 w 1286"/>
              <a:gd name="T21" fmla="*/ 158 h 815"/>
              <a:gd name="T22" fmla="*/ 760 w 1286"/>
              <a:gd name="T23" fmla="*/ 0 h 815"/>
              <a:gd name="T24" fmla="*/ 817 w 1286"/>
              <a:gd name="T25" fmla="*/ 57 h 815"/>
              <a:gd name="T26" fmla="*/ 817 w 1286"/>
              <a:gd name="T27" fmla="*/ 757 h 815"/>
              <a:gd name="T28" fmla="*/ 760 w 1286"/>
              <a:gd name="T29" fmla="*/ 814 h 815"/>
              <a:gd name="T30" fmla="*/ 60 w 1286"/>
              <a:gd name="T31" fmla="*/ 814 h 815"/>
              <a:gd name="T32" fmla="*/ 0 w 1286"/>
              <a:gd name="T33" fmla="*/ 757 h 815"/>
              <a:gd name="T34" fmla="*/ 0 w 1286"/>
              <a:gd name="T35" fmla="*/ 57 h 815"/>
              <a:gd name="T36" fmla="*/ 60 w 1286"/>
              <a:gd name="T37" fmla="*/ 0 h 815"/>
              <a:gd name="T38" fmla="*/ 760 w 1286"/>
              <a:gd name="T39" fmla="*/ 0 h 815"/>
              <a:gd name="T40" fmla="*/ 935 w 1286"/>
              <a:gd name="T41" fmla="*/ 814 h 815"/>
              <a:gd name="T42" fmla="*/ 935 w 1286"/>
              <a:gd name="T43" fmla="*/ 0 h 815"/>
              <a:gd name="T44" fmla="*/ 1050 w 1286"/>
              <a:gd name="T45" fmla="*/ 0 h 815"/>
              <a:gd name="T46" fmla="*/ 1050 w 1286"/>
              <a:gd name="T47" fmla="*/ 814 h 815"/>
              <a:gd name="T48" fmla="*/ 935 w 1286"/>
              <a:gd name="T49" fmla="*/ 814 h 815"/>
              <a:gd name="T50" fmla="*/ 1167 w 1286"/>
              <a:gd name="T51" fmla="*/ 0 h 815"/>
              <a:gd name="T52" fmla="*/ 1285 w 1286"/>
              <a:gd name="T53" fmla="*/ 0 h 815"/>
              <a:gd name="T54" fmla="*/ 1285 w 1286"/>
              <a:gd name="T55" fmla="*/ 814 h 815"/>
              <a:gd name="T56" fmla="*/ 1167 w 1286"/>
              <a:gd name="T57" fmla="*/ 814 h 815"/>
              <a:gd name="T58" fmla="*/ 1167 w 1286"/>
              <a:gd name="T59" fmla="*/ 0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86" h="815">
                <a:moveTo>
                  <a:pt x="672" y="699"/>
                </a:moveTo>
                <a:lnTo>
                  <a:pt x="672" y="656"/>
                </a:lnTo>
                <a:cubicBezTo>
                  <a:pt x="672" y="568"/>
                  <a:pt x="498" y="525"/>
                  <a:pt x="410" y="525"/>
                </a:cubicBezTo>
                <a:cubicBezTo>
                  <a:pt x="323" y="525"/>
                  <a:pt x="147" y="568"/>
                  <a:pt x="147" y="656"/>
                </a:cubicBezTo>
                <a:lnTo>
                  <a:pt x="147" y="699"/>
                </a:lnTo>
                <a:lnTo>
                  <a:pt x="672" y="699"/>
                </a:lnTo>
                <a:close/>
                <a:moveTo>
                  <a:pt x="410" y="158"/>
                </a:moveTo>
                <a:cubicBezTo>
                  <a:pt x="339" y="158"/>
                  <a:pt x="279" y="218"/>
                  <a:pt x="279" y="289"/>
                </a:cubicBezTo>
                <a:cubicBezTo>
                  <a:pt x="279" y="360"/>
                  <a:pt x="339" y="421"/>
                  <a:pt x="410" y="421"/>
                </a:cubicBezTo>
                <a:cubicBezTo>
                  <a:pt x="481" y="421"/>
                  <a:pt x="541" y="360"/>
                  <a:pt x="541" y="289"/>
                </a:cubicBezTo>
                <a:cubicBezTo>
                  <a:pt x="541" y="218"/>
                  <a:pt x="481" y="158"/>
                  <a:pt x="410" y="158"/>
                </a:cubicBezTo>
                <a:close/>
                <a:moveTo>
                  <a:pt x="760" y="0"/>
                </a:moveTo>
                <a:cubicBezTo>
                  <a:pt x="793" y="0"/>
                  <a:pt x="817" y="24"/>
                  <a:pt x="817" y="57"/>
                </a:cubicBezTo>
                <a:lnTo>
                  <a:pt x="817" y="757"/>
                </a:lnTo>
                <a:cubicBezTo>
                  <a:pt x="817" y="790"/>
                  <a:pt x="793" y="814"/>
                  <a:pt x="760" y="814"/>
                </a:cubicBezTo>
                <a:lnTo>
                  <a:pt x="60" y="814"/>
                </a:lnTo>
                <a:cubicBezTo>
                  <a:pt x="27" y="814"/>
                  <a:pt x="0" y="790"/>
                  <a:pt x="0" y="757"/>
                </a:cubicBezTo>
                <a:lnTo>
                  <a:pt x="0" y="57"/>
                </a:lnTo>
                <a:cubicBezTo>
                  <a:pt x="0" y="24"/>
                  <a:pt x="27" y="0"/>
                  <a:pt x="60" y="0"/>
                </a:cubicBezTo>
                <a:lnTo>
                  <a:pt x="760" y="0"/>
                </a:lnTo>
                <a:close/>
                <a:moveTo>
                  <a:pt x="935" y="814"/>
                </a:moveTo>
                <a:lnTo>
                  <a:pt x="935" y="0"/>
                </a:lnTo>
                <a:lnTo>
                  <a:pt x="1050" y="0"/>
                </a:lnTo>
                <a:lnTo>
                  <a:pt x="1050" y="814"/>
                </a:lnTo>
                <a:lnTo>
                  <a:pt x="935" y="814"/>
                </a:lnTo>
                <a:close/>
                <a:moveTo>
                  <a:pt x="1167" y="0"/>
                </a:moveTo>
                <a:lnTo>
                  <a:pt x="1285" y="0"/>
                </a:lnTo>
                <a:lnTo>
                  <a:pt x="1285" y="814"/>
                </a:lnTo>
                <a:lnTo>
                  <a:pt x="1167" y="814"/>
                </a:ln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9" name="Freeform 38"/>
          <p:cNvSpPr>
            <a:spLocks noChangeArrowheads="1"/>
          </p:cNvSpPr>
          <p:nvPr/>
        </p:nvSpPr>
        <p:spPr bwMode="auto">
          <a:xfrm>
            <a:off x="7516814" y="2825750"/>
            <a:ext cx="377825" cy="419100"/>
          </a:xfrm>
          <a:custGeom>
            <a:avLst/>
            <a:gdLst>
              <a:gd name="T0" fmla="*/ 0 w 1051"/>
              <a:gd name="T1" fmla="*/ 1164 h 1165"/>
              <a:gd name="T2" fmla="*/ 0 w 1051"/>
              <a:gd name="T3" fmla="*/ 0 h 1165"/>
              <a:gd name="T4" fmla="*/ 87 w 1051"/>
              <a:gd name="T5" fmla="*/ 87 h 1165"/>
              <a:gd name="T6" fmla="*/ 175 w 1051"/>
              <a:gd name="T7" fmla="*/ 0 h 1165"/>
              <a:gd name="T8" fmla="*/ 262 w 1051"/>
              <a:gd name="T9" fmla="*/ 87 h 1165"/>
              <a:gd name="T10" fmla="*/ 350 w 1051"/>
              <a:gd name="T11" fmla="*/ 0 h 1165"/>
              <a:gd name="T12" fmla="*/ 437 w 1051"/>
              <a:gd name="T13" fmla="*/ 87 h 1165"/>
              <a:gd name="T14" fmla="*/ 525 w 1051"/>
              <a:gd name="T15" fmla="*/ 0 h 1165"/>
              <a:gd name="T16" fmla="*/ 612 w 1051"/>
              <a:gd name="T17" fmla="*/ 87 h 1165"/>
              <a:gd name="T18" fmla="*/ 700 w 1051"/>
              <a:gd name="T19" fmla="*/ 0 h 1165"/>
              <a:gd name="T20" fmla="*/ 787 w 1051"/>
              <a:gd name="T21" fmla="*/ 87 h 1165"/>
              <a:gd name="T22" fmla="*/ 875 w 1051"/>
              <a:gd name="T23" fmla="*/ 0 h 1165"/>
              <a:gd name="T24" fmla="*/ 962 w 1051"/>
              <a:gd name="T25" fmla="*/ 87 h 1165"/>
              <a:gd name="T26" fmla="*/ 1050 w 1051"/>
              <a:gd name="T27" fmla="*/ 0 h 1165"/>
              <a:gd name="T28" fmla="*/ 1050 w 1051"/>
              <a:gd name="T29" fmla="*/ 1164 h 1165"/>
              <a:gd name="T30" fmla="*/ 962 w 1051"/>
              <a:gd name="T31" fmla="*/ 1077 h 1165"/>
              <a:gd name="T32" fmla="*/ 875 w 1051"/>
              <a:gd name="T33" fmla="*/ 1164 h 1165"/>
              <a:gd name="T34" fmla="*/ 787 w 1051"/>
              <a:gd name="T35" fmla="*/ 1077 h 1165"/>
              <a:gd name="T36" fmla="*/ 700 w 1051"/>
              <a:gd name="T37" fmla="*/ 1164 h 1165"/>
              <a:gd name="T38" fmla="*/ 612 w 1051"/>
              <a:gd name="T39" fmla="*/ 1077 h 1165"/>
              <a:gd name="T40" fmla="*/ 525 w 1051"/>
              <a:gd name="T41" fmla="*/ 1164 h 1165"/>
              <a:gd name="T42" fmla="*/ 437 w 1051"/>
              <a:gd name="T43" fmla="*/ 1077 h 1165"/>
              <a:gd name="T44" fmla="*/ 350 w 1051"/>
              <a:gd name="T45" fmla="*/ 1164 h 1165"/>
              <a:gd name="T46" fmla="*/ 262 w 1051"/>
              <a:gd name="T47" fmla="*/ 1077 h 1165"/>
              <a:gd name="T48" fmla="*/ 175 w 1051"/>
              <a:gd name="T49" fmla="*/ 1164 h 1165"/>
              <a:gd name="T50" fmla="*/ 87 w 1051"/>
              <a:gd name="T51" fmla="*/ 1077 h 1165"/>
              <a:gd name="T52" fmla="*/ 0 w 1051"/>
              <a:gd name="T53" fmla="*/ 1164 h 1165"/>
              <a:gd name="T54" fmla="*/ 875 w 1051"/>
              <a:gd name="T55" fmla="*/ 407 h 1165"/>
              <a:gd name="T56" fmla="*/ 875 w 1051"/>
              <a:gd name="T57" fmla="*/ 289 h 1165"/>
              <a:gd name="T58" fmla="*/ 175 w 1051"/>
              <a:gd name="T59" fmla="*/ 289 h 1165"/>
              <a:gd name="T60" fmla="*/ 175 w 1051"/>
              <a:gd name="T61" fmla="*/ 407 h 1165"/>
              <a:gd name="T62" fmla="*/ 875 w 1051"/>
              <a:gd name="T63" fmla="*/ 407 h 1165"/>
              <a:gd name="T64" fmla="*/ 875 w 1051"/>
              <a:gd name="T65" fmla="*/ 639 h 1165"/>
              <a:gd name="T66" fmla="*/ 875 w 1051"/>
              <a:gd name="T67" fmla="*/ 525 h 1165"/>
              <a:gd name="T68" fmla="*/ 175 w 1051"/>
              <a:gd name="T69" fmla="*/ 525 h 1165"/>
              <a:gd name="T70" fmla="*/ 175 w 1051"/>
              <a:gd name="T71" fmla="*/ 639 h 1165"/>
              <a:gd name="T72" fmla="*/ 875 w 1051"/>
              <a:gd name="T73" fmla="*/ 639 h 1165"/>
              <a:gd name="T74" fmla="*/ 875 w 1051"/>
              <a:gd name="T75" fmla="*/ 874 h 1165"/>
              <a:gd name="T76" fmla="*/ 875 w 1051"/>
              <a:gd name="T77" fmla="*/ 757 h 1165"/>
              <a:gd name="T78" fmla="*/ 175 w 1051"/>
              <a:gd name="T79" fmla="*/ 757 h 1165"/>
              <a:gd name="T80" fmla="*/ 175 w 1051"/>
              <a:gd name="T81" fmla="*/ 874 h 1165"/>
              <a:gd name="T82" fmla="*/ 875 w 1051"/>
              <a:gd name="T83" fmla="*/ 874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1165">
                <a:moveTo>
                  <a:pt x="0" y="1164"/>
                </a:moveTo>
                <a:lnTo>
                  <a:pt x="0" y="0"/>
                </a:lnTo>
                <a:lnTo>
                  <a:pt x="87" y="87"/>
                </a:lnTo>
                <a:lnTo>
                  <a:pt x="175" y="0"/>
                </a:lnTo>
                <a:lnTo>
                  <a:pt x="262" y="87"/>
                </a:lnTo>
                <a:lnTo>
                  <a:pt x="350" y="0"/>
                </a:lnTo>
                <a:lnTo>
                  <a:pt x="437" y="87"/>
                </a:lnTo>
                <a:lnTo>
                  <a:pt x="525" y="0"/>
                </a:lnTo>
                <a:lnTo>
                  <a:pt x="612" y="87"/>
                </a:lnTo>
                <a:lnTo>
                  <a:pt x="700" y="0"/>
                </a:lnTo>
                <a:lnTo>
                  <a:pt x="787" y="87"/>
                </a:lnTo>
                <a:lnTo>
                  <a:pt x="875" y="0"/>
                </a:lnTo>
                <a:lnTo>
                  <a:pt x="962" y="87"/>
                </a:lnTo>
                <a:lnTo>
                  <a:pt x="1050" y="0"/>
                </a:lnTo>
                <a:lnTo>
                  <a:pt x="1050" y="1164"/>
                </a:lnTo>
                <a:lnTo>
                  <a:pt x="962" y="1077"/>
                </a:lnTo>
                <a:lnTo>
                  <a:pt x="875" y="1164"/>
                </a:lnTo>
                <a:lnTo>
                  <a:pt x="787" y="1077"/>
                </a:lnTo>
                <a:lnTo>
                  <a:pt x="700" y="1164"/>
                </a:lnTo>
                <a:lnTo>
                  <a:pt x="612" y="1077"/>
                </a:lnTo>
                <a:lnTo>
                  <a:pt x="525" y="1164"/>
                </a:lnTo>
                <a:lnTo>
                  <a:pt x="437" y="1077"/>
                </a:lnTo>
                <a:lnTo>
                  <a:pt x="350" y="1164"/>
                </a:lnTo>
                <a:lnTo>
                  <a:pt x="262" y="1077"/>
                </a:lnTo>
                <a:lnTo>
                  <a:pt x="175" y="1164"/>
                </a:lnTo>
                <a:lnTo>
                  <a:pt x="87" y="1077"/>
                </a:lnTo>
                <a:lnTo>
                  <a:pt x="0" y="1164"/>
                </a:lnTo>
                <a:close/>
                <a:moveTo>
                  <a:pt x="875" y="407"/>
                </a:moveTo>
                <a:lnTo>
                  <a:pt x="875" y="289"/>
                </a:lnTo>
                <a:lnTo>
                  <a:pt x="175" y="289"/>
                </a:lnTo>
                <a:lnTo>
                  <a:pt x="175" y="407"/>
                </a:lnTo>
                <a:lnTo>
                  <a:pt x="875" y="407"/>
                </a:lnTo>
                <a:close/>
                <a:moveTo>
                  <a:pt x="875" y="639"/>
                </a:moveTo>
                <a:lnTo>
                  <a:pt x="875" y="525"/>
                </a:lnTo>
                <a:lnTo>
                  <a:pt x="175" y="525"/>
                </a:lnTo>
                <a:lnTo>
                  <a:pt x="175" y="639"/>
                </a:lnTo>
                <a:lnTo>
                  <a:pt x="875" y="639"/>
                </a:lnTo>
                <a:close/>
                <a:moveTo>
                  <a:pt x="875" y="874"/>
                </a:moveTo>
                <a:lnTo>
                  <a:pt x="875" y="757"/>
                </a:lnTo>
                <a:lnTo>
                  <a:pt x="175" y="757"/>
                </a:lnTo>
                <a:lnTo>
                  <a:pt x="175" y="874"/>
                </a:lnTo>
                <a:lnTo>
                  <a:pt x="875" y="8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8569324" y="2825750"/>
            <a:ext cx="419100" cy="419100"/>
          </a:xfrm>
          <a:custGeom>
            <a:avLst/>
            <a:gdLst>
              <a:gd name="T0" fmla="*/ 932 w 1166"/>
              <a:gd name="T1" fmla="*/ 700 h 1165"/>
              <a:gd name="T2" fmla="*/ 932 w 1166"/>
              <a:gd name="T3" fmla="*/ 582 h 1165"/>
              <a:gd name="T4" fmla="*/ 613 w 1166"/>
              <a:gd name="T5" fmla="*/ 582 h 1165"/>
              <a:gd name="T6" fmla="*/ 495 w 1166"/>
              <a:gd name="T7" fmla="*/ 700 h 1165"/>
              <a:gd name="T8" fmla="*/ 932 w 1166"/>
              <a:gd name="T9" fmla="*/ 700 h 1165"/>
              <a:gd name="T10" fmla="*/ 377 w 1166"/>
              <a:gd name="T11" fmla="*/ 700 h 1165"/>
              <a:gd name="T12" fmla="*/ 779 w 1166"/>
              <a:gd name="T13" fmla="*/ 298 h 1165"/>
              <a:gd name="T14" fmla="*/ 779 w 1166"/>
              <a:gd name="T15" fmla="*/ 257 h 1165"/>
              <a:gd name="T16" fmla="*/ 675 w 1166"/>
              <a:gd name="T17" fmla="*/ 153 h 1165"/>
              <a:gd name="T18" fmla="*/ 634 w 1166"/>
              <a:gd name="T19" fmla="*/ 153 h 1165"/>
              <a:gd name="T20" fmla="*/ 232 w 1166"/>
              <a:gd name="T21" fmla="*/ 555 h 1165"/>
              <a:gd name="T22" fmla="*/ 232 w 1166"/>
              <a:gd name="T23" fmla="*/ 700 h 1165"/>
              <a:gd name="T24" fmla="*/ 377 w 1166"/>
              <a:gd name="T25" fmla="*/ 700 h 1165"/>
              <a:gd name="T26" fmla="*/ 1050 w 1166"/>
              <a:gd name="T27" fmla="*/ 0 h 1165"/>
              <a:gd name="T28" fmla="*/ 1165 w 1166"/>
              <a:gd name="T29" fmla="*/ 114 h 1165"/>
              <a:gd name="T30" fmla="*/ 1165 w 1166"/>
              <a:gd name="T31" fmla="*/ 814 h 1165"/>
              <a:gd name="T32" fmla="*/ 1050 w 1166"/>
              <a:gd name="T33" fmla="*/ 932 h 1165"/>
              <a:gd name="T34" fmla="*/ 232 w 1166"/>
              <a:gd name="T35" fmla="*/ 932 h 1165"/>
              <a:gd name="T36" fmla="*/ 0 w 1166"/>
              <a:gd name="T37" fmla="*/ 1164 h 1165"/>
              <a:gd name="T38" fmla="*/ 0 w 1166"/>
              <a:gd name="T39" fmla="*/ 114 h 1165"/>
              <a:gd name="T40" fmla="*/ 115 w 1166"/>
              <a:gd name="T41" fmla="*/ 0 h 1165"/>
              <a:gd name="T42" fmla="*/ 1050 w 1166"/>
              <a:gd name="T43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66" h="1165">
                <a:moveTo>
                  <a:pt x="932" y="700"/>
                </a:moveTo>
                <a:lnTo>
                  <a:pt x="932" y="582"/>
                </a:lnTo>
                <a:lnTo>
                  <a:pt x="613" y="582"/>
                </a:lnTo>
                <a:lnTo>
                  <a:pt x="495" y="700"/>
                </a:lnTo>
                <a:lnTo>
                  <a:pt x="932" y="700"/>
                </a:lnTo>
                <a:close/>
                <a:moveTo>
                  <a:pt x="377" y="700"/>
                </a:moveTo>
                <a:lnTo>
                  <a:pt x="779" y="298"/>
                </a:lnTo>
                <a:cubicBezTo>
                  <a:pt x="790" y="287"/>
                  <a:pt x="790" y="268"/>
                  <a:pt x="779" y="257"/>
                </a:cubicBezTo>
                <a:lnTo>
                  <a:pt x="675" y="153"/>
                </a:lnTo>
                <a:cubicBezTo>
                  <a:pt x="664" y="142"/>
                  <a:pt x="645" y="142"/>
                  <a:pt x="634" y="153"/>
                </a:cubicBezTo>
                <a:lnTo>
                  <a:pt x="232" y="555"/>
                </a:lnTo>
                <a:lnTo>
                  <a:pt x="232" y="700"/>
                </a:lnTo>
                <a:lnTo>
                  <a:pt x="377" y="700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4"/>
                </a:cubicBezTo>
                <a:lnTo>
                  <a:pt x="1165" y="814"/>
                </a:lnTo>
                <a:cubicBezTo>
                  <a:pt x="1165" y="877"/>
                  <a:pt x="1113" y="932"/>
                  <a:pt x="1050" y="932"/>
                </a:cubicBezTo>
                <a:lnTo>
                  <a:pt x="232" y="932"/>
                </a:lnTo>
                <a:lnTo>
                  <a:pt x="0" y="1164"/>
                </a:lnTo>
                <a:lnTo>
                  <a:pt x="0" y="114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1" name="Freeform 40"/>
          <p:cNvSpPr>
            <a:spLocks noChangeArrowheads="1"/>
          </p:cNvSpPr>
          <p:nvPr/>
        </p:nvSpPr>
        <p:spPr bwMode="auto">
          <a:xfrm>
            <a:off x="9642474" y="2816226"/>
            <a:ext cx="419100" cy="441325"/>
          </a:xfrm>
          <a:custGeom>
            <a:avLst/>
            <a:gdLst>
              <a:gd name="T0" fmla="*/ 1050 w 1165"/>
              <a:gd name="T1" fmla="*/ 410 h 1225"/>
              <a:gd name="T2" fmla="*/ 114 w 1165"/>
              <a:gd name="T3" fmla="*/ 410 h 1225"/>
              <a:gd name="T4" fmla="*/ 114 w 1165"/>
              <a:gd name="T5" fmla="*/ 642 h 1225"/>
              <a:gd name="T6" fmla="*/ 814 w 1165"/>
              <a:gd name="T7" fmla="*/ 642 h 1225"/>
              <a:gd name="T8" fmla="*/ 814 w 1165"/>
              <a:gd name="T9" fmla="*/ 524 h 1225"/>
              <a:gd name="T10" fmla="*/ 932 w 1165"/>
              <a:gd name="T11" fmla="*/ 524 h 1225"/>
              <a:gd name="T12" fmla="*/ 932 w 1165"/>
              <a:gd name="T13" fmla="*/ 642 h 1225"/>
              <a:gd name="T14" fmla="*/ 1050 w 1165"/>
              <a:gd name="T15" fmla="*/ 642 h 1225"/>
              <a:gd name="T16" fmla="*/ 1050 w 1165"/>
              <a:gd name="T17" fmla="*/ 410 h 1225"/>
              <a:gd name="T18" fmla="*/ 289 w 1165"/>
              <a:gd name="T19" fmla="*/ 1110 h 1225"/>
              <a:gd name="T20" fmla="*/ 464 w 1165"/>
              <a:gd name="T21" fmla="*/ 935 h 1225"/>
              <a:gd name="T22" fmla="*/ 289 w 1165"/>
              <a:gd name="T23" fmla="*/ 760 h 1225"/>
              <a:gd name="T24" fmla="*/ 114 w 1165"/>
              <a:gd name="T25" fmla="*/ 935 h 1225"/>
              <a:gd name="T26" fmla="*/ 289 w 1165"/>
              <a:gd name="T27" fmla="*/ 1110 h 1225"/>
              <a:gd name="T28" fmla="*/ 71 w 1165"/>
              <a:gd name="T29" fmla="*/ 300 h 1225"/>
              <a:gd name="T30" fmla="*/ 809 w 1165"/>
              <a:gd name="T31" fmla="*/ 0 h 1225"/>
              <a:gd name="T32" fmla="*/ 847 w 1165"/>
              <a:gd name="T33" fmla="*/ 98 h 1225"/>
              <a:gd name="T34" fmla="*/ 366 w 1165"/>
              <a:gd name="T35" fmla="*/ 292 h 1225"/>
              <a:gd name="T36" fmla="*/ 1050 w 1165"/>
              <a:gd name="T37" fmla="*/ 292 h 1225"/>
              <a:gd name="T38" fmla="*/ 1164 w 1165"/>
              <a:gd name="T39" fmla="*/ 410 h 1225"/>
              <a:gd name="T40" fmla="*/ 1164 w 1165"/>
              <a:gd name="T41" fmla="*/ 1110 h 1225"/>
              <a:gd name="T42" fmla="*/ 1050 w 1165"/>
              <a:gd name="T43" fmla="*/ 1224 h 1225"/>
              <a:gd name="T44" fmla="*/ 114 w 1165"/>
              <a:gd name="T45" fmla="*/ 1224 h 1225"/>
              <a:gd name="T46" fmla="*/ 0 w 1165"/>
              <a:gd name="T47" fmla="*/ 1110 h 1225"/>
              <a:gd name="T48" fmla="*/ 0 w 1165"/>
              <a:gd name="T49" fmla="*/ 410 h 1225"/>
              <a:gd name="T50" fmla="*/ 71 w 1165"/>
              <a:gd name="T51" fmla="*/ 300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65" h="1225">
                <a:moveTo>
                  <a:pt x="1050" y="410"/>
                </a:moveTo>
                <a:lnTo>
                  <a:pt x="114" y="410"/>
                </a:lnTo>
                <a:lnTo>
                  <a:pt x="114" y="642"/>
                </a:lnTo>
                <a:lnTo>
                  <a:pt x="814" y="642"/>
                </a:lnTo>
                <a:lnTo>
                  <a:pt x="814" y="524"/>
                </a:lnTo>
                <a:lnTo>
                  <a:pt x="932" y="524"/>
                </a:lnTo>
                <a:lnTo>
                  <a:pt x="932" y="642"/>
                </a:lnTo>
                <a:lnTo>
                  <a:pt x="1050" y="642"/>
                </a:lnTo>
                <a:lnTo>
                  <a:pt x="1050" y="410"/>
                </a:lnTo>
                <a:close/>
                <a:moveTo>
                  <a:pt x="289" y="1110"/>
                </a:moveTo>
                <a:cubicBezTo>
                  <a:pt x="385" y="1110"/>
                  <a:pt x="464" y="1030"/>
                  <a:pt x="464" y="935"/>
                </a:cubicBezTo>
                <a:cubicBezTo>
                  <a:pt x="464" y="839"/>
                  <a:pt x="385" y="760"/>
                  <a:pt x="289" y="760"/>
                </a:cubicBezTo>
                <a:cubicBezTo>
                  <a:pt x="194" y="760"/>
                  <a:pt x="114" y="839"/>
                  <a:pt x="114" y="935"/>
                </a:cubicBezTo>
                <a:cubicBezTo>
                  <a:pt x="114" y="1030"/>
                  <a:pt x="194" y="1110"/>
                  <a:pt x="289" y="1110"/>
                </a:cubicBezTo>
                <a:close/>
                <a:moveTo>
                  <a:pt x="71" y="300"/>
                </a:moveTo>
                <a:lnTo>
                  <a:pt x="809" y="0"/>
                </a:lnTo>
                <a:lnTo>
                  <a:pt x="847" y="98"/>
                </a:lnTo>
                <a:lnTo>
                  <a:pt x="366" y="292"/>
                </a:lnTo>
                <a:lnTo>
                  <a:pt x="1050" y="292"/>
                </a:lnTo>
                <a:cubicBezTo>
                  <a:pt x="1115" y="292"/>
                  <a:pt x="1164" y="344"/>
                  <a:pt x="1164" y="410"/>
                </a:cubicBezTo>
                <a:lnTo>
                  <a:pt x="1164" y="1110"/>
                </a:lnTo>
                <a:cubicBezTo>
                  <a:pt x="1164" y="1172"/>
                  <a:pt x="1115" y="1224"/>
                  <a:pt x="1050" y="1224"/>
                </a:cubicBezTo>
                <a:lnTo>
                  <a:pt x="114" y="1224"/>
                </a:lnTo>
                <a:cubicBezTo>
                  <a:pt x="49" y="1224"/>
                  <a:pt x="0" y="1172"/>
                  <a:pt x="0" y="1110"/>
                </a:cubicBezTo>
                <a:lnTo>
                  <a:pt x="0" y="410"/>
                </a:lnTo>
                <a:cubicBezTo>
                  <a:pt x="0" y="360"/>
                  <a:pt x="27" y="317"/>
                  <a:pt x="71" y="3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10715624" y="2825750"/>
            <a:ext cx="419100" cy="419100"/>
          </a:xfrm>
          <a:custGeom>
            <a:avLst/>
            <a:gdLst>
              <a:gd name="T0" fmla="*/ 583 w 1166"/>
              <a:gd name="T1" fmla="*/ 1049 h 1165"/>
              <a:gd name="T2" fmla="*/ 1050 w 1166"/>
              <a:gd name="T3" fmla="*/ 582 h 1165"/>
              <a:gd name="T4" fmla="*/ 583 w 1166"/>
              <a:gd name="T5" fmla="*/ 114 h 1165"/>
              <a:gd name="T6" fmla="*/ 115 w 1166"/>
              <a:gd name="T7" fmla="*/ 582 h 1165"/>
              <a:gd name="T8" fmla="*/ 583 w 1166"/>
              <a:gd name="T9" fmla="*/ 1049 h 1165"/>
              <a:gd name="T10" fmla="*/ 583 w 1166"/>
              <a:gd name="T11" fmla="*/ 0 h 1165"/>
              <a:gd name="T12" fmla="*/ 1165 w 1166"/>
              <a:gd name="T13" fmla="*/ 582 h 1165"/>
              <a:gd name="T14" fmla="*/ 583 w 1166"/>
              <a:gd name="T15" fmla="*/ 1164 h 1165"/>
              <a:gd name="T16" fmla="*/ 0 w 1166"/>
              <a:gd name="T17" fmla="*/ 582 h 1165"/>
              <a:gd name="T18" fmla="*/ 583 w 1166"/>
              <a:gd name="T19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66" h="1165">
                <a:moveTo>
                  <a:pt x="583" y="1049"/>
                </a:moveTo>
                <a:cubicBezTo>
                  <a:pt x="840" y="1049"/>
                  <a:pt x="1050" y="839"/>
                  <a:pt x="1050" y="582"/>
                </a:cubicBezTo>
                <a:cubicBezTo>
                  <a:pt x="1050" y="325"/>
                  <a:pt x="840" y="114"/>
                  <a:pt x="583" y="114"/>
                </a:cubicBezTo>
                <a:cubicBezTo>
                  <a:pt x="326" y="114"/>
                  <a:pt x="115" y="325"/>
                  <a:pt x="115" y="582"/>
                </a:cubicBezTo>
                <a:cubicBezTo>
                  <a:pt x="115" y="839"/>
                  <a:pt x="326" y="1049"/>
                  <a:pt x="583" y="1049"/>
                </a:cubicBezTo>
                <a:close/>
                <a:moveTo>
                  <a:pt x="583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5"/>
                  <a:pt x="906" y="1164"/>
                  <a:pt x="583" y="1164"/>
                </a:cubicBezTo>
                <a:cubicBezTo>
                  <a:pt x="261" y="1164"/>
                  <a:pt x="0" y="905"/>
                  <a:pt x="0" y="582"/>
                </a:cubicBezTo>
                <a:cubicBezTo>
                  <a:pt x="0" y="259"/>
                  <a:pt x="260" y="0"/>
                  <a:pt x="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1055687" y="3570288"/>
            <a:ext cx="419100" cy="419100"/>
          </a:xfrm>
          <a:custGeom>
            <a:avLst/>
            <a:gdLst>
              <a:gd name="T0" fmla="*/ 582 w 1166"/>
              <a:gd name="T1" fmla="*/ 1050 h 1166"/>
              <a:gd name="T2" fmla="*/ 1050 w 1166"/>
              <a:gd name="T3" fmla="*/ 582 h 1166"/>
              <a:gd name="T4" fmla="*/ 582 w 1166"/>
              <a:gd name="T5" fmla="*/ 115 h 1166"/>
              <a:gd name="T6" fmla="*/ 115 w 1166"/>
              <a:gd name="T7" fmla="*/ 582 h 1166"/>
              <a:gd name="T8" fmla="*/ 582 w 1166"/>
              <a:gd name="T9" fmla="*/ 1050 h 1166"/>
              <a:gd name="T10" fmla="*/ 582 w 1166"/>
              <a:gd name="T11" fmla="*/ 0 h 1166"/>
              <a:gd name="T12" fmla="*/ 1165 w 1166"/>
              <a:gd name="T13" fmla="*/ 582 h 1166"/>
              <a:gd name="T14" fmla="*/ 582 w 1166"/>
              <a:gd name="T15" fmla="*/ 1165 h 1166"/>
              <a:gd name="T16" fmla="*/ 0 w 1166"/>
              <a:gd name="T17" fmla="*/ 582 h 1166"/>
              <a:gd name="T18" fmla="*/ 582 w 1166"/>
              <a:gd name="T19" fmla="*/ 0 h 1166"/>
              <a:gd name="T20" fmla="*/ 290 w 1166"/>
              <a:gd name="T21" fmla="*/ 525 h 1166"/>
              <a:gd name="T22" fmla="*/ 875 w 1166"/>
              <a:gd name="T23" fmla="*/ 525 h 1166"/>
              <a:gd name="T24" fmla="*/ 875 w 1166"/>
              <a:gd name="T25" fmla="*/ 640 h 1166"/>
              <a:gd name="T26" fmla="*/ 290 w 1166"/>
              <a:gd name="T27" fmla="*/ 640 h 1166"/>
              <a:gd name="T28" fmla="*/ 290 w 1166"/>
              <a:gd name="T29" fmla="*/ 52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1166">
                <a:moveTo>
                  <a:pt x="582" y="1050"/>
                </a:moveTo>
                <a:cubicBezTo>
                  <a:pt x="839" y="1050"/>
                  <a:pt x="1050" y="839"/>
                  <a:pt x="1050" y="582"/>
                </a:cubicBezTo>
                <a:cubicBezTo>
                  <a:pt x="1050" y="325"/>
                  <a:pt x="839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9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5" y="0"/>
                  <a:pt x="1165" y="260"/>
                  <a:pt x="1165" y="582"/>
                </a:cubicBezTo>
                <a:cubicBezTo>
                  <a:pt x="1165" y="905"/>
                  <a:pt x="904" y="1165"/>
                  <a:pt x="582" y="1165"/>
                </a:cubicBezTo>
                <a:cubicBezTo>
                  <a:pt x="259" y="1165"/>
                  <a:pt x="0" y="905"/>
                  <a:pt x="0" y="582"/>
                </a:cubicBezTo>
                <a:cubicBezTo>
                  <a:pt x="0" y="260"/>
                  <a:pt x="260" y="0"/>
                  <a:pt x="582" y="0"/>
                </a:cubicBezTo>
                <a:close/>
                <a:moveTo>
                  <a:pt x="290" y="525"/>
                </a:moveTo>
                <a:lnTo>
                  <a:pt x="875" y="525"/>
                </a:lnTo>
                <a:lnTo>
                  <a:pt x="875" y="640"/>
                </a:lnTo>
                <a:lnTo>
                  <a:pt x="290" y="640"/>
                </a:lnTo>
                <a:lnTo>
                  <a:pt x="290" y="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4" name="Freeform 43"/>
          <p:cNvSpPr>
            <a:spLocks noChangeArrowheads="1"/>
          </p:cNvSpPr>
          <p:nvPr/>
        </p:nvSpPr>
        <p:spPr bwMode="auto">
          <a:xfrm>
            <a:off x="2170112" y="3568701"/>
            <a:ext cx="336550" cy="420689"/>
          </a:xfrm>
          <a:custGeom>
            <a:avLst/>
            <a:gdLst>
              <a:gd name="T0" fmla="*/ 539 w 937"/>
              <a:gd name="T1" fmla="*/ 828 h 1168"/>
              <a:gd name="T2" fmla="*/ 566 w 937"/>
              <a:gd name="T3" fmla="*/ 847 h 1168"/>
              <a:gd name="T4" fmla="*/ 586 w 937"/>
              <a:gd name="T5" fmla="*/ 842 h 1168"/>
              <a:gd name="T6" fmla="*/ 596 w 937"/>
              <a:gd name="T7" fmla="*/ 828 h 1168"/>
              <a:gd name="T8" fmla="*/ 602 w 937"/>
              <a:gd name="T9" fmla="*/ 812 h 1168"/>
              <a:gd name="T10" fmla="*/ 602 w 937"/>
              <a:gd name="T11" fmla="*/ 694 h 1168"/>
              <a:gd name="T12" fmla="*/ 596 w 937"/>
              <a:gd name="T13" fmla="*/ 678 h 1168"/>
              <a:gd name="T14" fmla="*/ 566 w 937"/>
              <a:gd name="T15" fmla="*/ 659 h 1168"/>
              <a:gd name="T16" fmla="*/ 550 w 937"/>
              <a:gd name="T17" fmla="*/ 667 h 1168"/>
              <a:gd name="T18" fmla="*/ 539 w 937"/>
              <a:gd name="T19" fmla="*/ 678 h 1168"/>
              <a:gd name="T20" fmla="*/ 531 w 937"/>
              <a:gd name="T21" fmla="*/ 694 h 1168"/>
              <a:gd name="T22" fmla="*/ 531 w 937"/>
              <a:gd name="T23" fmla="*/ 812 h 1168"/>
              <a:gd name="T24" fmla="*/ 539 w 937"/>
              <a:gd name="T25" fmla="*/ 828 h 1168"/>
              <a:gd name="T26" fmla="*/ 654 w 937"/>
              <a:gd name="T27" fmla="*/ 771 h 1168"/>
              <a:gd name="T28" fmla="*/ 648 w 937"/>
              <a:gd name="T29" fmla="*/ 817 h 1168"/>
              <a:gd name="T30" fmla="*/ 632 w 937"/>
              <a:gd name="T31" fmla="*/ 853 h 1168"/>
              <a:gd name="T32" fmla="*/ 602 w 937"/>
              <a:gd name="T33" fmla="*/ 869 h 1168"/>
              <a:gd name="T34" fmla="*/ 566 w 937"/>
              <a:gd name="T35" fmla="*/ 875 h 1168"/>
              <a:gd name="T36" fmla="*/ 531 w 937"/>
              <a:gd name="T37" fmla="*/ 869 h 1168"/>
              <a:gd name="T38" fmla="*/ 504 w 937"/>
              <a:gd name="T39" fmla="*/ 853 h 1168"/>
              <a:gd name="T40" fmla="*/ 479 w 937"/>
              <a:gd name="T41" fmla="*/ 771 h 1168"/>
              <a:gd name="T42" fmla="*/ 479 w 937"/>
              <a:gd name="T43" fmla="*/ 730 h 1168"/>
              <a:gd name="T44" fmla="*/ 484 w 937"/>
              <a:gd name="T45" fmla="*/ 683 h 1168"/>
              <a:gd name="T46" fmla="*/ 504 w 937"/>
              <a:gd name="T47" fmla="*/ 648 h 1168"/>
              <a:gd name="T48" fmla="*/ 531 w 937"/>
              <a:gd name="T49" fmla="*/ 631 h 1168"/>
              <a:gd name="T50" fmla="*/ 566 w 937"/>
              <a:gd name="T51" fmla="*/ 626 h 1168"/>
              <a:gd name="T52" fmla="*/ 602 w 937"/>
              <a:gd name="T53" fmla="*/ 631 h 1168"/>
              <a:gd name="T54" fmla="*/ 632 w 937"/>
              <a:gd name="T55" fmla="*/ 648 h 1168"/>
              <a:gd name="T56" fmla="*/ 648 w 937"/>
              <a:gd name="T57" fmla="*/ 683 h 1168"/>
              <a:gd name="T58" fmla="*/ 654 w 937"/>
              <a:gd name="T59" fmla="*/ 730 h 1168"/>
              <a:gd name="T60" fmla="*/ 654 w 937"/>
              <a:gd name="T61" fmla="*/ 771 h 1168"/>
              <a:gd name="T62" fmla="*/ 405 w 937"/>
              <a:gd name="T63" fmla="*/ 875 h 1168"/>
              <a:gd name="T64" fmla="*/ 350 w 937"/>
              <a:gd name="T65" fmla="*/ 875 h 1168"/>
              <a:gd name="T66" fmla="*/ 350 w 937"/>
              <a:gd name="T67" fmla="*/ 683 h 1168"/>
              <a:gd name="T68" fmla="*/ 293 w 937"/>
              <a:gd name="T69" fmla="*/ 700 h 1168"/>
              <a:gd name="T70" fmla="*/ 293 w 937"/>
              <a:gd name="T71" fmla="*/ 659 h 1168"/>
              <a:gd name="T72" fmla="*/ 397 w 937"/>
              <a:gd name="T73" fmla="*/ 626 h 1168"/>
              <a:gd name="T74" fmla="*/ 405 w 937"/>
              <a:gd name="T75" fmla="*/ 626 h 1168"/>
              <a:gd name="T76" fmla="*/ 405 w 937"/>
              <a:gd name="T77" fmla="*/ 875 h 1168"/>
              <a:gd name="T78" fmla="*/ 936 w 937"/>
              <a:gd name="T79" fmla="*/ 700 h 1168"/>
              <a:gd name="T80" fmla="*/ 468 w 937"/>
              <a:gd name="T81" fmla="*/ 1167 h 1168"/>
              <a:gd name="T82" fmla="*/ 0 w 937"/>
              <a:gd name="T83" fmla="*/ 700 h 1168"/>
              <a:gd name="T84" fmla="*/ 118 w 937"/>
              <a:gd name="T85" fmla="*/ 700 h 1168"/>
              <a:gd name="T86" fmla="*/ 468 w 937"/>
              <a:gd name="T87" fmla="*/ 1050 h 1168"/>
              <a:gd name="T88" fmla="*/ 818 w 937"/>
              <a:gd name="T89" fmla="*/ 700 h 1168"/>
              <a:gd name="T90" fmla="*/ 468 w 937"/>
              <a:gd name="T91" fmla="*/ 350 h 1168"/>
              <a:gd name="T92" fmla="*/ 468 w 937"/>
              <a:gd name="T93" fmla="*/ 585 h 1168"/>
              <a:gd name="T94" fmla="*/ 175 w 937"/>
              <a:gd name="T95" fmla="*/ 292 h 1168"/>
              <a:gd name="T96" fmla="*/ 468 w 937"/>
              <a:gd name="T97" fmla="*/ 0 h 1168"/>
              <a:gd name="T98" fmla="*/ 468 w 937"/>
              <a:gd name="T99" fmla="*/ 235 h 1168"/>
              <a:gd name="T100" fmla="*/ 936 w 937"/>
              <a:gd name="T101" fmla="*/ 700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37" h="1168">
                <a:moveTo>
                  <a:pt x="539" y="828"/>
                </a:moveTo>
                <a:cubicBezTo>
                  <a:pt x="539" y="837"/>
                  <a:pt x="556" y="847"/>
                  <a:pt x="566" y="847"/>
                </a:cubicBezTo>
                <a:cubicBezTo>
                  <a:pt x="572" y="847"/>
                  <a:pt x="580" y="847"/>
                  <a:pt x="586" y="842"/>
                </a:cubicBezTo>
                <a:lnTo>
                  <a:pt x="596" y="828"/>
                </a:lnTo>
                <a:cubicBezTo>
                  <a:pt x="596" y="828"/>
                  <a:pt x="602" y="817"/>
                  <a:pt x="602" y="812"/>
                </a:cubicBezTo>
                <a:lnTo>
                  <a:pt x="602" y="694"/>
                </a:lnTo>
                <a:cubicBezTo>
                  <a:pt x="602" y="694"/>
                  <a:pt x="596" y="683"/>
                  <a:pt x="596" y="678"/>
                </a:cubicBezTo>
                <a:cubicBezTo>
                  <a:pt x="596" y="670"/>
                  <a:pt x="574" y="659"/>
                  <a:pt x="566" y="659"/>
                </a:cubicBezTo>
                <a:cubicBezTo>
                  <a:pt x="561" y="659"/>
                  <a:pt x="555" y="661"/>
                  <a:pt x="550" y="667"/>
                </a:cubicBezTo>
                <a:lnTo>
                  <a:pt x="539" y="678"/>
                </a:lnTo>
                <a:cubicBezTo>
                  <a:pt x="539" y="678"/>
                  <a:pt x="531" y="689"/>
                  <a:pt x="531" y="694"/>
                </a:cubicBezTo>
                <a:lnTo>
                  <a:pt x="531" y="812"/>
                </a:lnTo>
                <a:cubicBezTo>
                  <a:pt x="531" y="812"/>
                  <a:pt x="539" y="823"/>
                  <a:pt x="539" y="828"/>
                </a:cubicBezTo>
                <a:close/>
                <a:moveTo>
                  <a:pt x="654" y="771"/>
                </a:moveTo>
                <a:cubicBezTo>
                  <a:pt x="654" y="787"/>
                  <a:pt x="654" y="806"/>
                  <a:pt x="648" y="817"/>
                </a:cubicBezTo>
                <a:lnTo>
                  <a:pt x="632" y="853"/>
                </a:lnTo>
                <a:cubicBezTo>
                  <a:pt x="632" y="853"/>
                  <a:pt x="613" y="869"/>
                  <a:pt x="602" y="869"/>
                </a:cubicBezTo>
                <a:cubicBezTo>
                  <a:pt x="591" y="869"/>
                  <a:pt x="577" y="875"/>
                  <a:pt x="566" y="875"/>
                </a:cubicBezTo>
                <a:cubicBezTo>
                  <a:pt x="555" y="875"/>
                  <a:pt x="542" y="875"/>
                  <a:pt x="531" y="869"/>
                </a:cubicBezTo>
                <a:cubicBezTo>
                  <a:pt x="520" y="864"/>
                  <a:pt x="514" y="858"/>
                  <a:pt x="504" y="853"/>
                </a:cubicBezTo>
                <a:cubicBezTo>
                  <a:pt x="485" y="844"/>
                  <a:pt x="479" y="799"/>
                  <a:pt x="479" y="771"/>
                </a:cubicBezTo>
                <a:lnTo>
                  <a:pt x="479" y="730"/>
                </a:lnTo>
                <a:cubicBezTo>
                  <a:pt x="479" y="713"/>
                  <a:pt x="479" y="694"/>
                  <a:pt x="484" y="683"/>
                </a:cubicBezTo>
                <a:lnTo>
                  <a:pt x="504" y="648"/>
                </a:lnTo>
                <a:cubicBezTo>
                  <a:pt x="504" y="648"/>
                  <a:pt x="520" y="631"/>
                  <a:pt x="531" y="631"/>
                </a:cubicBezTo>
                <a:cubicBezTo>
                  <a:pt x="542" y="631"/>
                  <a:pt x="555" y="626"/>
                  <a:pt x="566" y="626"/>
                </a:cubicBezTo>
                <a:cubicBezTo>
                  <a:pt x="577" y="626"/>
                  <a:pt x="591" y="626"/>
                  <a:pt x="602" y="631"/>
                </a:cubicBezTo>
                <a:cubicBezTo>
                  <a:pt x="613" y="637"/>
                  <a:pt x="621" y="643"/>
                  <a:pt x="632" y="648"/>
                </a:cubicBezTo>
                <a:cubicBezTo>
                  <a:pt x="643" y="654"/>
                  <a:pt x="642" y="667"/>
                  <a:pt x="648" y="683"/>
                </a:cubicBezTo>
                <a:cubicBezTo>
                  <a:pt x="653" y="700"/>
                  <a:pt x="654" y="713"/>
                  <a:pt x="654" y="730"/>
                </a:cubicBezTo>
                <a:lnTo>
                  <a:pt x="654" y="771"/>
                </a:lnTo>
                <a:close/>
                <a:moveTo>
                  <a:pt x="405" y="875"/>
                </a:moveTo>
                <a:lnTo>
                  <a:pt x="350" y="875"/>
                </a:lnTo>
                <a:lnTo>
                  <a:pt x="350" y="683"/>
                </a:lnTo>
                <a:lnTo>
                  <a:pt x="293" y="700"/>
                </a:lnTo>
                <a:lnTo>
                  <a:pt x="293" y="659"/>
                </a:lnTo>
                <a:lnTo>
                  <a:pt x="397" y="626"/>
                </a:lnTo>
                <a:lnTo>
                  <a:pt x="405" y="626"/>
                </a:lnTo>
                <a:lnTo>
                  <a:pt x="405" y="875"/>
                </a:lnTo>
                <a:close/>
                <a:moveTo>
                  <a:pt x="936" y="700"/>
                </a:moveTo>
                <a:cubicBezTo>
                  <a:pt x="936" y="957"/>
                  <a:pt x="725" y="1167"/>
                  <a:pt x="468" y="1167"/>
                </a:cubicBezTo>
                <a:cubicBezTo>
                  <a:pt x="211" y="1167"/>
                  <a:pt x="0" y="957"/>
                  <a:pt x="0" y="700"/>
                </a:cubicBezTo>
                <a:lnTo>
                  <a:pt x="118" y="700"/>
                </a:lnTo>
                <a:cubicBezTo>
                  <a:pt x="118" y="891"/>
                  <a:pt x="277" y="1050"/>
                  <a:pt x="468" y="1050"/>
                </a:cubicBezTo>
                <a:cubicBezTo>
                  <a:pt x="659" y="1050"/>
                  <a:pt x="818" y="892"/>
                  <a:pt x="818" y="700"/>
                </a:cubicBezTo>
                <a:cubicBezTo>
                  <a:pt x="818" y="509"/>
                  <a:pt x="659" y="350"/>
                  <a:pt x="468" y="350"/>
                </a:cubicBezTo>
                <a:lnTo>
                  <a:pt x="468" y="585"/>
                </a:lnTo>
                <a:lnTo>
                  <a:pt x="175" y="292"/>
                </a:lnTo>
                <a:lnTo>
                  <a:pt x="468" y="0"/>
                </a:lnTo>
                <a:lnTo>
                  <a:pt x="468" y="235"/>
                </a:lnTo>
                <a:cubicBezTo>
                  <a:pt x="725" y="235"/>
                  <a:pt x="936" y="443"/>
                  <a:pt x="936" y="7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3244849" y="3568701"/>
            <a:ext cx="336550" cy="420689"/>
          </a:xfrm>
          <a:custGeom>
            <a:avLst/>
            <a:gdLst>
              <a:gd name="T0" fmla="*/ 457 w 936"/>
              <a:gd name="T1" fmla="*/ 735 h 1168"/>
              <a:gd name="T2" fmla="*/ 437 w 936"/>
              <a:gd name="T3" fmla="*/ 746 h 1168"/>
              <a:gd name="T4" fmla="*/ 432 w 936"/>
              <a:gd name="T5" fmla="*/ 754 h 1168"/>
              <a:gd name="T6" fmla="*/ 391 w 936"/>
              <a:gd name="T7" fmla="*/ 754 h 1168"/>
              <a:gd name="T8" fmla="*/ 405 w 936"/>
              <a:gd name="T9" fmla="*/ 626 h 1168"/>
              <a:gd name="T10" fmla="*/ 544 w 936"/>
              <a:gd name="T11" fmla="*/ 626 h 1168"/>
              <a:gd name="T12" fmla="*/ 544 w 936"/>
              <a:gd name="T13" fmla="*/ 667 h 1168"/>
              <a:gd name="T14" fmla="*/ 443 w 936"/>
              <a:gd name="T15" fmla="*/ 667 h 1168"/>
              <a:gd name="T16" fmla="*/ 437 w 936"/>
              <a:gd name="T17" fmla="*/ 719 h 1168"/>
              <a:gd name="T18" fmla="*/ 443 w 936"/>
              <a:gd name="T19" fmla="*/ 713 h 1168"/>
              <a:gd name="T20" fmla="*/ 451 w 936"/>
              <a:gd name="T21" fmla="*/ 705 h 1168"/>
              <a:gd name="T22" fmla="*/ 462 w 936"/>
              <a:gd name="T23" fmla="*/ 705 h 1168"/>
              <a:gd name="T24" fmla="*/ 473 w 936"/>
              <a:gd name="T25" fmla="*/ 705 h 1168"/>
              <a:gd name="T26" fmla="*/ 503 w 936"/>
              <a:gd name="T27" fmla="*/ 713 h 1168"/>
              <a:gd name="T28" fmla="*/ 525 w 936"/>
              <a:gd name="T29" fmla="*/ 730 h 1168"/>
              <a:gd name="T30" fmla="*/ 550 w 936"/>
              <a:gd name="T31" fmla="*/ 793 h 1168"/>
              <a:gd name="T32" fmla="*/ 544 w 936"/>
              <a:gd name="T33" fmla="*/ 823 h 1168"/>
              <a:gd name="T34" fmla="*/ 525 w 936"/>
              <a:gd name="T35" fmla="*/ 853 h 1168"/>
              <a:gd name="T36" fmla="*/ 503 w 936"/>
              <a:gd name="T37" fmla="*/ 869 h 1168"/>
              <a:gd name="T38" fmla="*/ 468 w 936"/>
              <a:gd name="T39" fmla="*/ 875 h 1168"/>
              <a:gd name="T40" fmla="*/ 437 w 936"/>
              <a:gd name="T41" fmla="*/ 869 h 1168"/>
              <a:gd name="T42" fmla="*/ 410 w 936"/>
              <a:gd name="T43" fmla="*/ 858 h 1168"/>
              <a:gd name="T44" fmla="*/ 385 w 936"/>
              <a:gd name="T45" fmla="*/ 806 h 1168"/>
              <a:gd name="T46" fmla="*/ 432 w 936"/>
              <a:gd name="T47" fmla="*/ 806 h 1168"/>
              <a:gd name="T48" fmla="*/ 468 w 936"/>
              <a:gd name="T49" fmla="*/ 834 h 1168"/>
              <a:gd name="T50" fmla="*/ 484 w 936"/>
              <a:gd name="T51" fmla="*/ 828 h 1168"/>
              <a:gd name="T52" fmla="*/ 498 w 936"/>
              <a:gd name="T53" fmla="*/ 817 h 1168"/>
              <a:gd name="T54" fmla="*/ 503 w 936"/>
              <a:gd name="T55" fmla="*/ 801 h 1168"/>
              <a:gd name="T56" fmla="*/ 503 w 936"/>
              <a:gd name="T57" fmla="*/ 765 h 1168"/>
              <a:gd name="T58" fmla="*/ 498 w 936"/>
              <a:gd name="T59" fmla="*/ 754 h 1168"/>
              <a:gd name="T60" fmla="*/ 484 w 936"/>
              <a:gd name="T61" fmla="*/ 741 h 1168"/>
              <a:gd name="T62" fmla="*/ 468 w 936"/>
              <a:gd name="T63" fmla="*/ 735 h 1168"/>
              <a:gd name="T64" fmla="*/ 457 w 936"/>
              <a:gd name="T65" fmla="*/ 735 h 1168"/>
              <a:gd name="T66" fmla="*/ 468 w 936"/>
              <a:gd name="T67" fmla="*/ 235 h 1168"/>
              <a:gd name="T68" fmla="*/ 935 w 936"/>
              <a:gd name="T69" fmla="*/ 700 h 1168"/>
              <a:gd name="T70" fmla="*/ 468 w 936"/>
              <a:gd name="T71" fmla="*/ 1167 h 1168"/>
              <a:gd name="T72" fmla="*/ 0 w 936"/>
              <a:gd name="T73" fmla="*/ 700 h 1168"/>
              <a:gd name="T74" fmla="*/ 118 w 936"/>
              <a:gd name="T75" fmla="*/ 700 h 1168"/>
              <a:gd name="T76" fmla="*/ 468 w 936"/>
              <a:gd name="T77" fmla="*/ 1050 h 1168"/>
              <a:gd name="T78" fmla="*/ 818 w 936"/>
              <a:gd name="T79" fmla="*/ 700 h 1168"/>
              <a:gd name="T80" fmla="*/ 468 w 936"/>
              <a:gd name="T81" fmla="*/ 350 h 1168"/>
              <a:gd name="T82" fmla="*/ 468 w 936"/>
              <a:gd name="T83" fmla="*/ 585 h 1168"/>
              <a:gd name="T84" fmla="*/ 175 w 936"/>
              <a:gd name="T85" fmla="*/ 292 h 1168"/>
              <a:gd name="T86" fmla="*/ 468 w 936"/>
              <a:gd name="T87" fmla="*/ 0 h 1168"/>
              <a:gd name="T88" fmla="*/ 468 w 936"/>
              <a:gd name="T89" fmla="*/ 235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36" h="1168">
                <a:moveTo>
                  <a:pt x="457" y="735"/>
                </a:moveTo>
                <a:cubicBezTo>
                  <a:pt x="452" y="737"/>
                  <a:pt x="437" y="742"/>
                  <a:pt x="437" y="746"/>
                </a:cubicBezTo>
                <a:cubicBezTo>
                  <a:pt x="437" y="752"/>
                  <a:pt x="432" y="754"/>
                  <a:pt x="432" y="754"/>
                </a:cubicBezTo>
                <a:lnTo>
                  <a:pt x="391" y="754"/>
                </a:lnTo>
                <a:lnTo>
                  <a:pt x="405" y="626"/>
                </a:lnTo>
                <a:lnTo>
                  <a:pt x="544" y="626"/>
                </a:lnTo>
                <a:lnTo>
                  <a:pt x="544" y="667"/>
                </a:lnTo>
                <a:lnTo>
                  <a:pt x="443" y="667"/>
                </a:lnTo>
                <a:lnTo>
                  <a:pt x="437" y="719"/>
                </a:lnTo>
                <a:cubicBezTo>
                  <a:pt x="437" y="719"/>
                  <a:pt x="443" y="719"/>
                  <a:pt x="443" y="713"/>
                </a:cubicBezTo>
                <a:cubicBezTo>
                  <a:pt x="443" y="708"/>
                  <a:pt x="451" y="711"/>
                  <a:pt x="451" y="705"/>
                </a:cubicBezTo>
                <a:cubicBezTo>
                  <a:pt x="451" y="700"/>
                  <a:pt x="457" y="705"/>
                  <a:pt x="462" y="705"/>
                </a:cubicBezTo>
                <a:lnTo>
                  <a:pt x="473" y="705"/>
                </a:lnTo>
                <a:cubicBezTo>
                  <a:pt x="484" y="705"/>
                  <a:pt x="497" y="708"/>
                  <a:pt x="503" y="713"/>
                </a:cubicBezTo>
                <a:cubicBezTo>
                  <a:pt x="508" y="719"/>
                  <a:pt x="519" y="724"/>
                  <a:pt x="525" y="730"/>
                </a:cubicBezTo>
                <a:cubicBezTo>
                  <a:pt x="537" y="742"/>
                  <a:pt x="550" y="767"/>
                  <a:pt x="550" y="793"/>
                </a:cubicBezTo>
                <a:cubicBezTo>
                  <a:pt x="550" y="804"/>
                  <a:pt x="549" y="818"/>
                  <a:pt x="544" y="823"/>
                </a:cubicBezTo>
                <a:cubicBezTo>
                  <a:pt x="538" y="829"/>
                  <a:pt x="536" y="842"/>
                  <a:pt x="525" y="853"/>
                </a:cubicBezTo>
                <a:cubicBezTo>
                  <a:pt x="514" y="864"/>
                  <a:pt x="508" y="864"/>
                  <a:pt x="503" y="869"/>
                </a:cubicBezTo>
                <a:cubicBezTo>
                  <a:pt x="497" y="875"/>
                  <a:pt x="478" y="875"/>
                  <a:pt x="468" y="875"/>
                </a:cubicBezTo>
                <a:cubicBezTo>
                  <a:pt x="457" y="875"/>
                  <a:pt x="442" y="875"/>
                  <a:pt x="437" y="869"/>
                </a:cubicBezTo>
                <a:cubicBezTo>
                  <a:pt x="431" y="864"/>
                  <a:pt x="421" y="864"/>
                  <a:pt x="410" y="858"/>
                </a:cubicBezTo>
                <a:cubicBezTo>
                  <a:pt x="395" y="851"/>
                  <a:pt x="385" y="827"/>
                  <a:pt x="385" y="806"/>
                </a:cubicBezTo>
                <a:lnTo>
                  <a:pt x="432" y="806"/>
                </a:lnTo>
                <a:cubicBezTo>
                  <a:pt x="432" y="827"/>
                  <a:pt x="446" y="834"/>
                  <a:pt x="468" y="834"/>
                </a:cubicBezTo>
                <a:cubicBezTo>
                  <a:pt x="473" y="834"/>
                  <a:pt x="478" y="834"/>
                  <a:pt x="484" y="828"/>
                </a:cubicBezTo>
                <a:lnTo>
                  <a:pt x="498" y="817"/>
                </a:lnTo>
                <a:cubicBezTo>
                  <a:pt x="498" y="817"/>
                  <a:pt x="503" y="806"/>
                  <a:pt x="503" y="801"/>
                </a:cubicBezTo>
                <a:lnTo>
                  <a:pt x="503" y="765"/>
                </a:lnTo>
                <a:lnTo>
                  <a:pt x="498" y="754"/>
                </a:lnTo>
                <a:lnTo>
                  <a:pt x="484" y="741"/>
                </a:lnTo>
                <a:cubicBezTo>
                  <a:pt x="484" y="741"/>
                  <a:pt x="473" y="735"/>
                  <a:pt x="468" y="735"/>
                </a:cubicBezTo>
                <a:lnTo>
                  <a:pt x="457" y="735"/>
                </a:lnTo>
                <a:close/>
                <a:moveTo>
                  <a:pt x="468" y="235"/>
                </a:moveTo>
                <a:cubicBezTo>
                  <a:pt x="725" y="235"/>
                  <a:pt x="935" y="443"/>
                  <a:pt x="935" y="700"/>
                </a:cubicBezTo>
                <a:cubicBezTo>
                  <a:pt x="935" y="957"/>
                  <a:pt x="725" y="1167"/>
                  <a:pt x="468" y="1167"/>
                </a:cubicBezTo>
                <a:cubicBezTo>
                  <a:pt x="211" y="1167"/>
                  <a:pt x="0" y="957"/>
                  <a:pt x="0" y="700"/>
                </a:cubicBezTo>
                <a:lnTo>
                  <a:pt x="118" y="700"/>
                </a:lnTo>
                <a:cubicBezTo>
                  <a:pt x="118" y="891"/>
                  <a:pt x="276" y="1050"/>
                  <a:pt x="468" y="1050"/>
                </a:cubicBezTo>
                <a:cubicBezTo>
                  <a:pt x="659" y="1050"/>
                  <a:pt x="818" y="892"/>
                  <a:pt x="818" y="700"/>
                </a:cubicBezTo>
                <a:cubicBezTo>
                  <a:pt x="818" y="509"/>
                  <a:pt x="659" y="350"/>
                  <a:pt x="468" y="350"/>
                </a:cubicBezTo>
                <a:lnTo>
                  <a:pt x="468" y="585"/>
                </a:lnTo>
                <a:lnTo>
                  <a:pt x="175" y="292"/>
                </a:lnTo>
                <a:lnTo>
                  <a:pt x="468" y="0"/>
                </a:lnTo>
                <a:lnTo>
                  <a:pt x="468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4297364" y="3570288"/>
            <a:ext cx="377825" cy="419100"/>
          </a:xfrm>
          <a:custGeom>
            <a:avLst/>
            <a:gdLst>
              <a:gd name="T0" fmla="*/ 818 w 1051"/>
              <a:gd name="T1" fmla="*/ 640 h 1166"/>
              <a:gd name="T2" fmla="*/ 933 w 1051"/>
              <a:gd name="T3" fmla="*/ 640 h 1166"/>
              <a:gd name="T4" fmla="*/ 933 w 1051"/>
              <a:gd name="T5" fmla="*/ 990 h 1166"/>
              <a:gd name="T6" fmla="*/ 233 w 1051"/>
              <a:gd name="T7" fmla="*/ 990 h 1166"/>
              <a:gd name="T8" fmla="*/ 233 w 1051"/>
              <a:gd name="T9" fmla="*/ 1165 h 1166"/>
              <a:gd name="T10" fmla="*/ 0 w 1051"/>
              <a:gd name="T11" fmla="*/ 932 h 1166"/>
              <a:gd name="T12" fmla="*/ 233 w 1051"/>
              <a:gd name="T13" fmla="*/ 700 h 1166"/>
              <a:gd name="T14" fmla="*/ 233 w 1051"/>
              <a:gd name="T15" fmla="*/ 875 h 1166"/>
              <a:gd name="T16" fmla="*/ 818 w 1051"/>
              <a:gd name="T17" fmla="*/ 875 h 1166"/>
              <a:gd name="T18" fmla="*/ 818 w 1051"/>
              <a:gd name="T19" fmla="*/ 640 h 1166"/>
              <a:gd name="T20" fmla="*/ 233 w 1051"/>
              <a:gd name="T21" fmla="*/ 290 h 1166"/>
              <a:gd name="T22" fmla="*/ 233 w 1051"/>
              <a:gd name="T23" fmla="*/ 525 h 1166"/>
              <a:gd name="T24" fmla="*/ 118 w 1051"/>
              <a:gd name="T25" fmla="*/ 525 h 1166"/>
              <a:gd name="T26" fmla="*/ 118 w 1051"/>
              <a:gd name="T27" fmla="*/ 175 h 1166"/>
              <a:gd name="T28" fmla="*/ 818 w 1051"/>
              <a:gd name="T29" fmla="*/ 175 h 1166"/>
              <a:gd name="T30" fmla="*/ 818 w 1051"/>
              <a:gd name="T31" fmla="*/ 0 h 1166"/>
              <a:gd name="T32" fmla="*/ 1050 w 1051"/>
              <a:gd name="T33" fmla="*/ 233 h 1166"/>
              <a:gd name="T34" fmla="*/ 818 w 1051"/>
              <a:gd name="T35" fmla="*/ 465 h 1166"/>
              <a:gd name="T36" fmla="*/ 818 w 1051"/>
              <a:gd name="T37" fmla="*/ 290 h 1166"/>
              <a:gd name="T38" fmla="*/ 233 w 1051"/>
              <a:gd name="T39" fmla="*/ 29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1" h="1166">
                <a:moveTo>
                  <a:pt x="818" y="640"/>
                </a:moveTo>
                <a:lnTo>
                  <a:pt x="933" y="640"/>
                </a:lnTo>
                <a:lnTo>
                  <a:pt x="933" y="990"/>
                </a:lnTo>
                <a:lnTo>
                  <a:pt x="233" y="990"/>
                </a:lnTo>
                <a:lnTo>
                  <a:pt x="233" y="1165"/>
                </a:lnTo>
                <a:lnTo>
                  <a:pt x="0" y="932"/>
                </a:lnTo>
                <a:lnTo>
                  <a:pt x="233" y="700"/>
                </a:lnTo>
                <a:lnTo>
                  <a:pt x="233" y="875"/>
                </a:lnTo>
                <a:lnTo>
                  <a:pt x="818" y="875"/>
                </a:lnTo>
                <a:lnTo>
                  <a:pt x="818" y="640"/>
                </a:lnTo>
                <a:close/>
                <a:moveTo>
                  <a:pt x="233" y="290"/>
                </a:moveTo>
                <a:lnTo>
                  <a:pt x="233" y="525"/>
                </a:lnTo>
                <a:lnTo>
                  <a:pt x="118" y="525"/>
                </a:lnTo>
                <a:lnTo>
                  <a:pt x="118" y="175"/>
                </a:lnTo>
                <a:lnTo>
                  <a:pt x="818" y="175"/>
                </a:lnTo>
                <a:lnTo>
                  <a:pt x="818" y="0"/>
                </a:lnTo>
                <a:lnTo>
                  <a:pt x="1050" y="233"/>
                </a:lnTo>
                <a:lnTo>
                  <a:pt x="818" y="465"/>
                </a:lnTo>
                <a:lnTo>
                  <a:pt x="818" y="290"/>
                </a:lnTo>
                <a:lnTo>
                  <a:pt x="233" y="2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7" name="Freeform 46"/>
          <p:cNvSpPr>
            <a:spLocks noChangeArrowheads="1"/>
          </p:cNvSpPr>
          <p:nvPr/>
        </p:nvSpPr>
        <p:spPr bwMode="auto">
          <a:xfrm>
            <a:off x="5370514" y="3570288"/>
            <a:ext cx="377825" cy="419100"/>
          </a:xfrm>
          <a:custGeom>
            <a:avLst/>
            <a:gdLst>
              <a:gd name="T0" fmla="*/ 582 w 1051"/>
              <a:gd name="T1" fmla="*/ 757 h 1166"/>
              <a:gd name="T2" fmla="*/ 495 w 1051"/>
              <a:gd name="T3" fmla="*/ 757 h 1166"/>
              <a:gd name="T4" fmla="*/ 495 w 1051"/>
              <a:gd name="T5" fmla="*/ 525 h 1166"/>
              <a:gd name="T6" fmla="*/ 407 w 1051"/>
              <a:gd name="T7" fmla="*/ 525 h 1166"/>
              <a:gd name="T8" fmla="*/ 407 w 1051"/>
              <a:gd name="T9" fmla="*/ 465 h 1166"/>
              <a:gd name="T10" fmla="*/ 525 w 1051"/>
              <a:gd name="T11" fmla="*/ 407 h 1166"/>
              <a:gd name="T12" fmla="*/ 582 w 1051"/>
              <a:gd name="T13" fmla="*/ 407 h 1166"/>
              <a:gd name="T14" fmla="*/ 582 w 1051"/>
              <a:gd name="T15" fmla="*/ 757 h 1166"/>
              <a:gd name="T16" fmla="*/ 817 w 1051"/>
              <a:gd name="T17" fmla="*/ 640 h 1166"/>
              <a:gd name="T18" fmla="*/ 932 w 1051"/>
              <a:gd name="T19" fmla="*/ 640 h 1166"/>
              <a:gd name="T20" fmla="*/ 932 w 1051"/>
              <a:gd name="T21" fmla="*/ 990 h 1166"/>
              <a:gd name="T22" fmla="*/ 232 w 1051"/>
              <a:gd name="T23" fmla="*/ 990 h 1166"/>
              <a:gd name="T24" fmla="*/ 232 w 1051"/>
              <a:gd name="T25" fmla="*/ 1165 h 1166"/>
              <a:gd name="T26" fmla="*/ 0 w 1051"/>
              <a:gd name="T27" fmla="*/ 932 h 1166"/>
              <a:gd name="T28" fmla="*/ 232 w 1051"/>
              <a:gd name="T29" fmla="*/ 700 h 1166"/>
              <a:gd name="T30" fmla="*/ 232 w 1051"/>
              <a:gd name="T31" fmla="*/ 875 h 1166"/>
              <a:gd name="T32" fmla="*/ 817 w 1051"/>
              <a:gd name="T33" fmla="*/ 875 h 1166"/>
              <a:gd name="T34" fmla="*/ 817 w 1051"/>
              <a:gd name="T35" fmla="*/ 640 h 1166"/>
              <a:gd name="T36" fmla="*/ 232 w 1051"/>
              <a:gd name="T37" fmla="*/ 290 h 1166"/>
              <a:gd name="T38" fmla="*/ 232 w 1051"/>
              <a:gd name="T39" fmla="*/ 525 h 1166"/>
              <a:gd name="T40" fmla="*/ 117 w 1051"/>
              <a:gd name="T41" fmla="*/ 525 h 1166"/>
              <a:gd name="T42" fmla="*/ 117 w 1051"/>
              <a:gd name="T43" fmla="*/ 175 h 1166"/>
              <a:gd name="T44" fmla="*/ 817 w 1051"/>
              <a:gd name="T45" fmla="*/ 175 h 1166"/>
              <a:gd name="T46" fmla="*/ 817 w 1051"/>
              <a:gd name="T47" fmla="*/ 0 h 1166"/>
              <a:gd name="T48" fmla="*/ 1050 w 1051"/>
              <a:gd name="T49" fmla="*/ 233 h 1166"/>
              <a:gd name="T50" fmla="*/ 817 w 1051"/>
              <a:gd name="T51" fmla="*/ 465 h 1166"/>
              <a:gd name="T52" fmla="*/ 817 w 1051"/>
              <a:gd name="T53" fmla="*/ 290 h 1166"/>
              <a:gd name="T54" fmla="*/ 232 w 1051"/>
              <a:gd name="T55" fmla="*/ 29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51" h="1166">
                <a:moveTo>
                  <a:pt x="582" y="757"/>
                </a:moveTo>
                <a:lnTo>
                  <a:pt x="495" y="757"/>
                </a:lnTo>
                <a:lnTo>
                  <a:pt x="495" y="525"/>
                </a:lnTo>
                <a:lnTo>
                  <a:pt x="407" y="525"/>
                </a:lnTo>
                <a:lnTo>
                  <a:pt x="407" y="465"/>
                </a:lnTo>
                <a:lnTo>
                  <a:pt x="525" y="407"/>
                </a:lnTo>
                <a:lnTo>
                  <a:pt x="582" y="407"/>
                </a:lnTo>
                <a:lnTo>
                  <a:pt x="582" y="757"/>
                </a:lnTo>
                <a:close/>
                <a:moveTo>
                  <a:pt x="817" y="640"/>
                </a:moveTo>
                <a:lnTo>
                  <a:pt x="932" y="640"/>
                </a:lnTo>
                <a:lnTo>
                  <a:pt x="932" y="990"/>
                </a:lnTo>
                <a:lnTo>
                  <a:pt x="232" y="990"/>
                </a:lnTo>
                <a:lnTo>
                  <a:pt x="232" y="1165"/>
                </a:lnTo>
                <a:lnTo>
                  <a:pt x="0" y="932"/>
                </a:lnTo>
                <a:lnTo>
                  <a:pt x="232" y="700"/>
                </a:lnTo>
                <a:lnTo>
                  <a:pt x="232" y="875"/>
                </a:lnTo>
                <a:lnTo>
                  <a:pt x="817" y="875"/>
                </a:lnTo>
                <a:lnTo>
                  <a:pt x="817" y="640"/>
                </a:lnTo>
                <a:close/>
                <a:moveTo>
                  <a:pt x="232" y="290"/>
                </a:moveTo>
                <a:lnTo>
                  <a:pt x="232" y="525"/>
                </a:lnTo>
                <a:lnTo>
                  <a:pt x="117" y="525"/>
                </a:lnTo>
                <a:lnTo>
                  <a:pt x="117" y="175"/>
                </a:lnTo>
                <a:lnTo>
                  <a:pt x="817" y="175"/>
                </a:lnTo>
                <a:lnTo>
                  <a:pt x="817" y="0"/>
                </a:lnTo>
                <a:lnTo>
                  <a:pt x="1050" y="233"/>
                </a:lnTo>
                <a:lnTo>
                  <a:pt x="817" y="465"/>
                </a:lnTo>
                <a:lnTo>
                  <a:pt x="817" y="290"/>
                </a:lnTo>
                <a:lnTo>
                  <a:pt x="232" y="2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8" name="Freeform 47"/>
          <p:cNvSpPr>
            <a:spLocks noChangeArrowheads="1"/>
          </p:cNvSpPr>
          <p:nvPr/>
        </p:nvSpPr>
        <p:spPr bwMode="auto">
          <a:xfrm>
            <a:off x="6443664" y="3632200"/>
            <a:ext cx="377825" cy="293688"/>
          </a:xfrm>
          <a:custGeom>
            <a:avLst/>
            <a:gdLst>
              <a:gd name="T0" fmla="*/ 0 w 1051"/>
              <a:gd name="T1" fmla="*/ 0 h 816"/>
              <a:gd name="T2" fmla="*/ 1050 w 1051"/>
              <a:gd name="T3" fmla="*/ 0 h 816"/>
              <a:gd name="T4" fmla="*/ 1050 w 1051"/>
              <a:gd name="T5" fmla="*/ 115 h 816"/>
              <a:gd name="T6" fmla="*/ 0 w 1051"/>
              <a:gd name="T7" fmla="*/ 115 h 816"/>
              <a:gd name="T8" fmla="*/ 0 w 1051"/>
              <a:gd name="T9" fmla="*/ 0 h 816"/>
              <a:gd name="T10" fmla="*/ 0 w 1051"/>
              <a:gd name="T11" fmla="*/ 350 h 816"/>
              <a:gd name="T12" fmla="*/ 0 w 1051"/>
              <a:gd name="T13" fmla="*/ 233 h 816"/>
              <a:gd name="T14" fmla="*/ 1050 w 1051"/>
              <a:gd name="T15" fmla="*/ 233 h 816"/>
              <a:gd name="T16" fmla="*/ 1050 w 1051"/>
              <a:gd name="T17" fmla="*/ 350 h 816"/>
              <a:gd name="T18" fmla="*/ 0 w 1051"/>
              <a:gd name="T19" fmla="*/ 350 h 816"/>
              <a:gd name="T20" fmla="*/ 0 w 1051"/>
              <a:gd name="T21" fmla="*/ 815 h 816"/>
              <a:gd name="T22" fmla="*/ 0 w 1051"/>
              <a:gd name="T23" fmla="*/ 700 h 816"/>
              <a:gd name="T24" fmla="*/ 1050 w 1051"/>
              <a:gd name="T25" fmla="*/ 700 h 816"/>
              <a:gd name="T26" fmla="*/ 1050 w 1051"/>
              <a:gd name="T27" fmla="*/ 815 h 816"/>
              <a:gd name="T28" fmla="*/ 0 w 1051"/>
              <a:gd name="T29" fmla="*/ 815 h 816"/>
              <a:gd name="T30" fmla="*/ 0 w 1051"/>
              <a:gd name="T31" fmla="*/ 582 h 816"/>
              <a:gd name="T32" fmla="*/ 0 w 1051"/>
              <a:gd name="T33" fmla="*/ 465 h 816"/>
              <a:gd name="T34" fmla="*/ 1050 w 1051"/>
              <a:gd name="T35" fmla="*/ 465 h 816"/>
              <a:gd name="T36" fmla="*/ 1050 w 1051"/>
              <a:gd name="T37" fmla="*/ 582 h 816"/>
              <a:gd name="T38" fmla="*/ 0 w 1051"/>
              <a:gd name="T39" fmla="*/ 582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1" h="816">
                <a:moveTo>
                  <a:pt x="0" y="0"/>
                </a:moveTo>
                <a:lnTo>
                  <a:pt x="1050" y="0"/>
                </a:lnTo>
                <a:lnTo>
                  <a:pt x="1050" y="115"/>
                </a:lnTo>
                <a:lnTo>
                  <a:pt x="0" y="115"/>
                </a:lnTo>
                <a:lnTo>
                  <a:pt x="0" y="0"/>
                </a:lnTo>
                <a:close/>
                <a:moveTo>
                  <a:pt x="0" y="350"/>
                </a:moveTo>
                <a:lnTo>
                  <a:pt x="0" y="233"/>
                </a:lnTo>
                <a:lnTo>
                  <a:pt x="1050" y="233"/>
                </a:lnTo>
                <a:lnTo>
                  <a:pt x="1050" y="350"/>
                </a:lnTo>
                <a:lnTo>
                  <a:pt x="0" y="350"/>
                </a:lnTo>
                <a:close/>
                <a:moveTo>
                  <a:pt x="0" y="815"/>
                </a:moveTo>
                <a:lnTo>
                  <a:pt x="0" y="700"/>
                </a:lnTo>
                <a:lnTo>
                  <a:pt x="1050" y="700"/>
                </a:lnTo>
                <a:lnTo>
                  <a:pt x="1050" y="815"/>
                </a:lnTo>
                <a:lnTo>
                  <a:pt x="0" y="815"/>
                </a:lnTo>
                <a:close/>
                <a:moveTo>
                  <a:pt x="0" y="582"/>
                </a:moveTo>
                <a:lnTo>
                  <a:pt x="0" y="465"/>
                </a:lnTo>
                <a:lnTo>
                  <a:pt x="1050" y="465"/>
                </a:lnTo>
                <a:lnTo>
                  <a:pt x="1050" y="582"/>
                </a:lnTo>
                <a:lnTo>
                  <a:pt x="0" y="5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9" name="Freeform 48"/>
          <p:cNvSpPr>
            <a:spLocks noChangeArrowheads="1"/>
          </p:cNvSpPr>
          <p:nvPr/>
        </p:nvSpPr>
        <p:spPr bwMode="auto">
          <a:xfrm>
            <a:off x="7559674" y="3759201"/>
            <a:ext cx="293688" cy="41275"/>
          </a:xfrm>
          <a:custGeom>
            <a:avLst/>
            <a:gdLst>
              <a:gd name="T0" fmla="*/ 815 w 816"/>
              <a:gd name="T1" fmla="*/ 115 h 116"/>
              <a:gd name="T2" fmla="*/ 0 w 816"/>
              <a:gd name="T3" fmla="*/ 115 h 116"/>
              <a:gd name="T4" fmla="*/ 0 w 816"/>
              <a:gd name="T5" fmla="*/ 0 h 116"/>
              <a:gd name="T6" fmla="*/ 815 w 816"/>
              <a:gd name="T7" fmla="*/ 0 h 116"/>
              <a:gd name="T8" fmla="*/ 815 w 816"/>
              <a:gd name="T9" fmla="*/ 115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6" h="116">
                <a:moveTo>
                  <a:pt x="815" y="115"/>
                </a:moveTo>
                <a:lnTo>
                  <a:pt x="0" y="115"/>
                </a:lnTo>
                <a:lnTo>
                  <a:pt x="0" y="0"/>
                </a:lnTo>
                <a:lnTo>
                  <a:pt x="815" y="0"/>
                </a:lnTo>
                <a:lnTo>
                  <a:pt x="815" y="11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0" name="Freeform 49"/>
          <p:cNvSpPr>
            <a:spLocks noChangeArrowheads="1"/>
          </p:cNvSpPr>
          <p:nvPr/>
        </p:nvSpPr>
        <p:spPr bwMode="auto">
          <a:xfrm>
            <a:off x="8540749" y="3540125"/>
            <a:ext cx="477838" cy="477838"/>
          </a:xfrm>
          <a:custGeom>
            <a:avLst/>
            <a:gdLst>
              <a:gd name="T0" fmla="*/ 408 w 1328"/>
              <a:gd name="T1" fmla="*/ 977 h 1328"/>
              <a:gd name="T2" fmla="*/ 525 w 1328"/>
              <a:gd name="T3" fmla="*/ 1094 h 1328"/>
              <a:gd name="T4" fmla="*/ 408 w 1328"/>
              <a:gd name="T5" fmla="*/ 1209 h 1328"/>
              <a:gd name="T6" fmla="*/ 293 w 1328"/>
              <a:gd name="T7" fmla="*/ 1094 h 1328"/>
              <a:gd name="T8" fmla="*/ 408 w 1328"/>
              <a:gd name="T9" fmla="*/ 977 h 1328"/>
              <a:gd name="T10" fmla="*/ 908 w 1328"/>
              <a:gd name="T11" fmla="*/ 684 h 1328"/>
              <a:gd name="T12" fmla="*/ 383 w 1328"/>
              <a:gd name="T13" fmla="*/ 159 h 1328"/>
              <a:gd name="T14" fmla="*/ 1168 w 1328"/>
              <a:gd name="T15" fmla="*/ 159 h 1328"/>
              <a:gd name="T16" fmla="*/ 1225 w 1328"/>
              <a:gd name="T17" fmla="*/ 219 h 1328"/>
              <a:gd name="T18" fmla="*/ 1217 w 1328"/>
              <a:gd name="T19" fmla="*/ 247 h 1328"/>
              <a:gd name="T20" fmla="*/ 1009 w 1328"/>
              <a:gd name="T21" fmla="*/ 624 h 1328"/>
              <a:gd name="T22" fmla="*/ 908 w 1328"/>
              <a:gd name="T23" fmla="*/ 684 h 1328"/>
              <a:gd name="T24" fmla="*/ 432 w 1328"/>
              <a:gd name="T25" fmla="*/ 802 h 1328"/>
              <a:gd name="T26" fmla="*/ 728 w 1328"/>
              <a:gd name="T27" fmla="*/ 802 h 1328"/>
              <a:gd name="T28" fmla="*/ 610 w 1328"/>
              <a:gd name="T29" fmla="*/ 684 h 1328"/>
              <a:gd name="T30" fmla="*/ 473 w 1328"/>
              <a:gd name="T31" fmla="*/ 684 h 1328"/>
              <a:gd name="T32" fmla="*/ 421 w 1328"/>
              <a:gd name="T33" fmla="*/ 780 h 1328"/>
              <a:gd name="T34" fmla="*/ 419 w 1328"/>
              <a:gd name="T35" fmla="*/ 788 h 1328"/>
              <a:gd name="T36" fmla="*/ 432 w 1328"/>
              <a:gd name="T37" fmla="*/ 802 h 1328"/>
              <a:gd name="T38" fmla="*/ 1327 w 1328"/>
              <a:gd name="T39" fmla="*/ 1253 h 1328"/>
              <a:gd name="T40" fmla="*/ 1253 w 1328"/>
              <a:gd name="T41" fmla="*/ 1327 h 1328"/>
              <a:gd name="T42" fmla="*/ 1086 w 1328"/>
              <a:gd name="T43" fmla="*/ 1160 h 1328"/>
              <a:gd name="T44" fmla="*/ 993 w 1328"/>
              <a:gd name="T45" fmla="*/ 1209 h 1328"/>
              <a:gd name="T46" fmla="*/ 875 w 1328"/>
              <a:gd name="T47" fmla="*/ 1094 h 1328"/>
              <a:gd name="T48" fmla="*/ 925 w 1328"/>
              <a:gd name="T49" fmla="*/ 998 h 1328"/>
              <a:gd name="T50" fmla="*/ 843 w 1328"/>
              <a:gd name="T51" fmla="*/ 919 h 1328"/>
              <a:gd name="T52" fmla="*/ 408 w 1328"/>
              <a:gd name="T53" fmla="*/ 919 h 1328"/>
              <a:gd name="T54" fmla="*/ 293 w 1328"/>
              <a:gd name="T55" fmla="*/ 802 h 1328"/>
              <a:gd name="T56" fmla="*/ 307 w 1328"/>
              <a:gd name="T57" fmla="*/ 747 h 1328"/>
              <a:gd name="T58" fmla="*/ 386 w 1328"/>
              <a:gd name="T59" fmla="*/ 602 h 1328"/>
              <a:gd name="T60" fmla="*/ 257 w 1328"/>
              <a:gd name="T61" fmla="*/ 331 h 1328"/>
              <a:gd name="T62" fmla="*/ 0 w 1328"/>
              <a:gd name="T63" fmla="*/ 74 h 1328"/>
              <a:gd name="T64" fmla="*/ 74 w 1328"/>
              <a:gd name="T65" fmla="*/ 0 h 1328"/>
              <a:gd name="T66" fmla="*/ 1327 w 1328"/>
              <a:gd name="T67" fmla="*/ 1253 h 1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28" h="1328">
                <a:moveTo>
                  <a:pt x="408" y="977"/>
                </a:moveTo>
                <a:cubicBezTo>
                  <a:pt x="471" y="977"/>
                  <a:pt x="525" y="1031"/>
                  <a:pt x="525" y="1094"/>
                </a:cubicBezTo>
                <a:cubicBezTo>
                  <a:pt x="525" y="1157"/>
                  <a:pt x="471" y="1209"/>
                  <a:pt x="408" y="1209"/>
                </a:cubicBezTo>
                <a:cubicBezTo>
                  <a:pt x="345" y="1209"/>
                  <a:pt x="293" y="1157"/>
                  <a:pt x="293" y="1094"/>
                </a:cubicBezTo>
                <a:cubicBezTo>
                  <a:pt x="293" y="1031"/>
                  <a:pt x="345" y="977"/>
                  <a:pt x="408" y="977"/>
                </a:cubicBezTo>
                <a:close/>
                <a:moveTo>
                  <a:pt x="908" y="684"/>
                </a:moveTo>
                <a:lnTo>
                  <a:pt x="383" y="159"/>
                </a:lnTo>
                <a:lnTo>
                  <a:pt x="1168" y="159"/>
                </a:lnTo>
                <a:cubicBezTo>
                  <a:pt x="1201" y="159"/>
                  <a:pt x="1225" y="186"/>
                  <a:pt x="1225" y="219"/>
                </a:cubicBezTo>
                <a:cubicBezTo>
                  <a:pt x="1225" y="230"/>
                  <a:pt x="1223" y="238"/>
                  <a:pt x="1217" y="247"/>
                </a:cubicBezTo>
                <a:lnTo>
                  <a:pt x="1009" y="624"/>
                </a:lnTo>
                <a:cubicBezTo>
                  <a:pt x="990" y="659"/>
                  <a:pt x="952" y="684"/>
                  <a:pt x="908" y="684"/>
                </a:cubicBezTo>
                <a:close/>
                <a:moveTo>
                  <a:pt x="432" y="802"/>
                </a:moveTo>
                <a:lnTo>
                  <a:pt x="728" y="802"/>
                </a:lnTo>
                <a:lnTo>
                  <a:pt x="610" y="684"/>
                </a:lnTo>
                <a:lnTo>
                  <a:pt x="473" y="684"/>
                </a:lnTo>
                <a:lnTo>
                  <a:pt x="421" y="780"/>
                </a:lnTo>
                <a:lnTo>
                  <a:pt x="419" y="788"/>
                </a:lnTo>
                <a:cubicBezTo>
                  <a:pt x="419" y="796"/>
                  <a:pt x="424" y="802"/>
                  <a:pt x="432" y="802"/>
                </a:cubicBezTo>
                <a:close/>
                <a:moveTo>
                  <a:pt x="1327" y="1253"/>
                </a:moveTo>
                <a:lnTo>
                  <a:pt x="1253" y="1327"/>
                </a:lnTo>
                <a:lnTo>
                  <a:pt x="1086" y="1160"/>
                </a:lnTo>
                <a:cubicBezTo>
                  <a:pt x="1064" y="1190"/>
                  <a:pt x="1031" y="1209"/>
                  <a:pt x="993" y="1209"/>
                </a:cubicBezTo>
                <a:cubicBezTo>
                  <a:pt x="930" y="1209"/>
                  <a:pt x="875" y="1157"/>
                  <a:pt x="875" y="1094"/>
                </a:cubicBezTo>
                <a:cubicBezTo>
                  <a:pt x="875" y="1056"/>
                  <a:pt x="894" y="1020"/>
                  <a:pt x="925" y="998"/>
                </a:cubicBezTo>
                <a:lnTo>
                  <a:pt x="843" y="919"/>
                </a:lnTo>
                <a:lnTo>
                  <a:pt x="408" y="919"/>
                </a:lnTo>
                <a:cubicBezTo>
                  <a:pt x="345" y="919"/>
                  <a:pt x="293" y="864"/>
                  <a:pt x="293" y="802"/>
                </a:cubicBezTo>
                <a:cubicBezTo>
                  <a:pt x="293" y="782"/>
                  <a:pt x="298" y="763"/>
                  <a:pt x="307" y="747"/>
                </a:cubicBezTo>
                <a:lnTo>
                  <a:pt x="386" y="602"/>
                </a:lnTo>
                <a:lnTo>
                  <a:pt x="257" y="331"/>
                </a:lnTo>
                <a:lnTo>
                  <a:pt x="0" y="74"/>
                </a:lnTo>
                <a:lnTo>
                  <a:pt x="74" y="0"/>
                </a:lnTo>
                <a:lnTo>
                  <a:pt x="1327" y="12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1" name="Freeform 50"/>
          <p:cNvSpPr>
            <a:spLocks noChangeArrowheads="1"/>
          </p:cNvSpPr>
          <p:nvPr/>
        </p:nvSpPr>
        <p:spPr bwMode="auto">
          <a:xfrm>
            <a:off x="9620249" y="3590926"/>
            <a:ext cx="463550" cy="377825"/>
          </a:xfrm>
          <a:custGeom>
            <a:avLst/>
            <a:gdLst>
              <a:gd name="T0" fmla="*/ 875 w 1287"/>
              <a:gd name="T1" fmla="*/ 407 h 1050"/>
              <a:gd name="T2" fmla="*/ 875 w 1287"/>
              <a:gd name="T3" fmla="*/ 524 h 1050"/>
              <a:gd name="T4" fmla="*/ 411 w 1287"/>
              <a:gd name="T5" fmla="*/ 524 h 1050"/>
              <a:gd name="T6" fmla="*/ 411 w 1287"/>
              <a:gd name="T7" fmla="*/ 407 h 1050"/>
              <a:gd name="T8" fmla="*/ 875 w 1287"/>
              <a:gd name="T9" fmla="*/ 407 h 1050"/>
              <a:gd name="T10" fmla="*/ 1168 w 1287"/>
              <a:gd name="T11" fmla="*/ 817 h 1050"/>
              <a:gd name="T12" fmla="*/ 1168 w 1287"/>
              <a:gd name="T13" fmla="*/ 117 h 1050"/>
              <a:gd name="T14" fmla="*/ 118 w 1287"/>
              <a:gd name="T15" fmla="*/ 117 h 1050"/>
              <a:gd name="T16" fmla="*/ 118 w 1287"/>
              <a:gd name="T17" fmla="*/ 817 h 1050"/>
              <a:gd name="T18" fmla="*/ 1168 w 1287"/>
              <a:gd name="T19" fmla="*/ 817 h 1050"/>
              <a:gd name="T20" fmla="*/ 1168 w 1287"/>
              <a:gd name="T21" fmla="*/ 0 h 1050"/>
              <a:gd name="T22" fmla="*/ 1286 w 1287"/>
              <a:gd name="T23" fmla="*/ 117 h 1050"/>
              <a:gd name="T24" fmla="*/ 1283 w 1287"/>
              <a:gd name="T25" fmla="*/ 817 h 1050"/>
              <a:gd name="T26" fmla="*/ 1168 w 1287"/>
              <a:gd name="T27" fmla="*/ 932 h 1050"/>
              <a:gd name="T28" fmla="*/ 875 w 1287"/>
              <a:gd name="T29" fmla="*/ 932 h 1050"/>
              <a:gd name="T30" fmla="*/ 875 w 1287"/>
              <a:gd name="T31" fmla="*/ 1049 h 1050"/>
              <a:gd name="T32" fmla="*/ 411 w 1287"/>
              <a:gd name="T33" fmla="*/ 1049 h 1050"/>
              <a:gd name="T34" fmla="*/ 411 w 1287"/>
              <a:gd name="T35" fmla="*/ 932 h 1050"/>
              <a:gd name="T36" fmla="*/ 118 w 1287"/>
              <a:gd name="T37" fmla="*/ 932 h 1050"/>
              <a:gd name="T38" fmla="*/ 0 w 1287"/>
              <a:gd name="T39" fmla="*/ 817 h 1050"/>
              <a:gd name="T40" fmla="*/ 0 w 1287"/>
              <a:gd name="T41" fmla="*/ 117 h 1050"/>
              <a:gd name="T42" fmla="*/ 118 w 1287"/>
              <a:gd name="T43" fmla="*/ 0 h 1050"/>
              <a:gd name="T44" fmla="*/ 1168 w 1287"/>
              <a:gd name="T45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87" h="1050">
                <a:moveTo>
                  <a:pt x="875" y="407"/>
                </a:moveTo>
                <a:lnTo>
                  <a:pt x="875" y="524"/>
                </a:lnTo>
                <a:lnTo>
                  <a:pt x="411" y="524"/>
                </a:lnTo>
                <a:lnTo>
                  <a:pt x="411" y="407"/>
                </a:lnTo>
                <a:lnTo>
                  <a:pt x="875" y="407"/>
                </a:lnTo>
                <a:close/>
                <a:moveTo>
                  <a:pt x="1168" y="817"/>
                </a:moveTo>
                <a:lnTo>
                  <a:pt x="1168" y="117"/>
                </a:lnTo>
                <a:lnTo>
                  <a:pt x="118" y="117"/>
                </a:lnTo>
                <a:lnTo>
                  <a:pt x="118" y="817"/>
                </a:lnTo>
                <a:lnTo>
                  <a:pt x="1168" y="817"/>
                </a:lnTo>
                <a:close/>
                <a:moveTo>
                  <a:pt x="1168" y="0"/>
                </a:moveTo>
                <a:cubicBezTo>
                  <a:pt x="1231" y="0"/>
                  <a:pt x="1286" y="51"/>
                  <a:pt x="1286" y="117"/>
                </a:cubicBezTo>
                <a:lnTo>
                  <a:pt x="1283" y="817"/>
                </a:lnTo>
                <a:cubicBezTo>
                  <a:pt x="1283" y="880"/>
                  <a:pt x="1231" y="932"/>
                  <a:pt x="1168" y="932"/>
                </a:cubicBezTo>
                <a:lnTo>
                  <a:pt x="875" y="932"/>
                </a:lnTo>
                <a:lnTo>
                  <a:pt x="875" y="1049"/>
                </a:lnTo>
                <a:lnTo>
                  <a:pt x="411" y="1049"/>
                </a:lnTo>
                <a:lnTo>
                  <a:pt x="411" y="932"/>
                </a:lnTo>
                <a:lnTo>
                  <a:pt x="118" y="932"/>
                </a:lnTo>
                <a:cubicBezTo>
                  <a:pt x="52" y="932"/>
                  <a:pt x="0" y="880"/>
                  <a:pt x="0" y="817"/>
                </a:cubicBezTo>
                <a:lnTo>
                  <a:pt x="0" y="117"/>
                </a:lnTo>
                <a:cubicBezTo>
                  <a:pt x="0" y="51"/>
                  <a:pt x="52" y="0"/>
                  <a:pt x="118" y="0"/>
                </a:cubicBezTo>
                <a:lnTo>
                  <a:pt x="116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2" name="Freeform 51"/>
          <p:cNvSpPr>
            <a:spLocks noChangeArrowheads="1"/>
          </p:cNvSpPr>
          <p:nvPr/>
        </p:nvSpPr>
        <p:spPr bwMode="auto">
          <a:xfrm>
            <a:off x="10715624" y="3570288"/>
            <a:ext cx="419100" cy="419100"/>
          </a:xfrm>
          <a:custGeom>
            <a:avLst/>
            <a:gdLst>
              <a:gd name="T0" fmla="*/ 875 w 1166"/>
              <a:gd name="T1" fmla="*/ 640 h 1166"/>
              <a:gd name="T2" fmla="*/ 875 w 1166"/>
              <a:gd name="T3" fmla="*/ 525 h 1166"/>
              <a:gd name="T4" fmla="*/ 290 w 1166"/>
              <a:gd name="T5" fmla="*/ 525 h 1166"/>
              <a:gd name="T6" fmla="*/ 290 w 1166"/>
              <a:gd name="T7" fmla="*/ 640 h 1166"/>
              <a:gd name="T8" fmla="*/ 875 w 1166"/>
              <a:gd name="T9" fmla="*/ 640 h 1166"/>
              <a:gd name="T10" fmla="*/ 583 w 1166"/>
              <a:gd name="T11" fmla="*/ 0 h 1166"/>
              <a:gd name="T12" fmla="*/ 1165 w 1166"/>
              <a:gd name="T13" fmla="*/ 582 h 1166"/>
              <a:gd name="T14" fmla="*/ 583 w 1166"/>
              <a:gd name="T15" fmla="*/ 1165 h 1166"/>
              <a:gd name="T16" fmla="*/ 0 w 1166"/>
              <a:gd name="T17" fmla="*/ 582 h 1166"/>
              <a:gd name="T18" fmla="*/ 583 w 1166"/>
              <a:gd name="T19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66" h="1166">
                <a:moveTo>
                  <a:pt x="875" y="640"/>
                </a:moveTo>
                <a:lnTo>
                  <a:pt x="875" y="525"/>
                </a:lnTo>
                <a:lnTo>
                  <a:pt x="290" y="525"/>
                </a:lnTo>
                <a:lnTo>
                  <a:pt x="290" y="640"/>
                </a:lnTo>
                <a:lnTo>
                  <a:pt x="875" y="640"/>
                </a:lnTo>
                <a:close/>
                <a:moveTo>
                  <a:pt x="583" y="0"/>
                </a:moveTo>
                <a:cubicBezTo>
                  <a:pt x="905" y="0"/>
                  <a:pt x="1165" y="260"/>
                  <a:pt x="1165" y="582"/>
                </a:cubicBezTo>
                <a:cubicBezTo>
                  <a:pt x="1165" y="905"/>
                  <a:pt x="906" y="1165"/>
                  <a:pt x="583" y="1165"/>
                </a:cubicBezTo>
                <a:cubicBezTo>
                  <a:pt x="261" y="1165"/>
                  <a:pt x="0" y="905"/>
                  <a:pt x="0" y="582"/>
                </a:cubicBezTo>
                <a:cubicBezTo>
                  <a:pt x="0" y="260"/>
                  <a:pt x="260" y="0"/>
                  <a:pt x="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3" name="Freeform 52"/>
          <p:cNvSpPr>
            <a:spLocks noChangeArrowheads="1"/>
          </p:cNvSpPr>
          <p:nvPr/>
        </p:nvSpPr>
        <p:spPr bwMode="auto">
          <a:xfrm>
            <a:off x="1055687" y="4313239"/>
            <a:ext cx="336550" cy="420687"/>
          </a:xfrm>
          <a:custGeom>
            <a:avLst/>
            <a:gdLst>
              <a:gd name="T0" fmla="*/ 580 w 936"/>
              <a:gd name="T1" fmla="*/ 848 h 1169"/>
              <a:gd name="T2" fmla="*/ 607 w 936"/>
              <a:gd name="T3" fmla="*/ 829 h 1169"/>
              <a:gd name="T4" fmla="*/ 612 w 936"/>
              <a:gd name="T5" fmla="*/ 695 h 1169"/>
              <a:gd name="T6" fmla="*/ 580 w 936"/>
              <a:gd name="T7" fmla="*/ 659 h 1169"/>
              <a:gd name="T8" fmla="*/ 550 w 936"/>
              <a:gd name="T9" fmla="*/ 678 h 1169"/>
              <a:gd name="T10" fmla="*/ 544 w 936"/>
              <a:gd name="T11" fmla="*/ 812 h 1169"/>
              <a:gd name="T12" fmla="*/ 659 w 936"/>
              <a:gd name="T13" fmla="*/ 771 h 1169"/>
              <a:gd name="T14" fmla="*/ 637 w 936"/>
              <a:gd name="T15" fmla="*/ 853 h 1169"/>
              <a:gd name="T16" fmla="*/ 571 w 936"/>
              <a:gd name="T17" fmla="*/ 875 h 1169"/>
              <a:gd name="T18" fmla="*/ 492 w 936"/>
              <a:gd name="T19" fmla="*/ 818 h 1169"/>
              <a:gd name="T20" fmla="*/ 484 w 936"/>
              <a:gd name="T21" fmla="*/ 730 h 1169"/>
              <a:gd name="T22" fmla="*/ 509 w 936"/>
              <a:gd name="T23" fmla="*/ 648 h 1169"/>
              <a:gd name="T24" fmla="*/ 571 w 936"/>
              <a:gd name="T25" fmla="*/ 626 h 1169"/>
              <a:gd name="T26" fmla="*/ 637 w 936"/>
              <a:gd name="T27" fmla="*/ 648 h 1169"/>
              <a:gd name="T28" fmla="*/ 659 w 936"/>
              <a:gd name="T29" fmla="*/ 730 h 1169"/>
              <a:gd name="T30" fmla="*/ 350 w 936"/>
              <a:gd name="T31" fmla="*/ 730 h 1169"/>
              <a:gd name="T32" fmla="*/ 391 w 936"/>
              <a:gd name="T33" fmla="*/ 684 h 1169"/>
              <a:gd name="T34" fmla="*/ 375 w 936"/>
              <a:gd name="T35" fmla="*/ 667 h 1169"/>
              <a:gd name="T36" fmla="*/ 334 w 936"/>
              <a:gd name="T37" fmla="*/ 673 h 1169"/>
              <a:gd name="T38" fmla="*/ 328 w 936"/>
              <a:gd name="T39" fmla="*/ 695 h 1169"/>
              <a:gd name="T40" fmla="*/ 317 w 936"/>
              <a:gd name="T41" fmla="*/ 632 h 1169"/>
              <a:gd name="T42" fmla="*/ 410 w 936"/>
              <a:gd name="T43" fmla="*/ 643 h 1169"/>
              <a:gd name="T44" fmla="*/ 432 w 936"/>
              <a:gd name="T45" fmla="*/ 714 h 1169"/>
              <a:gd name="T46" fmla="*/ 416 w 936"/>
              <a:gd name="T47" fmla="*/ 741 h 1169"/>
              <a:gd name="T48" fmla="*/ 427 w 936"/>
              <a:gd name="T49" fmla="*/ 777 h 1169"/>
              <a:gd name="T50" fmla="*/ 432 w 936"/>
              <a:gd name="T51" fmla="*/ 842 h 1169"/>
              <a:gd name="T52" fmla="*/ 386 w 936"/>
              <a:gd name="T53" fmla="*/ 875 h 1169"/>
              <a:gd name="T54" fmla="*/ 323 w 936"/>
              <a:gd name="T55" fmla="*/ 875 h 1169"/>
              <a:gd name="T56" fmla="*/ 268 w 936"/>
              <a:gd name="T57" fmla="*/ 807 h 1169"/>
              <a:gd name="T58" fmla="*/ 317 w 936"/>
              <a:gd name="T59" fmla="*/ 818 h 1169"/>
              <a:gd name="T60" fmla="*/ 334 w 936"/>
              <a:gd name="T61" fmla="*/ 834 h 1169"/>
              <a:gd name="T62" fmla="*/ 375 w 936"/>
              <a:gd name="T63" fmla="*/ 829 h 1169"/>
              <a:gd name="T64" fmla="*/ 380 w 936"/>
              <a:gd name="T65" fmla="*/ 788 h 1169"/>
              <a:gd name="T66" fmla="*/ 364 w 936"/>
              <a:gd name="T67" fmla="*/ 771 h 1169"/>
              <a:gd name="T68" fmla="*/ 328 w 936"/>
              <a:gd name="T69" fmla="*/ 730 h 1169"/>
              <a:gd name="T70" fmla="*/ 468 w 936"/>
              <a:gd name="T71" fmla="*/ 235 h 1169"/>
              <a:gd name="T72" fmla="*/ 468 w 936"/>
              <a:gd name="T73" fmla="*/ 1168 h 1169"/>
              <a:gd name="T74" fmla="*/ 118 w 936"/>
              <a:gd name="T75" fmla="*/ 700 h 1169"/>
              <a:gd name="T76" fmla="*/ 818 w 936"/>
              <a:gd name="T77" fmla="*/ 700 h 1169"/>
              <a:gd name="T78" fmla="*/ 468 w 936"/>
              <a:gd name="T79" fmla="*/ 585 h 1169"/>
              <a:gd name="T80" fmla="*/ 468 w 936"/>
              <a:gd name="T81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936" h="1169">
                <a:moveTo>
                  <a:pt x="550" y="829"/>
                </a:moveTo>
                <a:cubicBezTo>
                  <a:pt x="550" y="839"/>
                  <a:pt x="569" y="848"/>
                  <a:pt x="580" y="848"/>
                </a:cubicBezTo>
                <a:cubicBezTo>
                  <a:pt x="585" y="848"/>
                  <a:pt x="591" y="848"/>
                  <a:pt x="596" y="842"/>
                </a:cubicBezTo>
                <a:lnTo>
                  <a:pt x="607" y="829"/>
                </a:lnTo>
                <a:cubicBezTo>
                  <a:pt x="607" y="829"/>
                  <a:pt x="612" y="818"/>
                  <a:pt x="612" y="812"/>
                </a:cubicBezTo>
                <a:lnTo>
                  <a:pt x="612" y="695"/>
                </a:lnTo>
                <a:cubicBezTo>
                  <a:pt x="612" y="689"/>
                  <a:pt x="607" y="684"/>
                  <a:pt x="607" y="678"/>
                </a:cubicBezTo>
                <a:cubicBezTo>
                  <a:pt x="607" y="672"/>
                  <a:pt x="586" y="659"/>
                  <a:pt x="580" y="659"/>
                </a:cubicBezTo>
                <a:cubicBezTo>
                  <a:pt x="574" y="659"/>
                  <a:pt x="566" y="662"/>
                  <a:pt x="561" y="667"/>
                </a:cubicBezTo>
                <a:lnTo>
                  <a:pt x="550" y="678"/>
                </a:lnTo>
                <a:cubicBezTo>
                  <a:pt x="550" y="678"/>
                  <a:pt x="544" y="689"/>
                  <a:pt x="544" y="695"/>
                </a:cubicBezTo>
                <a:lnTo>
                  <a:pt x="544" y="812"/>
                </a:lnTo>
                <a:cubicBezTo>
                  <a:pt x="544" y="812"/>
                  <a:pt x="550" y="823"/>
                  <a:pt x="550" y="829"/>
                </a:cubicBezTo>
                <a:close/>
                <a:moveTo>
                  <a:pt x="659" y="771"/>
                </a:moveTo>
                <a:cubicBezTo>
                  <a:pt x="659" y="788"/>
                  <a:pt x="659" y="807"/>
                  <a:pt x="653" y="818"/>
                </a:cubicBezTo>
                <a:lnTo>
                  <a:pt x="637" y="853"/>
                </a:lnTo>
                <a:cubicBezTo>
                  <a:pt x="637" y="853"/>
                  <a:pt x="618" y="870"/>
                  <a:pt x="607" y="870"/>
                </a:cubicBezTo>
                <a:cubicBezTo>
                  <a:pt x="596" y="870"/>
                  <a:pt x="582" y="875"/>
                  <a:pt x="571" y="875"/>
                </a:cubicBezTo>
                <a:cubicBezTo>
                  <a:pt x="544" y="875"/>
                  <a:pt x="527" y="863"/>
                  <a:pt x="509" y="853"/>
                </a:cubicBezTo>
                <a:cubicBezTo>
                  <a:pt x="498" y="848"/>
                  <a:pt x="497" y="835"/>
                  <a:pt x="492" y="818"/>
                </a:cubicBezTo>
                <a:cubicBezTo>
                  <a:pt x="486" y="802"/>
                  <a:pt x="484" y="788"/>
                  <a:pt x="484" y="771"/>
                </a:cubicBezTo>
                <a:lnTo>
                  <a:pt x="484" y="730"/>
                </a:lnTo>
                <a:cubicBezTo>
                  <a:pt x="484" y="714"/>
                  <a:pt x="487" y="695"/>
                  <a:pt x="492" y="684"/>
                </a:cubicBezTo>
                <a:lnTo>
                  <a:pt x="509" y="648"/>
                </a:lnTo>
                <a:cubicBezTo>
                  <a:pt x="509" y="648"/>
                  <a:pt x="528" y="632"/>
                  <a:pt x="539" y="632"/>
                </a:cubicBezTo>
                <a:cubicBezTo>
                  <a:pt x="550" y="632"/>
                  <a:pt x="560" y="626"/>
                  <a:pt x="571" y="626"/>
                </a:cubicBezTo>
                <a:cubicBezTo>
                  <a:pt x="581" y="626"/>
                  <a:pt x="596" y="627"/>
                  <a:pt x="607" y="632"/>
                </a:cubicBezTo>
                <a:cubicBezTo>
                  <a:pt x="618" y="638"/>
                  <a:pt x="626" y="643"/>
                  <a:pt x="637" y="648"/>
                </a:cubicBezTo>
                <a:cubicBezTo>
                  <a:pt x="648" y="654"/>
                  <a:pt x="647" y="668"/>
                  <a:pt x="653" y="684"/>
                </a:cubicBezTo>
                <a:cubicBezTo>
                  <a:pt x="658" y="701"/>
                  <a:pt x="659" y="714"/>
                  <a:pt x="659" y="730"/>
                </a:cubicBezTo>
                <a:lnTo>
                  <a:pt x="659" y="771"/>
                </a:lnTo>
                <a:close/>
                <a:moveTo>
                  <a:pt x="350" y="730"/>
                </a:moveTo>
                <a:cubicBezTo>
                  <a:pt x="372" y="730"/>
                  <a:pt x="391" y="717"/>
                  <a:pt x="391" y="695"/>
                </a:cubicBezTo>
                <a:lnTo>
                  <a:pt x="391" y="684"/>
                </a:lnTo>
                <a:cubicBezTo>
                  <a:pt x="391" y="684"/>
                  <a:pt x="386" y="679"/>
                  <a:pt x="386" y="673"/>
                </a:cubicBezTo>
                <a:cubicBezTo>
                  <a:pt x="386" y="668"/>
                  <a:pt x="380" y="667"/>
                  <a:pt x="375" y="667"/>
                </a:cubicBezTo>
                <a:lnTo>
                  <a:pt x="345" y="667"/>
                </a:lnTo>
                <a:cubicBezTo>
                  <a:pt x="345" y="667"/>
                  <a:pt x="339" y="673"/>
                  <a:pt x="334" y="673"/>
                </a:cubicBezTo>
                <a:cubicBezTo>
                  <a:pt x="328" y="673"/>
                  <a:pt x="328" y="678"/>
                  <a:pt x="328" y="684"/>
                </a:cubicBezTo>
                <a:lnTo>
                  <a:pt x="328" y="695"/>
                </a:lnTo>
                <a:lnTo>
                  <a:pt x="268" y="695"/>
                </a:lnTo>
                <a:cubicBezTo>
                  <a:pt x="268" y="668"/>
                  <a:pt x="292" y="632"/>
                  <a:pt x="317" y="632"/>
                </a:cubicBezTo>
                <a:cubicBezTo>
                  <a:pt x="323" y="632"/>
                  <a:pt x="339" y="626"/>
                  <a:pt x="345" y="626"/>
                </a:cubicBezTo>
                <a:cubicBezTo>
                  <a:pt x="368" y="626"/>
                  <a:pt x="393" y="634"/>
                  <a:pt x="410" y="643"/>
                </a:cubicBezTo>
                <a:cubicBezTo>
                  <a:pt x="424" y="650"/>
                  <a:pt x="432" y="676"/>
                  <a:pt x="432" y="695"/>
                </a:cubicBezTo>
                <a:lnTo>
                  <a:pt x="432" y="714"/>
                </a:lnTo>
                <a:cubicBezTo>
                  <a:pt x="432" y="714"/>
                  <a:pt x="427" y="725"/>
                  <a:pt x="427" y="730"/>
                </a:cubicBezTo>
                <a:cubicBezTo>
                  <a:pt x="427" y="736"/>
                  <a:pt x="421" y="741"/>
                  <a:pt x="416" y="741"/>
                </a:cubicBezTo>
                <a:cubicBezTo>
                  <a:pt x="410" y="741"/>
                  <a:pt x="402" y="749"/>
                  <a:pt x="396" y="755"/>
                </a:cubicBezTo>
                <a:cubicBezTo>
                  <a:pt x="407" y="760"/>
                  <a:pt x="421" y="766"/>
                  <a:pt x="427" y="777"/>
                </a:cubicBezTo>
                <a:cubicBezTo>
                  <a:pt x="432" y="788"/>
                  <a:pt x="437" y="801"/>
                  <a:pt x="437" y="812"/>
                </a:cubicBezTo>
                <a:cubicBezTo>
                  <a:pt x="437" y="823"/>
                  <a:pt x="437" y="837"/>
                  <a:pt x="432" y="842"/>
                </a:cubicBezTo>
                <a:cubicBezTo>
                  <a:pt x="427" y="848"/>
                  <a:pt x="421" y="859"/>
                  <a:pt x="416" y="864"/>
                </a:cubicBezTo>
                <a:cubicBezTo>
                  <a:pt x="410" y="870"/>
                  <a:pt x="396" y="875"/>
                  <a:pt x="386" y="875"/>
                </a:cubicBezTo>
                <a:cubicBezTo>
                  <a:pt x="375" y="875"/>
                  <a:pt x="361" y="881"/>
                  <a:pt x="350" y="881"/>
                </a:cubicBezTo>
                <a:cubicBezTo>
                  <a:pt x="339" y="881"/>
                  <a:pt x="329" y="881"/>
                  <a:pt x="323" y="875"/>
                </a:cubicBezTo>
                <a:cubicBezTo>
                  <a:pt x="317" y="870"/>
                  <a:pt x="303" y="870"/>
                  <a:pt x="293" y="864"/>
                </a:cubicBezTo>
                <a:cubicBezTo>
                  <a:pt x="277" y="857"/>
                  <a:pt x="268" y="827"/>
                  <a:pt x="268" y="807"/>
                </a:cubicBezTo>
                <a:lnTo>
                  <a:pt x="317" y="807"/>
                </a:lnTo>
                <a:lnTo>
                  <a:pt x="317" y="818"/>
                </a:lnTo>
                <a:cubicBezTo>
                  <a:pt x="317" y="818"/>
                  <a:pt x="323" y="824"/>
                  <a:pt x="323" y="829"/>
                </a:cubicBezTo>
                <a:cubicBezTo>
                  <a:pt x="323" y="835"/>
                  <a:pt x="328" y="834"/>
                  <a:pt x="334" y="834"/>
                </a:cubicBezTo>
                <a:lnTo>
                  <a:pt x="364" y="834"/>
                </a:lnTo>
                <a:cubicBezTo>
                  <a:pt x="364" y="834"/>
                  <a:pt x="369" y="829"/>
                  <a:pt x="375" y="829"/>
                </a:cubicBezTo>
                <a:cubicBezTo>
                  <a:pt x="380" y="829"/>
                  <a:pt x="380" y="823"/>
                  <a:pt x="380" y="818"/>
                </a:cubicBezTo>
                <a:lnTo>
                  <a:pt x="380" y="788"/>
                </a:lnTo>
                <a:cubicBezTo>
                  <a:pt x="380" y="788"/>
                  <a:pt x="375" y="783"/>
                  <a:pt x="375" y="777"/>
                </a:cubicBezTo>
                <a:cubicBezTo>
                  <a:pt x="375" y="772"/>
                  <a:pt x="369" y="771"/>
                  <a:pt x="364" y="771"/>
                </a:cubicBezTo>
                <a:lnTo>
                  <a:pt x="328" y="771"/>
                </a:lnTo>
                <a:lnTo>
                  <a:pt x="328" y="730"/>
                </a:lnTo>
                <a:lnTo>
                  <a:pt x="350" y="730"/>
                </a:lnTo>
                <a:close/>
                <a:moveTo>
                  <a:pt x="468" y="235"/>
                </a:moveTo>
                <a:cubicBezTo>
                  <a:pt x="725" y="235"/>
                  <a:pt x="935" y="443"/>
                  <a:pt x="935" y="700"/>
                </a:cubicBezTo>
                <a:cubicBezTo>
                  <a:pt x="935" y="957"/>
                  <a:pt x="725" y="1168"/>
                  <a:pt x="468" y="1168"/>
                </a:cubicBezTo>
                <a:cubicBezTo>
                  <a:pt x="211" y="1168"/>
                  <a:pt x="0" y="957"/>
                  <a:pt x="0" y="700"/>
                </a:cubicBezTo>
                <a:lnTo>
                  <a:pt x="118" y="700"/>
                </a:lnTo>
                <a:cubicBezTo>
                  <a:pt x="118" y="892"/>
                  <a:pt x="276" y="1050"/>
                  <a:pt x="468" y="1050"/>
                </a:cubicBezTo>
                <a:cubicBezTo>
                  <a:pt x="659" y="1050"/>
                  <a:pt x="818" y="892"/>
                  <a:pt x="818" y="700"/>
                </a:cubicBezTo>
                <a:cubicBezTo>
                  <a:pt x="818" y="509"/>
                  <a:pt x="659" y="350"/>
                  <a:pt x="468" y="350"/>
                </a:cubicBezTo>
                <a:lnTo>
                  <a:pt x="468" y="585"/>
                </a:lnTo>
                <a:lnTo>
                  <a:pt x="175" y="293"/>
                </a:lnTo>
                <a:lnTo>
                  <a:pt x="468" y="0"/>
                </a:lnTo>
                <a:lnTo>
                  <a:pt x="468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4" name="Freeform 53"/>
          <p:cNvSpPr>
            <a:spLocks noChangeArrowheads="1"/>
          </p:cNvSpPr>
          <p:nvPr/>
        </p:nvSpPr>
        <p:spPr bwMode="auto">
          <a:xfrm>
            <a:off x="2055814" y="4325939"/>
            <a:ext cx="504825" cy="396875"/>
          </a:xfrm>
          <a:custGeom>
            <a:avLst/>
            <a:gdLst>
              <a:gd name="T0" fmla="*/ 374 w 1401"/>
              <a:gd name="T1" fmla="*/ 454 h 1101"/>
              <a:gd name="T2" fmla="*/ 167 w 1401"/>
              <a:gd name="T3" fmla="*/ 249 h 1101"/>
              <a:gd name="T4" fmla="*/ 249 w 1401"/>
              <a:gd name="T5" fmla="*/ 165 h 1101"/>
              <a:gd name="T6" fmla="*/ 456 w 1401"/>
              <a:gd name="T7" fmla="*/ 372 h 1101"/>
              <a:gd name="T8" fmla="*/ 374 w 1401"/>
              <a:gd name="T9" fmla="*/ 454 h 1101"/>
              <a:gd name="T10" fmla="*/ 757 w 1401"/>
              <a:gd name="T11" fmla="*/ 0 h 1101"/>
              <a:gd name="T12" fmla="*/ 757 w 1401"/>
              <a:gd name="T13" fmla="*/ 290 h 1101"/>
              <a:gd name="T14" fmla="*/ 642 w 1401"/>
              <a:gd name="T15" fmla="*/ 290 h 1101"/>
              <a:gd name="T16" fmla="*/ 642 w 1401"/>
              <a:gd name="T17" fmla="*/ 0 h 1101"/>
              <a:gd name="T18" fmla="*/ 757 w 1401"/>
              <a:gd name="T19" fmla="*/ 0 h 1101"/>
              <a:gd name="T20" fmla="*/ 1233 w 1401"/>
              <a:gd name="T21" fmla="*/ 249 h 1101"/>
              <a:gd name="T22" fmla="*/ 1025 w 1401"/>
              <a:gd name="T23" fmla="*/ 454 h 1101"/>
              <a:gd name="T24" fmla="*/ 943 w 1401"/>
              <a:gd name="T25" fmla="*/ 372 h 1101"/>
              <a:gd name="T26" fmla="*/ 1151 w 1401"/>
              <a:gd name="T27" fmla="*/ 164 h 1101"/>
              <a:gd name="T28" fmla="*/ 1233 w 1401"/>
              <a:gd name="T29" fmla="*/ 249 h 1101"/>
              <a:gd name="T30" fmla="*/ 1383 w 1401"/>
              <a:gd name="T31" fmla="*/ 856 h 1101"/>
              <a:gd name="T32" fmla="*/ 1400 w 1401"/>
              <a:gd name="T33" fmla="*/ 897 h 1101"/>
              <a:gd name="T34" fmla="*/ 1383 w 1401"/>
              <a:gd name="T35" fmla="*/ 938 h 1101"/>
              <a:gd name="T36" fmla="*/ 1238 w 1401"/>
              <a:gd name="T37" fmla="*/ 1083 h 1101"/>
              <a:gd name="T38" fmla="*/ 1197 w 1401"/>
              <a:gd name="T39" fmla="*/ 1100 h 1101"/>
              <a:gd name="T40" fmla="*/ 1156 w 1401"/>
              <a:gd name="T41" fmla="*/ 1083 h 1101"/>
              <a:gd name="T42" fmla="*/ 1000 w 1401"/>
              <a:gd name="T43" fmla="*/ 974 h 1101"/>
              <a:gd name="T44" fmla="*/ 968 w 1401"/>
              <a:gd name="T45" fmla="*/ 922 h 1101"/>
              <a:gd name="T46" fmla="*/ 968 w 1401"/>
              <a:gd name="T47" fmla="*/ 741 h 1101"/>
              <a:gd name="T48" fmla="*/ 700 w 1401"/>
              <a:gd name="T49" fmla="*/ 700 h 1101"/>
              <a:gd name="T50" fmla="*/ 432 w 1401"/>
              <a:gd name="T51" fmla="*/ 741 h 1101"/>
              <a:gd name="T52" fmla="*/ 432 w 1401"/>
              <a:gd name="T53" fmla="*/ 922 h 1101"/>
              <a:gd name="T54" fmla="*/ 399 w 1401"/>
              <a:gd name="T55" fmla="*/ 977 h 1101"/>
              <a:gd name="T56" fmla="*/ 243 w 1401"/>
              <a:gd name="T57" fmla="*/ 1083 h 1101"/>
              <a:gd name="T58" fmla="*/ 202 w 1401"/>
              <a:gd name="T59" fmla="*/ 1100 h 1101"/>
              <a:gd name="T60" fmla="*/ 161 w 1401"/>
              <a:gd name="T61" fmla="*/ 1083 h 1101"/>
              <a:gd name="T62" fmla="*/ 16 w 1401"/>
              <a:gd name="T63" fmla="*/ 938 h 1101"/>
              <a:gd name="T64" fmla="*/ 0 w 1401"/>
              <a:gd name="T65" fmla="*/ 897 h 1101"/>
              <a:gd name="T66" fmla="*/ 16 w 1401"/>
              <a:gd name="T67" fmla="*/ 856 h 1101"/>
              <a:gd name="T68" fmla="*/ 700 w 1401"/>
              <a:gd name="T69" fmla="*/ 583 h 1101"/>
              <a:gd name="T70" fmla="*/ 1383 w 1401"/>
              <a:gd name="T71" fmla="*/ 856 h 1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401" h="1101">
                <a:moveTo>
                  <a:pt x="374" y="454"/>
                </a:moveTo>
                <a:cubicBezTo>
                  <a:pt x="374" y="454"/>
                  <a:pt x="172" y="252"/>
                  <a:pt x="167" y="249"/>
                </a:cubicBezTo>
                <a:lnTo>
                  <a:pt x="249" y="165"/>
                </a:lnTo>
                <a:lnTo>
                  <a:pt x="456" y="372"/>
                </a:lnTo>
                <a:lnTo>
                  <a:pt x="374" y="454"/>
                </a:lnTo>
                <a:close/>
                <a:moveTo>
                  <a:pt x="757" y="0"/>
                </a:moveTo>
                <a:lnTo>
                  <a:pt x="757" y="290"/>
                </a:lnTo>
                <a:lnTo>
                  <a:pt x="642" y="290"/>
                </a:lnTo>
                <a:lnTo>
                  <a:pt x="642" y="0"/>
                </a:lnTo>
                <a:lnTo>
                  <a:pt x="757" y="0"/>
                </a:lnTo>
                <a:close/>
                <a:moveTo>
                  <a:pt x="1233" y="249"/>
                </a:moveTo>
                <a:cubicBezTo>
                  <a:pt x="1227" y="252"/>
                  <a:pt x="1025" y="454"/>
                  <a:pt x="1025" y="454"/>
                </a:cubicBezTo>
                <a:lnTo>
                  <a:pt x="943" y="372"/>
                </a:lnTo>
                <a:lnTo>
                  <a:pt x="1151" y="164"/>
                </a:lnTo>
                <a:lnTo>
                  <a:pt x="1233" y="249"/>
                </a:lnTo>
                <a:close/>
                <a:moveTo>
                  <a:pt x="1383" y="856"/>
                </a:moveTo>
                <a:cubicBezTo>
                  <a:pt x="1394" y="867"/>
                  <a:pt x="1400" y="881"/>
                  <a:pt x="1400" y="897"/>
                </a:cubicBezTo>
                <a:cubicBezTo>
                  <a:pt x="1400" y="914"/>
                  <a:pt x="1394" y="927"/>
                  <a:pt x="1383" y="938"/>
                </a:cubicBezTo>
                <a:lnTo>
                  <a:pt x="1238" y="1083"/>
                </a:lnTo>
                <a:cubicBezTo>
                  <a:pt x="1227" y="1094"/>
                  <a:pt x="1213" y="1100"/>
                  <a:pt x="1197" y="1100"/>
                </a:cubicBezTo>
                <a:cubicBezTo>
                  <a:pt x="1180" y="1100"/>
                  <a:pt x="1167" y="1094"/>
                  <a:pt x="1156" y="1083"/>
                </a:cubicBezTo>
                <a:cubicBezTo>
                  <a:pt x="1110" y="1039"/>
                  <a:pt x="1058" y="1001"/>
                  <a:pt x="1000" y="974"/>
                </a:cubicBezTo>
                <a:cubicBezTo>
                  <a:pt x="981" y="966"/>
                  <a:pt x="968" y="944"/>
                  <a:pt x="968" y="922"/>
                </a:cubicBezTo>
                <a:lnTo>
                  <a:pt x="968" y="741"/>
                </a:lnTo>
                <a:cubicBezTo>
                  <a:pt x="883" y="714"/>
                  <a:pt x="793" y="700"/>
                  <a:pt x="700" y="700"/>
                </a:cubicBezTo>
                <a:cubicBezTo>
                  <a:pt x="607" y="700"/>
                  <a:pt x="516" y="714"/>
                  <a:pt x="432" y="741"/>
                </a:cubicBezTo>
                <a:lnTo>
                  <a:pt x="432" y="922"/>
                </a:lnTo>
                <a:cubicBezTo>
                  <a:pt x="432" y="946"/>
                  <a:pt x="418" y="968"/>
                  <a:pt x="399" y="977"/>
                </a:cubicBezTo>
                <a:cubicBezTo>
                  <a:pt x="341" y="1004"/>
                  <a:pt x="290" y="1039"/>
                  <a:pt x="243" y="1083"/>
                </a:cubicBezTo>
                <a:cubicBezTo>
                  <a:pt x="232" y="1094"/>
                  <a:pt x="218" y="1100"/>
                  <a:pt x="202" y="1100"/>
                </a:cubicBezTo>
                <a:cubicBezTo>
                  <a:pt x="186" y="1100"/>
                  <a:pt x="172" y="1094"/>
                  <a:pt x="161" y="1083"/>
                </a:cubicBezTo>
                <a:lnTo>
                  <a:pt x="16" y="938"/>
                </a:lnTo>
                <a:cubicBezTo>
                  <a:pt x="5" y="927"/>
                  <a:pt x="0" y="914"/>
                  <a:pt x="0" y="897"/>
                </a:cubicBezTo>
                <a:cubicBezTo>
                  <a:pt x="0" y="881"/>
                  <a:pt x="5" y="867"/>
                  <a:pt x="16" y="856"/>
                </a:cubicBezTo>
                <a:cubicBezTo>
                  <a:pt x="194" y="687"/>
                  <a:pt x="434" y="583"/>
                  <a:pt x="700" y="583"/>
                </a:cubicBezTo>
                <a:cubicBezTo>
                  <a:pt x="965" y="583"/>
                  <a:pt x="1205" y="687"/>
                  <a:pt x="1383" y="8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5" name="Freeform 54"/>
          <p:cNvSpPr>
            <a:spLocks noChangeArrowheads="1"/>
          </p:cNvSpPr>
          <p:nvPr/>
        </p:nvSpPr>
        <p:spPr bwMode="auto">
          <a:xfrm>
            <a:off x="3168651" y="4333877"/>
            <a:ext cx="441325" cy="377825"/>
          </a:xfrm>
          <a:custGeom>
            <a:avLst/>
            <a:gdLst>
              <a:gd name="T0" fmla="*/ 643 w 1226"/>
              <a:gd name="T1" fmla="*/ 293 h 1051"/>
              <a:gd name="T2" fmla="*/ 730 w 1226"/>
              <a:gd name="T3" fmla="*/ 293 h 1051"/>
              <a:gd name="T4" fmla="*/ 730 w 1226"/>
              <a:gd name="T5" fmla="*/ 539 h 1051"/>
              <a:gd name="T6" fmla="*/ 935 w 1226"/>
              <a:gd name="T7" fmla="*/ 662 h 1051"/>
              <a:gd name="T8" fmla="*/ 892 w 1226"/>
              <a:gd name="T9" fmla="*/ 733 h 1051"/>
              <a:gd name="T10" fmla="*/ 643 w 1226"/>
              <a:gd name="T11" fmla="*/ 582 h 1051"/>
              <a:gd name="T12" fmla="*/ 643 w 1226"/>
              <a:gd name="T13" fmla="*/ 293 h 1051"/>
              <a:gd name="T14" fmla="*/ 700 w 1226"/>
              <a:gd name="T15" fmla="*/ 0 h 1051"/>
              <a:gd name="T16" fmla="*/ 1225 w 1226"/>
              <a:gd name="T17" fmla="*/ 525 h 1051"/>
              <a:gd name="T18" fmla="*/ 700 w 1226"/>
              <a:gd name="T19" fmla="*/ 1050 h 1051"/>
              <a:gd name="T20" fmla="*/ 331 w 1226"/>
              <a:gd name="T21" fmla="*/ 897 h 1051"/>
              <a:gd name="T22" fmla="*/ 413 w 1226"/>
              <a:gd name="T23" fmla="*/ 812 h 1051"/>
              <a:gd name="T24" fmla="*/ 700 w 1226"/>
              <a:gd name="T25" fmla="*/ 932 h 1051"/>
              <a:gd name="T26" fmla="*/ 1110 w 1226"/>
              <a:gd name="T27" fmla="*/ 525 h 1051"/>
              <a:gd name="T28" fmla="*/ 700 w 1226"/>
              <a:gd name="T29" fmla="*/ 118 h 1051"/>
              <a:gd name="T30" fmla="*/ 293 w 1226"/>
              <a:gd name="T31" fmla="*/ 525 h 1051"/>
              <a:gd name="T32" fmla="*/ 468 w 1226"/>
              <a:gd name="T33" fmla="*/ 525 h 1051"/>
              <a:gd name="T34" fmla="*/ 233 w 1226"/>
              <a:gd name="T35" fmla="*/ 760 h 1051"/>
              <a:gd name="T36" fmla="*/ 227 w 1226"/>
              <a:gd name="T37" fmla="*/ 752 h 1051"/>
              <a:gd name="T38" fmla="*/ 0 w 1226"/>
              <a:gd name="T39" fmla="*/ 525 h 1051"/>
              <a:gd name="T40" fmla="*/ 175 w 1226"/>
              <a:gd name="T41" fmla="*/ 525 h 1051"/>
              <a:gd name="T42" fmla="*/ 700 w 1226"/>
              <a:gd name="T43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26" h="1051">
                <a:moveTo>
                  <a:pt x="643" y="293"/>
                </a:moveTo>
                <a:lnTo>
                  <a:pt x="730" y="293"/>
                </a:lnTo>
                <a:lnTo>
                  <a:pt x="730" y="539"/>
                </a:lnTo>
                <a:lnTo>
                  <a:pt x="935" y="662"/>
                </a:lnTo>
                <a:lnTo>
                  <a:pt x="892" y="733"/>
                </a:lnTo>
                <a:lnTo>
                  <a:pt x="643" y="582"/>
                </a:lnTo>
                <a:lnTo>
                  <a:pt x="643" y="293"/>
                </a:lnTo>
                <a:close/>
                <a:moveTo>
                  <a:pt x="700" y="0"/>
                </a:moveTo>
                <a:cubicBezTo>
                  <a:pt x="990" y="0"/>
                  <a:pt x="1225" y="235"/>
                  <a:pt x="1225" y="525"/>
                </a:cubicBezTo>
                <a:cubicBezTo>
                  <a:pt x="1225" y="815"/>
                  <a:pt x="990" y="1050"/>
                  <a:pt x="700" y="1050"/>
                </a:cubicBezTo>
                <a:cubicBezTo>
                  <a:pt x="555" y="1050"/>
                  <a:pt x="427" y="993"/>
                  <a:pt x="331" y="897"/>
                </a:cubicBezTo>
                <a:lnTo>
                  <a:pt x="413" y="812"/>
                </a:lnTo>
                <a:cubicBezTo>
                  <a:pt x="487" y="886"/>
                  <a:pt x="588" y="932"/>
                  <a:pt x="700" y="932"/>
                </a:cubicBezTo>
                <a:cubicBezTo>
                  <a:pt x="927" y="932"/>
                  <a:pt x="1110" y="752"/>
                  <a:pt x="1110" y="525"/>
                </a:cubicBezTo>
                <a:cubicBezTo>
                  <a:pt x="1110" y="298"/>
                  <a:pt x="927" y="118"/>
                  <a:pt x="700" y="118"/>
                </a:cubicBezTo>
                <a:cubicBezTo>
                  <a:pt x="473" y="118"/>
                  <a:pt x="293" y="298"/>
                  <a:pt x="293" y="525"/>
                </a:cubicBezTo>
                <a:lnTo>
                  <a:pt x="468" y="525"/>
                </a:lnTo>
                <a:lnTo>
                  <a:pt x="233" y="760"/>
                </a:lnTo>
                <a:lnTo>
                  <a:pt x="227" y="752"/>
                </a:lnTo>
                <a:lnTo>
                  <a:pt x="0" y="525"/>
                </a:lnTo>
                <a:lnTo>
                  <a:pt x="175" y="525"/>
                </a:lnTo>
                <a:cubicBezTo>
                  <a:pt x="175" y="235"/>
                  <a:pt x="410" y="0"/>
                  <a:pt x="7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6" name="Freeform 55"/>
          <p:cNvSpPr>
            <a:spLocks noChangeArrowheads="1"/>
          </p:cNvSpPr>
          <p:nvPr/>
        </p:nvSpPr>
        <p:spPr bwMode="auto">
          <a:xfrm>
            <a:off x="4303712" y="4313238"/>
            <a:ext cx="336550" cy="419100"/>
          </a:xfrm>
          <a:custGeom>
            <a:avLst/>
            <a:gdLst>
              <a:gd name="T0" fmla="*/ 468 w 936"/>
              <a:gd name="T1" fmla="*/ 932 h 1165"/>
              <a:gd name="T2" fmla="*/ 760 w 936"/>
              <a:gd name="T3" fmla="*/ 639 h 1165"/>
              <a:gd name="T4" fmla="*/ 468 w 936"/>
              <a:gd name="T5" fmla="*/ 350 h 1165"/>
              <a:gd name="T6" fmla="*/ 222 w 936"/>
              <a:gd name="T7" fmla="*/ 484 h 1165"/>
              <a:gd name="T8" fmla="*/ 148 w 936"/>
              <a:gd name="T9" fmla="*/ 407 h 1165"/>
              <a:gd name="T10" fmla="*/ 148 w 936"/>
              <a:gd name="T11" fmla="*/ 639 h 1165"/>
              <a:gd name="T12" fmla="*/ 380 w 936"/>
              <a:gd name="T13" fmla="*/ 639 h 1165"/>
              <a:gd name="T14" fmla="*/ 287 w 936"/>
              <a:gd name="T15" fmla="*/ 546 h 1165"/>
              <a:gd name="T16" fmla="*/ 468 w 936"/>
              <a:gd name="T17" fmla="*/ 437 h 1165"/>
              <a:gd name="T18" fmla="*/ 673 w 936"/>
              <a:gd name="T19" fmla="*/ 639 h 1165"/>
              <a:gd name="T20" fmla="*/ 468 w 936"/>
              <a:gd name="T21" fmla="*/ 845 h 1165"/>
              <a:gd name="T22" fmla="*/ 301 w 936"/>
              <a:gd name="T23" fmla="*/ 757 h 1165"/>
              <a:gd name="T24" fmla="*/ 200 w 936"/>
              <a:gd name="T25" fmla="*/ 757 h 1165"/>
              <a:gd name="T26" fmla="*/ 468 w 936"/>
              <a:gd name="T27" fmla="*/ 932 h 1165"/>
              <a:gd name="T28" fmla="*/ 585 w 936"/>
              <a:gd name="T29" fmla="*/ 0 h 1165"/>
              <a:gd name="T30" fmla="*/ 935 w 936"/>
              <a:gd name="T31" fmla="*/ 350 h 1165"/>
              <a:gd name="T32" fmla="*/ 935 w 936"/>
              <a:gd name="T33" fmla="*/ 1050 h 1165"/>
              <a:gd name="T34" fmla="*/ 818 w 936"/>
              <a:gd name="T35" fmla="*/ 1164 h 1165"/>
              <a:gd name="T36" fmla="*/ 118 w 936"/>
              <a:gd name="T37" fmla="*/ 1164 h 1165"/>
              <a:gd name="T38" fmla="*/ 0 w 936"/>
              <a:gd name="T39" fmla="*/ 1050 h 1165"/>
              <a:gd name="T40" fmla="*/ 3 w 936"/>
              <a:gd name="T41" fmla="*/ 114 h 1165"/>
              <a:gd name="T42" fmla="*/ 118 w 936"/>
              <a:gd name="T43" fmla="*/ 0 h 1165"/>
              <a:gd name="T44" fmla="*/ 585 w 936"/>
              <a:gd name="T45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936" h="1165">
                <a:moveTo>
                  <a:pt x="468" y="932"/>
                </a:moveTo>
                <a:cubicBezTo>
                  <a:pt x="629" y="932"/>
                  <a:pt x="760" y="801"/>
                  <a:pt x="760" y="639"/>
                </a:cubicBezTo>
                <a:cubicBezTo>
                  <a:pt x="760" y="478"/>
                  <a:pt x="629" y="350"/>
                  <a:pt x="468" y="350"/>
                </a:cubicBezTo>
                <a:cubicBezTo>
                  <a:pt x="364" y="350"/>
                  <a:pt x="274" y="404"/>
                  <a:pt x="222" y="484"/>
                </a:cubicBezTo>
                <a:lnTo>
                  <a:pt x="148" y="407"/>
                </a:lnTo>
                <a:lnTo>
                  <a:pt x="148" y="639"/>
                </a:lnTo>
                <a:lnTo>
                  <a:pt x="380" y="639"/>
                </a:lnTo>
                <a:lnTo>
                  <a:pt x="287" y="546"/>
                </a:lnTo>
                <a:cubicBezTo>
                  <a:pt x="320" y="481"/>
                  <a:pt x="389" y="437"/>
                  <a:pt x="468" y="437"/>
                </a:cubicBezTo>
                <a:cubicBezTo>
                  <a:pt x="580" y="437"/>
                  <a:pt x="673" y="527"/>
                  <a:pt x="673" y="639"/>
                </a:cubicBezTo>
                <a:cubicBezTo>
                  <a:pt x="673" y="752"/>
                  <a:pt x="580" y="845"/>
                  <a:pt x="468" y="845"/>
                </a:cubicBezTo>
                <a:cubicBezTo>
                  <a:pt x="399" y="845"/>
                  <a:pt x="337" y="809"/>
                  <a:pt x="301" y="757"/>
                </a:cubicBezTo>
                <a:lnTo>
                  <a:pt x="200" y="757"/>
                </a:lnTo>
                <a:cubicBezTo>
                  <a:pt x="244" y="861"/>
                  <a:pt x="348" y="932"/>
                  <a:pt x="468" y="932"/>
                </a:cubicBezTo>
                <a:close/>
                <a:moveTo>
                  <a:pt x="585" y="0"/>
                </a:moveTo>
                <a:lnTo>
                  <a:pt x="935" y="350"/>
                </a:lnTo>
                <a:lnTo>
                  <a:pt x="935" y="1050"/>
                </a:lnTo>
                <a:cubicBezTo>
                  <a:pt x="935" y="1112"/>
                  <a:pt x="881" y="1164"/>
                  <a:pt x="818" y="1164"/>
                </a:cubicBezTo>
                <a:lnTo>
                  <a:pt x="118" y="1164"/>
                </a:lnTo>
                <a:cubicBezTo>
                  <a:pt x="55" y="1164"/>
                  <a:pt x="0" y="1112"/>
                  <a:pt x="0" y="1050"/>
                </a:cubicBezTo>
                <a:lnTo>
                  <a:pt x="3" y="114"/>
                </a:lnTo>
                <a:cubicBezTo>
                  <a:pt x="3" y="52"/>
                  <a:pt x="55" y="0"/>
                  <a:pt x="118" y="0"/>
                </a:cubicBezTo>
                <a:lnTo>
                  <a:pt x="58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7" name="Freeform 56"/>
          <p:cNvSpPr>
            <a:spLocks noChangeArrowheads="1"/>
          </p:cNvSpPr>
          <p:nvPr/>
        </p:nvSpPr>
        <p:spPr bwMode="auto">
          <a:xfrm>
            <a:off x="5365751" y="4313238"/>
            <a:ext cx="377825" cy="419100"/>
          </a:xfrm>
          <a:custGeom>
            <a:avLst/>
            <a:gdLst>
              <a:gd name="T0" fmla="*/ 757 w 1051"/>
              <a:gd name="T1" fmla="*/ 232 h 1165"/>
              <a:gd name="T2" fmla="*/ 1050 w 1051"/>
              <a:gd name="T3" fmla="*/ 0 h 1165"/>
              <a:gd name="T4" fmla="*/ 1050 w 1051"/>
              <a:gd name="T5" fmla="*/ 1164 h 1165"/>
              <a:gd name="T6" fmla="*/ 905 w 1051"/>
              <a:gd name="T7" fmla="*/ 1164 h 1165"/>
              <a:gd name="T8" fmla="*/ 905 w 1051"/>
              <a:gd name="T9" fmla="*/ 700 h 1165"/>
              <a:gd name="T10" fmla="*/ 757 w 1051"/>
              <a:gd name="T11" fmla="*/ 700 h 1165"/>
              <a:gd name="T12" fmla="*/ 757 w 1051"/>
              <a:gd name="T13" fmla="*/ 232 h 1165"/>
              <a:gd name="T14" fmla="*/ 468 w 1051"/>
              <a:gd name="T15" fmla="*/ 407 h 1165"/>
              <a:gd name="T16" fmla="*/ 468 w 1051"/>
              <a:gd name="T17" fmla="*/ 0 h 1165"/>
              <a:gd name="T18" fmla="*/ 582 w 1051"/>
              <a:gd name="T19" fmla="*/ 0 h 1165"/>
              <a:gd name="T20" fmla="*/ 582 w 1051"/>
              <a:gd name="T21" fmla="*/ 407 h 1165"/>
              <a:gd name="T22" fmla="*/ 364 w 1051"/>
              <a:gd name="T23" fmla="*/ 639 h 1165"/>
              <a:gd name="T24" fmla="*/ 364 w 1051"/>
              <a:gd name="T25" fmla="*/ 1164 h 1165"/>
              <a:gd name="T26" fmla="*/ 219 w 1051"/>
              <a:gd name="T27" fmla="*/ 1164 h 1165"/>
              <a:gd name="T28" fmla="*/ 219 w 1051"/>
              <a:gd name="T29" fmla="*/ 639 h 1165"/>
              <a:gd name="T30" fmla="*/ 0 w 1051"/>
              <a:gd name="T31" fmla="*/ 407 h 1165"/>
              <a:gd name="T32" fmla="*/ 0 w 1051"/>
              <a:gd name="T33" fmla="*/ 0 h 1165"/>
              <a:gd name="T34" fmla="*/ 118 w 1051"/>
              <a:gd name="T35" fmla="*/ 0 h 1165"/>
              <a:gd name="T36" fmla="*/ 118 w 1051"/>
              <a:gd name="T37" fmla="*/ 407 h 1165"/>
              <a:gd name="T38" fmla="*/ 232 w 1051"/>
              <a:gd name="T39" fmla="*/ 407 h 1165"/>
              <a:gd name="T40" fmla="*/ 232 w 1051"/>
              <a:gd name="T41" fmla="*/ 0 h 1165"/>
              <a:gd name="T42" fmla="*/ 350 w 1051"/>
              <a:gd name="T43" fmla="*/ 0 h 1165"/>
              <a:gd name="T44" fmla="*/ 350 w 1051"/>
              <a:gd name="T45" fmla="*/ 407 h 1165"/>
              <a:gd name="T46" fmla="*/ 468 w 1051"/>
              <a:gd name="T47" fmla="*/ 407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51" h="1165">
                <a:moveTo>
                  <a:pt x="757" y="232"/>
                </a:moveTo>
                <a:cubicBezTo>
                  <a:pt x="757" y="128"/>
                  <a:pt x="889" y="0"/>
                  <a:pt x="1050" y="0"/>
                </a:cubicBezTo>
                <a:lnTo>
                  <a:pt x="1050" y="1164"/>
                </a:lnTo>
                <a:lnTo>
                  <a:pt x="905" y="1164"/>
                </a:lnTo>
                <a:lnTo>
                  <a:pt x="905" y="700"/>
                </a:lnTo>
                <a:lnTo>
                  <a:pt x="757" y="700"/>
                </a:lnTo>
                <a:lnTo>
                  <a:pt x="757" y="232"/>
                </a:lnTo>
                <a:close/>
                <a:moveTo>
                  <a:pt x="468" y="407"/>
                </a:moveTo>
                <a:lnTo>
                  <a:pt x="468" y="0"/>
                </a:lnTo>
                <a:lnTo>
                  <a:pt x="582" y="0"/>
                </a:lnTo>
                <a:lnTo>
                  <a:pt x="582" y="407"/>
                </a:lnTo>
                <a:cubicBezTo>
                  <a:pt x="582" y="530"/>
                  <a:pt x="487" y="631"/>
                  <a:pt x="364" y="639"/>
                </a:cubicBezTo>
                <a:lnTo>
                  <a:pt x="364" y="1164"/>
                </a:lnTo>
                <a:lnTo>
                  <a:pt x="219" y="1164"/>
                </a:lnTo>
                <a:lnTo>
                  <a:pt x="219" y="639"/>
                </a:lnTo>
                <a:cubicBezTo>
                  <a:pt x="96" y="631"/>
                  <a:pt x="0" y="530"/>
                  <a:pt x="0" y="407"/>
                </a:cubicBezTo>
                <a:lnTo>
                  <a:pt x="0" y="0"/>
                </a:lnTo>
                <a:lnTo>
                  <a:pt x="118" y="0"/>
                </a:lnTo>
                <a:lnTo>
                  <a:pt x="118" y="407"/>
                </a:lnTo>
                <a:lnTo>
                  <a:pt x="232" y="407"/>
                </a:lnTo>
                <a:lnTo>
                  <a:pt x="232" y="0"/>
                </a:lnTo>
                <a:lnTo>
                  <a:pt x="350" y="0"/>
                </a:lnTo>
                <a:lnTo>
                  <a:pt x="350" y="407"/>
                </a:lnTo>
                <a:lnTo>
                  <a:pt x="468" y="4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8" name="Freeform 57"/>
          <p:cNvSpPr>
            <a:spLocks noChangeArrowheads="1"/>
          </p:cNvSpPr>
          <p:nvPr/>
        </p:nvSpPr>
        <p:spPr bwMode="auto">
          <a:xfrm>
            <a:off x="6427789" y="4321177"/>
            <a:ext cx="422275" cy="393699"/>
          </a:xfrm>
          <a:custGeom>
            <a:avLst/>
            <a:gdLst>
              <a:gd name="T0" fmla="*/ 730 w 1171"/>
              <a:gd name="T1" fmla="*/ 523 h 1092"/>
              <a:gd name="T2" fmla="*/ 645 w 1171"/>
              <a:gd name="T3" fmla="*/ 607 h 1092"/>
              <a:gd name="T4" fmla="*/ 1047 w 1171"/>
              <a:gd name="T5" fmla="*/ 1009 h 1092"/>
              <a:gd name="T6" fmla="*/ 965 w 1171"/>
              <a:gd name="T7" fmla="*/ 1091 h 1092"/>
              <a:gd name="T8" fmla="*/ 563 w 1171"/>
              <a:gd name="T9" fmla="*/ 689 h 1092"/>
              <a:gd name="T10" fmla="*/ 161 w 1171"/>
              <a:gd name="T11" fmla="*/ 1091 h 1092"/>
              <a:gd name="T12" fmla="*/ 79 w 1171"/>
              <a:gd name="T13" fmla="*/ 1009 h 1092"/>
              <a:gd name="T14" fmla="*/ 648 w 1171"/>
              <a:gd name="T15" fmla="*/ 441 h 1092"/>
              <a:gd name="T16" fmla="*/ 730 w 1171"/>
              <a:gd name="T17" fmla="*/ 132 h 1092"/>
              <a:gd name="T18" fmla="*/ 1085 w 1171"/>
              <a:gd name="T19" fmla="*/ 85 h 1092"/>
              <a:gd name="T20" fmla="*/ 1039 w 1171"/>
              <a:gd name="T21" fmla="*/ 443 h 1092"/>
              <a:gd name="T22" fmla="*/ 730 w 1171"/>
              <a:gd name="T23" fmla="*/ 523 h 1092"/>
              <a:gd name="T24" fmla="*/ 336 w 1171"/>
              <a:gd name="T25" fmla="*/ 629 h 1092"/>
              <a:gd name="T26" fmla="*/ 90 w 1171"/>
              <a:gd name="T27" fmla="*/ 383 h 1092"/>
              <a:gd name="T28" fmla="*/ 90 w 1171"/>
              <a:gd name="T29" fmla="*/ 55 h 1092"/>
              <a:gd name="T30" fmla="*/ 500 w 1171"/>
              <a:gd name="T31" fmla="*/ 463 h 1092"/>
              <a:gd name="T32" fmla="*/ 336 w 1171"/>
              <a:gd name="T33" fmla="*/ 629 h 10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71" h="1092">
                <a:moveTo>
                  <a:pt x="730" y="523"/>
                </a:moveTo>
                <a:lnTo>
                  <a:pt x="645" y="607"/>
                </a:lnTo>
                <a:lnTo>
                  <a:pt x="1047" y="1009"/>
                </a:lnTo>
                <a:lnTo>
                  <a:pt x="965" y="1091"/>
                </a:lnTo>
                <a:lnTo>
                  <a:pt x="563" y="689"/>
                </a:lnTo>
                <a:lnTo>
                  <a:pt x="161" y="1091"/>
                </a:lnTo>
                <a:lnTo>
                  <a:pt x="79" y="1009"/>
                </a:lnTo>
                <a:lnTo>
                  <a:pt x="648" y="441"/>
                </a:lnTo>
                <a:cubicBezTo>
                  <a:pt x="607" y="350"/>
                  <a:pt x="637" y="225"/>
                  <a:pt x="730" y="132"/>
                </a:cubicBezTo>
                <a:cubicBezTo>
                  <a:pt x="842" y="20"/>
                  <a:pt x="1000" y="0"/>
                  <a:pt x="1085" y="85"/>
                </a:cubicBezTo>
                <a:cubicBezTo>
                  <a:pt x="1170" y="170"/>
                  <a:pt x="1151" y="331"/>
                  <a:pt x="1039" y="443"/>
                </a:cubicBezTo>
                <a:cubicBezTo>
                  <a:pt x="946" y="536"/>
                  <a:pt x="820" y="564"/>
                  <a:pt x="730" y="523"/>
                </a:cubicBezTo>
                <a:close/>
                <a:moveTo>
                  <a:pt x="336" y="629"/>
                </a:moveTo>
                <a:lnTo>
                  <a:pt x="90" y="383"/>
                </a:lnTo>
                <a:cubicBezTo>
                  <a:pt x="0" y="293"/>
                  <a:pt x="0" y="145"/>
                  <a:pt x="90" y="55"/>
                </a:cubicBezTo>
                <a:lnTo>
                  <a:pt x="500" y="463"/>
                </a:lnTo>
                <a:lnTo>
                  <a:pt x="336" y="6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7531101" y="4333877"/>
            <a:ext cx="377825" cy="377825"/>
          </a:xfrm>
          <a:custGeom>
            <a:avLst/>
            <a:gdLst>
              <a:gd name="T0" fmla="*/ 583 w 1051"/>
              <a:gd name="T1" fmla="*/ 582 h 1051"/>
              <a:gd name="T2" fmla="*/ 583 w 1051"/>
              <a:gd name="T3" fmla="*/ 232 h 1051"/>
              <a:gd name="T4" fmla="*/ 468 w 1051"/>
              <a:gd name="T5" fmla="*/ 232 h 1051"/>
              <a:gd name="T6" fmla="*/ 468 w 1051"/>
              <a:gd name="T7" fmla="*/ 582 h 1051"/>
              <a:gd name="T8" fmla="*/ 583 w 1051"/>
              <a:gd name="T9" fmla="*/ 582 h 1051"/>
              <a:gd name="T10" fmla="*/ 525 w 1051"/>
              <a:gd name="T11" fmla="*/ 834 h 1051"/>
              <a:gd name="T12" fmla="*/ 602 w 1051"/>
              <a:gd name="T13" fmla="*/ 757 h 1051"/>
              <a:gd name="T14" fmla="*/ 525 w 1051"/>
              <a:gd name="T15" fmla="*/ 684 h 1051"/>
              <a:gd name="T16" fmla="*/ 449 w 1051"/>
              <a:gd name="T17" fmla="*/ 757 h 1051"/>
              <a:gd name="T18" fmla="*/ 525 w 1051"/>
              <a:gd name="T19" fmla="*/ 834 h 1051"/>
              <a:gd name="T20" fmla="*/ 744 w 1051"/>
              <a:gd name="T21" fmla="*/ 0 h 1051"/>
              <a:gd name="T22" fmla="*/ 1050 w 1051"/>
              <a:gd name="T23" fmla="*/ 306 h 1051"/>
              <a:gd name="T24" fmla="*/ 1050 w 1051"/>
              <a:gd name="T25" fmla="*/ 744 h 1051"/>
              <a:gd name="T26" fmla="*/ 744 w 1051"/>
              <a:gd name="T27" fmla="*/ 1050 h 1051"/>
              <a:gd name="T28" fmla="*/ 306 w 1051"/>
              <a:gd name="T29" fmla="*/ 1050 h 1051"/>
              <a:gd name="T30" fmla="*/ 0 w 1051"/>
              <a:gd name="T31" fmla="*/ 744 h 1051"/>
              <a:gd name="T32" fmla="*/ 0 w 1051"/>
              <a:gd name="T33" fmla="*/ 306 h 1051"/>
              <a:gd name="T34" fmla="*/ 306 w 1051"/>
              <a:gd name="T35" fmla="*/ 0 h 1051"/>
              <a:gd name="T36" fmla="*/ 744 w 1051"/>
              <a:gd name="T37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51" h="1051">
                <a:moveTo>
                  <a:pt x="583" y="582"/>
                </a:moveTo>
                <a:lnTo>
                  <a:pt x="583" y="232"/>
                </a:lnTo>
                <a:lnTo>
                  <a:pt x="468" y="232"/>
                </a:lnTo>
                <a:lnTo>
                  <a:pt x="468" y="582"/>
                </a:lnTo>
                <a:lnTo>
                  <a:pt x="583" y="582"/>
                </a:lnTo>
                <a:close/>
                <a:moveTo>
                  <a:pt x="525" y="834"/>
                </a:moveTo>
                <a:cubicBezTo>
                  <a:pt x="566" y="834"/>
                  <a:pt x="602" y="798"/>
                  <a:pt x="602" y="757"/>
                </a:cubicBezTo>
                <a:cubicBezTo>
                  <a:pt x="602" y="716"/>
                  <a:pt x="566" y="684"/>
                  <a:pt x="525" y="684"/>
                </a:cubicBezTo>
                <a:cubicBezTo>
                  <a:pt x="484" y="684"/>
                  <a:pt x="449" y="716"/>
                  <a:pt x="449" y="757"/>
                </a:cubicBezTo>
                <a:cubicBezTo>
                  <a:pt x="449" y="798"/>
                  <a:pt x="484" y="834"/>
                  <a:pt x="525" y="834"/>
                </a:cubicBezTo>
                <a:close/>
                <a:moveTo>
                  <a:pt x="744" y="0"/>
                </a:moveTo>
                <a:lnTo>
                  <a:pt x="1050" y="306"/>
                </a:lnTo>
                <a:lnTo>
                  <a:pt x="1050" y="744"/>
                </a:lnTo>
                <a:lnTo>
                  <a:pt x="744" y="1050"/>
                </a:lnTo>
                <a:lnTo>
                  <a:pt x="306" y="1050"/>
                </a:lnTo>
                <a:lnTo>
                  <a:pt x="0" y="744"/>
                </a:lnTo>
                <a:lnTo>
                  <a:pt x="0" y="306"/>
                </a:lnTo>
                <a:lnTo>
                  <a:pt x="306" y="0"/>
                </a:lnTo>
                <a:lnTo>
                  <a:pt x="74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0" name="Freeform 59"/>
          <p:cNvSpPr>
            <a:spLocks noChangeArrowheads="1"/>
          </p:cNvSpPr>
          <p:nvPr/>
        </p:nvSpPr>
        <p:spPr bwMode="auto">
          <a:xfrm>
            <a:off x="8612189" y="4365627"/>
            <a:ext cx="377825" cy="314325"/>
          </a:xfrm>
          <a:custGeom>
            <a:avLst/>
            <a:gdLst>
              <a:gd name="T0" fmla="*/ 408 w 1051"/>
              <a:gd name="T1" fmla="*/ 232 h 875"/>
              <a:gd name="T2" fmla="*/ 1050 w 1051"/>
              <a:gd name="T3" fmla="*/ 874 h 875"/>
              <a:gd name="T4" fmla="*/ 408 w 1051"/>
              <a:gd name="T5" fmla="*/ 576 h 875"/>
              <a:gd name="T6" fmla="*/ 408 w 1051"/>
              <a:gd name="T7" fmla="*/ 814 h 875"/>
              <a:gd name="T8" fmla="*/ 0 w 1051"/>
              <a:gd name="T9" fmla="*/ 407 h 875"/>
              <a:gd name="T10" fmla="*/ 408 w 1051"/>
              <a:gd name="T11" fmla="*/ 0 h 875"/>
              <a:gd name="T12" fmla="*/ 408 w 1051"/>
              <a:gd name="T13" fmla="*/ 232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1" h="875">
                <a:moveTo>
                  <a:pt x="408" y="232"/>
                </a:moveTo>
                <a:cubicBezTo>
                  <a:pt x="815" y="289"/>
                  <a:pt x="993" y="582"/>
                  <a:pt x="1050" y="874"/>
                </a:cubicBezTo>
                <a:cubicBezTo>
                  <a:pt x="905" y="669"/>
                  <a:pt x="700" y="576"/>
                  <a:pt x="408" y="576"/>
                </a:cubicBezTo>
                <a:lnTo>
                  <a:pt x="408" y="814"/>
                </a:lnTo>
                <a:lnTo>
                  <a:pt x="0" y="407"/>
                </a:lnTo>
                <a:lnTo>
                  <a:pt x="408" y="0"/>
                </a:lnTo>
                <a:lnTo>
                  <a:pt x="408" y="23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1" name="Freeform 60"/>
          <p:cNvSpPr>
            <a:spLocks noChangeArrowheads="1"/>
          </p:cNvSpPr>
          <p:nvPr/>
        </p:nvSpPr>
        <p:spPr bwMode="auto">
          <a:xfrm>
            <a:off x="9632951" y="4365627"/>
            <a:ext cx="504825" cy="314325"/>
          </a:xfrm>
          <a:custGeom>
            <a:avLst/>
            <a:gdLst>
              <a:gd name="T0" fmla="*/ 758 w 1401"/>
              <a:gd name="T1" fmla="*/ 232 h 875"/>
              <a:gd name="T2" fmla="*/ 1400 w 1401"/>
              <a:gd name="T3" fmla="*/ 874 h 875"/>
              <a:gd name="T4" fmla="*/ 758 w 1401"/>
              <a:gd name="T5" fmla="*/ 576 h 875"/>
              <a:gd name="T6" fmla="*/ 758 w 1401"/>
              <a:gd name="T7" fmla="*/ 814 h 875"/>
              <a:gd name="T8" fmla="*/ 350 w 1401"/>
              <a:gd name="T9" fmla="*/ 407 h 875"/>
              <a:gd name="T10" fmla="*/ 758 w 1401"/>
              <a:gd name="T11" fmla="*/ 0 h 875"/>
              <a:gd name="T12" fmla="*/ 758 w 1401"/>
              <a:gd name="T13" fmla="*/ 232 h 875"/>
              <a:gd name="T14" fmla="*/ 408 w 1401"/>
              <a:gd name="T15" fmla="*/ 175 h 875"/>
              <a:gd name="T16" fmla="*/ 175 w 1401"/>
              <a:gd name="T17" fmla="*/ 407 h 875"/>
              <a:gd name="T18" fmla="*/ 408 w 1401"/>
              <a:gd name="T19" fmla="*/ 639 h 875"/>
              <a:gd name="T20" fmla="*/ 408 w 1401"/>
              <a:gd name="T21" fmla="*/ 814 h 875"/>
              <a:gd name="T22" fmla="*/ 0 w 1401"/>
              <a:gd name="T23" fmla="*/ 407 h 875"/>
              <a:gd name="T24" fmla="*/ 408 w 1401"/>
              <a:gd name="T25" fmla="*/ 0 h 875"/>
              <a:gd name="T26" fmla="*/ 408 w 1401"/>
              <a:gd name="T27" fmla="*/ 175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01" h="875">
                <a:moveTo>
                  <a:pt x="758" y="232"/>
                </a:moveTo>
                <a:cubicBezTo>
                  <a:pt x="1165" y="289"/>
                  <a:pt x="1343" y="582"/>
                  <a:pt x="1400" y="874"/>
                </a:cubicBezTo>
                <a:cubicBezTo>
                  <a:pt x="1255" y="669"/>
                  <a:pt x="1050" y="576"/>
                  <a:pt x="758" y="576"/>
                </a:cubicBezTo>
                <a:lnTo>
                  <a:pt x="758" y="814"/>
                </a:lnTo>
                <a:lnTo>
                  <a:pt x="350" y="407"/>
                </a:lnTo>
                <a:lnTo>
                  <a:pt x="758" y="0"/>
                </a:lnTo>
                <a:lnTo>
                  <a:pt x="758" y="232"/>
                </a:lnTo>
                <a:close/>
                <a:moveTo>
                  <a:pt x="408" y="175"/>
                </a:moveTo>
                <a:lnTo>
                  <a:pt x="175" y="407"/>
                </a:lnTo>
                <a:lnTo>
                  <a:pt x="408" y="639"/>
                </a:lnTo>
                <a:lnTo>
                  <a:pt x="408" y="814"/>
                </a:lnTo>
                <a:lnTo>
                  <a:pt x="0" y="407"/>
                </a:lnTo>
                <a:lnTo>
                  <a:pt x="408" y="0"/>
                </a:lnTo>
                <a:lnTo>
                  <a:pt x="408" y="1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10798174" y="4313239"/>
            <a:ext cx="336550" cy="420687"/>
          </a:xfrm>
          <a:custGeom>
            <a:avLst/>
            <a:gdLst>
              <a:gd name="T0" fmla="*/ 467 w 936"/>
              <a:gd name="T1" fmla="*/ 235 h 1169"/>
              <a:gd name="T2" fmla="*/ 935 w 936"/>
              <a:gd name="T3" fmla="*/ 700 h 1169"/>
              <a:gd name="T4" fmla="*/ 467 w 936"/>
              <a:gd name="T5" fmla="*/ 1168 h 1169"/>
              <a:gd name="T6" fmla="*/ 0 w 936"/>
              <a:gd name="T7" fmla="*/ 700 h 1169"/>
              <a:gd name="T8" fmla="*/ 117 w 936"/>
              <a:gd name="T9" fmla="*/ 700 h 1169"/>
              <a:gd name="T10" fmla="*/ 467 w 936"/>
              <a:gd name="T11" fmla="*/ 1050 h 1169"/>
              <a:gd name="T12" fmla="*/ 817 w 936"/>
              <a:gd name="T13" fmla="*/ 700 h 1169"/>
              <a:gd name="T14" fmla="*/ 467 w 936"/>
              <a:gd name="T15" fmla="*/ 350 h 1169"/>
              <a:gd name="T16" fmla="*/ 467 w 936"/>
              <a:gd name="T17" fmla="*/ 585 h 1169"/>
              <a:gd name="T18" fmla="*/ 175 w 936"/>
              <a:gd name="T19" fmla="*/ 293 h 1169"/>
              <a:gd name="T20" fmla="*/ 467 w 936"/>
              <a:gd name="T21" fmla="*/ 0 h 1169"/>
              <a:gd name="T22" fmla="*/ 467 w 936"/>
              <a:gd name="T23" fmla="*/ 23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6" h="1169">
                <a:moveTo>
                  <a:pt x="467" y="235"/>
                </a:moveTo>
                <a:cubicBezTo>
                  <a:pt x="724" y="235"/>
                  <a:pt x="935" y="443"/>
                  <a:pt x="935" y="700"/>
                </a:cubicBezTo>
                <a:cubicBezTo>
                  <a:pt x="935" y="957"/>
                  <a:pt x="724" y="1168"/>
                  <a:pt x="467" y="1168"/>
                </a:cubicBezTo>
                <a:cubicBezTo>
                  <a:pt x="210" y="1168"/>
                  <a:pt x="0" y="957"/>
                  <a:pt x="0" y="700"/>
                </a:cubicBezTo>
                <a:lnTo>
                  <a:pt x="117" y="700"/>
                </a:lnTo>
                <a:cubicBezTo>
                  <a:pt x="117" y="894"/>
                  <a:pt x="273" y="1050"/>
                  <a:pt x="467" y="1050"/>
                </a:cubicBezTo>
                <a:cubicBezTo>
                  <a:pt x="662" y="1050"/>
                  <a:pt x="817" y="894"/>
                  <a:pt x="817" y="700"/>
                </a:cubicBezTo>
                <a:cubicBezTo>
                  <a:pt x="817" y="506"/>
                  <a:pt x="662" y="350"/>
                  <a:pt x="467" y="350"/>
                </a:cubicBezTo>
                <a:lnTo>
                  <a:pt x="467" y="585"/>
                </a:lnTo>
                <a:lnTo>
                  <a:pt x="175" y="293"/>
                </a:lnTo>
                <a:lnTo>
                  <a:pt x="467" y="0"/>
                </a:lnTo>
                <a:lnTo>
                  <a:pt x="467" y="23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3" name="Freeform 62"/>
          <p:cNvSpPr>
            <a:spLocks noChangeArrowheads="1"/>
          </p:cNvSpPr>
          <p:nvPr/>
        </p:nvSpPr>
        <p:spPr bwMode="auto">
          <a:xfrm>
            <a:off x="1055687" y="5121275"/>
            <a:ext cx="419100" cy="293688"/>
          </a:xfrm>
          <a:custGeom>
            <a:avLst/>
            <a:gdLst>
              <a:gd name="T0" fmla="*/ 689 w 1166"/>
              <a:gd name="T1" fmla="*/ 161 h 816"/>
              <a:gd name="T2" fmla="*/ 1107 w 1166"/>
              <a:gd name="T3" fmla="*/ 640 h 816"/>
              <a:gd name="T4" fmla="*/ 57 w 1166"/>
              <a:gd name="T5" fmla="*/ 640 h 816"/>
              <a:gd name="T6" fmla="*/ 476 w 1166"/>
              <a:gd name="T7" fmla="*/ 161 h 816"/>
              <a:gd name="T8" fmla="*/ 465 w 1166"/>
              <a:gd name="T9" fmla="*/ 115 h 816"/>
              <a:gd name="T10" fmla="*/ 582 w 1166"/>
              <a:gd name="T11" fmla="*/ 0 h 816"/>
              <a:gd name="T12" fmla="*/ 700 w 1166"/>
              <a:gd name="T13" fmla="*/ 115 h 816"/>
              <a:gd name="T14" fmla="*/ 689 w 1166"/>
              <a:gd name="T15" fmla="*/ 161 h 816"/>
              <a:gd name="T16" fmla="*/ 0 w 1166"/>
              <a:gd name="T17" fmla="*/ 700 h 816"/>
              <a:gd name="T18" fmla="*/ 1165 w 1166"/>
              <a:gd name="T19" fmla="*/ 700 h 816"/>
              <a:gd name="T20" fmla="*/ 1165 w 1166"/>
              <a:gd name="T21" fmla="*/ 815 h 816"/>
              <a:gd name="T22" fmla="*/ 0 w 1166"/>
              <a:gd name="T23" fmla="*/ 815 h 816"/>
              <a:gd name="T24" fmla="*/ 0 w 1166"/>
              <a:gd name="T25" fmla="*/ 70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66" h="816">
                <a:moveTo>
                  <a:pt x="689" y="161"/>
                </a:moveTo>
                <a:cubicBezTo>
                  <a:pt x="916" y="208"/>
                  <a:pt x="1091" y="402"/>
                  <a:pt x="1107" y="640"/>
                </a:cubicBezTo>
                <a:lnTo>
                  <a:pt x="57" y="640"/>
                </a:lnTo>
                <a:cubicBezTo>
                  <a:pt x="74" y="402"/>
                  <a:pt x="249" y="208"/>
                  <a:pt x="476" y="161"/>
                </a:cubicBezTo>
                <a:cubicBezTo>
                  <a:pt x="470" y="148"/>
                  <a:pt x="465" y="131"/>
                  <a:pt x="465" y="115"/>
                </a:cubicBezTo>
                <a:cubicBezTo>
                  <a:pt x="465" y="52"/>
                  <a:pt x="520" y="0"/>
                  <a:pt x="582" y="0"/>
                </a:cubicBezTo>
                <a:cubicBezTo>
                  <a:pt x="645" y="0"/>
                  <a:pt x="700" y="52"/>
                  <a:pt x="700" y="115"/>
                </a:cubicBezTo>
                <a:cubicBezTo>
                  <a:pt x="700" y="131"/>
                  <a:pt x="695" y="148"/>
                  <a:pt x="689" y="161"/>
                </a:cubicBezTo>
                <a:close/>
                <a:moveTo>
                  <a:pt x="0" y="700"/>
                </a:moveTo>
                <a:lnTo>
                  <a:pt x="1165" y="700"/>
                </a:lnTo>
                <a:lnTo>
                  <a:pt x="1165" y="815"/>
                </a:lnTo>
                <a:lnTo>
                  <a:pt x="0" y="815"/>
                </a:lnTo>
                <a:lnTo>
                  <a:pt x="0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4" name="Freeform 63"/>
          <p:cNvSpPr>
            <a:spLocks noChangeArrowheads="1"/>
          </p:cNvSpPr>
          <p:nvPr/>
        </p:nvSpPr>
        <p:spPr bwMode="auto">
          <a:xfrm>
            <a:off x="2157414" y="5057775"/>
            <a:ext cx="377825" cy="419100"/>
          </a:xfrm>
          <a:custGeom>
            <a:avLst/>
            <a:gdLst>
              <a:gd name="T0" fmla="*/ 761 w 1051"/>
              <a:gd name="T1" fmla="*/ 0 h 1166"/>
              <a:gd name="T2" fmla="*/ 936 w 1051"/>
              <a:gd name="T3" fmla="*/ 175 h 1166"/>
              <a:gd name="T4" fmla="*/ 761 w 1051"/>
              <a:gd name="T5" fmla="*/ 350 h 1166"/>
              <a:gd name="T6" fmla="*/ 761 w 1051"/>
              <a:gd name="T7" fmla="*/ 233 h 1166"/>
              <a:gd name="T8" fmla="*/ 293 w 1051"/>
              <a:gd name="T9" fmla="*/ 233 h 1166"/>
              <a:gd name="T10" fmla="*/ 293 w 1051"/>
              <a:gd name="T11" fmla="*/ 115 h 1166"/>
              <a:gd name="T12" fmla="*/ 761 w 1051"/>
              <a:gd name="T13" fmla="*/ 115 h 1166"/>
              <a:gd name="T14" fmla="*/ 761 w 1051"/>
              <a:gd name="T15" fmla="*/ 0 h 1166"/>
              <a:gd name="T16" fmla="*/ 818 w 1051"/>
              <a:gd name="T17" fmla="*/ 700 h 1166"/>
              <a:gd name="T18" fmla="*/ 818 w 1051"/>
              <a:gd name="T19" fmla="*/ 525 h 1166"/>
              <a:gd name="T20" fmla="*/ 586 w 1051"/>
              <a:gd name="T21" fmla="*/ 525 h 1166"/>
              <a:gd name="T22" fmla="*/ 586 w 1051"/>
              <a:gd name="T23" fmla="*/ 700 h 1166"/>
              <a:gd name="T24" fmla="*/ 818 w 1051"/>
              <a:gd name="T25" fmla="*/ 700 h 1166"/>
              <a:gd name="T26" fmla="*/ 411 w 1051"/>
              <a:gd name="T27" fmla="*/ 1050 h 1166"/>
              <a:gd name="T28" fmla="*/ 468 w 1051"/>
              <a:gd name="T29" fmla="*/ 990 h 1166"/>
              <a:gd name="T30" fmla="*/ 411 w 1051"/>
              <a:gd name="T31" fmla="*/ 932 h 1166"/>
              <a:gd name="T32" fmla="*/ 350 w 1051"/>
              <a:gd name="T33" fmla="*/ 990 h 1166"/>
              <a:gd name="T34" fmla="*/ 411 w 1051"/>
              <a:gd name="T35" fmla="*/ 1050 h 1166"/>
              <a:gd name="T36" fmla="*/ 936 w 1051"/>
              <a:gd name="T37" fmla="*/ 875 h 1166"/>
              <a:gd name="T38" fmla="*/ 1050 w 1051"/>
              <a:gd name="T39" fmla="*/ 875 h 1166"/>
              <a:gd name="T40" fmla="*/ 1050 w 1051"/>
              <a:gd name="T41" fmla="*/ 990 h 1166"/>
              <a:gd name="T42" fmla="*/ 586 w 1051"/>
              <a:gd name="T43" fmla="*/ 990 h 1166"/>
              <a:gd name="T44" fmla="*/ 411 w 1051"/>
              <a:gd name="T45" fmla="*/ 1165 h 1166"/>
              <a:gd name="T46" fmla="*/ 236 w 1051"/>
              <a:gd name="T47" fmla="*/ 990 h 1166"/>
              <a:gd name="T48" fmla="*/ 118 w 1051"/>
              <a:gd name="T49" fmla="*/ 990 h 1166"/>
              <a:gd name="T50" fmla="*/ 0 w 1051"/>
              <a:gd name="T51" fmla="*/ 875 h 1166"/>
              <a:gd name="T52" fmla="*/ 0 w 1051"/>
              <a:gd name="T53" fmla="*/ 700 h 1166"/>
              <a:gd name="T54" fmla="*/ 411 w 1051"/>
              <a:gd name="T55" fmla="*/ 700 h 1166"/>
              <a:gd name="T56" fmla="*/ 411 w 1051"/>
              <a:gd name="T57" fmla="*/ 525 h 1166"/>
              <a:gd name="T58" fmla="*/ 175 w 1051"/>
              <a:gd name="T59" fmla="*/ 525 h 1166"/>
              <a:gd name="T60" fmla="*/ 175 w 1051"/>
              <a:gd name="T61" fmla="*/ 640 h 1166"/>
              <a:gd name="T62" fmla="*/ 0 w 1051"/>
              <a:gd name="T63" fmla="*/ 465 h 1166"/>
              <a:gd name="T64" fmla="*/ 175 w 1051"/>
              <a:gd name="T65" fmla="*/ 290 h 1166"/>
              <a:gd name="T66" fmla="*/ 175 w 1051"/>
              <a:gd name="T67" fmla="*/ 408 h 1166"/>
              <a:gd name="T68" fmla="*/ 818 w 1051"/>
              <a:gd name="T69" fmla="*/ 408 h 1166"/>
              <a:gd name="T70" fmla="*/ 936 w 1051"/>
              <a:gd name="T71" fmla="*/ 525 h 1166"/>
              <a:gd name="T72" fmla="*/ 936 w 1051"/>
              <a:gd name="T73" fmla="*/ 875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051" h="1166">
                <a:moveTo>
                  <a:pt x="761" y="0"/>
                </a:moveTo>
                <a:lnTo>
                  <a:pt x="936" y="175"/>
                </a:lnTo>
                <a:lnTo>
                  <a:pt x="761" y="350"/>
                </a:lnTo>
                <a:lnTo>
                  <a:pt x="761" y="233"/>
                </a:lnTo>
                <a:lnTo>
                  <a:pt x="293" y="233"/>
                </a:lnTo>
                <a:lnTo>
                  <a:pt x="293" y="115"/>
                </a:lnTo>
                <a:lnTo>
                  <a:pt x="761" y="115"/>
                </a:lnTo>
                <a:lnTo>
                  <a:pt x="761" y="0"/>
                </a:lnTo>
                <a:close/>
                <a:moveTo>
                  <a:pt x="818" y="700"/>
                </a:moveTo>
                <a:lnTo>
                  <a:pt x="818" y="525"/>
                </a:lnTo>
                <a:lnTo>
                  <a:pt x="586" y="525"/>
                </a:lnTo>
                <a:lnTo>
                  <a:pt x="586" y="700"/>
                </a:lnTo>
                <a:lnTo>
                  <a:pt x="818" y="700"/>
                </a:lnTo>
                <a:close/>
                <a:moveTo>
                  <a:pt x="411" y="1050"/>
                </a:moveTo>
                <a:cubicBezTo>
                  <a:pt x="443" y="1050"/>
                  <a:pt x="468" y="1023"/>
                  <a:pt x="468" y="990"/>
                </a:cubicBezTo>
                <a:cubicBezTo>
                  <a:pt x="468" y="957"/>
                  <a:pt x="443" y="932"/>
                  <a:pt x="411" y="932"/>
                </a:cubicBezTo>
                <a:cubicBezTo>
                  <a:pt x="378" y="932"/>
                  <a:pt x="350" y="957"/>
                  <a:pt x="350" y="990"/>
                </a:cubicBezTo>
                <a:cubicBezTo>
                  <a:pt x="350" y="1023"/>
                  <a:pt x="378" y="1050"/>
                  <a:pt x="411" y="1050"/>
                </a:cubicBezTo>
                <a:close/>
                <a:moveTo>
                  <a:pt x="936" y="875"/>
                </a:moveTo>
                <a:lnTo>
                  <a:pt x="1050" y="875"/>
                </a:lnTo>
                <a:lnTo>
                  <a:pt x="1050" y="990"/>
                </a:lnTo>
                <a:lnTo>
                  <a:pt x="586" y="990"/>
                </a:lnTo>
                <a:cubicBezTo>
                  <a:pt x="586" y="1086"/>
                  <a:pt x="506" y="1165"/>
                  <a:pt x="411" y="1165"/>
                </a:cubicBezTo>
                <a:cubicBezTo>
                  <a:pt x="315" y="1165"/>
                  <a:pt x="236" y="1086"/>
                  <a:pt x="236" y="990"/>
                </a:cubicBezTo>
                <a:lnTo>
                  <a:pt x="118" y="990"/>
                </a:lnTo>
                <a:cubicBezTo>
                  <a:pt x="55" y="990"/>
                  <a:pt x="0" y="938"/>
                  <a:pt x="0" y="875"/>
                </a:cubicBezTo>
                <a:lnTo>
                  <a:pt x="0" y="700"/>
                </a:lnTo>
                <a:lnTo>
                  <a:pt x="411" y="700"/>
                </a:lnTo>
                <a:lnTo>
                  <a:pt x="411" y="525"/>
                </a:lnTo>
                <a:lnTo>
                  <a:pt x="175" y="525"/>
                </a:lnTo>
                <a:lnTo>
                  <a:pt x="175" y="640"/>
                </a:lnTo>
                <a:lnTo>
                  <a:pt x="0" y="465"/>
                </a:lnTo>
                <a:lnTo>
                  <a:pt x="175" y="290"/>
                </a:lnTo>
                <a:lnTo>
                  <a:pt x="175" y="408"/>
                </a:lnTo>
                <a:lnTo>
                  <a:pt x="818" y="408"/>
                </a:lnTo>
                <a:cubicBezTo>
                  <a:pt x="881" y="408"/>
                  <a:pt x="936" y="462"/>
                  <a:pt x="936" y="525"/>
                </a:cubicBezTo>
                <a:lnTo>
                  <a:pt x="936" y="8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5" name="Freeform 64"/>
          <p:cNvSpPr>
            <a:spLocks noChangeArrowheads="1"/>
          </p:cNvSpPr>
          <p:nvPr/>
        </p:nvSpPr>
        <p:spPr bwMode="auto">
          <a:xfrm>
            <a:off x="3263901" y="5103815"/>
            <a:ext cx="327025" cy="327025"/>
          </a:xfrm>
          <a:custGeom>
            <a:avLst/>
            <a:gdLst>
              <a:gd name="T0" fmla="*/ 0 w 908"/>
              <a:gd name="T1" fmla="*/ 328 h 908"/>
              <a:gd name="T2" fmla="*/ 579 w 908"/>
              <a:gd name="T3" fmla="*/ 907 h 908"/>
              <a:gd name="T4" fmla="*/ 412 w 908"/>
              <a:gd name="T5" fmla="*/ 907 h 908"/>
              <a:gd name="T6" fmla="*/ 0 w 908"/>
              <a:gd name="T7" fmla="*/ 495 h 908"/>
              <a:gd name="T8" fmla="*/ 0 w 908"/>
              <a:gd name="T9" fmla="*/ 328 h 908"/>
              <a:gd name="T10" fmla="*/ 0 w 908"/>
              <a:gd name="T11" fmla="*/ 0 h 908"/>
              <a:gd name="T12" fmla="*/ 907 w 908"/>
              <a:gd name="T13" fmla="*/ 907 h 908"/>
              <a:gd name="T14" fmla="*/ 743 w 908"/>
              <a:gd name="T15" fmla="*/ 907 h 908"/>
              <a:gd name="T16" fmla="*/ 0 w 908"/>
              <a:gd name="T17" fmla="*/ 164 h 908"/>
              <a:gd name="T18" fmla="*/ 0 w 908"/>
              <a:gd name="T19" fmla="*/ 0 h 908"/>
              <a:gd name="T20" fmla="*/ 0 w 908"/>
              <a:gd name="T21" fmla="*/ 779 h 908"/>
              <a:gd name="T22" fmla="*/ 128 w 908"/>
              <a:gd name="T23" fmla="*/ 653 h 908"/>
              <a:gd name="T24" fmla="*/ 254 w 908"/>
              <a:gd name="T25" fmla="*/ 779 h 908"/>
              <a:gd name="T26" fmla="*/ 128 w 908"/>
              <a:gd name="T27" fmla="*/ 907 h 908"/>
              <a:gd name="T28" fmla="*/ 0 w 908"/>
              <a:gd name="T29" fmla="*/ 779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08" h="908">
                <a:moveTo>
                  <a:pt x="0" y="328"/>
                </a:moveTo>
                <a:cubicBezTo>
                  <a:pt x="319" y="328"/>
                  <a:pt x="579" y="588"/>
                  <a:pt x="579" y="907"/>
                </a:cubicBezTo>
                <a:lnTo>
                  <a:pt x="412" y="907"/>
                </a:lnTo>
                <a:cubicBezTo>
                  <a:pt x="412" y="680"/>
                  <a:pt x="226" y="495"/>
                  <a:pt x="0" y="495"/>
                </a:cubicBezTo>
                <a:lnTo>
                  <a:pt x="0" y="328"/>
                </a:lnTo>
                <a:close/>
                <a:moveTo>
                  <a:pt x="0" y="0"/>
                </a:moveTo>
                <a:cubicBezTo>
                  <a:pt x="500" y="0"/>
                  <a:pt x="907" y="407"/>
                  <a:pt x="907" y="907"/>
                </a:cubicBezTo>
                <a:lnTo>
                  <a:pt x="743" y="907"/>
                </a:lnTo>
                <a:cubicBezTo>
                  <a:pt x="743" y="497"/>
                  <a:pt x="410" y="164"/>
                  <a:pt x="0" y="164"/>
                </a:cubicBezTo>
                <a:lnTo>
                  <a:pt x="0" y="0"/>
                </a:lnTo>
                <a:close/>
                <a:moveTo>
                  <a:pt x="0" y="779"/>
                </a:moveTo>
                <a:cubicBezTo>
                  <a:pt x="0" y="708"/>
                  <a:pt x="57" y="653"/>
                  <a:pt x="128" y="653"/>
                </a:cubicBezTo>
                <a:cubicBezTo>
                  <a:pt x="199" y="653"/>
                  <a:pt x="254" y="708"/>
                  <a:pt x="254" y="779"/>
                </a:cubicBezTo>
                <a:cubicBezTo>
                  <a:pt x="254" y="850"/>
                  <a:pt x="199" y="907"/>
                  <a:pt x="128" y="907"/>
                </a:cubicBezTo>
                <a:cubicBezTo>
                  <a:pt x="57" y="907"/>
                  <a:pt x="0" y="850"/>
                  <a:pt x="0" y="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6" name="Freeform 65"/>
          <p:cNvSpPr>
            <a:spLocks noChangeArrowheads="1"/>
          </p:cNvSpPr>
          <p:nvPr/>
        </p:nvSpPr>
        <p:spPr bwMode="auto">
          <a:xfrm>
            <a:off x="4327524" y="5026025"/>
            <a:ext cx="357188" cy="484188"/>
          </a:xfrm>
          <a:custGeom>
            <a:avLst/>
            <a:gdLst>
              <a:gd name="T0" fmla="*/ 993 w 994"/>
              <a:gd name="T1" fmla="*/ 1168 h 1344"/>
              <a:gd name="T2" fmla="*/ 818 w 994"/>
              <a:gd name="T3" fmla="*/ 1343 h 1344"/>
              <a:gd name="T4" fmla="*/ 643 w 994"/>
              <a:gd name="T5" fmla="*/ 1168 h 1344"/>
              <a:gd name="T6" fmla="*/ 643 w 994"/>
              <a:gd name="T7" fmla="*/ 1080 h 1344"/>
              <a:gd name="T8" fmla="*/ 230 w 994"/>
              <a:gd name="T9" fmla="*/ 667 h 1344"/>
              <a:gd name="T10" fmla="*/ 175 w 994"/>
              <a:gd name="T11" fmla="*/ 670 h 1344"/>
              <a:gd name="T12" fmla="*/ 175 w 994"/>
              <a:gd name="T13" fmla="*/ 544 h 1344"/>
              <a:gd name="T14" fmla="*/ 449 w 994"/>
              <a:gd name="T15" fmla="*/ 427 h 1344"/>
              <a:gd name="T16" fmla="*/ 531 w 994"/>
              <a:gd name="T17" fmla="*/ 337 h 1344"/>
              <a:gd name="T18" fmla="*/ 626 w 994"/>
              <a:gd name="T19" fmla="*/ 293 h 1344"/>
              <a:gd name="T20" fmla="*/ 629 w 994"/>
              <a:gd name="T21" fmla="*/ 293 h 1344"/>
              <a:gd name="T22" fmla="*/ 760 w 994"/>
              <a:gd name="T23" fmla="*/ 424 h 1344"/>
              <a:gd name="T24" fmla="*/ 760 w 994"/>
              <a:gd name="T25" fmla="*/ 760 h 1344"/>
              <a:gd name="T26" fmla="*/ 706 w 994"/>
              <a:gd name="T27" fmla="*/ 886 h 1344"/>
              <a:gd name="T28" fmla="*/ 498 w 994"/>
              <a:gd name="T29" fmla="*/ 678 h 1344"/>
              <a:gd name="T30" fmla="*/ 498 w 994"/>
              <a:gd name="T31" fmla="*/ 544 h 1344"/>
              <a:gd name="T32" fmla="*/ 364 w 994"/>
              <a:gd name="T33" fmla="*/ 626 h 1344"/>
              <a:gd name="T34" fmla="*/ 730 w 994"/>
              <a:gd name="T35" fmla="*/ 993 h 1344"/>
              <a:gd name="T36" fmla="*/ 818 w 994"/>
              <a:gd name="T37" fmla="*/ 993 h 1344"/>
              <a:gd name="T38" fmla="*/ 993 w 994"/>
              <a:gd name="T39" fmla="*/ 1168 h 1344"/>
              <a:gd name="T40" fmla="*/ 643 w 994"/>
              <a:gd name="T41" fmla="*/ 0 h 1344"/>
              <a:gd name="T42" fmla="*/ 760 w 994"/>
              <a:gd name="T43" fmla="*/ 118 h 1344"/>
              <a:gd name="T44" fmla="*/ 643 w 994"/>
              <a:gd name="T45" fmla="*/ 235 h 1344"/>
              <a:gd name="T46" fmla="*/ 525 w 994"/>
              <a:gd name="T47" fmla="*/ 118 h 1344"/>
              <a:gd name="T48" fmla="*/ 643 w 994"/>
              <a:gd name="T49" fmla="*/ 0 h 1344"/>
              <a:gd name="T50" fmla="*/ 263 w 994"/>
              <a:gd name="T51" fmla="*/ 788 h 1344"/>
              <a:gd name="T52" fmla="*/ 410 w 994"/>
              <a:gd name="T53" fmla="*/ 935 h 1344"/>
              <a:gd name="T54" fmla="*/ 293 w 994"/>
              <a:gd name="T55" fmla="*/ 935 h 1344"/>
              <a:gd name="T56" fmla="*/ 88 w 994"/>
              <a:gd name="T57" fmla="*/ 1138 h 1344"/>
              <a:gd name="T58" fmla="*/ 0 w 994"/>
              <a:gd name="T59" fmla="*/ 1050 h 1344"/>
              <a:gd name="T60" fmla="*/ 263 w 994"/>
              <a:gd name="T61" fmla="*/ 788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94" h="1344">
                <a:moveTo>
                  <a:pt x="993" y="1168"/>
                </a:moveTo>
                <a:lnTo>
                  <a:pt x="818" y="1343"/>
                </a:lnTo>
                <a:lnTo>
                  <a:pt x="643" y="1168"/>
                </a:lnTo>
                <a:lnTo>
                  <a:pt x="643" y="1080"/>
                </a:lnTo>
                <a:lnTo>
                  <a:pt x="230" y="667"/>
                </a:lnTo>
                <a:cubicBezTo>
                  <a:pt x="211" y="670"/>
                  <a:pt x="192" y="670"/>
                  <a:pt x="175" y="670"/>
                </a:cubicBezTo>
                <a:lnTo>
                  <a:pt x="175" y="544"/>
                </a:lnTo>
                <a:cubicBezTo>
                  <a:pt x="271" y="547"/>
                  <a:pt x="386" y="495"/>
                  <a:pt x="449" y="427"/>
                </a:cubicBezTo>
                <a:lnTo>
                  <a:pt x="531" y="337"/>
                </a:lnTo>
                <a:cubicBezTo>
                  <a:pt x="551" y="316"/>
                  <a:pt x="586" y="293"/>
                  <a:pt x="626" y="293"/>
                </a:cubicBezTo>
                <a:lnTo>
                  <a:pt x="629" y="293"/>
                </a:lnTo>
                <a:cubicBezTo>
                  <a:pt x="700" y="293"/>
                  <a:pt x="760" y="353"/>
                  <a:pt x="760" y="424"/>
                </a:cubicBezTo>
                <a:lnTo>
                  <a:pt x="760" y="760"/>
                </a:lnTo>
                <a:cubicBezTo>
                  <a:pt x="760" y="810"/>
                  <a:pt x="738" y="853"/>
                  <a:pt x="706" y="886"/>
                </a:cubicBezTo>
                <a:lnTo>
                  <a:pt x="498" y="678"/>
                </a:lnTo>
                <a:lnTo>
                  <a:pt x="498" y="544"/>
                </a:lnTo>
                <a:cubicBezTo>
                  <a:pt x="462" y="575"/>
                  <a:pt x="413" y="605"/>
                  <a:pt x="364" y="626"/>
                </a:cubicBezTo>
                <a:lnTo>
                  <a:pt x="730" y="993"/>
                </a:lnTo>
                <a:lnTo>
                  <a:pt x="818" y="993"/>
                </a:lnTo>
                <a:lnTo>
                  <a:pt x="993" y="1168"/>
                </a:lnTo>
                <a:close/>
                <a:moveTo>
                  <a:pt x="643" y="0"/>
                </a:moveTo>
                <a:cubicBezTo>
                  <a:pt x="706" y="0"/>
                  <a:pt x="760" y="55"/>
                  <a:pt x="760" y="118"/>
                </a:cubicBezTo>
                <a:cubicBezTo>
                  <a:pt x="760" y="181"/>
                  <a:pt x="706" y="235"/>
                  <a:pt x="643" y="235"/>
                </a:cubicBezTo>
                <a:cubicBezTo>
                  <a:pt x="580" y="235"/>
                  <a:pt x="525" y="181"/>
                  <a:pt x="525" y="118"/>
                </a:cubicBezTo>
                <a:cubicBezTo>
                  <a:pt x="525" y="55"/>
                  <a:pt x="580" y="0"/>
                  <a:pt x="643" y="0"/>
                </a:cubicBezTo>
                <a:close/>
                <a:moveTo>
                  <a:pt x="263" y="788"/>
                </a:moveTo>
                <a:lnTo>
                  <a:pt x="410" y="935"/>
                </a:lnTo>
                <a:lnTo>
                  <a:pt x="293" y="935"/>
                </a:lnTo>
                <a:lnTo>
                  <a:pt x="88" y="1138"/>
                </a:lnTo>
                <a:lnTo>
                  <a:pt x="0" y="1050"/>
                </a:lnTo>
                <a:lnTo>
                  <a:pt x="263" y="7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7" name="Freeform 66"/>
          <p:cNvSpPr>
            <a:spLocks noChangeArrowheads="1"/>
          </p:cNvSpPr>
          <p:nvPr/>
        </p:nvSpPr>
        <p:spPr bwMode="auto">
          <a:xfrm>
            <a:off x="5397501" y="5078414"/>
            <a:ext cx="377825" cy="377825"/>
          </a:xfrm>
          <a:custGeom>
            <a:avLst/>
            <a:gdLst>
              <a:gd name="T0" fmla="*/ 700 w 1051"/>
              <a:gd name="T1" fmla="*/ 874 h 1050"/>
              <a:gd name="T2" fmla="*/ 700 w 1051"/>
              <a:gd name="T3" fmla="*/ 757 h 1050"/>
              <a:gd name="T4" fmla="*/ 583 w 1051"/>
              <a:gd name="T5" fmla="*/ 757 h 1050"/>
              <a:gd name="T6" fmla="*/ 583 w 1051"/>
              <a:gd name="T7" fmla="*/ 874 h 1050"/>
              <a:gd name="T8" fmla="*/ 700 w 1051"/>
              <a:gd name="T9" fmla="*/ 874 h 1050"/>
              <a:gd name="T10" fmla="*/ 495 w 1051"/>
              <a:gd name="T11" fmla="*/ 874 h 1050"/>
              <a:gd name="T12" fmla="*/ 495 w 1051"/>
              <a:gd name="T13" fmla="*/ 757 h 1050"/>
              <a:gd name="T14" fmla="*/ 381 w 1051"/>
              <a:gd name="T15" fmla="*/ 757 h 1050"/>
              <a:gd name="T16" fmla="*/ 381 w 1051"/>
              <a:gd name="T17" fmla="*/ 874 h 1050"/>
              <a:gd name="T18" fmla="*/ 495 w 1051"/>
              <a:gd name="T19" fmla="*/ 874 h 1050"/>
              <a:gd name="T20" fmla="*/ 293 w 1051"/>
              <a:gd name="T21" fmla="*/ 874 h 1050"/>
              <a:gd name="T22" fmla="*/ 293 w 1051"/>
              <a:gd name="T23" fmla="*/ 757 h 1050"/>
              <a:gd name="T24" fmla="*/ 175 w 1051"/>
              <a:gd name="T25" fmla="*/ 757 h 1050"/>
              <a:gd name="T26" fmla="*/ 175 w 1051"/>
              <a:gd name="T27" fmla="*/ 874 h 1050"/>
              <a:gd name="T28" fmla="*/ 293 w 1051"/>
              <a:gd name="T29" fmla="*/ 874 h 1050"/>
              <a:gd name="T30" fmla="*/ 1050 w 1051"/>
              <a:gd name="T31" fmla="*/ 700 h 1050"/>
              <a:gd name="T32" fmla="*/ 1050 w 1051"/>
              <a:gd name="T33" fmla="*/ 932 h 1050"/>
              <a:gd name="T34" fmla="*/ 933 w 1051"/>
              <a:gd name="T35" fmla="*/ 1049 h 1050"/>
              <a:gd name="T36" fmla="*/ 118 w 1051"/>
              <a:gd name="T37" fmla="*/ 1049 h 1050"/>
              <a:gd name="T38" fmla="*/ 0 w 1051"/>
              <a:gd name="T39" fmla="*/ 932 h 1050"/>
              <a:gd name="T40" fmla="*/ 0 w 1051"/>
              <a:gd name="T41" fmla="*/ 700 h 1050"/>
              <a:gd name="T42" fmla="*/ 118 w 1051"/>
              <a:gd name="T43" fmla="*/ 582 h 1050"/>
              <a:gd name="T44" fmla="*/ 700 w 1051"/>
              <a:gd name="T45" fmla="*/ 582 h 1050"/>
              <a:gd name="T46" fmla="*/ 700 w 1051"/>
              <a:gd name="T47" fmla="*/ 350 h 1050"/>
              <a:gd name="T48" fmla="*/ 818 w 1051"/>
              <a:gd name="T49" fmla="*/ 350 h 1050"/>
              <a:gd name="T50" fmla="*/ 818 w 1051"/>
              <a:gd name="T51" fmla="*/ 582 h 1050"/>
              <a:gd name="T52" fmla="*/ 933 w 1051"/>
              <a:gd name="T53" fmla="*/ 582 h 1050"/>
              <a:gd name="T54" fmla="*/ 1050 w 1051"/>
              <a:gd name="T55" fmla="*/ 700 h 1050"/>
              <a:gd name="T56" fmla="*/ 952 w 1051"/>
              <a:gd name="T57" fmla="*/ 216 h 1050"/>
              <a:gd name="T58" fmla="*/ 906 w 1051"/>
              <a:gd name="T59" fmla="*/ 262 h 1050"/>
              <a:gd name="T60" fmla="*/ 758 w 1051"/>
              <a:gd name="T61" fmla="*/ 205 h 1050"/>
              <a:gd name="T62" fmla="*/ 613 w 1051"/>
              <a:gd name="T63" fmla="*/ 262 h 1050"/>
              <a:gd name="T64" fmla="*/ 566 w 1051"/>
              <a:gd name="T65" fmla="*/ 216 h 1050"/>
              <a:gd name="T66" fmla="*/ 758 w 1051"/>
              <a:gd name="T67" fmla="*/ 134 h 1050"/>
              <a:gd name="T68" fmla="*/ 952 w 1051"/>
              <a:gd name="T69" fmla="*/ 216 h 1050"/>
              <a:gd name="T70" fmla="*/ 1004 w 1051"/>
              <a:gd name="T71" fmla="*/ 169 h 1050"/>
              <a:gd name="T72" fmla="*/ 758 w 1051"/>
              <a:gd name="T73" fmla="*/ 71 h 1050"/>
              <a:gd name="T74" fmla="*/ 515 w 1051"/>
              <a:gd name="T75" fmla="*/ 169 h 1050"/>
              <a:gd name="T76" fmla="*/ 468 w 1051"/>
              <a:gd name="T77" fmla="*/ 123 h 1050"/>
              <a:gd name="T78" fmla="*/ 758 w 1051"/>
              <a:gd name="T79" fmla="*/ 0 h 1050"/>
              <a:gd name="T80" fmla="*/ 1050 w 1051"/>
              <a:gd name="T81" fmla="*/ 123 h 1050"/>
              <a:gd name="T82" fmla="*/ 1004 w 1051"/>
              <a:gd name="T83" fmla="*/ 169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1050">
                <a:moveTo>
                  <a:pt x="700" y="874"/>
                </a:moveTo>
                <a:lnTo>
                  <a:pt x="700" y="757"/>
                </a:lnTo>
                <a:lnTo>
                  <a:pt x="583" y="757"/>
                </a:lnTo>
                <a:lnTo>
                  <a:pt x="583" y="874"/>
                </a:lnTo>
                <a:lnTo>
                  <a:pt x="700" y="874"/>
                </a:lnTo>
                <a:close/>
                <a:moveTo>
                  <a:pt x="495" y="874"/>
                </a:moveTo>
                <a:lnTo>
                  <a:pt x="495" y="757"/>
                </a:lnTo>
                <a:lnTo>
                  <a:pt x="381" y="757"/>
                </a:lnTo>
                <a:lnTo>
                  <a:pt x="381" y="874"/>
                </a:lnTo>
                <a:lnTo>
                  <a:pt x="495" y="874"/>
                </a:lnTo>
                <a:close/>
                <a:moveTo>
                  <a:pt x="293" y="874"/>
                </a:moveTo>
                <a:lnTo>
                  <a:pt x="293" y="757"/>
                </a:lnTo>
                <a:lnTo>
                  <a:pt x="175" y="757"/>
                </a:lnTo>
                <a:lnTo>
                  <a:pt x="175" y="874"/>
                </a:lnTo>
                <a:lnTo>
                  <a:pt x="293" y="874"/>
                </a:lnTo>
                <a:close/>
                <a:moveTo>
                  <a:pt x="1050" y="700"/>
                </a:moveTo>
                <a:lnTo>
                  <a:pt x="1050" y="932"/>
                </a:lnTo>
                <a:cubicBezTo>
                  <a:pt x="1050" y="995"/>
                  <a:pt x="996" y="1049"/>
                  <a:pt x="933" y="1049"/>
                </a:cubicBezTo>
                <a:lnTo>
                  <a:pt x="118" y="1049"/>
                </a:lnTo>
                <a:cubicBezTo>
                  <a:pt x="55" y="1049"/>
                  <a:pt x="0" y="995"/>
                  <a:pt x="0" y="932"/>
                </a:cubicBezTo>
                <a:lnTo>
                  <a:pt x="0" y="700"/>
                </a:lnTo>
                <a:cubicBezTo>
                  <a:pt x="0" y="637"/>
                  <a:pt x="55" y="582"/>
                  <a:pt x="118" y="582"/>
                </a:cubicBezTo>
                <a:lnTo>
                  <a:pt x="700" y="582"/>
                </a:lnTo>
                <a:lnTo>
                  <a:pt x="700" y="350"/>
                </a:lnTo>
                <a:lnTo>
                  <a:pt x="818" y="350"/>
                </a:lnTo>
                <a:lnTo>
                  <a:pt x="818" y="582"/>
                </a:lnTo>
                <a:lnTo>
                  <a:pt x="933" y="582"/>
                </a:lnTo>
                <a:cubicBezTo>
                  <a:pt x="996" y="582"/>
                  <a:pt x="1050" y="637"/>
                  <a:pt x="1050" y="700"/>
                </a:cubicBezTo>
                <a:close/>
                <a:moveTo>
                  <a:pt x="952" y="216"/>
                </a:moveTo>
                <a:lnTo>
                  <a:pt x="906" y="262"/>
                </a:lnTo>
                <a:cubicBezTo>
                  <a:pt x="865" y="221"/>
                  <a:pt x="810" y="205"/>
                  <a:pt x="758" y="205"/>
                </a:cubicBezTo>
                <a:cubicBezTo>
                  <a:pt x="706" y="205"/>
                  <a:pt x="654" y="221"/>
                  <a:pt x="613" y="262"/>
                </a:cubicBezTo>
                <a:lnTo>
                  <a:pt x="566" y="216"/>
                </a:lnTo>
                <a:cubicBezTo>
                  <a:pt x="618" y="164"/>
                  <a:pt x="687" y="134"/>
                  <a:pt x="758" y="134"/>
                </a:cubicBezTo>
                <a:cubicBezTo>
                  <a:pt x="829" y="134"/>
                  <a:pt x="900" y="164"/>
                  <a:pt x="952" y="216"/>
                </a:cubicBezTo>
                <a:close/>
                <a:moveTo>
                  <a:pt x="1004" y="169"/>
                </a:moveTo>
                <a:cubicBezTo>
                  <a:pt x="933" y="106"/>
                  <a:pt x="845" y="71"/>
                  <a:pt x="758" y="71"/>
                </a:cubicBezTo>
                <a:cubicBezTo>
                  <a:pt x="670" y="71"/>
                  <a:pt x="586" y="106"/>
                  <a:pt x="515" y="169"/>
                </a:cubicBezTo>
                <a:lnTo>
                  <a:pt x="468" y="123"/>
                </a:lnTo>
                <a:cubicBezTo>
                  <a:pt x="550" y="41"/>
                  <a:pt x="654" y="0"/>
                  <a:pt x="758" y="0"/>
                </a:cubicBezTo>
                <a:cubicBezTo>
                  <a:pt x="862" y="0"/>
                  <a:pt x="968" y="41"/>
                  <a:pt x="1050" y="123"/>
                </a:cubicBezTo>
                <a:lnTo>
                  <a:pt x="1004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8" name="Freeform 67"/>
          <p:cNvSpPr>
            <a:spLocks noChangeArrowheads="1"/>
          </p:cNvSpPr>
          <p:nvPr/>
        </p:nvSpPr>
        <p:spPr bwMode="auto">
          <a:xfrm>
            <a:off x="6478589" y="5078414"/>
            <a:ext cx="377825" cy="377825"/>
          </a:xfrm>
          <a:custGeom>
            <a:avLst/>
            <a:gdLst>
              <a:gd name="T0" fmla="*/ 1049 w 1050"/>
              <a:gd name="T1" fmla="*/ 292 h 1050"/>
              <a:gd name="T2" fmla="*/ 1049 w 1050"/>
              <a:gd name="T3" fmla="*/ 582 h 1050"/>
              <a:gd name="T4" fmla="*/ 932 w 1050"/>
              <a:gd name="T5" fmla="*/ 582 h 1050"/>
              <a:gd name="T6" fmla="*/ 932 w 1050"/>
              <a:gd name="T7" fmla="*/ 292 h 1050"/>
              <a:gd name="T8" fmla="*/ 757 w 1050"/>
              <a:gd name="T9" fmla="*/ 117 h 1050"/>
              <a:gd name="T10" fmla="*/ 467 w 1050"/>
              <a:gd name="T11" fmla="*/ 117 h 1050"/>
              <a:gd name="T12" fmla="*/ 467 w 1050"/>
              <a:gd name="T13" fmla="*/ 0 h 1050"/>
              <a:gd name="T14" fmla="*/ 757 w 1050"/>
              <a:gd name="T15" fmla="*/ 0 h 1050"/>
              <a:gd name="T16" fmla="*/ 1049 w 1050"/>
              <a:gd name="T17" fmla="*/ 292 h 1050"/>
              <a:gd name="T18" fmla="*/ 0 w 1050"/>
              <a:gd name="T19" fmla="*/ 1049 h 1050"/>
              <a:gd name="T20" fmla="*/ 0 w 1050"/>
              <a:gd name="T21" fmla="*/ 932 h 1050"/>
              <a:gd name="T22" fmla="*/ 117 w 1050"/>
              <a:gd name="T23" fmla="*/ 932 h 1050"/>
              <a:gd name="T24" fmla="*/ 117 w 1050"/>
              <a:gd name="T25" fmla="*/ 1049 h 1050"/>
              <a:gd name="T26" fmla="*/ 0 w 1050"/>
              <a:gd name="T27" fmla="*/ 1049 h 1050"/>
              <a:gd name="T28" fmla="*/ 232 w 1050"/>
              <a:gd name="T29" fmla="*/ 1049 h 1050"/>
              <a:gd name="T30" fmla="*/ 232 w 1050"/>
              <a:gd name="T31" fmla="*/ 932 h 1050"/>
              <a:gd name="T32" fmla="*/ 350 w 1050"/>
              <a:gd name="T33" fmla="*/ 932 h 1050"/>
              <a:gd name="T34" fmla="*/ 350 w 1050"/>
              <a:gd name="T35" fmla="*/ 1049 h 1050"/>
              <a:gd name="T36" fmla="*/ 232 w 1050"/>
              <a:gd name="T37" fmla="*/ 1049 h 1050"/>
              <a:gd name="T38" fmla="*/ 467 w 1050"/>
              <a:gd name="T39" fmla="*/ 1049 h 1050"/>
              <a:gd name="T40" fmla="*/ 467 w 1050"/>
              <a:gd name="T41" fmla="*/ 932 h 1050"/>
              <a:gd name="T42" fmla="*/ 582 w 1050"/>
              <a:gd name="T43" fmla="*/ 932 h 1050"/>
              <a:gd name="T44" fmla="*/ 582 w 1050"/>
              <a:gd name="T45" fmla="*/ 1049 h 1050"/>
              <a:gd name="T46" fmla="*/ 467 w 1050"/>
              <a:gd name="T47" fmla="*/ 1049 h 1050"/>
              <a:gd name="T48" fmla="*/ 232 w 1050"/>
              <a:gd name="T49" fmla="*/ 117 h 1050"/>
              <a:gd name="T50" fmla="*/ 232 w 1050"/>
              <a:gd name="T51" fmla="*/ 0 h 1050"/>
              <a:gd name="T52" fmla="*/ 350 w 1050"/>
              <a:gd name="T53" fmla="*/ 0 h 1050"/>
              <a:gd name="T54" fmla="*/ 350 w 1050"/>
              <a:gd name="T55" fmla="*/ 117 h 1050"/>
              <a:gd name="T56" fmla="*/ 232 w 1050"/>
              <a:gd name="T57" fmla="*/ 117 h 1050"/>
              <a:gd name="T58" fmla="*/ 0 w 1050"/>
              <a:gd name="T59" fmla="*/ 117 h 1050"/>
              <a:gd name="T60" fmla="*/ 0 w 1050"/>
              <a:gd name="T61" fmla="*/ 0 h 1050"/>
              <a:gd name="T62" fmla="*/ 117 w 1050"/>
              <a:gd name="T63" fmla="*/ 0 h 1050"/>
              <a:gd name="T64" fmla="*/ 117 w 1050"/>
              <a:gd name="T65" fmla="*/ 117 h 1050"/>
              <a:gd name="T66" fmla="*/ 0 w 1050"/>
              <a:gd name="T67" fmla="*/ 117 h 1050"/>
              <a:gd name="T68" fmla="*/ 0 w 1050"/>
              <a:gd name="T69" fmla="*/ 350 h 1050"/>
              <a:gd name="T70" fmla="*/ 0 w 1050"/>
              <a:gd name="T71" fmla="*/ 232 h 1050"/>
              <a:gd name="T72" fmla="*/ 117 w 1050"/>
              <a:gd name="T73" fmla="*/ 232 h 1050"/>
              <a:gd name="T74" fmla="*/ 117 w 1050"/>
              <a:gd name="T75" fmla="*/ 350 h 1050"/>
              <a:gd name="T76" fmla="*/ 0 w 1050"/>
              <a:gd name="T77" fmla="*/ 350 h 1050"/>
              <a:gd name="T78" fmla="*/ 0 w 1050"/>
              <a:gd name="T79" fmla="*/ 817 h 1050"/>
              <a:gd name="T80" fmla="*/ 0 w 1050"/>
              <a:gd name="T81" fmla="*/ 700 h 1050"/>
              <a:gd name="T82" fmla="*/ 117 w 1050"/>
              <a:gd name="T83" fmla="*/ 700 h 1050"/>
              <a:gd name="T84" fmla="*/ 117 w 1050"/>
              <a:gd name="T85" fmla="*/ 817 h 1050"/>
              <a:gd name="T86" fmla="*/ 0 w 1050"/>
              <a:gd name="T87" fmla="*/ 817 h 1050"/>
              <a:gd name="T88" fmla="*/ 0 w 1050"/>
              <a:gd name="T89" fmla="*/ 582 h 1050"/>
              <a:gd name="T90" fmla="*/ 0 w 1050"/>
              <a:gd name="T91" fmla="*/ 467 h 1050"/>
              <a:gd name="T92" fmla="*/ 117 w 1050"/>
              <a:gd name="T93" fmla="*/ 467 h 1050"/>
              <a:gd name="T94" fmla="*/ 117 w 1050"/>
              <a:gd name="T95" fmla="*/ 582 h 1050"/>
              <a:gd name="T96" fmla="*/ 0 w 1050"/>
              <a:gd name="T97" fmla="*/ 582 h 1050"/>
              <a:gd name="T98" fmla="*/ 932 w 1050"/>
              <a:gd name="T99" fmla="*/ 817 h 1050"/>
              <a:gd name="T100" fmla="*/ 932 w 1050"/>
              <a:gd name="T101" fmla="*/ 700 h 1050"/>
              <a:gd name="T102" fmla="*/ 1049 w 1050"/>
              <a:gd name="T103" fmla="*/ 700 h 1050"/>
              <a:gd name="T104" fmla="*/ 1049 w 1050"/>
              <a:gd name="T105" fmla="*/ 817 h 1050"/>
              <a:gd name="T106" fmla="*/ 932 w 1050"/>
              <a:gd name="T107" fmla="*/ 817 h 1050"/>
              <a:gd name="T108" fmla="*/ 932 w 1050"/>
              <a:gd name="T109" fmla="*/ 932 h 1050"/>
              <a:gd name="T110" fmla="*/ 1049 w 1050"/>
              <a:gd name="T111" fmla="*/ 932 h 1050"/>
              <a:gd name="T112" fmla="*/ 1049 w 1050"/>
              <a:gd name="T113" fmla="*/ 1049 h 1050"/>
              <a:gd name="T114" fmla="*/ 932 w 1050"/>
              <a:gd name="T115" fmla="*/ 1049 h 1050"/>
              <a:gd name="T116" fmla="*/ 932 w 1050"/>
              <a:gd name="T117" fmla="*/ 93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050" h="1050">
                <a:moveTo>
                  <a:pt x="1049" y="292"/>
                </a:moveTo>
                <a:lnTo>
                  <a:pt x="1049" y="582"/>
                </a:lnTo>
                <a:lnTo>
                  <a:pt x="932" y="582"/>
                </a:lnTo>
                <a:lnTo>
                  <a:pt x="932" y="292"/>
                </a:lnTo>
                <a:cubicBezTo>
                  <a:pt x="932" y="196"/>
                  <a:pt x="853" y="117"/>
                  <a:pt x="757" y="117"/>
                </a:cubicBezTo>
                <a:lnTo>
                  <a:pt x="467" y="117"/>
                </a:lnTo>
                <a:lnTo>
                  <a:pt x="467" y="0"/>
                </a:lnTo>
                <a:lnTo>
                  <a:pt x="757" y="0"/>
                </a:lnTo>
                <a:cubicBezTo>
                  <a:pt x="918" y="0"/>
                  <a:pt x="1049" y="131"/>
                  <a:pt x="1049" y="292"/>
                </a:cubicBezTo>
                <a:close/>
                <a:moveTo>
                  <a:pt x="0" y="1049"/>
                </a:moveTo>
                <a:lnTo>
                  <a:pt x="0" y="932"/>
                </a:lnTo>
                <a:lnTo>
                  <a:pt x="117" y="932"/>
                </a:lnTo>
                <a:lnTo>
                  <a:pt x="117" y="1049"/>
                </a:lnTo>
                <a:lnTo>
                  <a:pt x="0" y="1049"/>
                </a:lnTo>
                <a:close/>
                <a:moveTo>
                  <a:pt x="232" y="1049"/>
                </a:moveTo>
                <a:lnTo>
                  <a:pt x="232" y="932"/>
                </a:lnTo>
                <a:lnTo>
                  <a:pt x="350" y="932"/>
                </a:lnTo>
                <a:lnTo>
                  <a:pt x="350" y="1049"/>
                </a:lnTo>
                <a:lnTo>
                  <a:pt x="232" y="1049"/>
                </a:lnTo>
                <a:close/>
                <a:moveTo>
                  <a:pt x="467" y="1049"/>
                </a:moveTo>
                <a:lnTo>
                  <a:pt x="467" y="932"/>
                </a:lnTo>
                <a:lnTo>
                  <a:pt x="582" y="932"/>
                </a:lnTo>
                <a:lnTo>
                  <a:pt x="582" y="1049"/>
                </a:lnTo>
                <a:lnTo>
                  <a:pt x="467" y="1049"/>
                </a:lnTo>
                <a:close/>
                <a:moveTo>
                  <a:pt x="232" y="117"/>
                </a:moveTo>
                <a:lnTo>
                  <a:pt x="232" y="0"/>
                </a:lnTo>
                <a:lnTo>
                  <a:pt x="350" y="0"/>
                </a:lnTo>
                <a:lnTo>
                  <a:pt x="350" y="117"/>
                </a:lnTo>
                <a:lnTo>
                  <a:pt x="232" y="117"/>
                </a:lnTo>
                <a:close/>
                <a:moveTo>
                  <a:pt x="0" y="117"/>
                </a:moveTo>
                <a:lnTo>
                  <a:pt x="0" y="0"/>
                </a:lnTo>
                <a:lnTo>
                  <a:pt x="117" y="0"/>
                </a:lnTo>
                <a:lnTo>
                  <a:pt x="117" y="117"/>
                </a:lnTo>
                <a:lnTo>
                  <a:pt x="0" y="117"/>
                </a:lnTo>
                <a:close/>
                <a:moveTo>
                  <a:pt x="0" y="350"/>
                </a:moveTo>
                <a:lnTo>
                  <a:pt x="0" y="232"/>
                </a:lnTo>
                <a:lnTo>
                  <a:pt x="117" y="232"/>
                </a:lnTo>
                <a:lnTo>
                  <a:pt x="117" y="350"/>
                </a:lnTo>
                <a:lnTo>
                  <a:pt x="0" y="350"/>
                </a:lnTo>
                <a:close/>
                <a:moveTo>
                  <a:pt x="0" y="817"/>
                </a:moveTo>
                <a:lnTo>
                  <a:pt x="0" y="700"/>
                </a:lnTo>
                <a:lnTo>
                  <a:pt x="117" y="700"/>
                </a:lnTo>
                <a:lnTo>
                  <a:pt x="117" y="817"/>
                </a:lnTo>
                <a:lnTo>
                  <a:pt x="0" y="817"/>
                </a:lnTo>
                <a:close/>
                <a:moveTo>
                  <a:pt x="0" y="582"/>
                </a:moveTo>
                <a:lnTo>
                  <a:pt x="0" y="467"/>
                </a:lnTo>
                <a:lnTo>
                  <a:pt x="117" y="467"/>
                </a:lnTo>
                <a:lnTo>
                  <a:pt x="117" y="582"/>
                </a:lnTo>
                <a:lnTo>
                  <a:pt x="0" y="582"/>
                </a:lnTo>
                <a:close/>
                <a:moveTo>
                  <a:pt x="932" y="817"/>
                </a:moveTo>
                <a:lnTo>
                  <a:pt x="932" y="700"/>
                </a:lnTo>
                <a:lnTo>
                  <a:pt x="1049" y="700"/>
                </a:lnTo>
                <a:lnTo>
                  <a:pt x="1049" y="817"/>
                </a:lnTo>
                <a:lnTo>
                  <a:pt x="932" y="817"/>
                </a:lnTo>
                <a:close/>
                <a:moveTo>
                  <a:pt x="932" y="932"/>
                </a:moveTo>
                <a:lnTo>
                  <a:pt x="1049" y="932"/>
                </a:lnTo>
                <a:lnTo>
                  <a:pt x="1049" y="1049"/>
                </a:lnTo>
                <a:lnTo>
                  <a:pt x="932" y="1049"/>
                </a:lnTo>
                <a:lnTo>
                  <a:pt x="932" y="9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9" name="Freeform 68"/>
          <p:cNvSpPr>
            <a:spLocks noChangeArrowheads="1"/>
          </p:cNvSpPr>
          <p:nvPr/>
        </p:nvSpPr>
        <p:spPr bwMode="auto">
          <a:xfrm>
            <a:off x="7580312" y="5068890"/>
            <a:ext cx="334962" cy="398461"/>
          </a:xfrm>
          <a:custGeom>
            <a:avLst/>
            <a:gdLst>
              <a:gd name="T0" fmla="*/ 752 w 930"/>
              <a:gd name="T1" fmla="*/ 845 h 1106"/>
              <a:gd name="T2" fmla="*/ 812 w 930"/>
              <a:gd name="T3" fmla="*/ 700 h 1106"/>
              <a:gd name="T4" fmla="*/ 929 w 930"/>
              <a:gd name="T5" fmla="*/ 700 h 1106"/>
              <a:gd name="T6" fmla="*/ 836 w 930"/>
              <a:gd name="T7" fmla="*/ 927 h 1106"/>
              <a:gd name="T8" fmla="*/ 752 w 930"/>
              <a:gd name="T9" fmla="*/ 845 h 1106"/>
              <a:gd name="T10" fmla="*/ 525 w 930"/>
              <a:gd name="T11" fmla="*/ 987 h 1106"/>
              <a:gd name="T12" fmla="*/ 670 w 930"/>
              <a:gd name="T13" fmla="*/ 927 h 1106"/>
              <a:gd name="T14" fmla="*/ 754 w 930"/>
              <a:gd name="T15" fmla="*/ 1012 h 1106"/>
              <a:gd name="T16" fmla="*/ 525 w 930"/>
              <a:gd name="T17" fmla="*/ 1105 h 1106"/>
              <a:gd name="T18" fmla="*/ 525 w 930"/>
              <a:gd name="T19" fmla="*/ 987 h 1106"/>
              <a:gd name="T20" fmla="*/ 929 w 930"/>
              <a:gd name="T21" fmla="*/ 585 h 1106"/>
              <a:gd name="T22" fmla="*/ 812 w 930"/>
              <a:gd name="T23" fmla="*/ 585 h 1106"/>
              <a:gd name="T24" fmla="*/ 752 w 930"/>
              <a:gd name="T25" fmla="*/ 440 h 1106"/>
              <a:gd name="T26" fmla="*/ 836 w 930"/>
              <a:gd name="T27" fmla="*/ 358 h 1106"/>
              <a:gd name="T28" fmla="*/ 929 w 930"/>
              <a:gd name="T29" fmla="*/ 585 h 1106"/>
              <a:gd name="T30" fmla="*/ 675 w 930"/>
              <a:gd name="T31" fmla="*/ 265 h 1106"/>
              <a:gd name="T32" fmla="*/ 410 w 930"/>
              <a:gd name="T33" fmla="*/ 525 h 1106"/>
              <a:gd name="T34" fmla="*/ 410 w 930"/>
              <a:gd name="T35" fmla="*/ 298 h 1106"/>
              <a:gd name="T36" fmla="*/ 117 w 930"/>
              <a:gd name="T37" fmla="*/ 643 h 1106"/>
              <a:gd name="T38" fmla="*/ 410 w 930"/>
              <a:gd name="T39" fmla="*/ 987 h 1106"/>
              <a:gd name="T40" fmla="*/ 410 w 930"/>
              <a:gd name="T41" fmla="*/ 1105 h 1106"/>
              <a:gd name="T42" fmla="*/ 0 w 930"/>
              <a:gd name="T43" fmla="*/ 643 h 1106"/>
              <a:gd name="T44" fmla="*/ 410 w 930"/>
              <a:gd name="T45" fmla="*/ 181 h 1106"/>
              <a:gd name="T46" fmla="*/ 410 w 930"/>
              <a:gd name="T47" fmla="*/ 0 h 1106"/>
              <a:gd name="T48" fmla="*/ 675 w 930"/>
              <a:gd name="T49" fmla="*/ 265 h 1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30" h="1106">
                <a:moveTo>
                  <a:pt x="752" y="845"/>
                </a:moveTo>
                <a:cubicBezTo>
                  <a:pt x="784" y="801"/>
                  <a:pt x="804" y="752"/>
                  <a:pt x="812" y="700"/>
                </a:cubicBezTo>
                <a:lnTo>
                  <a:pt x="929" y="700"/>
                </a:lnTo>
                <a:cubicBezTo>
                  <a:pt x="918" y="782"/>
                  <a:pt x="888" y="859"/>
                  <a:pt x="836" y="927"/>
                </a:cubicBezTo>
                <a:lnTo>
                  <a:pt x="752" y="845"/>
                </a:lnTo>
                <a:close/>
                <a:moveTo>
                  <a:pt x="525" y="987"/>
                </a:moveTo>
                <a:cubicBezTo>
                  <a:pt x="577" y="979"/>
                  <a:pt x="626" y="960"/>
                  <a:pt x="670" y="927"/>
                </a:cubicBezTo>
                <a:lnTo>
                  <a:pt x="754" y="1012"/>
                </a:lnTo>
                <a:cubicBezTo>
                  <a:pt x="686" y="1064"/>
                  <a:pt x="607" y="1094"/>
                  <a:pt x="525" y="1105"/>
                </a:cubicBezTo>
                <a:lnTo>
                  <a:pt x="525" y="987"/>
                </a:lnTo>
                <a:close/>
                <a:moveTo>
                  <a:pt x="929" y="585"/>
                </a:moveTo>
                <a:lnTo>
                  <a:pt x="812" y="585"/>
                </a:lnTo>
                <a:cubicBezTo>
                  <a:pt x="804" y="533"/>
                  <a:pt x="784" y="484"/>
                  <a:pt x="752" y="440"/>
                </a:cubicBezTo>
                <a:lnTo>
                  <a:pt x="836" y="358"/>
                </a:lnTo>
                <a:cubicBezTo>
                  <a:pt x="888" y="427"/>
                  <a:pt x="918" y="503"/>
                  <a:pt x="929" y="585"/>
                </a:cubicBezTo>
                <a:close/>
                <a:moveTo>
                  <a:pt x="675" y="265"/>
                </a:moveTo>
                <a:lnTo>
                  <a:pt x="410" y="525"/>
                </a:lnTo>
                <a:lnTo>
                  <a:pt x="410" y="298"/>
                </a:lnTo>
                <a:cubicBezTo>
                  <a:pt x="243" y="326"/>
                  <a:pt x="117" y="471"/>
                  <a:pt x="117" y="643"/>
                </a:cubicBezTo>
                <a:cubicBezTo>
                  <a:pt x="117" y="815"/>
                  <a:pt x="243" y="960"/>
                  <a:pt x="410" y="987"/>
                </a:cubicBezTo>
                <a:lnTo>
                  <a:pt x="410" y="1105"/>
                </a:lnTo>
                <a:cubicBezTo>
                  <a:pt x="180" y="1077"/>
                  <a:pt x="0" y="881"/>
                  <a:pt x="0" y="643"/>
                </a:cubicBezTo>
                <a:cubicBezTo>
                  <a:pt x="0" y="405"/>
                  <a:pt x="180" y="208"/>
                  <a:pt x="410" y="181"/>
                </a:cubicBezTo>
                <a:lnTo>
                  <a:pt x="410" y="0"/>
                </a:lnTo>
                <a:lnTo>
                  <a:pt x="675" y="2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0" name="Freeform 69"/>
          <p:cNvSpPr>
            <a:spLocks noChangeArrowheads="1"/>
          </p:cNvSpPr>
          <p:nvPr/>
        </p:nvSpPr>
        <p:spPr bwMode="auto">
          <a:xfrm>
            <a:off x="8661401" y="5068890"/>
            <a:ext cx="334963" cy="398461"/>
          </a:xfrm>
          <a:custGeom>
            <a:avLst/>
            <a:gdLst>
              <a:gd name="T0" fmla="*/ 519 w 930"/>
              <a:gd name="T1" fmla="*/ 181 h 1106"/>
              <a:gd name="T2" fmla="*/ 929 w 930"/>
              <a:gd name="T3" fmla="*/ 643 h 1106"/>
              <a:gd name="T4" fmla="*/ 519 w 930"/>
              <a:gd name="T5" fmla="*/ 1105 h 1106"/>
              <a:gd name="T6" fmla="*/ 519 w 930"/>
              <a:gd name="T7" fmla="*/ 987 h 1106"/>
              <a:gd name="T8" fmla="*/ 812 w 930"/>
              <a:gd name="T9" fmla="*/ 643 h 1106"/>
              <a:gd name="T10" fmla="*/ 519 w 930"/>
              <a:gd name="T11" fmla="*/ 298 h 1106"/>
              <a:gd name="T12" fmla="*/ 519 w 930"/>
              <a:gd name="T13" fmla="*/ 525 h 1106"/>
              <a:gd name="T14" fmla="*/ 254 w 930"/>
              <a:gd name="T15" fmla="*/ 265 h 1106"/>
              <a:gd name="T16" fmla="*/ 519 w 930"/>
              <a:gd name="T17" fmla="*/ 0 h 1106"/>
              <a:gd name="T18" fmla="*/ 519 w 930"/>
              <a:gd name="T19" fmla="*/ 181 h 1106"/>
              <a:gd name="T20" fmla="*/ 175 w 930"/>
              <a:gd name="T21" fmla="*/ 1012 h 1106"/>
              <a:gd name="T22" fmla="*/ 259 w 930"/>
              <a:gd name="T23" fmla="*/ 927 h 1106"/>
              <a:gd name="T24" fmla="*/ 404 w 930"/>
              <a:gd name="T25" fmla="*/ 987 h 1106"/>
              <a:gd name="T26" fmla="*/ 404 w 930"/>
              <a:gd name="T27" fmla="*/ 1105 h 1106"/>
              <a:gd name="T28" fmla="*/ 175 w 930"/>
              <a:gd name="T29" fmla="*/ 1012 h 1106"/>
              <a:gd name="T30" fmla="*/ 175 w 930"/>
              <a:gd name="T31" fmla="*/ 845 h 1106"/>
              <a:gd name="T32" fmla="*/ 93 w 930"/>
              <a:gd name="T33" fmla="*/ 927 h 1106"/>
              <a:gd name="T34" fmla="*/ 0 w 930"/>
              <a:gd name="T35" fmla="*/ 700 h 1106"/>
              <a:gd name="T36" fmla="*/ 117 w 930"/>
              <a:gd name="T37" fmla="*/ 700 h 1106"/>
              <a:gd name="T38" fmla="*/ 175 w 930"/>
              <a:gd name="T39" fmla="*/ 845 h 1106"/>
              <a:gd name="T40" fmla="*/ 177 w 930"/>
              <a:gd name="T41" fmla="*/ 440 h 1106"/>
              <a:gd name="T42" fmla="*/ 117 w 930"/>
              <a:gd name="T43" fmla="*/ 585 h 1106"/>
              <a:gd name="T44" fmla="*/ 0 w 930"/>
              <a:gd name="T45" fmla="*/ 585 h 1106"/>
              <a:gd name="T46" fmla="*/ 95 w 930"/>
              <a:gd name="T47" fmla="*/ 358 h 1106"/>
              <a:gd name="T48" fmla="*/ 177 w 930"/>
              <a:gd name="T49" fmla="*/ 440 h 1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30" h="1106">
                <a:moveTo>
                  <a:pt x="519" y="181"/>
                </a:moveTo>
                <a:cubicBezTo>
                  <a:pt x="749" y="208"/>
                  <a:pt x="929" y="405"/>
                  <a:pt x="929" y="643"/>
                </a:cubicBezTo>
                <a:cubicBezTo>
                  <a:pt x="929" y="881"/>
                  <a:pt x="749" y="1077"/>
                  <a:pt x="519" y="1105"/>
                </a:cubicBezTo>
                <a:lnTo>
                  <a:pt x="519" y="987"/>
                </a:lnTo>
                <a:cubicBezTo>
                  <a:pt x="686" y="960"/>
                  <a:pt x="812" y="815"/>
                  <a:pt x="812" y="643"/>
                </a:cubicBezTo>
                <a:cubicBezTo>
                  <a:pt x="812" y="471"/>
                  <a:pt x="686" y="326"/>
                  <a:pt x="519" y="298"/>
                </a:cubicBezTo>
                <a:lnTo>
                  <a:pt x="519" y="525"/>
                </a:lnTo>
                <a:lnTo>
                  <a:pt x="254" y="265"/>
                </a:lnTo>
                <a:lnTo>
                  <a:pt x="519" y="0"/>
                </a:lnTo>
                <a:lnTo>
                  <a:pt x="519" y="181"/>
                </a:lnTo>
                <a:close/>
                <a:moveTo>
                  <a:pt x="175" y="1012"/>
                </a:moveTo>
                <a:lnTo>
                  <a:pt x="259" y="927"/>
                </a:lnTo>
                <a:cubicBezTo>
                  <a:pt x="303" y="960"/>
                  <a:pt x="352" y="979"/>
                  <a:pt x="404" y="987"/>
                </a:cubicBezTo>
                <a:lnTo>
                  <a:pt x="404" y="1105"/>
                </a:lnTo>
                <a:cubicBezTo>
                  <a:pt x="322" y="1094"/>
                  <a:pt x="243" y="1064"/>
                  <a:pt x="175" y="1012"/>
                </a:cubicBezTo>
                <a:close/>
                <a:moveTo>
                  <a:pt x="175" y="845"/>
                </a:moveTo>
                <a:lnTo>
                  <a:pt x="93" y="927"/>
                </a:lnTo>
                <a:cubicBezTo>
                  <a:pt x="41" y="859"/>
                  <a:pt x="11" y="782"/>
                  <a:pt x="0" y="700"/>
                </a:cubicBezTo>
                <a:lnTo>
                  <a:pt x="117" y="700"/>
                </a:lnTo>
                <a:cubicBezTo>
                  <a:pt x="125" y="752"/>
                  <a:pt x="145" y="801"/>
                  <a:pt x="175" y="845"/>
                </a:cubicBezTo>
                <a:close/>
                <a:moveTo>
                  <a:pt x="177" y="440"/>
                </a:moveTo>
                <a:cubicBezTo>
                  <a:pt x="147" y="484"/>
                  <a:pt x="125" y="533"/>
                  <a:pt x="117" y="585"/>
                </a:cubicBezTo>
                <a:lnTo>
                  <a:pt x="0" y="585"/>
                </a:lnTo>
                <a:cubicBezTo>
                  <a:pt x="11" y="503"/>
                  <a:pt x="43" y="427"/>
                  <a:pt x="95" y="358"/>
                </a:cubicBezTo>
                <a:lnTo>
                  <a:pt x="177" y="44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9686924" y="5043490"/>
            <a:ext cx="463550" cy="446087"/>
          </a:xfrm>
          <a:custGeom>
            <a:avLst/>
            <a:gdLst>
              <a:gd name="T0" fmla="*/ 1080 w 1286"/>
              <a:gd name="T1" fmla="*/ 345 h 1240"/>
              <a:gd name="T2" fmla="*/ 1080 w 1286"/>
              <a:gd name="T3" fmla="*/ 1086 h 1240"/>
              <a:gd name="T4" fmla="*/ 708 w 1286"/>
              <a:gd name="T5" fmla="*/ 1239 h 1240"/>
              <a:gd name="T6" fmla="*/ 456 w 1286"/>
              <a:gd name="T7" fmla="*/ 1173 h 1240"/>
              <a:gd name="T8" fmla="*/ 544 w 1286"/>
              <a:gd name="T9" fmla="*/ 1088 h 1240"/>
              <a:gd name="T10" fmla="*/ 708 w 1286"/>
              <a:gd name="T11" fmla="*/ 1124 h 1240"/>
              <a:gd name="T12" fmla="*/ 998 w 1286"/>
              <a:gd name="T13" fmla="*/ 1004 h 1240"/>
              <a:gd name="T14" fmla="*/ 998 w 1286"/>
              <a:gd name="T15" fmla="*/ 427 h 1240"/>
              <a:gd name="T16" fmla="*/ 708 w 1286"/>
              <a:gd name="T17" fmla="*/ 307 h 1240"/>
              <a:gd name="T18" fmla="*/ 708 w 1286"/>
              <a:gd name="T19" fmla="*/ 495 h 1240"/>
              <a:gd name="T20" fmla="*/ 462 w 1286"/>
              <a:gd name="T21" fmla="*/ 249 h 1240"/>
              <a:gd name="T22" fmla="*/ 708 w 1286"/>
              <a:gd name="T23" fmla="*/ 0 h 1240"/>
              <a:gd name="T24" fmla="*/ 708 w 1286"/>
              <a:gd name="T25" fmla="*/ 189 h 1240"/>
              <a:gd name="T26" fmla="*/ 1080 w 1286"/>
              <a:gd name="T27" fmla="*/ 345 h 1240"/>
              <a:gd name="T28" fmla="*/ 166 w 1286"/>
              <a:gd name="T29" fmla="*/ 708 h 1240"/>
              <a:gd name="T30" fmla="*/ 380 w 1286"/>
              <a:gd name="T31" fmla="*/ 922 h 1240"/>
              <a:gd name="T32" fmla="*/ 593 w 1286"/>
              <a:gd name="T33" fmla="*/ 708 h 1240"/>
              <a:gd name="T34" fmla="*/ 380 w 1286"/>
              <a:gd name="T35" fmla="*/ 495 h 1240"/>
              <a:gd name="T36" fmla="*/ 166 w 1286"/>
              <a:gd name="T37" fmla="*/ 708 h 1240"/>
              <a:gd name="T38" fmla="*/ 380 w 1286"/>
              <a:gd name="T39" fmla="*/ 331 h 1240"/>
              <a:gd name="T40" fmla="*/ 757 w 1286"/>
              <a:gd name="T41" fmla="*/ 708 h 1240"/>
              <a:gd name="T42" fmla="*/ 380 w 1286"/>
              <a:gd name="T43" fmla="*/ 1086 h 1240"/>
              <a:gd name="T44" fmla="*/ 0 w 1286"/>
              <a:gd name="T45" fmla="*/ 708 h 1240"/>
              <a:gd name="T46" fmla="*/ 380 w 1286"/>
              <a:gd name="T47" fmla="*/ 331 h 1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86" h="1240">
                <a:moveTo>
                  <a:pt x="1080" y="345"/>
                </a:moveTo>
                <a:cubicBezTo>
                  <a:pt x="1285" y="550"/>
                  <a:pt x="1285" y="881"/>
                  <a:pt x="1080" y="1086"/>
                </a:cubicBezTo>
                <a:cubicBezTo>
                  <a:pt x="979" y="1190"/>
                  <a:pt x="842" y="1239"/>
                  <a:pt x="708" y="1239"/>
                </a:cubicBezTo>
                <a:cubicBezTo>
                  <a:pt x="620" y="1239"/>
                  <a:pt x="536" y="1217"/>
                  <a:pt x="456" y="1173"/>
                </a:cubicBezTo>
                <a:lnTo>
                  <a:pt x="544" y="1088"/>
                </a:lnTo>
                <a:cubicBezTo>
                  <a:pt x="596" y="1113"/>
                  <a:pt x="650" y="1124"/>
                  <a:pt x="708" y="1124"/>
                </a:cubicBezTo>
                <a:cubicBezTo>
                  <a:pt x="812" y="1124"/>
                  <a:pt x="918" y="1083"/>
                  <a:pt x="998" y="1004"/>
                </a:cubicBezTo>
                <a:cubicBezTo>
                  <a:pt x="1156" y="845"/>
                  <a:pt x="1156" y="585"/>
                  <a:pt x="998" y="427"/>
                </a:cubicBezTo>
                <a:cubicBezTo>
                  <a:pt x="918" y="348"/>
                  <a:pt x="812" y="307"/>
                  <a:pt x="708" y="307"/>
                </a:cubicBezTo>
                <a:lnTo>
                  <a:pt x="708" y="495"/>
                </a:lnTo>
                <a:lnTo>
                  <a:pt x="462" y="249"/>
                </a:lnTo>
                <a:lnTo>
                  <a:pt x="708" y="0"/>
                </a:lnTo>
                <a:lnTo>
                  <a:pt x="708" y="189"/>
                </a:lnTo>
                <a:cubicBezTo>
                  <a:pt x="842" y="189"/>
                  <a:pt x="979" y="241"/>
                  <a:pt x="1080" y="345"/>
                </a:cubicBezTo>
                <a:close/>
                <a:moveTo>
                  <a:pt x="166" y="708"/>
                </a:moveTo>
                <a:lnTo>
                  <a:pt x="380" y="922"/>
                </a:lnTo>
                <a:lnTo>
                  <a:pt x="593" y="708"/>
                </a:lnTo>
                <a:lnTo>
                  <a:pt x="380" y="495"/>
                </a:lnTo>
                <a:lnTo>
                  <a:pt x="166" y="708"/>
                </a:lnTo>
                <a:close/>
                <a:moveTo>
                  <a:pt x="380" y="331"/>
                </a:moveTo>
                <a:lnTo>
                  <a:pt x="757" y="708"/>
                </a:lnTo>
                <a:lnTo>
                  <a:pt x="380" y="1086"/>
                </a:lnTo>
                <a:lnTo>
                  <a:pt x="0" y="708"/>
                </a:lnTo>
                <a:lnTo>
                  <a:pt x="380" y="3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2" name="Freeform 71"/>
          <p:cNvSpPr>
            <a:spLocks noChangeArrowheads="1"/>
          </p:cNvSpPr>
          <p:nvPr/>
        </p:nvSpPr>
        <p:spPr bwMode="auto">
          <a:xfrm>
            <a:off x="10842624" y="5057775"/>
            <a:ext cx="293688" cy="419100"/>
          </a:xfrm>
          <a:custGeom>
            <a:avLst/>
            <a:gdLst>
              <a:gd name="T0" fmla="*/ 408 w 816"/>
              <a:gd name="T1" fmla="*/ 552 h 1166"/>
              <a:gd name="T2" fmla="*/ 553 w 816"/>
              <a:gd name="T3" fmla="*/ 408 h 1166"/>
              <a:gd name="T4" fmla="*/ 408 w 816"/>
              <a:gd name="T5" fmla="*/ 263 h 1166"/>
              <a:gd name="T6" fmla="*/ 263 w 816"/>
              <a:gd name="T7" fmla="*/ 408 h 1166"/>
              <a:gd name="T8" fmla="*/ 408 w 816"/>
              <a:gd name="T9" fmla="*/ 552 h 1166"/>
              <a:gd name="T10" fmla="*/ 408 w 816"/>
              <a:gd name="T11" fmla="*/ 0 h 1166"/>
              <a:gd name="T12" fmla="*/ 815 w 816"/>
              <a:gd name="T13" fmla="*/ 408 h 1166"/>
              <a:gd name="T14" fmla="*/ 408 w 816"/>
              <a:gd name="T15" fmla="*/ 1165 h 1166"/>
              <a:gd name="T16" fmla="*/ 0 w 816"/>
              <a:gd name="T17" fmla="*/ 408 h 1166"/>
              <a:gd name="T18" fmla="*/ 408 w 816"/>
              <a:gd name="T19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16" h="1166">
                <a:moveTo>
                  <a:pt x="408" y="552"/>
                </a:moveTo>
                <a:cubicBezTo>
                  <a:pt x="487" y="552"/>
                  <a:pt x="553" y="488"/>
                  <a:pt x="553" y="408"/>
                </a:cubicBezTo>
                <a:cubicBezTo>
                  <a:pt x="553" y="329"/>
                  <a:pt x="488" y="263"/>
                  <a:pt x="408" y="263"/>
                </a:cubicBezTo>
                <a:cubicBezTo>
                  <a:pt x="329" y="263"/>
                  <a:pt x="263" y="329"/>
                  <a:pt x="263" y="408"/>
                </a:cubicBezTo>
                <a:cubicBezTo>
                  <a:pt x="263" y="488"/>
                  <a:pt x="328" y="552"/>
                  <a:pt x="408" y="552"/>
                </a:cubicBezTo>
                <a:close/>
                <a:moveTo>
                  <a:pt x="408" y="0"/>
                </a:moveTo>
                <a:cubicBezTo>
                  <a:pt x="635" y="0"/>
                  <a:pt x="815" y="181"/>
                  <a:pt x="815" y="408"/>
                </a:cubicBezTo>
                <a:cubicBezTo>
                  <a:pt x="815" y="714"/>
                  <a:pt x="408" y="1165"/>
                  <a:pt x="408" y="1165"/>
                </a:cubicBezTo>
                <a:cubicBezTo>
                  <a:pt x="408" y="1165"/>
                  <a:pt x="0" y="714"/>
                  <a:pt x="0" y="408"/>
                </a:cubicBezTo>
                <a:cubicBezTo>
                  <a:pt x="0" y="181"/>
                  <a:pt x="181" y="0"/>
                  <a:pt x="4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3" name="Freeform 72"/>
          <p:cNvSpPr>
            <a:spLocks noChangeArrowheads="1"/>
          </p:cNvSpPr>
          <p:nvPr/>
        </p:nvSpPr>
        <p:spPr bwMode="auto">
          <a:xfrm>
            <a:off x="1055689" y="5822952"/>
            <a:ext cx="377825" cy="377825"/>
          </a:xfrm>
          <a:custGeom>
            <a:avLst/>
            <a:gdLst>
              <a:gd name="T0" fmla="*/ 118 w 1051"/>
              <a:gd name="T1" fmla="*/ 875 h 1051"/>
              <a:gd name="T2" fmla="*/ 932 w 1051"/>
              <a:gd name="T3" fmla="*/ 875 h 1051"/>
              <a:gd name="T4" fmla="*/ 670 w 1051"/>
              <a:gd name="T5" fmla="*/ 525 h 1051"/>
              <a:gd name="T6" fmla="*/ 468 w 1051"/>
              <a:gd name="T7" fmla="*/ 788 h 1051"/>
              <a:gd name="T8" fmla="*/ 320 w 1051"/>
              <a:gd name="T9" fmla="*/ 613 h 1051"/>
              <a:gd name="T10" fmla="*/ 118 w 1051"/>
              <a:gd name="T11" fmla="*/ 875 h 1051"/>
              <a:gd name="T12" fmla="*/ 525 w 1051"/>
              <a:gd name="T13" fmla="*/ 115 h 1051"/>
              <a:gd name="T14" fmla="*/ 407 w 1051"/>
              <a:gd name="T15" fmla="*/ 115 h 1051"/>
              <a:gd name="T16" fmla="*/ 118 w 1051"/>
              <a:gd name="T17" fmla="*/ 408 h 1051"/>
              <a:gd name="T18" fmla="*/ 118 w 1051"/>
              <a:gd name="T19" fmla="*/ 525 h 1051"/>
              <a:gd name="T20" fmla="*/ 525 w 1051"/>
              <a:gd name="T21" fmla="*/ 115 h 1051"/>
              <a:gd name="T22" fmla="*/ 118 w 1051"/>
              <a:gd name="T23" fmla="*/ 115 h 1051"/>
              <a:gd name="T24" fmla="*/ 118 w 1051"/>
              <a:gd name="T25" fmla="*/ 293 h 1051"/>
              <a:gd name="T26" fmla="*/ 293 w 1051"/>
              <a:gd name="T27" fmla="*/ 115 h 1051"/>
              <a:gd name="T28" fmla="*/ 118 w 1051"/>
              <a:gd name="T29" fmla="*/ 115 h 1051"/>
              <a:gd name="T30" fmla="*/ 1050 w 1051"/>
              <a:gd name="T31" fmla="*/ 118 h 1051"/>
              <a:gd name="T32" fmla="*/ 1050 w 1051"/>
              <a:gd name="T33" fmla="*/ 932 h 1051"/>
              <a:gd name="T34" fmla="*/ 932 w 1051"/>
              <a:gd name="T35" fmla="*/ 1050 h 1051"/>
              <a:gd name="T36" fmla="*/ 118 w 1051"/>
              <a:gd name="T37" fmla="*/ 1050 h 1051"/>
              <a:gd name="T38" fmla="*/ 0 w 1051"/>
              <a:gd name="T39" fmla="*/ 932 h 1051"/>
              <a:gd name="T40" fmla="*/ 0 w 1051"/>
              <a:gd name="T41" fmla="*/ 118 h 1051"/>
              <a:gd name="T42" fmla="*/ 118 w 1051"/>
              <a:gd name="T43" fmla="*/ 0 h 1051"/>
              <a:gd name="T44" fmla="*/ 932 w 1051"/>
              <a:gd name="T45" fmla="*/ 0 h 1051"/>
              <a:gd name="T46" fmla="*/ 1050 w 1051"/>
              <a:gd name="T47" fmla="*/ 11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51" h="1051">
                <a:moveTo>
                  <a:pt x="118" y="875"/>
                </a:moveTo>
                <a:lnTo>
                  <a:pt x="932" y="875"/>
                </a:lnTo>
                <a:lnTo>
                  <a:pt x="670" y="525"/>
                </a:lnTo>
                <a:lnTo>
                  <a:pt x="468" y="788"/>
                </a:lnTo>
                <a:lnTo>
                  <a:pt x="320" y="613"/>
                </a:lnTo>
                <a:lnTo>
                  <a:pt x="118" y="875"/>
                </a:lnTo>
                <a:close/>
                <a:moveTo>
                  <a:pt x="525" y="115"/>
                </a:moveTo>
                <a:lnTo>
                  <a:pt x="407" y="115"/>
                </a:lnTo>
                <a:cubicBezTo>
                  <a:pt x="407" y="276"/>
                  <a:pt x="279" y="408"/>
                  <a:pt x="118" y="408"/>
                </a:cubicBezTo>
                <a:lnTo>
                  <a:pt x="118" y="525"/>
                </a:lnTo>
                <a:cubicBezTo>
                  <a:pt x="345" y="525"/>
                  <a:pt x="525" y="342"/>
                  <a:pt x="525" y="115"/>
                </a:cubicBezTo>
                <a:close/>
                <a:moveTo>
                  <a:pt x="118" y="115"/>
                </a:moveTo>
                <a:lnTo>
                  <a:pt x="118" y="293"/>
                </a:lnTo>
                <a:cubicBezTo>
                  <a:pt x="213" y="293"/>
                  <a:pt x="293" y="211"/>
                  <a:pt x="293" y="115"/>
                </a:cubicBezTo>
                <a:lnTo>
                  <a:pt x="118" y="115"/>
                </a:lnTo>
                <a:close/>
                <a:moveTo>
                  <a:pt x="1050" y="118"/>
                </a:moveTo>
                <a:lnTo>
                  <a:pt x="1050" y="932"/>
                </a:lnTo>
                <a:cubicBezTo>
                  <a:pt x="1050" y="995"/>
                  <a:pt x="995" y="1050"/>
                  <a:pt x="932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2" y="0"/>
                </a:lnTo>
                <a:cubicBezTo>
                  <a:pt x="995" y="0"/>
                  <a:pt x="1050" y="55"/>
                  <a:pt x="1050" y="11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4" name="Freeform 73"/>
          <p:cNvSpPr>
            <a:spLocks noChangeArrowheads="1"/>
          </p:cNvSpPr>
          <p:nvPr/>
        </p:nvSpPr>
        <p:spPr bwMode="auto">
          <a:xfrm>
            <a:off x="2071689" y="5843588"/>
            <a:ext cx="504825" cy="336550"/>
          </a:xfrm>
          <a:custGeom>
            <a:avLst/>
            <a:gdLst>
              <a:gd name="T0" fmla="*/ 758 w 1401"/>
              <a:gd name="T1" fmla="*/ 612 h 936"/>
              <a:gd name="T2" fmla="*/ 758 w 1401"/>
              <a:gd name="T3" fmla="*/ 612 h 936"/>
              <a:gd name="T4" fmla="*/ 758 w 1401"/>
              <a:gd name="T5" fmla="*/ 612 h 936"/>
              <a:gd name="T6" fmla="*/ 993 w 1401"/>
              <a:gd name="T7" fmla="*/ 393 h 936"/>
              <a:gd name="T8" fmla="*/ 758 w 1401"/>
              <a:gd name="T9" fmla="*/ 175 h 936"/>
              <a:gd name="T10" fmla="*/ 758 w 1401"/>
              <a:gd name="T11" fmla="*/ 300 h 936"/>
              <a:gd name="T12" fmla="*/ 408 w 1401"/>
              <a:gd name="T13" fmla="*/ 642 h 936"/>
              <a:gd name="T14" fmla="*/ 758 w 1401"/>
              <a:gd name="T15" fmla="*/ 484 h 936"/>
              <a:gd name="T16" fmla="*/ 758 w 1401"/>
              <a:gd name="T17" fmla="*/ 612 h 936"/>
              <a:gd name="T18" fmla="*/ 1400 w 1401"/>
              <a:gd name="T19" fmla="*/ 817 h 936"/>
              <a:gd name="T20" fmla="*/ 1400 w 1401"/>
              <a:gd name="T21" fmla="*/ 935 h 936"/>
              <a:gd name="T22" fmla="*/ 0 w 1401"/>
              <a:gd name="T23" fmla="*/ 935 h 936"/>
              <a:gd name="T24" fmla="*/ 0 w 1401"/>
              <a:gd name="T25" fmla="*/ 817 h 936"/>
              <a:gd name="T26" fmla="*/ 233 w 1401"/>
              <a:gd name="T27" fmla="*/ 817 h 936"/>
              <a:gd name="T28" fmla="*/ 118 w 1401"/>
              <a:gd name="T29" fmla="*/ 699 h 936"/>
              <a:gd name="T30" fmla="*/ 118 w 1401"/>
              <a:gd name="T31" fmla="*/ 117 h 936"/>
              <a:gd name="T32" fmla="*/ 233 w 1401"/>
              <a:gd name="T33" fmla="*/ 0 h 936"/>
              <a:gd name="T34" fmla="*/ 1168 w 1401"/>
              <a:gd name="T35" fmla="*/ 0 h 936"/>
              <a:gd name="T36" fmla="*/ 1283 w 1401"/>
              <a:gd name="T37" fmla="*/ 117 h 936"/>
              <a:gd name="T38" fmla="*/ 1283 w 1401"/>
              <a:gd name="T39" fmla="*/ 699 h 936"/>
              <a:gd name="T40" fmla="*/ 1168 w 1401"/>
              <a:gd name="T41" fmla="*/ 817 h 936"/>
              <a:gd name="T42" fmla="*/ 1400 w 1401"/>
              <a:gd name="T43" fmla="*/ 817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401" h="936">
                <a:moveTo>
                  <a:pt x="758" y="612"/>
                </a:moveTo>
                <a:lnTo>
                  <a:pt x="758" y="612"/>
                </a:lnTo>
                <a:lnTo>
                  <a:pt x="758" y="612"/>
                </a:lnTo>
                <a:lnTo>
                  <a:pt x="993" y="393"/>
                </a:lnTo>
                <a:lnTo>
                  <a:pt x="758" y="175"/>
                </a:lnTo>
                <a:lnTo>
                  <a:pt x="758" y="300"/>
                </a:lnTo>
                <a:cubicBezTo>
                  <a:pt x="531" y="333"/>
                  <a:pt x="441" y="486"/>
                  <a:pt x="408" y="642"/>
                </a:cubicBezTo>
                <a:cubicBezTo>
                  <a:pt x="490" y="533"/>
                  <a:pt x="596" y="484"/>
                  <a:pt x="758" y="484"/>
                </a:cubicBezTo>
                <a:lnTo>
                  <a:pt x="758" y="612"/>
                </a:lnTo>
                <a:close/>
                <a:moveTo>
                  <a:pt x="1400" y="817"/>
                </a:moveTo>
                <a:lnTo>
                  <a:pt x="1400" y="935"/>
                </a:lnTo>
                <a:lnTo>
                  <a:pt x="0" y="935"/>
                </a:lnTo>
                <a:lnTo>
                  <a:pt x="0" y="817"/>
                </a:lnTo>
                <a:lnTo>
                  <a:pt x="233" y="817"/>
                </a:lnTo>
                <a:cubicBezTo>
                  <a:pt x="167" y="817"/>
                  <a:pt x="118" y="762"/>
                  <a:pt x="118" y="699"/>
                </a:cubicBezTo>
                <a:lnTo>
                  <a:pt x="118" y="117"/>
                </a:lnTo>
                <a:cubicBezTo>
                  <a:pt x="118" y="52"/>
                  <a:pt x="167" y="0"/>
                  <a:pt x="233" y="0"/>
                </a:cubicBezTo>
                <a:lnTo>
                  <a:pt x="1168" y="0"/>
                </a:lnTo>
                <a:cubicBezTo>
                  <a:pt x="1231" y="0"/>
                  <a:pt x="1283" y="52"/>
                  <a:pt x="1283" y="117"/>
                </a:cubicBezTo>
                <a:lnTo>
                  <a:pt x="1283" y="699"/>
                </a:lnTo>
                <a:cubicBezTo>
                  <a:pt x="1283" y="762"/>
                  <a:pt x="1231" y="817"/>
                  <a:pt x="1168" y="817"/>
                </a:cubicBezTo>
                <a:lnTo>
                  <a:pt x="1400" y="8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5" name="Freeform 74"/>
          <p:cNvSpPr>
            <a:spLocks noChangeArrowheads="1"/>
          </p:cNvSpPr>
          <p:nvPr/>
        </p:nvSpPr>
        <p:spPr bwMode="auto">
          <a:xfrm>
            <a:off x="3149599" y="5759452"/>
            <a:ext cx="503238" cy="504825"/>
          </a:xfrm>
          <a:custGeom>
            <a:avLst/>
            <a:gdLst>
              <a:gd name="T0" fmla="*/ 698 w 1396"/>
              <a:gd name="T1" fmla="*/ 1400 h 1401"/>
              <a:gd name="T2" fmla="*/ 0 w 1396"/>
              <a:gd name="T3" fmla="*/ 757 h 1401"/>
              <a:gd name="T4" fmla="*/ 88 w 1396"/>
              <a:gd name="T5" fmla="*/ 757 h 1401"/>
              <a:gd name="T6" fmla="*/ 435 w 1396"/>
              <a:gd name="T7" fmla="*/ 1252 h 1401"/>
              <a:gd name="T8" fmla="*/ 514 w 1396"/>
              <a:gd name="T9" fmla="*/ 1176 h 1401"/>
              <a:gd name="T10" fmla="*/ 736 w 1396"/>
              <a:gd name="T11" fmla="*/ 1397 h 1401"/>
              <a:gd name="T12" fmla="*/ 698 w 1396"/>
              <a:gd name="T13" fmla="*/ 1400 h 1401"/>
              <a:gd name="T14" fmla="*/ 698 w 1396"/>
              <a:gd name="T15" fmla="*/ 1400 h 1401"/>
              <a:gd name="T16" fmla="*/ 862 w 1396"/>
              <a:gd name="T17" fmla="*/ 1236 h 1401"/>
              <a:gd name="T18" fmla="*/ 1234 w 1396"/>
              <a:gd name="T19" fmla="*/ 864 h 1401"/>
              <a:gd name="T20" fmla="*/ 534 w 1396"/>
              <a:gd name="T21" fmla="*/ 164 h 1401"/>
              <a:gd name="T22" fmla="*/ 162 w 1396"/>
              <a:gd name="T23" fmla="*/ 536 h 1401"/>
              <a:gd name="T24" fmla="*/ 862 w 1396"/>
              <a:gd name="T25" fmla="*/ 1236 h 1401"/>
              <a:gd name="T26" fmla="*/ 594 w 1396"/>
              <a:gd name="T27" fmla="*/ 101 h 1401"/>
              <a:gd name="T28" fmla="*/ 1296 w 1396"/>
              <a:gd name="T29" fmla="*/ 804 h 1401"/>
              <a:gd name="T30" fmla="*/ 1296 w 1396"/>
              <a:gd name="T31" fmla="*/ 927 h 1401"/>
              <a:gd name="T32" fmla="*/ 925 w 1396"/>
              <a:gd name="T33" fmla="*/ 1299 h 1401"/>
              <a:gd name="T34" fmla="*/ 802 w 1396"/>
              <a:gd name="T35" fmla="*/ 1299 h 1401"/>
              <a:gd name="T36" fmla="*/ 99 w 1396"/>
              <a:gd name="T37" fmla="*/ 596 h 1401"/>
              <a:gd name="T38" fmla="*/ 99 w 1396"/>
              <a:gd name="T39" fmla="*/ 473 h 1401"/>
              <a:gd name="T40" fmla="*/ 471 w 1396"/>
              <a:gd name="T41" fmla="*/ 101 h 1401"/>
              <a:gd name="T42" fmla="*/ 594 w 1396"/>
              <a:gd name="T43" fmla="*/ 101 h 1401"/>
              <a:gd name="T44" fmla="*/ 960 w 1396"/>
              <a:gd name="T45" fmla="*/ 148 h 1401"/>
              <a:gd name="T46" fmla="*/ 881 w 1396"/>
              <a:gd name="T47" fmla="*/ 224 h 1401"/>
              <a:gd name="T48" fmla="*/ 659 w 1396"/>
              <a:gd name="T49" fmla="*/ 3 h 1401"/>
              <a:gd name="T50" fmla="*/ 698 w 1396"/>
              <a:gd name="T51" fmla="*/ 0 h 1401"/>
              <a:gd name="T52" fmla="*/ 1395 w 1396"/>
              <a:gd name="T53" fmla="*/ 643 h 1401"/>
              <a:gd name="T54" fmla="*/ 1307 w 1396"/>
              <a:gd name="T55" fmla="*/ 643 h 1401"/>
              <a:gd name="T56" fmla="*/ 960 w 1396"/>
              <a:gd name="T57" fmla="*/ 148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396" h="1401">
                <a:moveTo>
                  <a:pt x="698" y="1400"/>
                </a:moveTo>
                <a:cubicBezTo>
                  <a:pt x="331" y="1400"/>
                  <a:pt x="31" y="1116"/>
                  <a:pt x="0" y="757"/>
                </a:cubicBezTo>
                <a:lnTo>
                  <a:pt x="88" y="757"/>
                </a:lnTo>
                <a:cubicBezTo>
                  <a:pt x="110" y="976"/>
                  <a:pt x="244" y="1162"/>
                  <a:pt x="435" y="1252"/>
                </a:cubicBezTo>
                <a:lnTo>
                  <a:pt x="514" y="1176"/>
                </a:lnTo>
                <a:lnTo>
                  <a:pt x="736" y="1397"/>
                </a:lnTo>
                <a:lnTo>
                  <a:pt x="698" y="1400"/>
                </a:lnTo>
                <a:lnTo>
                  <a:pt x="698" y="1400"/>
                </a:lnTo>
                <a:close/>
                <a:moveTo>
                  <a:pt x="862" y="1236"/>
                </a:moveTo>
                <a:lnTo>
                  <a:pt x="1234" y="864"/>
                </a:lnTo>
                <a:lnTo>
                  <a:pt x="534" y="164"/>
                </a:lnTo>
                <a:lnTo>
                  <a:pt x="162" y="536"/>
                </a:lnTo>
                <a:lnTo>
                  <a:pt x="862" y="1236"/>
                </a:lnTo>
                <a:close/>
                <a:moveTo>
                  <a:pt x="594" y="101"/>
                </a:moveTo>
                <a:lnTo>
                  <a:pt x="1296" y="804"/>
                </a:lnTo>
                <a:cubicBezTo>
                  <a:pt x="1332" y="837"/>
                  <a:pt x="1332" y="891"/>
                  <a:pt x="1296" y="927"/>
                </a:cubicBezTo>
                <a:lnTo>
                  <a:pt x="925" y="1299"/>
                </a:lnTo>
                <a:cubicBezTo>
                  <a:pt x="892" y="1334"/>
                  <a:pt x="837" y="1334"/>
                  <a:pt x="802" y="1299"/>
                </a:cubicBezTo>
                <a:lnTo>
                  <a:pt x="99" y="596"/>
                </a:lnTo>
                <a:cubicBezTo>
                  <a:pt x="63" y="563"/>
                  <a:pt x="63" y="509"/>
                  <a:pt x="99" y="473"/>
                </a:cubicBezTo>
                <a:lnTo>
                  <a:pt x="471" y="101"/>
                </a:lnTo>
                <a:cubicBezTo>
                  <a:pt x="504" y="66"/>
                  <a:pt x="558" y="66"/>
                  <a:pt x="594" y="101"/>
                </a:cubicBezTo>
                <a:close/>
                <a:moveTo>
                  <a:pt x="960" y="148"/>
                </a:moveTo>
                <a:lnTo>
                  <a:pt x="881" y="224"/>
                </a:lnTo>
                <a:lnTo>
                  <a:pt x="659" y="3"/>
                </a:lnTo>
                <a:lnTo>
                  <a:pt x="698" y="0"/>
                </a:lnTo>
                <a:cubicBezTo>
                  <a:pt x="1064" y="0"/>
                  <a:pt x="1365" y="284"/>
                  <a:pt x="1395" y="643"/>
                </a:cubicBezTo>
                <a:lnTo>
                  <a:pt x="1307" y="643"/>
                </a:lnTo>
                <a:cubicBezTo>
                  <a:pt x="1286" y="424"/>
                  <a:pt x="1152" y="238"/>
                  <a:pt x="960" y="1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6" name="Freeform 75"/>
          <p:cNvSpPr>
            <a:spLocks noChangeArrowheads="1"/>
          </p:cNvSpPr>
          <p:nvPr/>
        </p:nvSpPr>
        <p:spPr bwMode="auto">
          <a:xfrm>
            <a:off x="4240212" y="5768976"/>
            <a:ext cx="481012" cy="484188"/>
          </a:xfrm>
          <a:custGeom>
            <a:avLst/>
            <a:gdLst>
              <a:gd name="T0" fmla="*/ 922 w 1336"/>
              <a:gd name="T1" fmla="*/ 145 h 1343"/>
              <a:gd name="T2" fmla="*/ 922 w 1336"/>
              <a:gd name="T3" fmla="*/ 175 h 1343"/>
              <a:gd name="T4" fmla="*/ 1121 w 1336"/>
              <a:gd name="T5" fmla="*/ 175 h 1343"/>
              <a:gd name="T6" fmla="*/ 1121 w 1336"/>
              <a:gd name="T7" fmla="*/ 145 h 1343"/>
              <a:gd name="T8" fmla="*/ 1023 w 1336"/>
              <a:gd name="T9" fmla="*/ 46 h 1343"/>
              <a:gd name="T10" fmla="*/ 922 w 1336"/>
              <a:gd name="T11" fmla="*/ 145 h 1343"/>
              <a:gd name="T12" fmla="*/ 875 w 1336"/>
              <a:gd name="T13" fmla="*/ 525 h 1343"/>
              <a:gd name="T14" fmla="*/ 818 w 1336"/>
              <a:gd name="T15" fmla="*/ 467 h 1343"/>
              <a:gd name="T16" fmla="*/ 818 w 1336"/>
              <a:gd name="T17" fmla="*/ 232 h 1343"/>
              <a:gd name="T18" fmla="*/ 875 w 1336"/>
              <a:gd name="T19" fmla="*/ 175 h 1343"/>
              <a:gd name="T20" fmla="*/ 875 w 1336"/>
              <a:gd name="T21" fmla="*/ 145 h 1343"/>
              <a:gd name="T22" fmla="*/ 1023 w 1336"/>
              <a:gd name="T23" fmla="*/ 0 h 1343"/>
              <a:gd name="T24" fmla="*/ 1168 w 1336"/>
              <a:gd name="T25" fmla="*/ 145 h 1343"/>
              <a:gd name="T26" fmla="*/ 1168 w 1336"/>
              <a:gd name="T27" fmla="*/ 175 h 1343"/>
              <a:gd name="T28" fmla="*/ 1225 w 1336"/>
              <a:gd name="T29" fmla="*/ 232 h 1343"/>
              <a:gd name="T30" fmla="*/ 1225 w 1336"/>
              <a:gd name="T31" fmla="*/ 467 h 1343"/>
              <a:gd name="T32" fmla="*/ 1168 w 1336"/>
              <a:gd name="T33" fmla="*/ 525 h 1343"/>
              <a:gd name="T34" fmla="*/ 875 w 1336"/>
              <a:gd name="T35" fmla="*/ 525 h 1343"/>
              <a:gd name="T36" fmla="*/ 438 w 1336"/>
              <a:gd name="T37" fmla="*/ 1195 h 1343"/>
              <a:gd name="T38" fmla="*/ 514 w 1336"/>
              <a:gd name="T39" fmla="*/ 1118 h 1343"/>
              <a:gd name="T40" fmla="*/ 736 w 1336"/>
              <a:gd name="T41" fmla="*/ 1340 h 1343"/>
              <a:gd name="T42" fmla="*/ 698 w 1336"/>
              <a:gd name="T43" fmla="*/ 1342 h 1343"/>
              <a:gd name="T44" fmla="*/ 0 w 1336"/>
              <a:gd name="T45" fmla="*/ 700 h 1343"/>
              <a:gd name="T46" fmla="*/ 88 w 1336"/>
              <a:gd name="T47" fmla="*/ 700 h 1343"/>
              <a:gd name="T48" fmla="*/ 438 w 1336"/>
              <a:gd name="T49" fmla="*/ 1195 h 1343"/>
              <a:gd name="T50" fmla="*/ 1299 w 1336"/>
              <a:gd name="T51" fmla="*/ 744 h 1343"/>
              <a:gd name="T52" fmla="*/ 1299 w 1336"/>
              <a:gd name="T53" fmla="*/ 869 h 1343"/>
              <a:gd name="T54" fmla="*/ 927 w 1336"/>
              <a:gd name="T55" fmla="*/ 1238 h 1343"/>
              <a:gd name="T56" fmla="*/ 804 w 1336"/>
              <a:gd name="T57" fmla="*/ 1238 h 1343"/>
              <a:gd name="T58" fmla="*/ 104 w 1336"/>
              <a:gd name="T59" fmla="*/ 538 h 1343"/>
              <a:gd name="T60" fmla="*/ 104 w 1336"/>
              <a:gd name="T61" fmla="*/ 415 h 1343"/>
              <a:gd name="T62" fmla="*/ 473 w 1336"/>
              <a:gd name="T63" fmla="*/ 44 h 1343"/>
              <a:gd name="T64" fmla="*/ 599 w 1336"/>
              <a:gd name="T65" fmla="*/ 44 h 1343"/>
              <a:gd name="T66" fmla="*/ 741 w 1336"/>
              <a:gd name="T67" fmla="*/ 186 h 1343"/>
              <a:gd name="T68" fmla="*/ 659 w 1336"/>
              <a:gd name="T69" fmla="*/ 268 h 1343"/>
              <a:gd name="T70" fmla="*/ 536 w 1336"/>
              <a:gd name="T71" fmla="*/ 147 h 1343"/>
              <a:gd name="T72" fmla="*/ 205 w 1336"/>
              <a:gd name="T73" fmla="*/ 476 h 1343"/>
              <a:gd name="T74" fmla="*/ 867 w 1336"/>
              <a:gd name="T75" fmla="*/ 1137 h 1343"/>
              <a:gd name="T76" fmla="*/ 1195 w 1336"/>
              <a:gd name="T77" fmla="*/ 806 h 1343"/>
              <a:gd name="T78" fmla="*/ 1067 w 1336"/>
              <a:gd name="T79" fmla="*/ 678 h 1343"/>
              <a:gd name="T80" fmla="*/ 1149 w 1336"/>
              <a:gd name="T81" fmla="*/ 596 h 1343"/>
              <a:gd name="T82" fmla="*/ 1299 w 1336"/>
              <a:gd name="T83" fmla="*/ 744 h 1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36" h="1343">
                <a:moveTo>
                  <a:pt x="922" y="145"/>
                </a:moveTo>
                <a:lnTo>
                  <a:pt x="922" y="175"/>
                </a:lnTo>
                <a:lnTo>
                  <a:pt x="1121" y="175"/>
                </a:lnTo>
                <a:lnTo>
                  <a:pt x="1121" y="145"/>
                </a:lnTo>
                <a:cubicBezTo>
                  <a:pt x="1121" y="90"/>
                  <a:pt x="1078" y="46"/>
                  <a:pt x="1023" y="46"/>
                </a:cubicBezTo>
                <a:cubicBezTo>
                  <a:pt x="968" y="46"/>
                  <a:pt x="922" y="90"/>
                  <a:pt x="922" y="145"/>
                </a:cubicBezTo>
                <a:close/>
                <a:moveTo>
                  <a:pt x="875" y="525"/>
                </a:moveTo>
                <a:cubicBezTo>
                  <a:pt x="842" y="525"/>
                  <a:pt x="818" y="500"/>
                  <a:pt x="818" y="467"/>
                </a:cubicBezTo>
                <a:lnTo>
                  <a:pt x="818" y="232"/>
                </a:lnTo>
                <a:cubicBezTo>
                  <a:pt x="818" y="199"/>
                  <a:pt x="842" y="175"/>
                  <a:pt x="875" y="175"/>
                </a:cubicBezTo>
                <a:lnTo>
                  <a:pt x="875" y="145"/>
                </a:lnTo>
                <a:cubicBezTo>
                  <a:pt x="875" y="65"/>
                  <a:pt x="944" y="0"/>
                  <a:pt x="1023" y="0"/>
                </a:cubicBezTo>
                <a:cubicBezTo>
                  <a:pt x="1102" y="0"/>
                  <a:pt x="1168" y="65"/>
                  <a:pt x="1168" y="145"/>
                </a:cubicBezTo>
                <a:lnTo>
                  <a:pt x="1168" y="175"/>
                </a:lnTo>
                <a:cubicBezTo>
                  <a:pt x="1201" y="175"/>
                  <a:pt x="1225" y="199"/>
                  <a:pt x="1225" y="232"/>
                </a:cubicBezTo>
                <a:lnTo>
                  <a:pt x="1225" y="467"/>
                </a:lnTo>
                <a:cubicBezTo>
                  <a:pt x="1225" y="500"/>
                  <a:pt x="1201" y="525"/>
                  <a:pt x="1168" y="525"/>
                </a:cubicBezTo>
                <a:lnTo>
                  <a:pt x="875" y="525"/>
                </a:lnTo>
                <a:close/>
                <a:moveTo>
                  <a:pt x="438" y="1195"/>
                </a:moveTo>
                <a:lnTo>
                  <a:pt x="514" y="1118"/>
                </a:lnTo>
                <a:lnTo>
                  <a:pt x="736" y="1340"/>
                </a:lnTo>
                <a:lnTo>
                  <a:pt x="698" y="1342"/>
                </a:lnTo>
                <a:cubicBezTo>
                  <a:pt x="331" y="1342"/>
                  <a:pt x="30" y="1058"/>
                  <a:pt x="0" y="700"/>
                </a:cubicBezTo>
                <a:lnTo>
                  <a:pt x="88" y="700"/>
                </a:lnTo>
                <a:cubicBezTo>
                  <a:pt x="110" y="919"/>
                  <a:pt x="246" y="1104"/>
                  <a:pt x="438" y="1195"/>
                </a:cubicBezTo>
                <a:close/>
                <a:moveTo>
                  <a:pt x="1299" y="744"/>
                </a:moveTo>
                <a:cubicBezTo>
                  <a:pt x="1335" y="776"/>
                  <a:pt x="1335" y="834"/>
                  <a:pt x="1299" y="869"/>
                </a:cubicBezTo>
                <a:lnTo>
                  <a:pt x="927" y="1238"/>
                </a:lnTo>
                <a:cubicBezTo>
                  <a:pt x="894" y="1274"/>
                  <a:pt x="840" y="1274"/>
                  <a:pt x="804" y="1238"/>
                </a:cubicBezTo>
                <a:lnTo>
                  <a:pt x="104" y="538"/>
                </a:lnTo>
                <a:cubicBezTo>
                  <a:pt x="69" y="506"/>
                  <a:pt x="69" y="451"/>
                  <a:pt x="104" y="415"/>
                </a:cubicBezTo>
                <a:lnTo>
                  <a:pt x="473" y="44"/>
                </a:lnTo>
                <a:cubicBezTo>
                  <a:pt x="506" y="8"/>
                  <a:pt x="564" y="8"/>
                  <a:pt x="599" y="44"/>
                </a:cubicBezTo>
                <a:lnTo>
                  <a:pt x="741" y="186"/>
                </a:lnTo>
                <a:lnTo>
                  <a:pt x="659" y="268"/>
                </a:lnTo>
                <a:lnTo>
                  <a:pt x="536" y="147"/>
                </a:lnTo>
                <a:lnTo>
                  <a:pt x="205" y="476"/>
                </a:lnTo>
                <a:lnTo>
                  <a:pt x="867" y="1137"/>
                </a:lnTo>
                <a:lnTo>
                  <a:pt x="1195" y="806"/>
                </a:lnTo>
                <a:lnTo>
                  <a:pt x="1067" y="678"/>
                </a:lnTo>
                <a:lnTo>
                  <a:pt x="1149" y="596"/>
                </a:lnTo>
                <a:lnTo>
                  <a:pt x="1299" y="7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7" name="Freeform 76"/>
          <p:cNvSpPr>
            <a:spLocks noChangeArrowheads="1"/>
          </p:cNvSpPr>
          <p:nvPr/>
        </p:nvSpPr>
        <p:spPr bwMode="auto">
          <a:xfrm>
            <a:off x="5410199" y="5780088"/>
            <a:ext cx="293688" cy="463550"/>
          </a:xfrm>
          <a:custGeom>
            <a:avLst/>
            <a:gdLst>
              <a:gd name="T0" fmla="*/ 700 w 816"/>
              <a:gd name="T1" fmla="*/ 1049 h 1286"/>
              <a:gd name="T2" fmla="*/ 700 w 816"/>
              <a:gd name="T3" fmla="*/ 235 h 1286"/>
              <a:gd name="T4" fmla="*/ 115 w 816"/>
              <a:gd name="T5" fmla="*/ 235 h 1286"/>
              <a:gd name="T6" fmla="*/ 115 w 816"/>
              <a:gd name="T7" fmla="*/ 1049 h 1286"/>
              <a:gd name="T8" fmla="*/ 700 w 816"/>
              <a:gd name="T9" fmla="*/ 1049 h 1286"/>
              <a:gd name="T10" fmla="*/ 700 w 816"/>
              <a:gd name="T11" fmla="*/ 0 h 1286"/>
              <a:gd name="T12" fmla="*/ 815 w 816"/>
              <a:gd name="T13" fmla="*/ 117 h 1286"/>
              <a:gd name="T14" fmla="*/ 815 w 816"/>
              <a:gd name="T15" fmla="*/ 1167 h 1286"/>
              <a:gd name="T16" fmla="*/ 700 w 816"/>
              <a:gd name="T17" fmla="*/ 1285 h 1286"/>
              <a:gd name="T18" fmla="*/ 115 w 816"/>
              <a:gd name="T19" fmla="*/ 1285 h 1286"/>
              <a:gd name="T20" fmla="*/ 0 w 816"/>
              <a:gd name="T21" fmla="*/ 1167 h 1286"/>
              <a:gd name="T22" fmla="*/ 0 w 816"/>
              <a:gd name="T23" fmla="*/ 117 h 1286"/>
              <a:gd name="T24" fmla="*/ 115 w 816"/>
              <a:gd name="T25" fmla="*/ 0 h 1286"/>
              <a:gd name="T26" fmla="*/ 700 w 816"/>
              <a:gd name="T27" fmla="*/ 0 h 1286"/>
              <a:gd name="T28" fmla="*/ 336 w 816"/>
              <a:gd name="T29" fmla="*/ 525 h 1286"/>
              <a:gd name="T30" fmla="*/ 336 w 816"/>
              <a:gd name="T31" fmla="*/ 585 h 1286"/>
              <a:gd name="T32" fmla="*/ 478 w 816"/>
              <a:gd name="T33" fmla="*/ 585 h 1286"/>
              <a:gd name="T34" fmla="*/ 478 w 816"/>
              <a:gd name="T35" fmla="*/ 525 h 1286"/>
              <a:gd name="T36" fmla="*/ 407 w 816"/>
              <a:gd name="T37" fmla="*/ 456 h 1286"/>
              <a:gd name="T38" fmla="*/ 336 w 816"/>
              <a:gd name="T39" fmla="*/ 525 h 1286"/>
              <a:gd name="T40" fmla="*/ 290 w 816"/>
              <a:gd name="T41" fmla="*/ 874 h 1286"/>
              <a:gd name="T42" fmla="*/ 232 w 816"/>
              <a:gd name="T43" fmla="*/ 817 h 1286"/>
              <a:gd name="T44" fmla="*/ 232 w 816"/>
              <a:gd name="T45" fmla="*/ 642 h 1286"/>
              <a:gd name="T46" fmla="*/ 290 w 816"/>
              <a:gd name="T47" fmla="*/ 585 h 1286"/>
              <a:gd name="T48" fmla="*/ 290 w 816"/>
              <a:gd name="T49" fmla="*/ 524 h 1286"/>
              <a:gd name="T50" fmla="*/ 407 w 816"/>
              <a:gd name="T51" fmla="*/ 410 h 1286"/>
              <a:gd name="T52" fmla="*/ 525 w 816"/>
              <a:gd name="T53" fmla="*/ 524 h 1286"/>
              <a:gd name="T54" fmla="*/ 525 w 816"/>
              <a:gd name="T55" fmla="*/ 585 h 1286"/>
              <a:gd name="T56" fmla="*/ 582 w 816"/>
              <a:gd name="T57" fmla="*/ 642 h 1286"/>
              <a:gd name="T58" fmla="*/ 582 w 816"/>
              <a:gd name="T59" fmla="*/ 817 h 1286"/>
              <a:gd name="T60" fmla="*/ 525 w 816"/>
              <a:gd name="T61" fmla="*/ 874 h 1286"/>
              <a:gd name="T62" fmla="*/ 290 w 816"/>
              <a:gd name="T63" fmla="*/ 874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816" h="1286">
                <a:moveTo>
                  <a:pt x="700" y="1049"/>
                </a:moveTo>
                <a:lnTo>
                  <a:pt x="700" y="235"/>
                </a:lnTo>
                <a:lnTo>
                  <a:pt x="115" y="235"/>
                </a:lnTo>
                <a:lnTo>
                  <a:pt x="115" y="1049"/>
                </a:lnTo>
                <a:lnTo>
                  <a:pt x="700" y="1049"/>
                </a:lnTo>
                <a:close/>
                <a:moveTo>
                  <a:pt x="700" y="0"/>
                </a:moveTo>
                <a:cubicBezTo>
                  <a:pt x="763" y="0"/>
                  <a:pt x="815" y="54"/>
                  <a:pt x="815" y="117"/>
                </a:cubicBezTo>
                <a:lnTo>
                  <a:pt x="815" y="1167"/>
                </a:lnTo>
                <a:cubicBezTo>
                  <a:pt x="815" y="1230"/>
                  <a:pt x="763" y="1285"/>
                  <a:pt x="700" y="1285"/>
                </a:cubicBezTo>
                <a:lnTo>
                  <a:pt x="115" y="1285"/>
                </a:lnTo>
                <a:cubicBezTo>
                  <a:pt x="52" y="1285"/>
                  <a:pt x="0" y="1230"/>
                  <a:pt x="0" y="1167"/>
                </a:cubicBezTo>
                <a:lnTo>
                  <a:pt x="0" y="117"/>
                </a:lnTo>
                <a:cubicBezTo>
                  <a:pt x="0" y="54"/>
                  <a:pt x="52" y="0"/>
                  <a:pt x="115" y="0"/>
                </a:cubicBezTo>
                <a:lnTo>
                  <a:pt x="700" y="0"/>
                </a:lnTo>
                <a:close/>
                <a:moveTo>
                  <a:pt x="336" y="525"/>
                </a:moveTo>
                <a:lnTo>
                  <a:pt x="336" y="585"/>
                </a:lnTo>
                <a:lnTo>
                  <a:pt x="478" y="585"/>
                </a:lnTo>
                <a:lnTo>
                  <a:pt x="478" y="525"/>
                </a:lnTo>
                <a:cubicBezTo>
                  <a:pt x="478" y="486"/>
                  <a:pt x="445" y="456"/>
                  <a:pt x="407" y="456"/>
                </a:cubicBezTo>
                <a:cubicBezTo>
                  <a:pt x="368" y="456"/>
                  <a:pt x="336" y="486"/>
                  <a:pt x="336" y="525"/>
                </a:cubicBezTo>
                <a:close/>
                <a:moveTo>
                  <a:pt x="290" y="874"/>
                </a:moveTo>
                <a:cubicBezTo>
                  <a:pt x="257" y="874"/>
                  <a:pt x="232" y="850"/>
                  <a:pt x="232" y="817"/>
                </a:cubicBezTo>
                <a:lnTo>
                  <a:pt x="232" y="642"/>
                </a:lnTo>
                <a:cubicBezTo>
                  <a:pt x="232" y="609"/>
                  <a:pt x="257" y="585"/>
                  <a:pt x="290" y="585"/>
                </a:cubicBezTo>
                <a:lnTo>
                  <a:pt x="290" y="524"/>
                </a:lnTo>
                <a:cubicBezTo>
                  <a:pt x="290" y="462"/>
                  <a:pt x="342" y="410"/>
                  <a:pt x="407" y="410"/>
                </a:cubicBezTo>
                <a:cubicBezTo>
                  <a:pt x="470" y="410"/>
                  <a:pt x="525" y="459"/>
                  <a:pt x="525" y="524"/>
                </a:cubicBezTo>
                <a:lnTo>
                  <a:pt x="525" y="585"/>
                </a:lnTo>
                <a:cubicBezTo>
                  <a:pt x="558" y="585"/>
                  <a:pt x="582" y="609"/>
                  <a:pt x="582" y="642"/>
                </a:cubicBezTo>
                <a:lnTo>
                  <a:pt x="582" y="817"/>
                </a:lnTo>
                <a:cubicBezTo>
                  <a:pt x="582" y="850"/>
                  <a:pt x="558" y="874"/>
                  <a:pt x="525" y="874"/>
                </a:cubicBezTo>
                <a:lnTo>
                  <a:pt x="290" y="8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8" name="Freeform 77"/>
          <p:cNvSpPr>
            <a:spLocks noChangeArrowheads="1"/>
          </p:cNvSpPr>
          <p:nvPr/>
        </p:nvSpPr>
        <p:spPr bwMode="auto">
          <a:xfrm>
            <a:off x="6403974" y="5864225"/>
            <a:ext cx="463550" cy="293688"/>
          </a:xfrm>
          <a:custGeom>
            <a:avLst/>
            <a:gdLst>
              <a:gd name="T0" fmla="*/ 572 w 1286"/>
              <a:gd name="T1" fmla="*/ 290 h 815"/>
              <a:gd name="T2" fmla="*/ 572 w 1286"/>
              <a:gd name="T3" fmla="*/ 350 h 815"/>
              <a:gd name="T4" fmla="*/ 714 w 1286"/>
              <a:gd name="T5" fmla="*/ 350 h 815"/>
              <a:gd name="T6" fmla="*/ 714 w 1286"/>
              <a:gd name="T7" fmla="*/ 290 h 815"/>
              <a:gd name="T8" fmla="*/ 643 w 1286"/>
              <a:gd name="T9" fmla="*/ 221 h 815"/>
              <a:gd name="T10" fmla="*/ 572 w 1286"/>
              <a:gd name="T11" fmla="*/ 290 h 815"/>
              <a:gd name="T12" fmla="*/ 525 w 1286"/>
              <a:gd name="T13" fmla="*/ 639 h 815"/>
              <a:gd name="T14" fmla="*/ 468 w 1286"/>
              <a:gd name="T15" fmla="*/ 582 h 815"/>
              <a:gd name="T16" fmla="*/ 468 w 1286"/>
              <a:gd name="T17" fmla="*/ 407 h 815"/>
              <a:gd name="T18" fmla="*/ 525 w 1286"/>
              <a:gd name="T19" fmla="*/ 350 h 815"/>
              <a:gd name="T20" fmla="*/ 525 w 1286"/>
              <a:gd name="T21" fmla="*/ 290 h 815"/>
              <a:gd name="T22" fmla="*/ 643 w 1286"/>
              <a:gd name="T23" fmla="*/ 175 h 815"/>
              <a:gd name="T24" fmla="*/ 760 w 1286"/>
              <a:gd name="T25" fmla="*/ 290 h 815"/>
              <a:gd name="T26" fmla="*/ 760 w 1286"/>
              <a:gd name="T27" fmla="*/ 350 h 815"/>
              <a:gd name="T28" fmla="*/ 818 w 1286"/>
              <a:gd name="T29" fmla="*/ 407 h 815"/>
              <a:gd name="T30" fmla="*/ 818 w 1286"/>
              <a:gd name="T31" fmla="*/ 582 h 815"/>
              <a:gd name="T32" fmla="*/ 760 w 1286"/>
              <a:gd name="T33" fmla="*/ 639 h 815"/>
              <a:gd name="T34" fmla="*/ 525 w 1286"/>
              <a:gd name="T35" fmla="*/ 639 h 815"/>
              <a:gd name="T36" fmla="*/ 1050 w 1286"/>
              <a:gd name="T37" fmla="*/ 700 h 815"/>
              <a:gd name="T38" fmla="*/ 1050 w 1286"/>
              <a:gd name="T39" fmla="*/ 115 h 815"/>
              <a:gd name="T40" fmla="*/ 235 w 1286"/>
              <a:gd name="T41" fmla="*/ 115 h 815"/>
              <a:gd name="T42" fmla="*/ 235 w 1286"/>
              <a:gd name="T43" fmla="*/ 700 h 815"/>
              <a:gd name="T44" fmla="*/ 1050 w 1286"/>
              <a:gd name="T45" fmla="*/ 700 h 815"/>
              <a:gd name="T46" fmla="*/ 1285 w 1286"/>
              <a:gd name="T47" fmla="*/ 115 h 815"/>
              <a:gd name="T48" fmla="*/ 1285 w 1286"/>
              <a:gd name="T49" fmla="*/ 700 h 815"/>
              <a:gd name="T50" fmla="*/ 1168 w 1286"/>
              <a:gd name="T51" fmla="*/ 814 h 815"/>
              <a:gd name="T52" fmla="*/ 118 w 1286"/>
              <a:gd name="T53" fmla="*/ 814 h 815"/>
              <a:gd name="T54" fmla="*/ 0 w 1286"/>
              <a:gd name="T55" fmla="*/ 700 h 815"/>
              <a:gd name="T56" fmla="*/ 0 w 1286"/>
              <a:gd name="T57" fmla="*/ 115 h 815"/>
              <a:gd name="T58" fmla="*/ 118 w 1286"/>
              <a:gd name="T59" fmla="*/ 0 h 815"/>
              <a:gd name="T60" fmla="*/ 1168 w 1286"/>
              <a:gd name="T61" fmla="*/ 0 h 815"/>
              <a:gd name="T62" fmla="*/ 1285 w 1286"/>
              <a:gd name="T63" fmla="*/ 115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86" h="815">
                <a:moveTo>
                  <a:pt x="572" y="290"/>
                </a:moveTo>
                <a:lnTo>
                  <a:pt x="572" y="350"/>
                </a:lnTo>
                <a:lnTo>
                  <a:pt x="714" y="350"/>
                </a:lnTo>
                <a:lnTo>
                  <a:pt x="714" y="290"/>
                </a:lnTo>
                <a:cubicBezTo>
                  <a:pt x="714" y="251"/>
                  <a:pt x="682" y="221"/>
                  <a:pt x="643" y="221"/>
                </a:cubicBezTo>
                <a:cubicBezTo>
                  <a:pt x="605" y="221"/>
                  <a:pt x="572" y="251"/>
                  <a:pt x="572" y="290"/>
                </a:cubicBezTo>
                <a:close/>
                <a:moveTo>
                  <a:pt x="525" y="639"/>
                </a:moveTo>
                <a:cubicBezTo>
                  <a:pt x="492" y="639"/>
                  <a:pt x="468" y="615"/>
                  <a:pt x="468" y="582"/>
                </a:cubicBezTo>
                <a:lnTo>
                  <a:pt x="468" y="407"/>
                </a:lnTo>
                <a:cubicBezTo>
                  <a:pt x="468" y="374"/>
                  <a:pt x="492" y="350"/>
                  <a:pt x="525" y="350"/>
                </a:cubicBezTo>
                <a:lnTo>
                  <a:pt x="525" y="290"/>
                </a:lnTo>
                <a:cubicBezTo>
                  <a:pt x="525" y="227"/>
                  <a:pt x="577" y="175"/>
                  <a:pt x="643" y="175"/>
                </a:cubicBezTo>
                <a:cubicBezTo>
                  <a:pt x="706" y="175"/>
                  <a:pt x="760" y="224"/>
                  <a:pt x="760" y="290"/>
                </a:cubicBezTo>
                <a:lnTo>
                  <a:pt x="760" y="350"/>
                </a:lnTo>
                <a:cubicBezTo>
                  <a:pt x="793" y="350"/>
                  <a:pt x="818" y="374"/>
                  <a:pt x="818" y="407"/>
                </a:cubicBezTo>
                <a:lnTo>
                  <a:pt x="818" y="582"/>
                </a:lnTo>
                <a:cubicBezTo>
                  <a:pt x="818" y="615"/>
                  <a:pt x="793" y="639"/>
                  <a:pt x="760" y="639"/>
                </a:cubicBezTo>
                <a:lnTo>
                  <a:pt x="525" y="639"/>
                </a:lnTo>
                <a:close/>
                <a:moveTo>
                  <a:pt x="1050" y="700"/>
                </a:moveTo>
                <a:lnTo>
                  <a:pt x="1050" y="115"/>
                </a:lnTo>
                <a:lnTo>
                  <a:pt x="235" y="115"/>
                </a:lnTo>
                <a:lnTo>
                  <a:pt x="235" y="700"/>
                </a:lnTo>
                <a:lnTo>
                  <a:pt x="1050" y="700"/>
                </a:lnTo>
                <a:close/>
                <a:moveTo>
                  <a:pt x="1285" y="115"/>
                </a:moveTo>
                <a:lnTo>
                  <a:pt x="1285" y="700"/>
                </a:lnTo>
                <a:cubicBezTo>
                  <a:pt x="1285" y="763"/>
                  <a:pt x="1231" y="814"/>
                  <a:pt x="1168" y="814"/>
                </a:cubicBezTo>
                <a:lnTo>
                  <a:pt x="118" y="814"/>
                </a:lnTo>
                <a:cubicBezTo>
                  <a:pt x="55" y="814"/>
                  <a:pt x="0" y="763"/>
                  <a:pt x="0" y="700"/>
                </a:cubicBezTo>
                <a:lnTo>
                  <a:pt x="0" y="115"/>
                </a:lnTo>
                <a:cubicBezTo>
                  <a:pt x="0" y="52"/>
                  <a:pt x="55" y="0"/>
                  <a:pt x="118" y="0"/>
                </a:cubicBezTo>
                <a:lnTo>
                  <a:pt x="1168" y="0"/>
                </a:lnTo>
                <a:cubicBezTo>
                  <a:pt x="1231" y="0"/>
                  <a:pt x="1285" y="52"/>
                  <a:pt x="1285" y="1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9" name="Freeform 78"/>
          <p:cNvSpPr>
            <a:spLocks noChangeArrowheads="1"/>
          </p:cNvSpPr>
          <p:nvPr/>
        </p:nvSpPr>
        <p:spPr bwMode="auto">
          <a:xfrm>
            <a:off x="7481887" y="5822952"/>
            <a:ext cx="463550" cy="377825"/>
          </a:xfrm>
          <a:custGeom>
            <a:avLst/>
            <a:gdLst>
              <a:gd name="T0" fmla="*/ 643 w 1287"/>
              <a:gd name="T1" fmla="*/ 0 h 1051"/>
              <a:gd name="T2" fmla="*/ 1286 w 1287"/>
              <a:gd name="T3" fmla="*/ 350 h 1051"/>
              <a:gd name="T4" fmla="*/ 1286 w 1287"/>
              <a:gd name="T5" fmla="*/ 818 h 1051"/>
              <a:gd name="T6" fmla="*/ 1168 w 1287"/>
              <a:gd name="T7" fmla="*/ 818 h 1051"/>
              <a:gd name="T8" fmla="*/ 1168 w 1287"/>
              <a:gd name="T9" fmla="*/ 413 h 1051"/>
              <a:gd name="T10" fmla="*/ 643 w 1287"/>
              <a:gd name="T11" fmla="*/ 700 h 1051"/>
              <a:gd name="T12" fmla="*/ 0 w 1287"/>
              <a:gd name="T13" fmla="*/ 350 h 1051"/>
              <a:gd name="T14" fmla="*/ 643 w 1287"/>
              <a:gd name="T15" fmla="*/ 0 h 1051"/>
              <a:gd name="T16" fmla="*/ 236 w 1287"/>
              <a:gd name="T17" fmla="*/ 593 h 1051"/>
              <a:gd name="T18" fmla="*/ 643 w 1287"/>
              <a:gd name="T19" fmla="*/ 818 h 1051"/>
              <a:gd name="T20" fmla="*/ 1050 w 1287"/>
              <a:gd name="T21" fmla="*/ 593 h 1051"/>
              <a:gd name="T22" fmla="*/ 1050 w 1287"/>
              <a:gd name="T23" fmla="*/ 829 h 1051"/>
              <a:gd name="T24" fmla="*/ 643 w 1287"/>
              <a:gd name="T25" fmla="*/ 1050 h 1051"/>
              <a:gd name="T26" fmla="*/ 236 w 1287"/>
              <a:gd name="T27" fmla="*/ 829 h 1051"/>
              <a:gd name="T28" fmla="*/ 236 w 1287"/>
              <a:gd name="T29" fmla="*/ 593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87" h="1051">
                <a:moveTo>
                  <a:pt x="643" y="0"/>
                </a:moveTo>
                <a:lnTo>
                  <a:pt x="1286" y="350"/>
                </a:lnTo>
                <a:lnTo>
                  <a:pt x="1286" y="818"/>
                </a:lnTo>
                <a:lnTo>
                  <a:pt x="1168" y="818"/>
                </a:lnTo>
                <a:lnTo>
                  <a:pt x="1168" y="413"/>
                </a:lnTo>
                <a:lnTo>
                  <a:pt x="643" y="700"/>
                </a:lnTo>
                <a:lnTo>
                  <a:pt x="0" y="350"/>
                </a:lnTo>
                <a:lnTo>
                  <a:pt x="643" y="0"/>
                </a:lnTo>
                <a:close/>
                <a:moveTo>
                  <a:pt x="236" y="593"/>
                </a:moveTo>
                <a:lnTo>
                  <a:pt x="643" y="818"/>
                </a:lnTo>
                <a:lnTo>
                  <a:pt x="1050" y="593"/>
                </a:lnTo>
                <a:lnTo>
                  <a:pt x="1050" y="829"/>
                </a:lnTo>
                <a:lnTo>
                  <a:pt x="643" y="1050"/>
                </a:lnTo>
                <a:lnTo>
                  <a:pt x="236" y="829"/>
                </a:lnTo>
                <a:lnTo>
                  <a:pt x="236" y="5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0" name="Freeform 79"/>
          <p:cNvSpPr>
            <a:spLocks noChangeArrowheads="1"/>
          </p:cNvSpPr>
          <p:nvPr/>
        </p:nvSpPr>
        <p:spPr bwMode="auto">
          <a:xfrm>
            <a:off x="8580437" y="5802313"/>
            <a:ext cx="419100" cy="419100"/>
          </a:xfrm>
          <a:custGeom>
            <a:avLst/>
            <a:gdLst>
              <a:gd name="T0" fmla="*/ 612 w 1166"/>
              <a:gd name="T1" fmla="*/ 596 h 1165"/>
              <a:gd name="T2" fmla="*/ 875 w 1166"/>
              <a:gd name="T3" fmla="*/ 752 h 1165"/>
              <a:gd name="T4" fmla="*/ 831 w 1166"/>
              <a:gd name="T5" fmla="*/ 825 h 1165"/>
              <a:gd name="T6" fmla="*/ 525 w 1166"/>
              <a:gd name="T7" fmla="*/ 639 h 1165"/>
              <a:gd name="T8" fmla="*/ 525 w 1166"/>
              <a:gd name="T9" fmla="*/ 290 h 1165"/>
              <a:gd name="T10" fmla="*/ 612 w 1166"/>
              <a:gd name="T11" fmla="*/ 290 h 1165"/>
              <a:gd name="T12" fmla="*/ 612 w 1166"/>
              <a:gd name="T13" fmla="*/ 596 h 1165"/>
              <a:gd name="T14" fmla="*/ 582 w 1166"/>
              <a:gd name="T15" fmla="*/ 1050 h 1165"/>
              <a:gd name="T16" fmla="*/ 1050 w 1166"/>
              <a:gd name="T17" fmla="*/ 582 h 1165"/>
              <a:gd name="T18" fmla="*/ 582 w 1166"/>
              <a:gd name="T19" fmla="*/ 115 h 1165"/>
              <a:gd name="T20" fmla="*/ 115 w 1166"/>
              <a:gd name="T21" fmla="*/ 582 h 1165"/>
              <a:gd name="T22" fmla="*/ 582 w 1166"/>
              <a:gd name="T23" fmla="*/ 1050 h 1165"/>
              <a:gd name="T24" fmla="*/ 582 w 1166"/>
              <a:gd name="T25" fmla="*/ 0 h 1165"/>
              <a:gd name="T26" fmla="*/ 1165 w 1166"/>
              <a:gd name="T27" fmla="*/ 582 h 1165"/>
              <a:gd name="T28" fmla="*/ 582 w 1166"/>
              <a:gd name="T29" fmla="*/ 1164 h 1165"/>
              <a:gd name="T30" fmla="*/ 0 w 1166"/>
              <a:gd name="T31" fmla="*/ 582 h 1165"/>
              <a:gd name="T32" fmla="*/ 582 w 1166"/>
              <a:gd name="T33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6" h="1165">
                <a:moveTo>
                  <a:pt x="612" y="596"/>
                </a:moveTo>
                <a:lnTo>
                  <a:pt x="875" y="752"/>
                </a:lnTo>
                <a:lnTo>
                  <a:pt x="831" y="825"/>
                </a:lnTo>
                <a:lnTo>
                  <a:pt x="525" y="639"/>
                </a:lnTo>
                <a:lnTo>
                  <a:pt x="525" y="290"/>
                </a:lnTo>
                <a:lnTo>
                  <a:pt x="612" y="290"/>
                </a:lnTo>
                <a:lnTo>
                  <a:pt x="612" y="596"/>
                </a:lnTo>
                <a:close/>
                <a:moveTo>
                  <a:pt x="582" y="1050"/>
                </a:moveTo>
                <a:cubicBezTo>
                  <a:pt x="839" y="1050"/>
                  <a:pt x="1050" y="839"/>
                  <a:pt x="1050" y="582"/>
                </a:cubicBezTo>
                <a:cubicBezTo>
                  <a:pt x="1050" y="325"/>
                  <a:pt x="839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9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5"/>
                  <a:pt x="905" y="1164"/>
                  <a:pt x="582" y="1164"/>
                </a:cubicBezTo>
                <a:cubicBezTo>
                  <a:pt x="260" y="1164"/>
                  <a:pt x="0" y="905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1" name="Freeform 80"/>
          <p:cNvSpPr>
            <a:spLocks noChangeArrowheads="1"/>
          </p:cNvSpPr>
          <p:nvPr/>
        </p:nvSpPr>
        <p:spPr bwMode="auto">
          <a:xfrm>
            <a:off x="9678989" y="5853113"/>
            <a:ext cx="377825" cy="315912"/>
          </a:xfrm>
          <a:custGeom>
            <a:avLst/>
            <a:gdLst>
              <a:gd name="T0" fmla="*/ 932 w 1051"/>
              <a:gd name="T1" fmla="*/ 700 h 876"/>
              <a:gd name="T2" fmla="*/ 932 w 1051"/>
              <a:gd name="T3" fmla="*/ 582 h 876"/>
              <a:gd name="T4" fmla="*/ 350 w 1051"/>
              <a:gd name="T5" fmla="*/ 582 h 876"/>
              <a:gd name="T6" fmla="*/ 350 w 1051"/>
              <a:gd name="T7" fmla="*/ 700 h 876"/>
              <a:gd name="T8" fmla="*/ 932 w 1051"/>
              <a:gd name="T9" fmla="*/ 700 h 876"/>
              <a:gd name="T10" fmla="*/ 232 w 1051"/>
              <a:gd name="T11" fmla="*/ 700 h 876"/>
              <a:gd name="T12" fmla="*/ 232 w 1051"/>
              <a:gd name="T13" fmla="*/ 582 h 876"/>
              <a:gd name="T14" fmla="*/ 117 w 1051"/>
              <a:gd name="T15" fmla="*/ 582 h 876"/>
              <a:gd name="T16" fmla="*/ 117 w 1051"/>
              <a:gd name="T17" fmla="*/ 700 h 876"/>
              <a:gd name="T18" fmla="*/ 232 w 1051"/>
              <a:gd name="T19" fmla="*/ 700 h 876"/>
              <a:gd name="T20" fmla="*/ 979 w 1051"/>
              <a:gd name="T21" fmla="*/ 330 h 876"/>
              <a:gd name="T22" fmla="*/ 1050 w 1051"/>
              <a:gd name="T23" fmla="*/ 437 h 876"/>
              <a:gd name="T24" fmla="*/ 1050 w 1051"/>
              <a:gd name="T25" fmla="*/ 757 h 876"/>
              <a:gd name="T26" fmla="*/ 932 w 1051"/>
              <a:gd name="T27" fmla="*/ 875 h 876"/>
              <a:gd name="T28" fmla="*/ 117 w 1051"/>
              <a:gd name="T29" fmla="*/ 875 h 876"/>
              <a:gd name="T30" fmla="*/ 0 w 1051"/>
              <a:gd name="T31" fmla="*/ 757 h 876"/>
              <a:gd name="T32" fmla="*/ 0 w 1051"/>
              <a:gd name="T33" fmla="*/ 525 h 876"/>
              <a:gd name="T34" fmla="*/ 117 w 1051"/>
              <a:gd name="T35" fmla="*/ 407 h 876"/>
              <a:gd name="T36" fmla="*/ 850 w 1051"/>
              <a:gd name="T37" fmla="*/ 407 h 876"/>
              <a:gd name="T38" fmla="*/ 30 w 1051"/>
              <a:gd name="T39" fmla="*/ 109 h 876"/>
              <a:gd name="T40" fmla="*/ 71 w 1051"/>
              <a:gd name="T41" fmla="*/ 0 h 876"/>
              <a:gd name="T42" fmla="*/ 979 w 1051"/>
              <a:gd name="T43" fmla="*/ 330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1" h="876">
                <a:moveTo>
                  <a:pt x="932" y="700"/>
                </a:moveTo>
                <a:lnTo>
                  <a:pt x="932" y="582"/>
                </a:lnTo>
                <a:lnTo>
                  <a:pt x="350" y="582"/>
                </a:lnTo>
                <a:lnTo>
                  <a:pt x="350" y="700"/>
                </a:lnTo>
                <a:lnTo>
                  <a:pt x="932" y="700"/>
                </a:lnTo>
                <a:close/>
                <a:moveTo>
                  <a:pt x="232" y="700"/>
                </a:moveTo>
                <a:lnTo>
                  <a:pt x="232" y="582"/>
                </a:lnTo>
                <a:lnTo>
                  <a:pt x="117" y="582"/>
                </a:lnTo>
                <a:lnTo>
                  <a:pt x="117" y="700"/>
                </a:lnTo>
                <a:lnTo>
                  <a:pt x="232" y="700"/>
                </a:lnTo>
                <a:close/>
                <a:moveTo>
                  <a:pt x="979" y="330"/>
                </a:moveTo>
                <a:cubicBezTo>
                  <a:pt x="1020" y="341"/>
                  <a:pt x="1050" y="391"/>
                  <a:pt x="1050" y="437"/>
                </a:cubicBezTo>
                <a:lnTo>
                  <a:pt x="1050" y="757"/>
                </a:lnTo>
                <a:cubicBezTo>
                  <a:pt x="1050" y="820"/>
                  <a:pt x="995" y="875"/>
                  <a:pt x="932" y="875"/>
                </a:cubicBezTo>
                <a:lnTo>
                  <a:pt x="117" y="875"/>
                </a:lnTo>
                <a:cubicBezTo>
                  <a:pt x="54" y="875"/>
                  <a:pt x="0" y="820"/>
                  <a:pt x="0" y="757"/>
                </a:cubicBezTo>
                <a:lnTo>
                  <a:pt x="0" y="525"/>
                </a:lnTo>
                <a:cubicBezTo>
                  <a:pt x="0" y="462"/>
                  <a:pt x="54" y="407"/>
                  <a:pt x="117" y="407"/>
                </a:cubicBezTo>
                <a:lnTo>
                  <a:pt x="850" y="407"/>
                </a:lnTo>
                <a:lnTo>
                  <a:pt x="30" y="109"/>
                </a:lnTo>
                <a:lnTo>
                  <a:pt x="71" y="0"/>
                </a:lnTo>
                <a:lnTo>
                  <a:pt x="979" y="3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2" name="Freeform 81"/>
          <p:cNvSpPr>
            <a:spLocks noChangeArrowheads="1"/>
          </p:cNvSpPr>
          <p:nvPr/>
        </p:nvSpPr>
        <p:spPr bwMode="auto">
          <a:xfrm>
            <a:off x="10756901" y="5822952"/>
            <a:ext cx="377825" cy="377825"/>
          </a:xfrm>
          <a:custGeom>
            <a:avLst/>
            <a:gdLst>
              <a:gd name="T0" fmla="*/ 700 w 1051"/>
              <a:gd name="T1" fmla="*/ 350 h 1051"/>
              <a:gd name="T2" fmla="*/ 700 w 1051"/>
              <a:gd name="T3" fmla="*/ 118 h 1051"/>
              <a:gd name="T4" fmla="*/ 118 w 1051"/>
              <a:gd name="T5" fmla="*/ 118 h 1051"/>
              <a:gd name="T6" fmla="*/ 118 w 1051"/>
              <a:gd name="T7" fmla="*/ 350 h 1051"/>
              <a:gd name="T8" fmla="*/ 700 w 1051"/>
              <a:gd name="T9" fmla="*/ 350 h 1051"/>
              <a:gd name="T10" fmla="*/ 525 w 1051"/>
              <a:gd name="T11" fmla="*/ 932 h 1051"/>
              <a:gd name="T12" fmla="*/ 700 w 1051"/>
              <a:gd name="T13" fmla="*/ 757 h 1051"/>
              <a:gd name="T14" fmla="*/ 525 w 1051"/>
              <a:gd name="T15" fmla="*/ 582 h 1051"/>
              <a:gd name="T16" fmla="*/ 350 w 1051"/>
              <a:gd name="T17" fmla="*/ 757 h 1051"/>
              <a:gd name="T18" fmla="*/ 525 w 1051"/>
              <a:gd name="T19" fmla="*/ 932 h 1051"/>
              <a:gd name="T20" fmla="*/ 818 w 1051"/>
              <a:gd name="T21" fmla="*/ 0 h 1051"/>
              <a:gd name="T22" fmla="*/ 1050 w 1051"/>
              <a:gd name="T23" fmla="*/ 233 h 1051"/>
              <a:gd name="T24" fmla="*/ 1050 w 1051"/>
              <a:gd name="T25" fmla="*/ 932 h 1051"/>
              <a:gd name="T26" fmla="*/ 932 w 1051"/>
              <a:gd name="T27" fmla="*/ 1050 h 1051"/>
              <a:gd name="T28" fmla="*/ 118 w 1051"/>
              <a:gd name="T29" fmla="*/ 1050 h 1051"/>
              <a:gd name="T30" fmla="*/ 0 w 1051"/>
              <a:gd name="T31" fmla="*/ 932 h 1051"/>
              <a:gd name="T32" fmla="*/ 0 w 1051"/>
              <a:gd name="T33" fmla="*/ 118 h 1051"/>
              <a:gd name="T34" fmla="*/ 118 w 1051"/>
              <a:gd name="T35" fmla="*/ 0 h 1051"/>
              <a:gd name="T36" fmla="*/ 818 w 1051"/>
              <a:gd name="T37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51" h="1051">
                <a:moveTo>
                  <a:pt x="700" y="350"/>
                </a:moveTo>
                <a:lnTo>
                  <a:pt x="700" y="118"/>
                </a:lnTo>
                <a:lnTo>
                  <a:pt x="118" y="118"/>
                </a:lnTo>
                <a:lnTo>
                  <a:pt x="118" y="350"/>
                </a:lnTo>
                <a:lnTo>
                  <a:pt x="700" y="350"/>
                </a:lnTo>
                <a:close/>
                <a:moveTo>
                  <a:pt x="525" y="932"/>
                </a:moveTo>
                <a:cubicBezTo>
                  <a:pt x="621" y="932"/>
                  <a:pt x="700" y="853"/>
                  <a:pt x="700" y="757"/>
                </a:cubicBezTo>
                <a:cubicBezTo>
                  <a:pt x="700" y="662"/>
                  <a:pt x="621" y="582"/>
                  <a:pt x="525" y="582"/>
                </a:cubicBezTo>
                <a:cubicBezTo>
                  <a:pt x="429" y="582"/>
                  <a:pt x="350" y="662"/>
                  <a:pt x="350" y="757"/>
                </a:cubicBezTo>
                <a:cubicBezTo>
                  <a:pt x="350" y="853"/>
                  <a:pt x="429" y="932"/>
                  <a:pt x="525" y="932"/>
                </a:cubicBezTo>
                <a:close/>
                <a:moveTo>
                  <a:pt x="818" y="0"/>
                </a:moveTo>
                <a:lnTo>
                  <a:pt x="1050" y="233"/>
                </a:lnTo>
                <a:lnTo>
                  <a:pt x="1050" y="932"/>
                </a:lnTo>
                <a:cubicBezTo>
                  <a:pt x="1050" y="995"/>
                  <a:pt x="995" y="1050"/>
                  <a:pt x="932" y="1050"/>
                </a:cubicBezTo>
                <a:lnTo>
                  <a:pt x="118" y="1050"/>
                </a:lnTo>
                <a:cubicBezTo>
                  <a:pt x="52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2" y="0"/>
                  <a:pt x="118" y="0"/>
                </a:cubicBezTo>
                <a:lnTo>
                  <a:pt x="81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5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51477" y="5919688"/>
            <a:ext cx="5140523" cy="938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359497" y="1083585"/>
            <a:ext cx="2524483" cy="3752518"/>
            <a:chOff x="8529120" y="585244"/>
            <a:chExt cx="2524483" cy="3752518"/>
          </a:xfrm>
        </p:grpSpPr>
        <p:grpSp>
          <p:nvGrpSpPr>
            <p:cNvPr id="6" name="Group 5"/>
            <p:cNvGrpSpPr/>
            <p:nvPr/>
          </p:nvGrpSpPr>
          <p:grpSpPr>
            <a:xfrm>
              <a:off x="8533117" y="585244"/>
              <a:ext cx="2520486" cy="738977"/>
              <a:chOff x="8533117" y="585244"/>
              <a:chExt cx="2520486" cy="738977"/>
            </a:xfrm>
          </p:grpSpPr>
          <p:sp>
            <p:nvSpPr>
              <p:cNvPr id="17" name="Rectangle: Rounded Corners 67">
                <a:extLst>
                  <a:ext uri="{FF2B5EF4-FFF2-40B4-BE49-F238E27FC236}">
                    <a16:creationId xmlns:a16="http://schemas.microsoft.com/office/drawing/2014/main" id="{A2E60450-8B80-4466-9E0E-CE71B040F09A}"/>
                  </a:ext>
                </a:extLst>
              </p:cNvPr>
              <p:cNvSpPr/>
              <p:nvPr/>
            </p:nvSpPr>
            <p:spPr>
              <a:xfrm>
                <a:off x="8533117" y="627784"/>
                <a:ext cx="558800" cy="558800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2000" b="1" dirty="0">
                  <a:solidFill>
                    <a:schemeClr val="tx1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46E53C5-ACF5-4639-91DF-9126262E624D}"/>
                  </a:ext>
                </a:extLst>
              </p:cNvPr>
              <p:cNvSpPr txBox="1"/>
              <p:nvPr/>
            </p:nvSpPr>
            <p:spPr>
              <a:xfrm>
                <a:off x="9257393" y="585244"/>
                <a:ext cx="1796210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b="1" dirty="0">
                    <a:latin typeface="PT Sans" panose="020B0503020203020204" pitchFamily="34" charset="0"/>
                    <a:ea typeface="PT Sans" panose="020B0503020203020204" pitchFamily="34" charset="0"/>
                    <a:cs typeface="Arimo" panose="020B0604020202020204" pitchFamily="34" charset="0"/>
                  </a:rPr>
                  <a:t>Graphic Design</a:t>
                </a:r>
              </a:p>
            </p:txBody>
          </p:sp>
          <p:sp>
            <p:nvSpPr>
              <p:cNvPr id="19" name="7 CuadroTexto">
                <a:extLst>
                  <a:ext uri="{FF2B5EF4-FFF2-40B4-BE49-F238E27FC236}">
                    <a16:creationId xmlns:a16="http://schemas.microsoft.com/office/drawing/2014/main" id="{C8EB480B-6A76-4752-84AA-042D7769DE95}"/>
                  </a:ext>
                </a:extLst>
              </p:cNvPr>
              <p:cNvSpPr txBox="1"/>
              <p:nvPr/>
            </p:nvSpPr>
            <p:spPr>
              <a:xfrm>
                <a:off x="9257393" y="862556"/>
                <a:ext cx="1796210" cy="46166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1000" dirty="0">
                    <a:latin typeface="PT Sans" panose="020B0503020203020204" pitchFamily="34" charset="0"/>
                    <a:ea typeface="PT Sans" panose="020B0503020203020204" pitchFamily="34" charset="0"/>
                    <a:cs typeface="Arimo" panose="020B0604020202020204" pitchFamily="34" charset="0"/>
                  </a:rPr>
                  <a:t>Make a type book known printer took a galley of type good user.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FB8C52A-2980-447B-8127-C336993D6120}"/>
                  </a:ext>
                </a:extLst>
              </p:cNvPr>
              <p:cNvSpPr txBox="1"/>
              <p:nvPr/>
            </p:nvSpPr>
            <p:spPr>
              <a:xfrm>
                <a:off x="8629637" y="788157"/>
                <a:ext cx="36576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PT Sans" panose="020B0503020203020204" pitchFamily="34" charset="0"/>
                    <a:ea typeface="PT Sans" panose="020B0503020203020204" pitchFamily="34" charset="0"/>
                    <a:cs typeface="Arimo" panose="020B0604020202020204" pitchFamily="34" charset="0"/>
                  </a:rPr>
                  <a:t>01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8533117" y="2105451"/>
              <a:ext cx="2520486" cy="738977"/>
              <a:chOff x="8584348" y="2093300"/>
              <a:chExt cx="2520486" cy="738977"/>
            </a:xfrm>
          </p:grpSpPr>
          <p:sp>
            <p:nvSpPr>
              <p:cNvPr id="13" name="Rectangle: Rounded Corners 71">
                <a:extLst>
                  <a:ext uri="{FF2B5EF4-FFF2-40B4-BE49-F238E27FC236}">
                    <a16:creationId xmlns:a16="http://schemas.microsoft.com/office/drawing/2014/main" id="{2D1430AB-09A5-4616-84F5-BDB8613FA549}"/>
                  </a:ext>
                </a:extLst>
              </p:cNvPr>
              <p:cNvSpPr/>
              <p:nvPr/>
            </p:nvSpPr>
            <p:spPr>
              <a:xfrm>
                <a:off x="8584348" y="2139923"/>
                <a:ext cx="558800" cy="558800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2000" b="1" dirty="0">
                  <a:solidFill>
                    <a:schemeClr val="tx1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2BBF735-924A-436C-90B0-F632B061C468}"/>
                  </a:ext>
                </a:extLst>
              </p:cNvPr>
              <p:cNvSpPr txBox="1"/>
              <p:nvPr/>
            </p:nvSpPr>
            <p:spPr>
              <a:xfrm>
                <a:off x="9308624" y="2093300"/>
                <a:ext cx="1796210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b="1" dirty="0" err="1">
                    <a:latin typeface="PT Sans" panose="020B0503020203020204" pitchFamily="34" charset="0"/>
                    <a:ea typeface="PT Sans" panose="020B0503020203020204" pitchFamily="34" charset="0"/>
                    <a:cs typeface="Arimo" panose="020B0604020202020204" pitchFamily="34" charset="0"/>
                  </a:rPr>
                  <a:t>Digita</a:t>
                </a:r>
                <a:r>
                  <a:rPr lang="id-ID" sz="1400" b="1" dirty="0">
                    <a:latin typeface="PT Sans" panose="020B0503020203020204" pitchFamily="34" charset="0"/>
                    <a:ea typeface="PT Sans" panose="020B0503020203020204" pitchFamily="34" charset="0"/>
                    <a:cs typeface="Arimo" panose="020B0604020202020204" pitchFamily="34" charset="0"/>
                  </a:rPr>
                  <a:t>l</a:t>
                </a:r>
                <a:r>
                  <a:rPr lang="en-US" sz="1400" b="1" dirty="0">
                    <a:latin typeface="PT Sans" panose="020B0503020203020204" pitchFamily="34" charset="0"/>
                    <a:ea typeface="PT Sans" panose="020B0503020203020204" pitchFamily="34" charset="0"/>
                    <a:cs typeface="Arimo" panose="020B0604020202020204" pitchFamily="34" charset="0"/>
                  </a:rPr>
                  <a:t> Market</a:t>
                </a:r>
              </a:p>
            </p:txBody>
          </p:sp>
          <p:sp>
            <p:nvSpPr>
              <p:cNvPr id="15" name="7 CuadroTexto">
                <a:extLst>
                  <a:ext uri="{FF2B5EF4-FFF2-40B4-BE49-F238E27FC236}">
                    <a16:creationId xmlns:a16="http://schemas.microsoft.com/office/drawing/2014/main" id="{572A410E-7495-4E04-9832-18BE0C23FCD6}"/>
                  </a:ext>
                </a:extLst>
              </p:cNvPr>
              <p:cNvSpPr txBox="1"/>
              <p:nvPr/>
            </p:nvSpPr>
            <p:spPr>
              <a:xfrm>
                <a:off x="9308624" y="2370612"/>
                <a:ext cx="1796210" cy="46166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1000" dirty="0">
                    <a:latin typeface="PT Sans" panose="020B0503020203020204" pitchFamily="34" charset="0"/>
                    <a:ea typeface="PT Sans" panose="020B0503020203020204" pitchFamily="34" charset="0"/>
                    <a:cs typeface="Arimo" panose="020B0604020202020204" pitchFamily="34" charset="0"/>
                  </a:rPr>
                  <a:t>Make a type book known printer took a galley of type good user.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828B805-E97B-431B-8484-B8B9AC52AA12}"/>
                  </a:ext>
                </a:extLst>
              </p:cNvPr>
              <p:cNvSpPr txBox="1"/>
              <p:nvPr/>
            </p:nvSpPr>
            <p:spPr>
              <a:xfrm>
                <a:off x="8680868" y="2296213"/>
                <a:ext cx="36576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chemeClr val="bg2">
                        <a:lumMod val="65000"/>
                        <a:lumOff val="35000"/>
                      </a:schemeClr>
                    </a:solidFill>
                    <a:latin typeface="PT Sans" panose="020B0503020203020204" pitchFamily="34" charset="0"/>
                    <a:ea typeface="PT Sans" panose="020B0503020203020204" pitchFamily="34" charset="0"/>
                    <a:cs typeface="Arimo" panose="020B0604020202020204" pitchFamily="34" charset="0"/>
                  </a:rPr>
                  <a:t>02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529120" y="3601356"/>
              <a:ext cx="2520486" cy="736406"/>
              <a:chOff x="8533117" y="3601356"/>
              <a:chExt cx="2520486" cy="736406"/>
            </a:xfrm>
          </p:grpSpPr>
          <p:sp>
            <p:nvSpPr>
              <p:cNvPr id="9" name="Rectangle: Rounded Corners 75">
                <a:extLst>
                  <a:ext uri="{FF2B5EF4-FFF2-40B4-BE49-F238E27FC236}">
                    <a16:creationId xmlns:a16="http://schemas.microsoft.com/office/drawing/2014/main" id="{C04BE49C-F213-4051-9A2C-849542DEFA39}"/>
                  </a:ext>
                </a:extLst>
              </p:cNvPr>
              <p:cNvSpPr/>
              <p:nvPr/>
            </p:nvSpPr>
            <p:spPr>
              <a:xfrm>
                <a:off x="8533117" y="3645408"/>
                <a:ext cx="558800" cy="558800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2000" b="1" dirty="0">
                  <a:solidFill>
                    <a:schemeClr val="tx1"/>
                  </a:solidFill>
                  <a:latin typeface="PT Sans" panose="020B0503020203020204" pitchFamily="34" charset="0"/>
                  <a:ea typeface="PT Sans" panose="020B0503020203020204" pitchFamily="34" charset="0"/>
                  <a:cs typeface="Arimo" panose="020B060402020202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AB9706-DB8D-4380-8FDC-93050E17414D}"/>
                  </a:ext>
                </a:extLst>
              </p:cNvPr>
              <p:cNvSpPr txBox="1"/>
              <p:nvPr/>
            </p:nvSpPr>
            <p:spPr>
              <a:xfrm>
                <a:off x="9257393" y="3601356"/>
                <a:ext cx="1796210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b="1" dirty="0">
                    <a:latin typeface="PT Sans" panose="020B0503020203020204" pitchFamily="34" charset="0"/>
                    <a:ea typeface="PT Sans" panose="020B0503020203020204" pitchFamily="34" charset="0"/>
                    <a:cs typeface="Arimo" panose="020B0604020202020204" pitchFamily="34" charset="0"/>
                  </a:rPr>
                  <a:t>Social Media</a:t>
                </a:r>
              </a:p>
            </p:txBody>
          </p:sp>
          <p:sp>
            <p:nvSpPr>
              <p:cNvPr id="11" name="7 CuadroTexto">
                <a:extLst>
                  <a:ext uri="{FF2B5EF4-FFF2-40B4-BE49-F238E27FC236}">
                    <a16:creationId xmlns:a16="http://schemas.microsoft.com/office/drawing/2014/main" id="{1ADC4776-2DCE-4198-8744-56BCBA0500A0}"/>
                  </a:ext>
                </a:extLst>
              </p:cNvPr>
              <p:cNvSpPr txBox="1"/>
              <p:nvPr/>
            </p:nvSpPr>
            <p:spPr>
              <a:xfrm>
                <a:off x="9257393" y="3876097"/>
                <a:ext cx="1796210" cy="46166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1000" dirty="0">
                    <a:latin typeface="PT Sans" panose="020B0503020203020204" pitchFamily="34" charset="0"/>
                    <a:ea typeface="PT Sans" panose="020B0503020203020204" pitchFamily="34" charset="0"/>
                    <a:cs typeface="Arimo" panose="020B0604020202020204" pitchFamily="34" charset="0"/>
                  </a:rPr>
                  <a:t>Make a type book known printer took a galley of type good user.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C55F0B3-4FB7-4E02-BEF6-DC41DF32C5E1}"/>
                  </a:ext>
                </a:extLst>
              </p:cNvPr>
              <p:cNvSpPr txBox="1"/>
              <p:nvPr/>
            </p:nvSpPr>
            <p:spPr>
              <a:xfrm>
                <a:off x="8629637" y="3801698"/>
                <a:ext cx="36576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PT Sans" panose="020B0503020203020204" pitchFamily="34" charset="0"/>
                    <a:ea typeface="PT Sans" panose="020B0503020203020204" pitchFamily="34" charset="0"/>
                    <a:cs typeface="Arimo" panose="020B0604020202020204" pitchFamily="34" charset="0"/>
                  </a:rPr>
                  <a:t>03</a:t>
                </a:r>
              </a:p>
            </p:txBody>
          </p: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B6B76F5-C0DC-47DE-B042-9FBEDB127AAB}"/>
              </a:ext>
            </a:extLst>
          </p:cNvPr>
          <p:cNvSpPr txBox="1"/>
          <p:nvPr/>
        </p:nvSpPr>
        <p:spPr>
          <a:xfrm>
            <a:off x="8261195" y="6319595"/>
            <a:ext cx="272108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" spc="6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WWW.</a:t>
            </a:r>
            <a:r>
              <a:rPr lang="id-ID" sz="900" spc="6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BUMAZE</a:t>
            </a:r>
            <a:r>
              <a:rPr lang="en-US" sz="900" spc="600" dirty="0">
                <a:solidFill>
                  <a:srgbClr val="1F2D35"/>
                </a:solidFill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.COM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4049D5C-8715-4303-9008-AE1FAC5AA423}"/>
              </a:ext>
            </a:extLst>
          </p:cNvPr>
          <p:cNvSpPr txBox="1"/>
          <p:nvPr/>
        </p:nvSpPr>
        <p:spPr>
          <a:xfrm>
            <a:off x="317489" y="574528"/>
            <a:ext cx="2024809" cy="166199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5400" b="1" dirty="0">
                <a:latin typeface="Maiandra GD" panose="020E0502030308020204" pitchFamily="34" charset="0"/>
                <a:ea typeface="Source Sans Pro" panose="020B0503030403020204" pitchFamily="34" charset="0"/>
              </a:rPr>
              <a:t>Our Vision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317489" y="2929815"/>
            <a:ext cx="3780000" cy="3600000"/>
          </a:xfrm>
          <a:solidFill>
            <a:schemeClr val="accent2">
              <a:lumMod val="50000"/>
            </a:schemeClr>
          </a:solidFill>
        </p:spPr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839167" y="0"/>
            <a:ext cx="2986274" cy="4836103"/>
          </a:xfrm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634203808"/>
      </p:ext>
    </p:extLst>
  </p:cSld>
  <p:clrMapOvr>
    <a:masterClrMapping/>
  </p:clrMapOvr>
  <p:transition spd="med">
    <p:pull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>
            <a:off x="1058069" y="617538"/>
            <a:ext cx="336550" cy="419100"/>
          </a:xfrm>
          <a:custGeom>
            <a:avLst/>
            <a:gdLst>
              <a:gd name="T0" fmla="*/ 817 w 936"/>
              <a:gd name="T1" fmla="*/ 350 h 1166"/>
              <a:gd name="T2" fmla="*/ 817 w 936"/>
              <a:gd name="T3" fmla="*/ 115 h 1166"/>
              <a:gd name="T4" fmla="*/ 700 w 936"/>
              <a:gd name="T5" fmla="*/ 115 h 1166"/>
              <a:gd name="T6" fmla="*/ 700 w 936"/>
              <a:gd name="T7" fmla="*/ 350 h 1166"/>
              <a:gd name="T8" fmla="*/ 817 w 936"/>
              <a:gd name="T9" fmla="*/ 350 h 1166"/>
              <a:gd name="T10" fmla="*/ 643 w 936"/>
              <a:gd name="T11" fmla="*/ 350 h 1166"/>
              <a:gd name="T12" fmla="*/ 643 w 936"/>
              <a:gd name="T13" fmla="*/ 115 h 1166"/>
              <a:gd name="T14" fmla="*/ 525 w 936"/>
              <a:gd name="T15" fmla="*/ 115 h 1166"/>
              <a:gd name="T16" fmla="*/ 525 w 936"/>
              <a:gd name="T17" fmla="*/ 350 h 1166"/>
              <a:gd name="T18" fmla="*/ 643 w 936"/>
              <a:gd name="T19" fmla="*/ 350 h 1166"/>
              <a:gd name="T20" fmla="*/ 468 w 936"/>
              <a:gd name="T21" fmla="*/ 350 h 1166"/>
              <a:gd name="T22" fmla="*/ 468 w 936"/>
              <a:gd name="T23" fmla="*/ 115 h 1166"/>
              <a:gd name="T24" fmla="*/ 350 w 936"/>
              <a:gd name="T25" fmla="*/ 115 h 1166"/>
              <a:gd name="T26" fmla="*/ 350 w 936"/>
              <a:gd name="T27" fmla="*/ 350 h 1166"/>
              <a:gd name="T28" fmla="*/ 468 w 936"/>
              <a:gd name="T29" fmla="*/ 350 h 1166"/>
              <a:gd name="T30" fmla="*/ 817 w 936"/>
              <a:gd name="T31" fmla="*/ 0 h 1166"/>
              <a:gd name="T32" fmla="*/ 935 w 936"/>
              <a:gd name="T33" fmla="*/ 115 h 1166"/>
              <a:gd name="T34" fmla="*/ 935 w 936"/>
              <a:gd name="T35" fmla="*/ 1050 h 1166"/>
              <a:gd name="T36" fmla="*/ 817 w 936"/>
              <a:gd name="T37" fmla="*/ 1165 h 1166"/>
              <a:gd name="T38" fmla="*/ 118 w 936"/>
              <a:gd name="T39" fmla="*/ 1165 h 1166"/>
              <a:gd name="T40" fmla="*/ 0 w 936"/>
              <a:gd name="T41" fmla="*/ 1050 h 1166"/>
              <a:gd name="T42" fmla="*/ 3 w 936"/>
              <a:gd name="T43" fmla="*/ 350 h 1166"/>
              <a:gd name="T44" fmla="*/ 350 w 936"/>
              <a:gd name="T45" fmla="*/ 0 h 1166"/>
              <a:gd name="T46" fmla="*/ 817 w 936"/>
              <a:gd name="T47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36" h="1166">
                <a:moveTo>
                  <a:pt x="817" y="350"/>
                </a:moveTo>
                <a:lnTo>
                  <a:pt x="817" y="115"/>
                </a:lnTo>
                <a:lnTo>
                  <a:pt x="700" y="115"/>
                </a:lnTo>
                <a:lnTo>
                  <a:pt x="700" y="350"/>
                </a:lnTo>
                <a:lnTo>
                  <a:pt x="817" y="350"/>
                </a:lnTo>
                <a:close/>
                <a:moveTo>
                  <a:pt x="643" y="350"/>
                </a:moveTo>
                <a:lnTo>
                  <a:pt x="643" y="115"/>
                </a:lnTo>
                <a:lnTo>
                  <a:pt x="525" y="115"/>
                </a:lnTo>
                <a:lnTo>
                  <a:pt x="525" y="350"/>
                </a:lnTo>
                <a:lnTo>
                  <a:pt x="643" y="350"/>
                </a:lnTo>
                <a:close/>
                <a:moveTo>
                  <a:pt x="468" y="350"/>
                </a:moveTo>
                <a:lnTo>
                  <a:pt x="468" y="115"/>
                </a:lnTo>
                <a:lnTo>
                  <a:pt x="350" y="115"/>
                </a:lnTo>
                <a:lnTo>
                  <a:pt x="350" y="350"/>
                </a:lnTo>
                <a:lnTo>
                  <a:pt x="468" y="350"/>
                </a:lnTo>
                <a:close/>
                <a:moveTo>
                  <a:pt x="817" y="0"/>
                </a:moveTo>
                <a:cubicBezTo>
                  <a:pt x="880" y="0"/>
                  <a:pt x="935" y="52"/>
                  <a:pt x="935" y="115"/>
                </a:cubicBezTo>
                <a:lnTo>
                  <a:pt x="935" y="1050"/>
                </a:lnTo>
                <a:cubicBezTo>
                  <a:pt x="935" y="1113"/>
                  <a:pt x="880" y="1165"/>
                  <a:pt x="817" y="1165"/>
                </a:cubicBezTo>
                <a:lnTo>
                  <a:pt x="118" y="1165"/>
                </a:lnTo>
                <a:cubicBezTo>
                  <a:pt x="55" y="1165"/>
                  <a:pt x="0" y="1113"/>
                  <a:pt x="0" y="1050"/>
                </a:cubicBezTo>
                <a:lnTo>
                  <a:pt x="3" y="350"/>
                </a:lnTo>
                <a:lnTo>
                  <a:pt x="350" y="0"/>
                </a:lnTo>
                <a:lnTo>
                  <a:pt x="81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2096294" y="617538"/>
            <a:ext cx="419100" cy="419100"/>
          </a:xfrm>
          <a:custGeom>
            <a:avLst/>
            <a:gdLst>
              <a:gd name="T0" fmla="*/ 582 w 1166"/>
              <a:gd name="T1" fmla="*/ 902 h 1166"/>
              <a:gd name="T2" fmla="*/ 285 w 1166"/>
              <a:gd name="T3" fmla="*/ 700 h 1166"/>
              <a:gd name="T4" fmla="*/ 880 w 1166"/>
              <a:gd name="T5" fmla="*/ 700 h 1166"/>
              <a:gd name="T6" fmla="*/ 582 w 1166"/>
              <a:gd name="T7" fmla="*/ 902 h 1166"/>
              <a:gd name="T8" fmla="*/ 399 w 1166"/>
              <a:gd name="T9" fmla="*/ 462 h 1166"/>
              <a:gd name="T10" fmla="*/ 339 w 1166"/>
              <a:gd name="T11" fmla="*/ 525 h 1166"/>
              <a:gd name="T12" fmla="*/ 276 w 1166"/>
              <a:gd name="T13" fmla="*/ 462 h 1166"/>
              <a:gd name="T14" fmla="*/ 399 w 1166"/>
              <a:gd name="T15" fmla="*/ 339 h 1166"/>
              <a:gd name="T16" fmla="*/ 525 w 1166"/>
              <a:gd name="T17" fmla="*/ 462 h 1166"/>
              <a:gd name="T18" fmla="*/ 462 w 1166"/>
              <a:gd name="T19" fmla="*/ 525 h 1166"/>
              <a:gd name="T20" fmla="*/ 399 w 1166"/>
              <a:gd name="T21" fmla="*/ 462 h 1166"/>
              <a:gd name="T22" fmla="*/ 640 w 1166"/>
              <a:gd name="T23" fmla="*/ 462 h 1166"/>
              <a:gd name="T24" fmla="*/ 766 w 1166"/>
              <a:gd name="T25" fmla="*/ 339 h 1166"/>
              <a:gd name="T26" fmla="*/ 889 w 1166"/>
              <a:gd name="T27" fmla="*/ 462 h 1166"/>
              <a:gd name="T28" fmla="*/ 826 w 1166"/>
              <a:gd name="T29" fmla="*/ 525 h 1166"/>
              <a:gd name="T30" fmla="*/ 766 w 1166"/>
              <a:gd name="T31" fmla="*/ 462 h 1166"/>
              <a:gd name="T32" fmla="*/ 703 w 1166"/>
              <a:gd name="T33" fmla="*/ 525 h 1166"/>
              <a:gd name="T34" fmla="*/ 640 w 1166"/>
              <a:gd name="T35" fmla="*/ 462 h 1166"/>
              <a:gd name="T36" fmla="*/ 582 w 1166"/>
              <a:gd name="T37" fmla="*/ 1050 h 1166"/>
              <a:gd name="T38" fmla="*/ 1050 w 1166"/>
              <a:gd name="T39" fmla="*/ 582 h 1166"/>
              <a:gd name="T40" fmla="*/ 582 w 1166"/>
              <a:gd name="T41" fmla="*/ 115 h 1166"/>
              <a:gd name="T42" fmla="*/ 115 w 1166"/>
              <a:gd name="T43" fmla="*/ 582 h 1166"/>
              <a:gd name="T44" fmla="*/ 582 w 1166"/>
              <a:gd name="T45" fmla="*/ 1050 h 1166"/>
              <a:gd name="T46" fmla="*/ 582 w 1166"/>
              <a:gd name="T47" fmla="*/ 0 h 1166"/>
              <a:gd name="T48" fmla="*/ 1165 w 1166"/>
              <a:gd name="T49" fmla="*/ 582 h 1166"/>
              <a:gd name="T50" fmla="*/ 582 w 1166"/>
              <a:gd name="T51" fmla="*/ 1165 h 1166"/>
              <a:gd name="T52" fmla="*/ 0 w 1166"/>
              <a:gd name="T53" fmla="*/ 582 h 1166"/>
              <a:gd name="T54" fmla="*/ 582 w 1166"/>
              <a:gd name="T55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66" h="1166">
                <a:moveTo>
                  <a:pt x="582" y="902"/>
                </a:moveTo>
                <a:cubicBezTo>
                  <a:pt x="446" y="902"/>
                  <a:pt x="331" y="820"/>
                  <a:pt x="285" y="700"/>
                </a:cubicBezTo>
                <a:lnTo>
                  <a:pt x="880" y="700"/>
                </a:lnTo>
                <a:cubicBezTo>
                  <a:pt x="834" y="820"/>
                  <a:pt x="719" y="902"/>
                  <a:pt x="582" y="902"/>
                </a:cubicBezTo>
                <a:close/>
                <a:moveTo>
                  <a:pt x="399" y="462"/>
                </a:moveTo>
                <a:lnTo>
                  <a:pt x="339" y="525"/>
                </a:lnTo>
                <a:lnTo>
                  <a:pt x="276" y="462"/>
                </a:lnTo>
                <a:lnTo>
                  <a:pt x="399" y="339"/>
                </a:lnTo>
                <a:lnTo>
                  <a:pt x="525" y="462"/>
                </a:lnTo>
                <a:lnTo>
                  <a:pt x="462" y="525"/>
                </a:lnTo>
                <a:lnTo>
                  <a:pt x="399" y="462"/>
                </a:lnTo>
                <a:close/>
                <a:moveTo>
                  <a:pt x="640" y="462"/>
                </a:moveTo>
                <a:lnTo>
                  <a:pt x="766" y="339"/>
                </a:lnTo>
                <a:lnTo>
                  <a:pt x="889" y="462"/>
                </a:lnTo>
                <a:lnTo>
                  <a:pt x="826" y="525"/>
                </a:lnTo>
                <a:lnTo>
                  <a:pt x="766" y="462"/>
                </a:lnTo>
                <a:lnTo>
                  <a:pt x="703" y="525"/>
                </a:lnTo>
                <a:lnTo>
                  <a:pt x="640" y="462"/>
                </a:lnTo>
                <a:close/>
                <a:moveTo>
                  <a:pt x="582" y="1050"/>
                </a:moveTo>
                <a:cubicBezTo>
                  <a:pt x="839" y="1050"/>
                  <a:pt x="1050" y="838"/>
                  <a:pt x="1050" y="582"/>
                </a:cubicBezTo>
                <a:cubicBezTo>
                  <a:pt x="1050" y="325"/>
                  <a:pt x="838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8"/>
                  <a:pt x="326" y="1050"/>
                  <a:pt x="582" y="1050"/>
                </a:cubicBez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4"/>
                  <a:pt x="904" y="1165"/>
                  <a:pt x="582" y="1165"/>
                </a:cubicBezTo>
                <a:cubicBezTo>
                  <a:pt x="259" y="1165"/>
                  <a:pt x="0" y="904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" name="Freeform 4"/>
          <p:cNvSpPr>
            <a:spLocks noChangeArrowheads="1"/>
          </p:cNvSpPr>
          <p:nvPr/>
        </p:nvSpPr>
        <p:spPr bwMode="auto">
          <a:xfrm>
            <a:off x="3177381" y="617538"/>
            <a:ext cx="419100" cy="419100"/>
          </a:xfrm>
          <a:custGeom>
            <a:avLst/>
            <a:gdLst>
              <a:gd name="T0" fmla="*/ 582 w 1165"/>
              <a:gd name="T1" fmla="*/ 700 h 1166"/>
              <a:gd name="T2" fmla="*/ 880 w 1165"/>
              <a:gd name="T3" fmla="*/ 902 h 1166"/>
              <a:gd name="T4" fmla="*/ 284 w 1165"/>
              <a:gd name="T5" fmla="*/ 902 h 1166"/>
              <a:gd name="T6" fmla="*/ 582 w 1165"/>
              <a:gd name="T7" fmla="*/ 700 h 1166"/>
              <a:gd name="T8" fmla="*/ 339 w 1165"/>
              <a:gd name="T9" fmla="*/ 582 h 1166"/>
              <a:gd name="T10" fmla="*/ 276 w 1165"/>
              <a:gd name="T11" fmla="*/ 520 h 1166"/>
              <a:gd name="T12" fmla="*/ 339 w 1165"/>
              <a:gd name="T13" fmla="*/ 459 h 1166"/>
              <a:gd name="T14" fmla="*/ 276 w 1165"/>
              <a:gd name="T15" fmla="*/ 397 h 1166"/>
              <a:gd name="T16" fmla="*/ 339 w 1165"/>
              <a:gd name="T17" fmla="*/ 337 h 1166"/>
              <a:gd name="T18" fmla="*/ 399 w 1165"/>
              <a:gd name="T19" fmla="*/ 397 h 1166"/>
              <a:gd name="T20" fmla="*/ 462 w 1165"/>
              <a:gd name="T21" fmla="*/ 337 h 1166"/>
              <a:gd name="T22" fmla="*/ 525 w 1165"/>
              <a:gd name="T23" fmla="*/ 397 h 1166"/>
              <a:gd name="T24" fmla="*/ 462 w 1165"/>
              <a:gd name="T25" fmla="*/ 459 h 1166"/>
              <a:gd name="T26" fmla="*/ 525 w 1165"/>
              <a:gd name="T27" fmla="*/ 520 h 1166"/>
              <a:gd name="T28" fmla="*/ 462 w 1165"/>
              <a:gd name="T29" fmla="*/ 582 h 1166"/>
              <a:gd name="T30" fmla="*/ 399 w 1165"/>
              <a:gd name="T31" fmla="*/ 520 h 1166"/>
              <a:gd name="T32" fmla="*/ 339 w 1165"/>
              <a:gd name="T33" fmla="*/ 582 h 1166"/>
              <a:gd name="T34" fmla="*/ 825 w 1165"/>
              <a:gd name="T35" fmla="*/ 337 h 1166"/>
              <a:gd name="T36" fmla="*/ 888 w 1165"/>
              <a:gd name="T37" fmla="*/ 397 h 1166"/>
              <a:gd name="T38" fmla="*/ 825 w 1165"/>
              <a:gd name="T39" fmla="*/ 459 h 1166"/>
              <a:gd name="T40" fmla="*/ 888 w 1165"/>
              <a:gd name="T41" fmla="*/ 520 h 1166"/>
              <a:gd name="T42" fmla="*/ 825 w 1165"/>
              <a:gd name="T43" fmla="*/ 582 h 1166"/>
              <a:gd name="T44" fmla="*/ 765 w 1165"/>
              <a:gd name="T45" fmla="*/ 520 h 1166"/>
              <a:gd name="T46" fmla="*/ 703 w 1165"/>
              <a:gd name="T47" fmla="*/ 582 h 1166"/>
              <a:gd name="T48" fmla="*/ 640 w 1165"/>
              <a:gd name="T49" fmla="*/ 520 h 1166"/>
              <a:gd name="T50" fmla="*/ 703 w 1165"/>
              <a:gd name="T51" fmla="*/ 459 h 1166"/>
              <a:gd name="T52" fmla="*/ 640 w 1165"/>
              <a:gd name="T53" fmla="*/ 397 h 1166"/>
              <a:gd name="T54" fmla="*/ 703 w 1165"/>
              <a:gd name="T55" fmla="*/ 337 h 1166"/>
              <a:gd name="T56" fmla="*/ 765 w 1165"/>
              <a:gd name="T57" fmla="*/ 397 h 1166"/>
              <a:gd name="T58" fmla="*/ 825 w 1165"/>
              <a:gd name="T59" fmla="*/ 337 h 1166"/>
              <a:gd name="T60" fmla="*/ 582 w 1165"/>
              <a:gd name="T61" fmla="*/ 1050 h 1166"/>
              <a:gd name="T62" fmla="*/ 1050 w 1165"/>
              <a:gd name="T63" fmla="*/ 582 h 1166"/>
              <a:gd name="T64" fmla="*/ 582 w 1165"/>
              <a:gd name="T65" fmla="*/ 115 h 1166"/>
              <a:gd name="T66" fmla="*/ 115 w 1165"/>
              <a:gd name="T67" fmla="*/ 582 h 1166"/>
              <a:gd name="T68" fmla="*/ 582 w 1165"/>
              <a:gd name="T69" fmla="*/ 1050 h 1166"/>
              <a:gd name="T70" fmla="*/ 582 w 1165"/>
              <a:gd name="T71" fmla="*/ 0 h 1166"/>
              <a:gd name="T72" fmla="*/ 1164 w 1165"/>
              <a:gd name="T73" fmla="*/ 582 h 1166"/>
              <a:gd name="T74" fmla="*/ 582 w 1165"/>
              <a:gd name="T75" fmla="*/ 1165 h 1166"/>
              <a:gd name="T76" fmla="*/ 0 w 1165"/>
              <a:gd name="T77" fmla="*/ 582 h 1166"/>
              <a:gd name="T78" fmla="*/ 582 w 1165"/>
              <a:gd name="T79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65" h="1166">
                <a:moveTo>
                  <a:pt x="582" y="700"/>
                </a:moveTo>
                <a:cubicBezTo>
                  <a:pt x="719" y="700"/>
                  <a:pt x="834" y="782"/>
                  <a:pt x="880" y="902"/>
                </a:cubicBezTo>
                <a:lnTo>
                  <a:pt x="284" y="902"/>
                </a:lnTo>
                <a:cubicBezTo>
                  <a:pt x="331" y="782"/>
                  <a:pt x="446" y="700"/>
                  <a:pt x="582" y="700"/>
                </a:cubicBezTo>
                <a:close/>
                <a:moveTo>
                  <a:pt x="339" y="582"/>
                </a:moveTo>
                <a:lnTo>
                  <a:pt x="276" y="520"/>
                </a:lnTo>
                <a:lnTo>
                  <a:pt x="339" y="459"/>
                </a:lnTo>
                <a:lnTo>
                  <a:pt x="276" y="397"/>
                </a:lnTo>
                <a:lnTo>
                  <a:pt x="339" y="337"/>
                </a:lnTo>
                <a:lnTo>
                  <a:pt x="399" y="397"/>
                </a:lnTo>
                <a:lnTo>
                  <a:pt x="462" y="337"/>
                </a:lnTo>
                <a:lnTo>
                  <a:pt x="525" y="397"/>
                </a:lnTo>
                <a:lnTo>
                  <a:pt x="462" y="459"/>
                </a:lnTo>
                <a:lnTo>
                  <a:pt x="525" y="520"/>
                </a:lnTo>
                <a:lnTo>
                  <a:pt x="462" y="582"/>
                </a:lnTo>
                <a:lnTo>
                  <a:pt x="399" y="520"/>
                </a:lnTo>
                <a:lnTo>
                  <a:pt x="339" y="582"/>
                </a:lnTo>
                <a:close/>
                <a:moveTo>
                  <a:pt x="825" y="337"/>
                </a:moveTo>
                <a:lnTo>
                  <a:pt x="888" y="397"/>
                </a:lnTo>
                <a:lnTo>
                  <a:pt x="825" y="459"/>
                </a:lnTo>
                <a:lnTo>
                  <a:pt x="888" y="520"/>
                </a:lnTo>
                <a:lnTo>
                  <a:pt x="825" y="582"/>
                </a:lnTo>
                <a:lnTo>
                  <a:pt x="765" y="520"/>
                </a:lnTo>
                <a:lnTo>
                  <a:pt x="703" y="582"/>
                </a:lnTo>
                <a:lnTo>
                  <a:pt x="640" y="520"/>
                </a:lnTo>
                <a:lnTo>
                  <a:pt x="703" y="459"/>
                </a:lnTo>
                <a:lnTo>
                  <a:pt x="640" y="397"/>
                </a:lnTo>
                <a:lnTo>
                  <a:pt x="703" y="337"/>
                </a:lnTo>
                <a:lnTo>
                  <a:pt x="765" y="397"/>
                </a:lnTo>
                <a:lnTo>
                  <a:pt x="825" y="337"/>
                </a:lnTo>
                <a:close/>
                <a:moveTo>
                  <a:pt x="582" y="1050"/>
                </a:moveTo>
                <a:cubicBezTo>
                  <a:pt x="839" y="1050"/>
                  <a:pt x="1050" y="838"/>
                  <a:pt x="1050" y="582"/>
                </a:cubicBezTo>
                <a:cubicBezTo>
                  <a:pt x="1050" y="325"/>
                  <a:pt x="839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8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5" y="0"/>
                  <a:pt x="1164" y="259"/>
                  <a:pt x="1164" y="582"/>
                </a:cubicBezTo>
                <a:cubicBezTo>
                  <a:pt x="1164" y="904"/>
                  <a:pt x="904" y="1165"/>
                  <a:pt x="582" y="1165"/>
                </a:cubicBezTo>
                <a:cubicBezTo>
                  <a:pt x="259" y="1165"/>
                  <a:pt x="0" y="904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" name="Freeform 5"/>
          <p:cNvSpPr>
            <a:spLocks noChangeArrowheads="1"/>
          </p:cNvSpPr>
          <p:nvPr/>
        </p:nvSpPr>
        <p:spPr bwMode="auto">
          <a:xfrm>
            <a:off x="4256881" y="617538"/>
            <a:ext cx="419100" cy="419100"/>
          </a:xfrm>
          <a:custGeom>
            <a:avLst/>
            <a:gdLst>
              <a:gd name="T0" fmla="*/ 582 w 1165"/>
              <a:gd name="T1" fmla="*/ 815 h 1166"/>
              <a:gd name="T2" fmla="*/ 784 w 1165"/>
              <a:gd name="T3" fmla="*/ 700 h 1166"/>
              <a:gd name="T4" fmla="*/ 880 w 1165"/>
              <a:gd name="T5" fmla="*/ 700 h 1166"/>
              <a:gd name="T6" fmla="*/ 582 w 1165"/>
              <a:gd name="T7" fmla="*/ 902 h 1166"/>
              <a:gd name="T8" fmla="*/ 284 w 1165"/>
              <a:gd name="T9" fmla="*/ 700 h 1166"/>
              <a:gd name="T10" fmla="*/ 380 w 1165"/>
              <a:gd name="T11" fmla="*/ 700 h 1166"/>
              <a:gd name="T12" fmla="*/ 582 w 1165"/>
              <a:gd name="T13" fmla="*/ 815 h 1166"/>
              <a:gd name="T14" fmla="*/ 582 w 1165"/>
              <a:gd name="T15" fmla="*/ 1050 h 1166"/>
              <a:gd name="T16" fmla="*/ 1049 w 1165"/>
              <a:gd name="T17" fmla="*/ 582 h 1166"/>
              <a:gd name="T18" fmla="*/ 582 w 1165"/>
              <a:gd name="T19" fmla="*/ 115 h 1166"/>
              <a:gd name="T20" fmla="*/ 115 w 1165"/>
              <a:gd name="T21" fmla="*/ 582 h 1166"/>
              <a:gd name="T22" fmla="*/ 582 w 1165"/>
              <a:gd name="T23" fmla="*/ 1050 h 1166"/>
              <a:gd name="T24" fmla="*/ 582 w 1165"/>
              <a:gd name="T25" fmla="*/ 0 h 1166"/>
              <a:gd name="T26" fmla="*/ 1164 w 1165"/>
              <a:gd name="T27" fmla="*/ 582 h 1166"/>
              <a:gd name="T28" fmla="*/ 582 w 1165"/>
              <a:gd name="T29" fmla="*/ 1165 h 1166"/>
              <a:gd name="T30" fmla="*/ 0 w 1165"/>
              <a:gd name="T31" fmla="*/ 582 h 1166"/>
              <a:gd name="T32" fmla="*/ 582 w 1165"/>
              <a:gd name="T33" fmla="*/ 0 h 1166"/>
              <a:gd name="T34" fmla="*/ 290 w 1165"/>
              <a:gd name="T35" fmla="*/ 438 h 1166"/>
              <a:gd name="T36" fmla="*/ 377 w 1165"/>
              <a:gd name="T37" fmla="*/ 350 h 1166"/>
              <a:gd name="T38" fmla="*/ 465 w 1165"/>
              <a:gd name="T39" fmla="*/ 438 h 1166"/>
              <a:gd name="T40" fmla="*/ 377 w 1165"/>
              <a:gd name="T41" fmla="*/ 525 h 1166"/>
              <a:gd name="T42" fmla="*/ 290 w 1165"/>
              <a:gd name="T43" fmla="*/ 438 h 1166"/>
              <a:gd name="T44" fmla="*/ 700 w 1165"/>
              <a:gd name="T45" fmla="*/ 438 h 1166"/>
              <a:gd name="T46" fmla="*/ 787 w 1165"/>
              <a:gd name="T47" fmla="*/ 350 h 1166"/>
              <a:gd name="T48" fmla="*/ 875 w 1165"/>
              <a:gd name="T49" fmla="*/ 438 h 1166"/>
              <a:gd name="T50" fmla="*/ 787 w 1165"/>
              <a:gd name="T51" fmla="*/ 525 h 1166"/>
              <a:gd name="T52" fmla="*/ 700 w 1165"/>
              <a:gd name="T53" fmla="*/ 438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5" h="1166">
                <a:moveTo>
                  <a:pt x="582" y="815"/>
                </a:moveTo>
                <a:cubicBezTo>
                  <a:pt x="670" y="815"/>
                  <a:pt x="743" y="768"/>
                  <a:pt x="784" y="700"/>
                </a:cubicBezTo>
                <a:lnTo>
                  <a:pt x="880" y="700"/>
                </a:lnTo>
                <a:cubicBezTo>
                  <a:pt x="833" y="820"/>
                  <a:pt x="719" y="902"/>
                  <a:pt x="582" y="902"/>
                </a:cubicBezTo>
                <a:cubicBezTo>
                  <a:pt x="445" y="902"/>
                  <a:pt x="331" y="820"/>
                  <a:pt x="284" y="700"/>
                </a:cubicBezTo>
                <a:lnTo>
                  <a:pt x="380" y="700"/>
                </a:lnTo>
                <a:cubicBezTo>
                  <a:pt x="421" y="768"/>
                  <a:pt x="495" y="815"/>
                  <a:pt x="582" y="815"/>
                </a:cubicBezTo>
                <a:close/>
                <a:moveTo>
                  <a:pt x="582" y="1050"/>
                </a:moveTo>
                <a:cubicBezTo>
                  <a:pt x="839" y="1050"/>
                  <a:pt x="1049" y="838"/>
                  <a:pt x="1049" y="582"/>
                </a:cubicBezTo>
                <a:cubicBezTo>
                  <a:pt x="1049" y="325"/>
                  <a:pt x="839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8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5" y="0"/>
                  <a:pt x="1164" y="259"/>
                  <a:pt x="1164" y="582"/>
                </a:cubicBezTo>
                <a:cubicBezTo>
                  <a:pt x="1164" y="904"/>
                  <a:pt x="904" y="1165"/>
                  <a:pt x="582" y="1165"/>
                </a:cubicBezTo>
                <a:cubicBezTo>
                  <a:pt x="259" y="1165"/>
                  <a:pt x="0" y="904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  <a:moveTo>
                  <a:pt x="290" y="438"/>
                </a:moveTo>
                <a:cubicBezTo>
                  <a:pt x="290" y="388"/>
                  <a:pt x="328" y="350"/>
                  <a:pt x="377" y="350"/>
                </a:cubicBezTo>
                <a:cubicBezTo>
                  <a:pt x="426" y="350"/>
                  <a:pt x="465" y="388"/>
                  <a:pt x="465" y="438"/>
                </a:cubicBezTo>
                <a:cubicBezTo>
                  <a:pt x="465" y="487"/>
                  <a:pt x="426" y="525"/>
                  <a:pt x="377" y="525"/>
                </a:cubicBezTo>
                <a:cubicBezTo>
                  <a:pt x="328" y="525"/>
                  <a:pt x="290" y="487"/>
                  <a:pt x="290" y="438"/>
                </a:cubicBezTo>
                <a:close/>
                <a:moveTo>
                  <a:pt x="700" y="438"/>
                </a:moveTo>
                <a:cubicBezTo>
                  <a:pt x="700" y="388"/>
                  <a:pt x="738" y="350"/>
                  <a:pt x="787" y="350"/>
                </a:cubicBezTo>
                <a:cubicBezTo>
                  <a:pt x="836" y="350"/>
                  <a:pt x="875" y="388"/>
                  <a:pt x="875" y="438"/>
                </a:cubicBezTo>
                <a:cubicBezTo>
                  <a:pt x="875" y="487"/>
                  <a:pt x="836" y="525"/>
                  <a:pt x="787" y="525"/>
                </a:cubicBezTo>
                <a:cubicBezTo>
                  <a:pt x="738" y="525"/>
                  <a:pt x="700" y="487"/>
                  <a:pt x="700" y="4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5337969" y="617538"/>
            <a:ext cx="419100" cy="419100"/>
          </a:xfrm>
          <a:custGeom>
            <a:avLst/>
            <a:gdLst>
              <a:gd name="T0" fmla="*/ 582 w 1165"/>
              <a:gd name="T1" fmla="*/ 1050 h 1166"/>
              <a:gd name="T2" fmla="*/ 1049 w 1165"/>
              <a:gd name="T3" fmla="*/ 582 h 1166"/>
              <a:gd name="T4" fmla="*/ 582 w 1165"/>
              <a:gd name="T5" fmla="*/ 115 h 1166"/>
              <a:gd name="T6" fmla="*/ 115 w 1165"/>
              <a:gd name="T7" fmla="*/ 582 h 1166"/>
              <a:gd name="T8" fmla="*/ 582 w 1165"/>
              <a:gd name="T9" fmla="*/ 1050 h 1166"/>
              <a:gd name="T10" fmla="*/ 582 w 1165"/>
              <a:gd name="T11" fmla="*/ 0 h 1166"/>
              <a:gd name="T12" fmla="*/ 1164 w 1165"/>
              <a:gd name="T13" fmla="*/ 582 h 1166"/>
              <a:gd name="T14" fmla="*/ 582 w 1165"/>
              <a:gd name="T15" fmla="*/ 1165 h 1166"/>
              <a:gd name="T16" fmla="*/ 0 w 1165"/>
              <a:gd name="T17" fmla="*/ 582 h 1166"/>
              <a:gd name="T18" fmla="*/ 582 w 1165"/>
              <a:gd name="T19" fmla="*/ 0 h 1166"/>
              <a:gd name="T20" fmla="*/ 289 w 1165"/>
              <a:gd name="T21" fmla="*/ 438 h 1166"/>
              <a:gd name="T22" fmla="*/ 377 w 1165"/>
              <a:gd name="T23" fmla="*/ 350 h 1166"/>
              <a:gd name="T24" fmla="*/ 464 w 1165"/>
              <a:gd name="T25" fmla="*/ 438 h 1166"/>
              <a:gd name="T26" fmla="*/ 377 w 1165"/>
              <a:gd name="T27" fmla="*/ 525 h 1166"/>
              <a:gd name="T28" fmla="*/ 289 w 1165"/>
              <a:gd name="T29" fmla="*/ 438 h 1166"/>
              <a:gd name="T30" fmla="*/ 699 w 1165"/>
              <a:gd name="T31" fmla="*/ 438 h 1166"/>
              <a:gd name="T32" fmla="*/ 787 w 1165"/>
              <a:gd name="T33" fmla="*/ 350 h 1166"/>
              <a:gd name="T34" fmla="*/ 874 w 1165"/>
              <a:gd name="T35" fmla="*/ 438 h 1166"/>
              <a:gd name="T36" fmla="*/ 787 w 1165"/>
              <a:gd name="T37" fmla="*/ 525 h 1166"/>
              <a:gd name="T38" fmla="*/ 699 w 1165"/>
              <a:gd name="T39" fmla="*/ 438 h 1166"/>
              <a:gd name="T40" fmla="*/ 407 w 1165"/>
              <a:gd name="T41" fmla="*/ 700 h 1166"/>
              <a:gd name="T42" fmla="*/ 757 w 1165"/>
              <a:gd name="T43" fmla="*/ 700 h 1166"/>
              <a:gd name="T44" fmla="*/ 757 w 1165"/>
              <a:gd name="T45" fmla="*/ 787 h 1166"/>
              <a:gd name="T46" fmla="*/ 407 w 1165"/>
              <a:gd name="T47" fmla="*/ 787 h 1166"/>
              <a:gd name="T48" fmla="*/ 407 w 1165"/>
              <a:gd name="T49" fmla="*/ 70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65" h="1166">
                <a:moveTo>
                  <a:pt x="582" y="1050"/>
                </a:moveTo>
                <a:cubicBezTo>
                  <a:pt x="839" y="1050"/>
                  <a:pt x="1049" y="838"/>
                  <a:pt x="1049" y="582"/>
                </a:cubicBezTo>
                <a:cubicBezTo>
                  <a:pt x="1049" y="325"/>
                  <a:pt x="839" y="115"/>
                  <a:pt x="582" y="115"/>
                </a:cubicBezTo>
                <a:cubicBezTo>
                  <a:pt x="325" y="115"/>
                  <a:pt x="115" y="325"/>
                  <a:pt x="115" y="582"/>
                </a:cubicBezTo>
                <a:cubicBezTo>
                  <a:pt x="115" y="838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4" y="0"/>
                  <a:pt x="1164" y="259"/>
                  <a:pt x="1164" y="582"/>
                </a:cubicBezTo>
                <a:cubicBezTo>
                  <a:pt x="1164" y="904"/>
                  <a:pt x="904" y="1165"/>
                  <a:pt x="582" y="1165"/>
                </a:cubicBezTo>
                <a:cubicBezTo>
                  <a:pt x="259" y="1165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  <a:moveTo>
                  <a:pt x="289" y="438"/>
                </a:moveTo>
                <a:cubicBezTo>
                  <a:pt x="289" y="388"/>
                  <a:pt x="328" y="350"/>
                  <a:pt x="377" y="350"/>
                </a:cubicBezTo>
                <a:cubicBezTo>
                  <a:pt x="426" y="350"/>
                  <a:pt x="464" y="388"/>
                  <a:pt x="464" y="438"/>
                </a:cubicBezTo>
                <a:cubicBezTo>
                  <a:pt x="464" y="487"/>
                  <a:pt x="426" y="525"/>
                  <a:pt x="377" y="525"/>
                </a:cubicBezTo>
                <a:cubicBezTo>
                  <a:pt x="328" y="525"/>
                  <a:pt x="289" y="487"/>
                  <a:pt x="289" y="438"/>
                </a:cubicBezTo>
                <a:close/>
                <a:moveTo>
                  <a:pt x="699" y="438"/>
                </a:moveTo>
                <a:cubicBezTo>
                  <a:pt x="699" y="388"/>
                  <a:pt x="738" y="350"/>
                  <a:pt x="787" y="350"/>
                </a:cubicBezTo>
                <a:cubicBezTo>
                  <a:pt x="836" y="350"/>
                  <a:pt x="874" y="388"/>
                  <a:pt x="874" y="438"/>
                </a:cubicBezTo>
                <a:cubicBezTo>
                  <a:pt x="874" y="487"/>
                  <a:pt x="836" y="525"/>
                  <a:pt x="787" y="525"/>
                </a:cubicBezTo>
                <a:cubicBezTo>
                  <a:pt x="738" y="525"/>
                  <a:pt x="699" y="487"/>
                  <a:pt x="699" y="438"/>
                </a:cubicBezTo>
                <a:close/>
                <a:moveTo>
                  <a:pt x="407" y="700"/>
                </a:moveTo>
                <a:lnTo>
                  <a:pt x="757" y="700"/>
                </a:lnTo>
                <a:lnTo>
                  <a:pt x="757" y="787"/>
                </a:lnTo>
                <a:lnTo>
                  <a:pt x="407" y="787"/>
                </a:lnTo>
                <a:lnTo>
                  <a:pt x="407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6417469" y="617538"/>
            <a:ext cx="419100" cy="419100"/>
          </a:xfrm>
          <a:custGeom>
            <a:avLst/>
            <a:gdLst>
              <a:gd name="T0" fmla="*/ 582 w 1165"/>
              <a:gd name="T1" fmla="*/ 700 h 1166"/>
              <a:gd name="T2" fmla="*/ 880 w 1165"/>
              <a:gd name="T3" fmla="*/ 902 h 1166"/>
              <a:gd name="T4" fmla="*/ 784 w 1165"/>
              <a:gd name="T5" fmla="*/ 902 h 1166"/>
              <a:gd name="T6" fmla="*/ 582 w 1165"/>
              <a:gd name="T7" fmla="*/ 787 h 1166"/>
              <a:gd name="T8" fmla="*/ 380 w 1165"/>
              <a:gd name="T9" fmla="*/ 902 h 1166"/>
              <a:gd name="T10" fmla="*/ 284 w 1165"/>
              <a:gd name="T11" fmla="*/ 902 h 1166"/>
              <a:gd name="T12" fmla="*/ 582 w 1165"/>
              <a:gd name="T13" fmla="*/ 700 h 1166"/>
              <a:gd name="T14" fmla="*/ 582 w 1165"/>
              <a:gd name="T15" fmla="*/ 1050 h 1166"/>
              <a:gd name="T16" fmla="*/ 1049 w 1165"/>
              <a:gd name="T17" fmla="*/ 582 h 1166"/>
              <a:gd name="T18" fmla="*/ 582 w 1165"/>
              <a:gd name="T19" fmla="*/ 115 h 1166"/>
              <a:gd name="T20" fmla="*/ 114 w 1165"/>
              <a:gd name="T21" fmla="*/ 582 h 1166"/>
              <a:gd name="T22" fmla="*/ 582 w 1165"/>
              <a:gd name="T23" fmla="*/ 1050 h 1166"/>
              <a:gd name="T24" fmla="*/ 582 w 1165"/>
              <a:gd name="T25" fmla="*/ 0 h 1166"/>
              <a:gd name="T26" fmla="*/ 1164 w 1165"/>
              <a:gd name="T27" fmla="*/ 582 h 1166"/>
              <a:gd name="T28" fmla="*/ 582 w 1165"/>
              <a:gd name="T29" fmla="*/ 1165 h 1166"/>
              <a:gd name="T30" fmla="*/ 0 w 1165"/>
              <a:gd name="T31" fmla="*/ 582 h 1166"/>
              <a:gd name="T32" fmla="*/ 582 w 1165"/>
              <a:gd name="T33" fmla="*/ 0 h 1166"/>
              <a:gd name="T34" fmla="*/ 289 w 1165"/>
              <a:gd name="T35" fmla="*/ 438 h 1166"/>
              <a:gd name="T36" fmla="*/ 377 w 1165"/>
              <a:gd name="T37" fmla="*/ 350 h 1166"/>
              <a:gd name="T38" fmla="*/ 464 w 1165"/>
              <a:gd name="T39" fmla="*/ 438 h 1166"/>
              <a:gd name="T40" fmla="*/ 377 w 1165"/>
              <a:gd name="T41" fmla="*/ 525 h 1166"/>
              <a:gd name="T42" fmla="*/ 289 w 1165"/>
              <a:gd name="T43" fmla="*/ 438 h 1166"/>
              <a:gd name="T44" fmla="*/ 699 w 1165"/>
              <a:gd name="T45" fmla="*/ 438 h 1166"/>
              <a:gd name="T46" fmla="*/ 787 w 1165"/>
              <a:gd name="T47" fmla="*/ 350 h 1166"/>
              <a:gd name="T48" fmla="*/ 874 w 1165"/>
              <a:gd name="T49" fmla="*/ 438 h 1166"/>
              <a:gd name="T50" fmla="*/ 787 w 1165"/>
              <a:gd name="T51" fmla="*/ 525 h 1166"/>
              <a:gd name="T52" fmla="*/ 699 w 1165"/>
              <a:gd name="T53" fmla="*/ 438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5" h="1166">
                <a:moveTo>
                  <a:pt x="582" y="700"/>
                </a:moveTo>
                <a:cubicBezTo>
                  <a:pt x="718" y="700"/>
                  <a:pt x="833" y="782"/>
                  <a:pt x="880" y="902"/>
                </a:cubicBezTo>
                <a:lnTo>
                  <a:pt x="784" y="902"/>
                </a:lnTo>
                <a:cubicBezTo>
                  <a:pt x="743" y="834"/>
                  <a:pt x="670" y="787"/>
                  <a:pt x="582" y="787"/>
                </a:cubicBezTo>
                <a:cubicBezTo>
                  <a:pt x="495" y="787"/>
                  <a:pt x="421" y="834"/>
                  <a:pt x="380" y="902"/>
                </a:cubicBezTo>
                <a:lnTo>
                  <a:pt x="284" y="902"/>
                </a:lnTo>
                <a:cubicBezTo>
                  <a:pt x="330" y="782"/>
                  <a:pt x="445" y="700"/>
                  <a:pt x="582" y="700"/>
                </a:cubicBezTo>
                <a:close/>
                <a:moveTo>
                  <a:pt x="582" y="1050"/>
                </a:moveTo>
                <a:cubicBezTo>
                  <a:pt x="839" y="1050"/>
                  <a:pt x="1049" y="838"/>
                  <a:pt x="1049" y="582"/>
                </a:cubicBezTo>
                <a:cubicBezTo>
                  <a:pt x="1049" y="325"/>
                  <a:pt x="839" y="115"/>
                  <a:pt x="582" y="115"/>
                </a:cubicBezTo>
                <a:cubicBezTo>
                  <a:pt x="325" y="115"/>
                  <a:pt x="114" y="325"/>
                  <a:pt x="114" y="582"/>
                </a:cubicBezTo>
                <a:cubicBezTo>
                  <a:pt x="114" y="838"/>
                  <a:pt x="325" y="1050"/>
                  <a:pt x="582" y="1050"/>
                </a:cubicBezTo>
                <a:close/>
                <a:moveTo>
                  <a:pt x="582" y="0"/>
                </a:moveTo>
                <a:cubicBezTo>
                  <a:pt x="904" y="0"/>
                  <a:pt x="1164" y="259"/>
                  <a:pt x="1164" y="582"/>
                </a:cubicBezTo>
                <a:cubicBezTo>
                  <a:pt x="1164" y="904"/>
                  <a:pt x="905" y="1165"/>
                  <a:pt x="582" y="1165"/>
                </a:cubicBezTo>
                <a:cubicBezTo>
                  <a:pt x="260" y="1165"/>
                  <a:pt x="0" y="904"/>
                  <a:pt x="0" y="582"/>
                </a:cubicBezTo>
                <a:cubicBezTo>
                  <a:pt x="0" y="259"/>
                  <a:pt x="259" y="0"/>
                  <a:pt x="582" y="0"/>
                </a:cubicBezTo>
                <a:close/>
                <a:moveTo>
                  <a:pt x="289" y="438"/>
                </a:moveTo>
                <a:cubicBezTo>
                  <a:pt x="289" y="388"/>
                  <a:pt x="328" y="350"/>
                  <a:pt x="377" y="350"/>
                </a:cubicBezTo>
                <a:cubicBezTo>
                  <a:pt x="426" y="350"/>
                  <a:pt x="464" y="388"/>
                  <a:pt x="464" y="438"/>
                </a:cubicBezTo>
                <a:cubicBezTo>
                  <a:pt x="464" y="487"/>
                  <a:pt x="426" y="525"/>
                  <a:pt x="377" y="525"/>
                </a:cubicBezTo>
                <a:cubicBezTo>
                  <a:pt x="328" y="525"/>
                  <a:pt x="289" y="487"/>
                  <a:pt x="289" y="438"/>
                </a:cubicBezTo>
                <a:close/>
                <a:moveTo>
                  <a:pt x="699" y="438"/>
                </a:moveTo>
                <a:cubicBezTo>
                  <a:pt x="699" y="388"/>
                  <a:pt x="738" y="350"/>
                  <a:pt x="787" y="350"/>
                </a:cubicBezTo>
                <a:cubicBezTo>
                  <a:pt x="836" y="350"/>
                  <a:pt x="874" y="388"/>
                  <a:pt x="874" y="438"/>
                </a:cubicBezTo>
                <a:cubicBezTo>
                  <a:pt x="874" y="487"/>
                  <a:pt x="836" y="525"/>
                  <a:pt x="787" y="525"/>
                </a:cubicBezTo>
                <a:cubicBezTo>
                  <a:pt x="738" y="525"/>
                  <a:pt x="699" y="487"/>
                  <a:pt x="699" y="4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7487446" y="638177"/>
            <a:ext cx="441325" cy="377825"/>
          </a:xfrm>
          <a:custGeom>
            <a:avLst/>
            <a:gdLst>
              <a:gd name="T0" fmla="*/ 0 w 1226"/>
              <a:gd name="T1" fmla="*/ 1049 h 1050"/>
              <a:gd name="T2" fmla="*/ 0 w 1226"/>
              <a:gd name="T3" fmla="*/ 642 h 1050"/>
              <a:gd name="T4" fmla="*/ 875 w 1226"/>
              <a:gd name="T5" fmla="*/ 524 h 1050"/>
              <a:gd name="T6" fmla="*/ 0 w 1226"/>
              <a:gd name="T7" fmla="*/ 407 h 1050"/>
              <a:gd name="T8" fmla="*/ 0 w 1226"/>
              <a:gd name="T9" fmla="*/ 0 h 1050"/>
              <a:gd name="T10" fmla="*/ 1225 w 1226"/>
              <a:gd name="T11" fmla="*/ 524 h 1050"/>
              <a:gd name="T12" fmla="*/ 0 w 1226"/>
              <a:gd name="T13" fmla="*/ 1049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26" h="1050">
                <a:moveTo>
                  <a:pt x="0" y="1049"/>
                </a:moveTo>
                <a:lnTo>
                  <a:pt x="0" y="642"/>
                </a:lnTo>
                <a:lnTo>
                  <a:pt x="875" y="524"/>
                </a:lnTo>
                <a:lnTo>
                  <a:pt x="0" y="407"/>
                </a:lnTo>
                <a:lnTo>
                  <a:pt x="0" y="0"/>
                </a:lnTo>
                <a:lnTo>
                  <a:pt x="1225" y="524"/>
                </a:lnTo>
                <a:lnTo>
                  <a:pt x="0" y="104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8598696" y="638177"/>
            <a:ext cx="377825" cy="377825"/>
          </a:xfrm>
          <a:custGeom>
            <a:avLst/>
            <a:gdLst>
              <a:gd name="T0" fmla="*/ 349 w 1050"/>
              <a:gd name="T1" fmla="*/ 699 h 1050"/>
              <a:gd name="T2" fmla="*/ 699 w 1050"/>
              <a:gd name="T3" fmla="*/ 350 h 1050"/>
              <a:gd name="T4" fmla="*/ 232 w 1050"/>
              <a:gd name="T5" fmla="*/ 817 h 1050"/>
              <a:gd name="T6" fmla="*/ 817 w 1050"/>
              <a:gd name="T7" fmla="*/ 232 h 1050"/>
              <a:gd name="T8" fmla="*/ 232 w 1050"/>
              <a:gd name="T9" fmla="*/ 817 h 1050"/>
              <a:gd name="T10" fmla="*/ 699 w 1050"/>
              <a:gd name="T11" fmla="*/ 0 h 1050"/>
              <a:gd name="T12" fmla="*/ 817 w 1050"/>
              <a:gd name="T13" fmla="*/ 117 h 1050"/>
              <a:gd name="T14" fmla="*/ 699 w 1050"/>
              <a:gd name="T15" fmla="*/ 1049 h 1050"/>
              <a:gd name="T16" fmla="*/ 817 w 1050"/>
              <a:gd name="T17" fmla="*/ 932 h 1050"/>
              <a:gd name="T18" fmla="*/ 699 w 1050"/>
              <a:gd name="T19" fmla="*/ 1049 h 1050"/>
              <a:gd name="T20" fmla="*/ 932 w 1050"/>
              <a:gd name="T21" fmla="*/ 699 h 1050"/>
              <a:gd name="T22" fmla="*/ 1049 w 1050"/>
              <a:gd name="T23" fmla="*/ 817 h 1050"/>
              <a:gd name="T24" fmla="*/ 932 w 1050"/>
              <a:gd name="T25" fmla="*/ 350 h 1050"/>
              <a:gd name="T26" fmla="*/ 1049 w 1050"/>
              <a:gd name="T27" fmla="*/ 232 h 1050"/>
              <a:gd name="T28" fmla="*/ 932 w 1050"/>
              <a:gd name="T29" fmla="*/ 350 h 1050"/>
              <a:gd name="T30" fmla="*/ 932 w 1050"/>
              <a:gd name="T31" fmla="*/ 932 h 1050"/>
              <a:gd name="T32" fmla="*/ 932 w 1050"/>
              <a:gd name="T33" fmla="*/ 1049 h 1050"/>
              <a:gd name="T34" fmla="*/ 932 w 1050"/>
              <a:gd name="T35" fmla="*/ 467 h 1050"/>
              <a:gd name="T36" fmla="*/ 1049 w 1050"/>
              <a:gd name="T37" fmla="*/ 582 h 1050"/>
              <a:gd name="T38" fmla="*/ 467 w 1050"/>
              <a:gd name="T39" fmla="*/ 1049 h 1050"/>
              <a:gd name="T40" fmla="*/ 582 w 1050"/>
              <a:gd name="T41" fmla="*/ 932 h 1050"/>
              <a:gd name="T42" fmla="*/ 467 w 1050"/>
              <a:gd name="T43" fmla="*/ 1049 h 1050"/>
              <a:gd name="T44" fmla="*/ 349 w 1050"/>
              <a:gd name="T45" fmla="*/ 117 h 1050"/>
              <a:gd name="T46" fmla="*/ 232 w 1050"/>
              <a:gd name="T47" fmla="*/ 0 h 1050"/>
              <a:gd name="T48" fmla="*/ 0 w 1050"/>
              <a:gd name="T49" fmla="*/ 817 h 1050"/>
              <a:gd name="T50" fmla="*/ 117 w 1050"/>
              <a:gd name="T51" fmla="*/ 699 h 1050"/>
              <a:gd name="T52" fmla="*/ 0 w 1050"/>
              <a:gd name="T53" fmla="*/ 817 h 1050"/>
              <a:gd name="T54" fmla="*/ 0 w 1050"/>
              <a:gd name="T55" fmla="*/ 932 h 1050"/>
              <a:gd name="T56" fmla="*/ 117 w 1050"/>
              <a:gd name="T57" fmla="*/ 1049 h 1050"/>
              <a:gd name="T58" fmla="*/ 1049 w 1050"/>
              <a:gd name="T59" fmla="*/ 117 h 1050"/>
              <a:gd name="T60" fmla="*/ 932 w 1050"/>
              <a:gd name="T61" fmla="*/ 0 h 1050"/>
              <a:gd name="T62" fmla="*/ 582 w 1050"/>
              <a:gd name="T63" fmla="*/ 117 h 1050"/>
              <a:gd name="T64" fmla="*/ 467 w 1050"/>
              <a:gd name="T65" fmla="*/ 0 h 1050"/>
              <a:gd name="T66" fmla="*/ 0 w 1050"/>
              <a:gd name="T67" fmla="*/ 350 h 1050"/>
              <a:gd name="T68" fmla="*/ 117 w 1050"/>
              <a:gd name="T69" fmla="*/ 232 h 1050"/>
              <a:gd name="T70" fmla="*/ 0 w 1050"/>
              <a:gd name="T71" fmla="*/ 350 h 1050"/>
              <a:gd name="T72" fmla="*/ 232 w 1050"/>
              <a:gd name="T73" fmla="*/ 932 h 1050"/>
              <a:gd name="T74" fmla="*/ 349 w 1050"/>
              <a:gd name="T75" fmla="*/ 1049 h 1050"/>
              <a:gd name="T76" fmla="*/ 0 w 1050"/>
              <a:gd name="T77" fmla="*/ 582 h 1050"/>
              <a:gd name="T78" fmla="*/ 117 w 1050"/>
              <a:gd name="T79" fmla="*/ 467 h 1050"/>
              <a:gd name="T80" fmla="*/ 0 w 1050"/>
              <a:gd name="T81" fmla="*/ 582 h 1050"/>
              <a:gd name="T82" fmla="*/ 117 w 1050"/>
              <a:gd name="T83" fmla="*/ 0 h 1050"/>
              <a:gd name="T84" fmla="*/ 0 w 1050"/>
              <a:gd name="T85" fmla="*/ 11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050" h="1050">
                <a:moveTo>
                  <a:pt x="349" y="350"/>
                </a:moveTo>
                <a:lnTo>
                  <a:pt x="349" y="699"/>
                </a:lnTo>
                <a:lnTo>
                  <a:pt x="699" y="699"/>
                </a:lnTo>
                <a:lnTo>
                  <a:pt x="699" y="350"/>
                </a:lnTo>
                <a:lnTo>
                  <a:pt x="349" y="350"/>
                </a:lnTo>
                <a:close/>
                <a:moveTo>
                  <a:pt x="232" y="817"/>
                </a:moveTo>
                <a:lnTo>
                  <a:pt x="232" y="232"/>
                </a:lnTo>
                <a:lnTo>
                  <a:pt x="817" y="232"/>
                </a:lnTo>
                <a:lnTo>
                  <a:pt x="817" y="817"/>
                </a:lnTo>
                <a:lnTo>
                  <a:pt x="232" y="817"/>
                </a:lnTo>
                <a:close/>
                <a:moveTo>
                  <a:pt x="699" y="117"/>
                </a:moveTo>
                <a:lnTo>
                  <a:pt x="699" y="0"/>
                </a:lnTo>
                <a:lnTo>
                  <a:pt x="817" y="0"/>
                </a:lnTo>
                <a:lnTo>
                  <a:pt x="817" y="117"/>
                </a:lnTo>
                <a:lnTo>
                  <a:pt x="699" y="117"/>
                </a:lnTo>
                <a:close/>
                <a:moveTo>
                  <a:pt x="699" y="1049"/>
                </a:moveTo>
                <a:lnTo>
                  <a:pt x="699" y="932"/>
                </a:lnTo>
                <a:lnTo>
                  <a:pt x="817" y="932"/>
                </a:lnTo>
                <a:lnTo>
                  <a:pt x="817" y="1049"/>
                </a:lnTo>
                <a:lnTo>
                  <a:pt x="699" y="1049"/>
                </a:lnTo>
                <a:close/>
                <a:moveTo>
                  <a:pt x="932" y="817"/>
                </a:moveTo>
                <a:lnTo>
                  <a:pt x="932" y="699"/>
                </a:lnTo>
                <a:lnTo>
                  <a:pt x="1049" y="699"/>
                </a:lnTo>
                <a:lnTo>
                  <a:pt x="1049" y="817"/>
                </a:lnTo>
                <a:lnTo>
                  <a:pt x="932" y="817"/>
                </a:lnTo>
                <a:close/>
                <a:moveTo>
                  <a:pt x="932" y="350"/>
                </a:moveTo>
                <a:lnTo>
                  <a:pt x="932" y="232"/>
                </a:lnTo>
                <a:lnTo>
                  <a:pt x="1049" y="232"/>
                </a:lnTo>
                <a:lnTo>
                  <a:pt x="1049" y="350"/>
                </a:lnTo>
                <a:lnTo>
                  <a:pt x="932" y="350"/>
                </a:lnTo>
                <a:close/>
                <a:moveTo>
                  <a:pt x="932" y="1049"/>
                </a:moveTo>
                <a:lnTo>
                  <a:pt x="932" y="932"/>
                </a:lnTo>
                <a:lnTo>
                  <a:pt x="1049" y="932"/>
                </a:lnTo>
                <a:cubicBezTo>
                  <a:pt x="1049" y="994"/>
                  <a:pt x="994" y="1049"/>
                  <a:pt x="932" y="1049"/>
                </a:cubicBezTo>
                <a:close/>
                <a:moveTo>
                  <a:pt x="932" y="582"/>
                </a:moveTo>
                <a:lnTo>
                  <a:pt x="932" y="467"/>
                </a:lnTo>
                <a:lnTo>
                  <a:pt x="1049" y="467"/>
                </a:lnTo>
                <a:lnTo>
                  <a:pt x="1049" y="582"/>
                </a:lnTo>
                <a:lnTo>
                  <a:pt x="932" y="582"/>
                </a:lnTo>
                <a:close/>
                <a:moveTo>
                  <a:pt x="467" y="1049"/>
                </a:moveTo>
                <a:lnTo>
                  <a:pt x="467" y="932"/>
                </a:lnTo>
                <a:lnTo>
                  <a:pt x="582" y="932"/>
                </a:lnTo>
                <a:lnTo>
                  <a:pt x="582" y="1049"/>
                </a:lnTo>
                <a:lnTo>
                  <a:pt x="467" y="1049"/>
                </a:lnTo>
                <a:close/>
                <a:moveTo>
                  <a:pt x="349" y="0"/>
                </a:moveTo>
                <a:lnTo>
                  <a:pt x="349" y="117"/>
                </a:lnTo>
                <a:lnTo>
                  <a:pt x="232" y="117"/>
                </a:lnTo>
                <a:lnTo>
                  <a:pt x="232" y="0"/>
                </a:lnTo>
                <a:lnTo>
                  <a:pt x="349" y="0"/>
                </a:lnTo>
                <a:close/>
                <a:moveTo>
                  <a:pt x="0" y="817"/>
                </a:moveTo>
                <a:lnTo>
                  <a:pt x="0" y="699"/>
                </a:lnTo>
                <a:lnTo>
                  <a:pt x="117" y="699"/>
                </a:lnTo>
                <a:lnTo>
                  <a:pt x="117" y="817"/>
                </a:lnTo>
                <a:lnTo>
                  <a:pt x="0" y="817"/>
                </a:lnTo>
                <a:close/>
                <a:moveTo>
                  <a:pt x="117" y="1049"/>
                </a:moveTo>
                <a:cubicBezTo>
                  <a:pt x="54" y="1049"/>
                  <a:pt x="0" y="994"/>
                  <a:pt x="0" y="932"/>
                </a:cubicBezTo>
                <a:lnTo>
                  <a:pt x="117" y="932"/>
                </a:lnTo>
                <a:lnTo>
                  <a:pt x="117" y="1049"/>
                </a:lnTo>
                <a:close/>
                <a:moveTo>
                  <a:pt x="932" y="0"/>
                </a:moveTo>
                <a:cubicBezTo>
                  <a:pt x="994" y="0"/>
                  <a:pt x="1049" y="54"/>
                  <a:pt x="1049" y="117"/>
                </a:cubicBezTo>
                <a:lnTo>
                  <a:pt x="932" y="117"/>
                </a:lnTo>
                <a:lnTo>
                  <a:pt x="932" y="0"/>
                </a:lnTo>
                <a:close/>
                <a:moveTo>
                  <a:pt x="582" y="0"/>
                </a:moveTo>
                <a:lnTo>
                  <a:pt x="582" y="117"/>
                </a:lnTo>
                <a:lnTo>
                  <a:pt x="467" y="117"/>
                </a:lnTo>
                <a:lnTo>
                  <a:pt x="467" y="0"/>
                </a:lnTo>
                <a:lnTo>
                  <a:pt x="582" y="0"/>
                </a:lnTo>
                <a:close/>
                <a:moveTo>
                  <a:pt x="0" y="350"/>
                </a:moveTo>
                <a:lnTo>
                  <a:pt x="0" y="232"/>
                </a:lnTo>
                <a:lnTo>
                  <a:pt x="117" y="232"/>
                </a:lnTo>
                <a:lnTo>
                  <a:pt x="117" y="350"/>
                </a:lnTo>
                <a:lnTo>
                  <a:pt x="0" y="350"/>
                </a:lnTo>
                <a:close/>
                <a:moveTo>
                  <a:pt x="232" y="1049"/>
                </a:moveTo>
                <a:lnTo>
                  <a:pt x="232" y="932"/>
                </a:lnTo>
                <a:lnTo>
                  <a:pt x="349" y="932"/>
                </a:lnTo>
                <a:lnTo>
                  <a:pt x="349" y="1049"/>
                </a:lnTo>
                <a:lnTo>
                  <a:pt x="232" y="1049"/>
                </a:lnTo>
                <a:close/>
                <a:moveTo>
                  <a:pt x="0" y="582"/>
                </a:moveTo>
                <a:lnTo>
                  <a:pt x="0" y="467"/>
                </a:lnTo>
                <a:lnTo>
                  <a:pt x="117" y="467"/>
                </a:lnTo>
                <a:lnTo>
                  <a:pt x="117" y="582"/>
                </a:lnTo>
                <a:lnTo>
                  <a:pt x="0" y="582"/>
                </a:lnTo>
                <a:close/>
                <a:moveTo>
                  <a:pt x="0" y="117"/>
                </a:moveTo>
                <a:cubicBezTo>
                  <a:pt x="0" y="54"/>
                  <a:pt x="54" y="0"/>
                  <a:pt x="117" y="0"/>
                </a:cubicBezTo>
                <a:lnTo>
                  <a:pt x="117" y="117"/>
                </a:lnTo>
                <a:lnTo>
                  <a:pt x="0" y="1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" name="Freeform 10"/>
          <p:cNvSpPr>
            <a:spLocks noChangeArrowheads="1"/>
          </p:cNvSpPr>
          <p:nvPr/>
        </p:nvSpPr>
        <p:spPr bwMode="auto">
          <a:xfrm>
            <a:off x="9679783" y="595313"/>
            <a:ext cx="377825" cy="463550"/>
          </a:xfrm>
          <a:custGeom>
            <a:avLst/>
            <a:gdLst>
              <a:gd name="T0" fmla="*/ 524 w 1050"/>
              <a:gd name="T1" fmla="*/ 0 h 1286"/>
              <a:gd name="T2" fmla="*/ 1049 w 1050"/>
              <a:gd name="T3" fmla="*/ 235 h 1286"/>
              <a:gd name="T4" fmla="*/ 1049 w 1050"/>
              <a:gd name="T5" fmla="*/ 585 h 1286"/>
              <a:gd name="T6" fmla="*/ 524 w 1050"/>
              <a:gd name="T7" fmla="*/ 1285 h 1286"/>
              <a:gd name="T8" fmla="*/ 0 w 1050"/>
              <a:gd name="T9" fmla="*/ 585 h 1286"/>
              <a:gd name="T10" fmla="*/ 0 w 1050"/>
              <a:gd name="T11" fmla="*/ 235 h 1286"/>
              <a:gd name="T12" fmla="*/ 524 w 1050"/>
              <a:gd name="T13" fmla="*/ 0 h 1286"/>
              <a:gd name="T14" fmla="*/ 524 w 1050"/>
              <a:gd name="T15" fmla="*/ 642 h 1286"/>
              <a:gd name="T16" fmla="*/ 524 w 1050"/>
              <a:gd name="T17" fmla="*/ 1164 h 1286"/>
              <a:gd name="T18" fmla="*/ 931 w 1050"/>
              <a:gd name="T19" fmla="*/ 642 h 1286"/>
              <a:gd name="T20" fmla="*/ 524 w 1050"/>
              <a:gd name="T21" fmla="*/ 642 h 1286"/>
              <a:gd name="T22" fmla="*/ 524 w 1050"/>
              <a:gd name="T23" fmla="*/ 642 h 1286"/>
              <a:gd name="T24" fmla="*/ 524 w 1050"/>
              <a:gd name="T25" fmla="*/ 129 h 1286"/>
              <a:gd name="T26" fmla="*/ 117 w 1050"/>
              <a:gd name="T27" fmla="*/ 309 h 1286"/>
              <a:gd name="T28" fmla="*/ 117 w 1050"/>
              <a:gd name="T29" fmla="*/ 642 h 1286"/>
              <a:gd name="T30" fmla="*/ 524 w 1050"/>
              <a:gd name="T31" fmla="*/ 642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50" h="1286">
                <a:moveTo>
                  <a:pt x="524" y="0"/>
                </a:moveTo>
                <a:lnTo>
                  <a:pt x="1049" y="235"/>
                </a:lnTo>
                <a:lnTo>
                  <a:pt x="1049" y="585"/>
                </a:lnTo>
                <a:cubicBezTo>
                  <a:pt x="1049" y="908"/>
                  <a:pt x="825" y="1211"/>
                  <a:pt x="524" y="1285"/>
                </a:cubicBezTo>
                <a:cubicBezTo>
                  <a:pt x="224" y="1211"/>
                  <a:pt x="0" y="908"/>
                  <a:pt x="0" y="585"/>
                </a:cubicBezTo>
                <a:lnTo>
                  <a:pt x="0" y="235"/>
                </a:lnTo>
                <a:lnTo>
                  <a:pt x="524" y="0"/>
                </a:lnTo>
                <a:close/>
                <a:moveTo>
                  <a:pt x="524" y="642"/>
                </a:moveTo>
                <a:lnTo>
                  <a:pt x="524" y="1164"/>
                </a:lnTo>
                <a:cubicBezTo>
                  <a:pt x="740" y="1096"/>
                  <a:pt x="901" y="883"/>
                  <a:pt x="931" y="642"/>
                </a:cubicBezTo>
                <a:lnTo>
                  <a:pt x="524" y="642"/>
                </a:lnTo>
                <a:close/>
                <a:moveTo>
                  <a:pt x="524" y="642"/>
                </a:moveTo>
                <a:lnTo>
                  <a:pt x="524" y="129"/>
                </a:lnTo>
                <a:lnTo>
                  <a:pt x="117" y="309"/>
                </a:lnTo>
                <a:lnTo>
                  <a:pt x="117" y="642"/>
                </a:lnTo>
                <a:lnTo>
                  <a:pt x="524" y="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" name="Freeform 11"/>
          <p:cNvSpPr>
            <a:spLocks noChangeArrowheads="1"/>
          </p:cNvSpPr>
          <p:nvPr/>
        </p:nvSpPr>
        <p:spPr bwMode="auto">
          <a:xfrm>
            <a:off x="10765631" y="642940"/>
            <a:ext cx="368300" cy="366711"/>
          </a:xfrm>
          <a:custGeom>
            <a:avLst/>
            <a:gdLst>
              <a:gd name="T0" fmla="*/ 380 w 1021"/>
              <a:gd name="T1" fmla="*/ 642 h 1020"/>
              <a:gd name="T2" fmla="*/ 643 w 1021"/>
              <a:gd name="T3" fmla="*/ 380 h 1020"/>
              <a:gd name="T4" fmla="*/ 380 w 1021"/>
              <a:gd name="T5" fmla="*/ 117 h 1020"/>
              <a:gd name="T6" fmla="*/ 118 w 1021"/>
              <a:gd name="T7" fmla="*/ 380 h 1020"/>
              <a:gd name="T8" fmla="*/ 380 w 1021"/>
              <a:gd name="T9" fmla="*/ 642 h 1020"/>
              <a:gd name="T10" fmla="*/ 730 w 1021"/>
              <a:gd name="T11" fmla="*/ 642 h 1020"/>
              <a:gd name="T12" fmla="*/ 1020 w 1021"/>
              <a:gd name="T13" fmla="*/ 932 h 1020"/>
              <a:gd name="T14" fmla="*/ 932 w 1021"/>
              <a:gd name="T15" fmla="*/ 1019 h 1020"/>
              <a:gd name="T16" fmla="*/ 643 w 1021"/>
              <a:gd name="T17" fmla="*/ 729 h 1020"/>
              <a:gd name="T18" fmla="*/ 643 w 1021"/>
              <a:gd name="T19" fmla="*/ 683 h 1020"/>
              <a:gd name="T20" fmla="*/ 626 w 1021"/>
              <a:gd name="T21" fmla="*/ 667 h 1020"/>
              <a:gd name="T22" fmla="*/ 380 w 1021"/>
              <a:gd name="T23" fmla="*/ 757 h 1020"/>
              <a:gd name="T24" fmla="*/ 0 w 1021"/>
              <a:gd name="T25" fmla="*/ 380 h 1020"/>
              <a:gd name="T26" fmla="*/ 380 w 1021"/>
              <a:gd name="T27" fmla="*/ 0 h 1020"/>
              <a:gd name="T28" fmla="*/ 757 w 1021"/>
              <a:gd name="T29" fmla="*/ 380 h 1020"/>
              <a:gd name="T30" fmla="*/ 667 w 1021"/>
              <a:gd name="T31" fmla="*/ 626 h 1020"/>
              <a:gd name="T32" fmla="*/ 684 w 1021"/>
              <a:gd name="T33" fmla="*/ 642 h 1020"/>
              <a:gd name="T34" fmla="*/ 730 w 1021"/>
              <a:gd name="T35" fmla="*/ 642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21" h="1020">
                <a:moveTo>
                  <a:pt x="380" y="642"/>
                </a:moveTo>
                <a:cubicBezTo>
                  <a:pt x="525" y="642"/>
                  <a:pt x="643" y="525"/>
                  <a:pt x="643" y="380"/>
                </a:cubicBezTo>
                <a:cubicBezTo>
                  <a:pt x="643" y="235"/>
                  <a:pt x="525" y="117"/>
                  <a:pt x="380" y="117"/>
                </a:cubicBezTo>
                <a:cubicBezTo>
                  <a:pt x="235" y="117"/>
                  <a:pt x="118" y="235"/>
                  <a:pt x="118" y="380"/>
                </a:cubicBezTo>
                <a:cubicBezTo>
                  <a:pt x="118" y="524"/>
                  <a:pt x="235" y="642"/>
                  <a:pt x="380" y="642"/>
                </a:cubicBezTo>
                <a:close/>
                <a:moveTo>
                  <a:pt x="730" y="642"/>
                </a:moveTo>
                <a:lnTo>
                  <a:pt x="1020" y="932"/>
                </a:lnTo>
                <a:lnTo>
                  <a:pt x="932" y="1019"/>
                </a:lnTo>
                <a:lnTo>
                  <a:pt x="643" y="729"/>
                </a:lnTo>
                <a:lnTo>
                  <a:pt x="643" y="683"/>
                </a:lnTo>
                <a:lnTo>
                  <a:pt x="626" y="667"/>
                </a:lnTo>
                <a:cubicBezTo>
                  <a:pt x="561" y="724"/>
                  <a:pt x="473" y="757"/>
                  <a:pt x="380" y="757"/>
                </a:cubicBezTo>
                <a:cubicBezTo>
                  <a:pt x="170" y="757"/>
                  <a:pt x="0" y="590"/>
                  <a:pt x="0" y="380"/>
                </a:cubicBezTo>
                <a:cubicBezTo>
                  <a:pt x="0" y="169"/>
                  <a:pt x="170" y="0"/>
                  <a:pt x="380" y="0"/>
                </a:cubicBezTo>
                <a:cubicBezTo>
                  <a:pt x="591" y="0"/>
                  <a:pt x="757" y="169"/>
                  <a:pt x="757" y="380"/>
                </a:cubicBezTo>
                <a:cubicBezTo>
                  <a:pt x="757" y="473"/>
                  <a:pt x="725" y="560"/>
                  <a:pt x="667" y="626"/>
                </a:cubicBezTo>
                <a:lnTo>
                  <a:pt x="684" y="642"/>
                </a:lnTo>
                <a:lnTo>
                  <a:pt x="730" y="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" name="Freeform 12"/>
          <p:cNvSpPr>
            <a:spLocks noChangeArrowheads="1"/>
          </p:cNvSpPr>
          <p:nvPr/>
        </p:nvSpPr>
        <p:spPr bwMode="auto">
          <a:xfrm>
            <a:off x="1058071" y="1504951"/>
            <a:ext cx="441325" cy="377825"/>
          </a:xfrm>
          <a:custGeom>
            <a:avLst/>
            <a:gdLst>
              <a:gd name="T0" fmla="*/ 700 w 1226"/>
              <a:gd name="T1" fmla="*/ 0 h 1050"/>
              <a:gd name="T2" fmla="*/ 1225 w 1226"/>
              <a:gd name="T3" fmla="*/ 525 h 1050"/>
              <a:gd name="T4" fmla="*/ 700 w 1226"/>
              <a:gd name="T5" fmla="*/ 1049 h 1050"/>
              <a:gd name="T6" fmla="*/ 380 w 1226"/>
              <a:gd name="T7" fmla="*/ 940 h 1050"/>
              <a:gd name="T8" fmla="*/ 462 w 1226"/>
              <a:gd name="T9" fmla="*/ 858 h 1050"/>
              <a:gd name="T10" fmla="*/ 700 w 1226"/>
              <a:gd name="T11" fmla="*/ 932 h 1050"/>
              <a:gd name="T12" fmla="*/ 1107 w 1226"/>
              <a:gd name="T13" fmla="*/ 525 h 1050"/>
              <a:gd name="T14" fmla="*/ 700 w 1226"/>
              <a:gd name="T15" fmla="*/ 118 h 1050"/>
              <a:gd name="T16" fmla="*/ 293 w 1226"/>
              <a:gd name="T17" fmla="*/ 525 h 1050"/>
              <a:gd name="T18" fmla="*/ 468 w 1226"/>
              <a:gd name="T19" fmla="*/ 525 h 1050"/>
              <a:gd name="T20" fmla="*/ 233 w 1226"/>
              <a:gd name="T21" fmla="*/ 757 h 1050"/>
              <a:gd name="T22" fmla="*/ 0 w 1226"/>
              <a:gd name="T23" fmla="*/ 525 h 1050"/>
              <a:gd name="T24" fmla="*/ 175 w 1226"/>
              <a:gd name="T25" fmla="*/ 525 h 1050"/>
              <a:gd name="T26" fmla="*/ 700 w 1226"/>
              <a:gd name="T27" fmla="*/ 0 h 1050"/>
              <a:gd name="T28" fmla="*/ 817 w 1226"/>
              <a:gd name="T29" fmla="*/ 525 h 1050"/>
              <a:gd name="T30" fmla="*/ 700 w 1226"/>
              <a:gd name="T31" fmla="*/ 642 h 1050"/>
              <a:gd name="T32" fmla="*/ 582 w 1226"/>
              <a:gd name="T33" fmla="*/ 525 h 1050"/>
              <a:gd name="T34" fmla="*/ 700 w 1226"/>
              <a:gd name="T35" fmla="*/ 407 h 1050"/>
              <a:gd name="T36" fmla="*/ 817 w 1226"/>
              <a:gd name="T37" fmla="*/ 525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26" h="1050">
                <a:moveTo>
                  <a:pt x="700" y="0"/>
                </a:moveTo>
                <a:cubicBezTo>
                  <a:pt x="990" y="0"/>
                  <a:pt x="1225" y="235"/>
                  <a:pt x="1225" y="525"/>
                </a:cubicBezTo>
                <a:cubicBezTo>
                  <a:pt x="1225" y="814"/>
                  <a:pt x="990" y="1049"/>
                  <a:pt x="700" y="1049"/>
                </a:cubicBezTo>
                <a:cubicBezTo>
                  <a:pt x="580" y="1049"/>
                  <a:pt x="468" y="1009"/>
                  <a:pt x="380" y="940"/>
                </a:cubicBezTo>
                <a:lnTo>
                  <a:pt x="462" y="858"/>
                </a:lnTo>
                <a:cubicBezTo>
                  <a:pt x="530" y="905"/>
                  <a:pt x="612" y="932"/>
                  <a:pt x="700" y="932"/>
                </a:cubicBezTo>
                <a:cubicBezTo>
                  <a:pt x="927" y="932"/>
                  <a:pt x="1107" y="752"/>
                  <a:pt x="1107" y="525"/>
                </a:cubicBezTo>
                <a:cubicBezTo>
                  <a:pt x="1107" y="298"/>
                  <a:pt x="927" y="118"/>
                  <a:pt x="700" y="118"/>
                </a:cubicBezTo>
                <a:cubicBezTo>
                  <a:pt x="473" y="118"/>
                  <a:pt x="293" y="298"/>
                  <a:pt x="293" y="525"/>
                </a:cubicBezTo>
                <a:lnTo>
                  <a:pt x="468" y="525"/>
                </a:lnTo>
                <a:lnTo>
                  <a:pt x="233" y="757"/>
                </a:lnTo>
                <a:lnTo>
                  <a:pt x="0" y="525"/>
                </a:lnTo>
                <a:lnTo>
                  <a:pt x="175" y="525"/>
                </a:lnTo>
                <a:cubicBezTo>
                  <a:pt x="175" y="235"/>
                  <a:pt x="410" y="0"/>
                  <a:pt x="700" y="0"/>
                </a:cubicBezTo>
                <a:close/>
                <a:moveTo>
                  <a:pt x="817" y="525"/>
                </a:moveTo>
                <a:cubicBezTo>
                  <a:pt x="817" y="588"/>
                  <a:pt x="763" y="642"/>
                  <a:pt x="700" y="642"/>
                </a:cubicBezTo>
                <a:cubicBezTo>
                  <a:pt x="637" y="642"/>
                  <a:pt x="582" y="588"/>
                  <a:pt x="582" y="525"/>
                </a:cubicBezTo>
                <a:cubicBezTo>
                  <a:pt x="582" y="462"/>
                  <a:pt x="637" y="407"/>
                  <a:pt x="700" y="407"/>
                </a:cubicBezTo>
                <a:cubicBezTo>
                  <a:pt x="763" y="407"/>
                  <a:pt x="817" y="462"/>
                  <a:pt x="817" y="52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" name="Freeform 13"/>
          <p:cNvSpPr>
            <a:spLocks noChangeArrowheads="1"/>
          </p:cNvSpPr>
          <p:nvPr/>
        </p:nvSpPr>
        <p:spPr bwMode="auto">
          <a:xfrm>
            <a:off x="2169321" y="1504951"/>
            <a:ext cx="377825" cy="377825"/>
          </a:xfrm>
          <a:custGeom>
            <a:avLst/>
            <a:gdLst>
              <a:gd name="T0" fmla="*/ 831 w 1050"/>
              <a:gd name="T1" fmla="*/ 525 h 1050"/>
              <a:gd name="T2" fmla="*/ 828 w 1050"/>
              <a:gd name="T3" fmla="*/ 484 h 1050"/>
              <a:gd name="T4" fmla="*/ 915 w 1050"/>
              <a:gd name="T5" fmla="*/ 418 h 1050"/>
              <a:gd name="T6" fmla="*/ 918 w 1050"/>
              <a:gd name="T7" fmla="*/ 391 h 1050"/>
              <a:gd name="T8" fmla="*/ 836 w 1050"/>
              <a:gd name="T9" fmla="*/ 249 h 1050"/>
              <a:gd name="T10" fmla="*/ 812 w 1050"/>
              <a:gd name="T11" fmla="*/ 241 h 1050"/>
              <a:gd name="T12" fmla="*/ 710 w 1050"/>
              <a:gd name="T13" fmla="*/ 282 h 1050"/>
              <a:gd name="T14" fmla="*/ 642 w 1050"/>
              <a:gd name="T15" fmla="*/ 241 h 1050"/>
              <a:gd name="T16" fmla="*/ 626 w 1050"/>
              <a:gd name="T17" fmla="*/ 134 h 1050"/>
              <a:gd name="T18" fmla="*/ 607 w 1050"/>
              <a:gd name="T19" fmla="*/ 118 h 1050"/>
              <a:gd name="T20" fmla="*/ 443 w 1050"/>
              <a:gd name="T21" fmla="*/ 118 h 1050"/>
              <a:gd name="T22" fmla="*/ 424 w 1050"/>
              <a:gd name="T23" fmla="*/ 134 h 1050"/>
              <a:gd name="T24" fmla="*/ 407 w 1050"/>
              <a:gd name="T25" fmla="*/ 243 h 1050"/>
              <a:gd name="T26" fmla="*/ 339 w 1050"/>
              <a:gd name="T27" fmla="*/ 282 h 1050"/>
              <a:gd name="T28" fmla="*/ 238 w 1050"/>
              <a:gd name="T29" fmla="*/ 241 h 1050"/>
              <a:gd name="T30" fmla="*/ 213 w 1050"/>
              <a:gd name="T31" fmla="*/ 252 h 1050"/>
              <a:gd name="T32" fmla="*/ 131 w 1050"/>
              <a:gd name="T33" fmla="*/ 391 h 1050"/>
              <a:gd name="T34" fmla="*/ 134 w 1050"/>
              <a:gd name="T35" fmla="*/ 418 h 1050"/>
              <a:gd name="T36" fmla="*/ 221 w 1050"/>
              <a:gd name="T37" fmla="*/ 484 h 1050"/>
              <a:gd name="T38" fmla="*/ 219 w 1050"/>
              <a:gd name="T39" fmla="*/ 525 h 1050"/>
              <a:gd name="T40" fmla="*/ 221 w 1050"/>
              <a:gd name="T41" fmla="*/ 566 h 1050"/>
              <a:gd name="T42" fmla="*/ 134 w 1050"/>
              <a:gd name="T43" fmla="*/ 631 h 1050"/>
              <a:gd name="T44" fmla="*/ 131 w 1050"/>
              <a:gd name="T45" fmla="*/ 659 h 1050"/>
              <a:gd name="T46" fmla="*/ 213 w 1050"/>
              <a:gd name="T47" fmla="*/ 801 h 1050"/>
              <a:gd name="T48" fmla="*/ 238 w 1050"/>
              <a:gd name="T49" fmla="*/ 809 h 1050"/>
              <a:gd name="T50" fmla="*/ 339 w 1050"/>
              <a:gd name="T51" fmla="*/ 768 h 1050"/>
              <a:gd name="T52" fmla="*/ 407 w 1050"/>
              <a:gd name="T53" fmla="*/ 809 h 1050"/>
              <a:gd name="T54" fmla="*/ 424 w 1050"/>
              <a:gd name="T55" fmla="*/ 916 h 1050"/>
              <a:gd name="T56" fmla="*/ 443 w 1050"/>
              <a:gd name="T57" fmla="*/ 932 h 1050"/>
              <a:gd name="T58" fmla="*/ 607 w 1050"/>
              <a:gd name="T59" fmla="*/ 932 h 1050"/>
              <a:gd name="T60" fmla="*/ 626 w 1050"/>
              <a:gd name="T61" fmla="*/ 916 h 1050"/>
              <a:gd name="T62" fmla="*/ 642 w 1050"/>
              <a:gd name="T63" fmla="*/ 806 h 1050"/>
              <a:gd name="T64" fmla="*/ 710 w 1050"/>
              <a:gd name="T65" fmla="*/ 768 h 1050"/>
              <a:gd name="T66" fmla="*/ 812 w 1050"/>
              <a:gd name="T67" fmla="*/ 809 h 1050"/>
              <a:gd name="T68" fmla="*/ 836 w 1050"/>
              <a:gd name="T69" fmla="*/ 798 h 1050"/>
              <a:gd name="T70" fmla="*/ 918 w 1050"/>
              <a:gd name="T71" fmla="*/ 659 h 1050"/>
              <a:gd name="T72" fmla="*/ 915 w 1050"/>
              <a:gd name="T73" fmla="*/ 631 h 1050"/>
              <a:gd name="T74" fmla="*/ 828 w 1050"/>
              <a:gd name="T75" fmla="*/ 566 h 1050"/>
              <a:gd name="T76" fmla="*/ 831 w 1050"/>
              <a:gd name="T77" fmla="*/ 525 h 1050"/>
              <a:gd name="T78" fmla="*/ 932 w 1050"/>
              <a:gd name="T79" fmla="*/ 0 h 1050"/>
              <a:gd name="T80" fmla="*/ 1049 w 1050"/>
              <a:gd name="T81" fmla="*/ 118 h 1050"/>
              <a:gd name="T82" fmla="*/ 1049 w 1050"/>
              <a:gd name="T83" fmla="*/ 932 h 1050"/>
              <a:gd name="T84" fmla="*/ 932 w 1050"/>
              <a:gd name="T85" fmla="*/ 1049 h 1050"/>
              <a:gd name="T86" fmla="*/ 117 w 1050"/>
              <a:gd name="T87" fmla="*/ 1049 h 1050"/>
              <a:gd name="T88" fmla="*/ 0 w 1050"/>
              <a:gd name="T89" fmla="*/ 932 h 1050"/>
              <a:gd name="T90" fmla="*/ 0 w 1050"/>
              <a:gd name="T91" fmla="*/ 118 h 1050"/>
              <a:gd name="T92" fmla="*/ 117 w 1050"/>
              <a:gd name="T93" fmla="*/ 0 h 1050"/>
              <a:gd name="T94" fmla="*/ 932 w 1050"/>
              <a:gd name="T95" fmla="*/ 0 h 1050"/>
              <a:gd name="T96" fmla="*/ 525 w 1050"/>
              <a:gd name="T97" fmla="*/ 407 h 1050"/>
              <a:gd name="T98" fmla="*/ 642 w 1050"/>
              <a:gd name="T99" fmla="*/ 525 h 1050"/>
              <a:gd name="T100" fmla="*/ 525 w 1050"/>
              <a:gd name="T101" fmla="*/ 642 h 1050"/>
              <a:gd name="T102" fmla="*/ 407 w 1050"/>
              <a:gd name="T103" fmla="*/ 525 h 1050"/>
              <a:gd name="T104" fmla="*/ 525 w 1050"/>
              <a:gd name="T105" fmla="*/ 40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50" h="1050">
                <a:moveTo>
                  <a:pt x="831" y="525"/>
                </a:moveTo>
                <a:cubicBezTo>
                  <a:pt x="831" y="511"/>
                  <a:pt x="831" y="497"/>
                  <a:pt x="828" y="484"/>
                </a:cubicBezTo>
                <a:lnTo>
                  <a:pt x="915" y="418"/>
                </a:lnTo>
                <a:cubicBezTo>
                  <a:pt x="924" y="413"/>
                  <a:pt x="924" y="399"/>
                  <a:pt x="918" y="391"/>
                </a:cubicBezTo>
                <a:lnTo>
                  <a:pt x="836" y="249"/>
                </a:lnTo>
                <a:cubicBezTo>
                  <a:pt x="831" y="241"/>
                  <a:pt x="820" y="238"/>
                  <a:pt x="812" y="241"/>
                </a:cubicBezTo>
                <a:lnTo>
                  <a:pt x="710" y="282"/>
                </a:lnTo>
                <a:cubicBezTo>
                  <a:pt x="689" y="265"/>
                  <a:pt x="667" y="252"/>
                  <a:pt x="642" y="241"/>
                </a:cubicBezTo>
                <a:lnTo>
                  <a:pt x="626" y="134"/>
                </a:lnTo>
                <a:cubicBezTo>
                  <a:pt x="623" y="126"/>
                  <a:pt x="618" y="118"/>
                  <a:pt x="607" y="118"/>
                </a:cubicBezTo>
                <a:lnTo>
                  <a:pt x="443" y="118"/>
                </a:lnTo>
                <a:cubicBezTo>
                  <a:pt x="432" y="118"/>
                  <a:pt x="426" y="123"/>
                  <a:pt x="424" y="134"/>
                </a:cubicBezTo>
                <a:lnTo>
                  <a:pt x="407" y="243"/>
                </a:lnTo>
                <a:cubicBezTo>
                  <a:pt x="383" y="254"/>
                  <a:pt x="361" y="265"/>
                  <a:pt x="339" y="282"/>
                </a:cubicBezTo>
                <a:lnTo>
                  <a:pt x="238" y="241"/>
                </a:lnTo>
                <a:cubicBezTo>
                  <a:pt x="229" y="238"/>
                  <a:pt x="219" y="243"/>
                  <a:pt x="213" y="252"/>
                </a:cubicBezTo>
                <a:lnTo>
                  <a:pt x="131" y="391"/>
                </a:lnTo>
                <a:cubicBezTo>
                  <a:pt x="126" y="399"/>
                  <a:pt x="126" y="413"/>
                  <a:pt x="134" y="418"/>
                </a:cubicBezTo>
                <a:lnTo>
                  <a:pt x="221" y="484"/>
                </a:lnTo>
                <a:cubicBezTo>
                  <a:pt x="219" y="497"/>
                  <a:pt x="219" y="511"/>
                  <a:pt x="219" y="525"/>
                </a:cubicBezTo>
                <a:cubicBezTo>
                  <a:pt x="219" y="538"/>
                  <a:pt x="219" y="552"/>
                  <a:pt x="221" y="566"/>
                </a:cubicBezTo>
                <a:lnTo>
                  <a:pt x="134" y="631"/>
                </a:lnTo>
                <a:cubicBezTo>
                  <a:pt x="126" y="637"/>
                  <a:pt x="126" y="651"/>
                  <a:pt x="131" y="659"/>
                </a:cubicBezTo>
                <a:lnTo>
                  <a:pt x="213" y="801"/>
                </a:lnTo>
                <a:cubicBezTo>
                  <a:pt x="219" y="809"/>
                  <a:pt x="229" y="812"/>
                  <a:pt x="238" y="809"/>
                </a:cubicBezTo>
                <a:lnTo>
                  <a:pt x="339" y="768"/>
                </a:lnTo>
                <a:cubicBezTo>
                  <a:pt x="361" y="784"/>
                  <a:pt x="383" y="798"/>
                  <a:pt x="407" y="809"/>
                </a:cubicBezTo>
                <a:lnTo>
                  <a:pt x="424" y="916"/>
                </a:lnTo>
                <a:cubicBezTo>
                  <a:pt x="426" y="924"/>
                  <a:pt x="432" y="932"/>
                  <a:pt x="443" y="932"/>
                </a:cubicBezTo>
                <a:lnTo>
                  <a:pt x="607" y="932"/>
                </a:lnTo>
                <a:cubicBezTo>
                  <a:pt x="618" y="932"/>
                  <a:pt x="623" y="927"/>
                  <a:pt x="626" y="916"/>
                </a:cubicBezTo>
                <a:lnTo>
                  <a:pt x="642" y="806"/>
                </a:lnTo>
                <a:cubicBezTo>
                  <a:pt x="667" y="795"/>
                  <a:pt x="689" y="784"/>
                  <a:pt x="710" y="768"/>
                </a:cubicBezTo>
                <a:lnTo>
                  <a:pt x="812" y="809"/>
                </a:lnTo>
                <a:cubicBezTo>
                  <a:pt x="820" y="812"/>
                  <a:pt x="831" y="806"/>
                  <a:pt x="836" y="798"/>
                </a:cubicBezTo>
                <a:lnTo>
                  <a:pt x="918" y="659"/>
                </a:lnTo>
                <a:cubicBezTo>
                  <a:pt x="924" y="651"/>
                  <a:pt x="924" y="637"/>
                  <a:pt x="915" y="631"/>
                </a:cubicBezTo>
                <a:lnTo>
                  <a:pt x="828" y="566"/>
                </a:lnTo>
                <a:cubicBezTo>
                  <a:pt x="831" y="552"/>
                  <a:pt x="831" y="538"/>
                  <a:pt x="831" y="525"/>
                </a:cubicBezTo>
                <a:close/>
                <a:moveTo>
                  <a:pt x="932" y="0"/>
                </a:moveTo>
                <a:cubicBezTo>
                  <a:pt x="997" y="0"/>
                  <a:pt x="1049" y="55"/>
                  <a:pt x="1049" y="118"/>
                </a:cubicBezTo>
                <a:lnTo>
                  <a:pt x="1049" y="932"/>
                </a:lnTo>
                <a:cubicBezTo>
                  <a:pt x="1049" y="995"/>
                  <a:pt x="997" y="1049"/>
                  <a:pt x="932" y="1049"/>
                </a:cubicBezTo>
                <a:lnTo>
                  <a:pt x="117" y="1049"/>
                </a:lnTo>
                <a:cubicBezTo>
                  <a:pt x="52" y="1049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2" y="0"/>
                  <a:pt x="117" y="0"/>
                </a:cubicBezTo>
                <a:lnTo>
                  <a:pt x="932" y="0"/>
                </a:lnTo>
                <a:close/>
                <a:moveTo>
                  <a:pt x="525" y="407"/>
                </a:moveTo>
                <a:cubicBezTo>
                  <a:pt x="588" y="407"/>
                  <a:pt x="642" y="462"/>
                  <a:pt x="642" y="525"/>
                </a:cubicBezTo>
                <a:cubicBezTo>
                  <a:pt x="642" y="588"/>
                  <a:pt x="588" y="642"/>
                  <a:pt x="525" y="642"/>
                </a:cubicBezTo>
                <a:cubicBezTo>
                  <a:pt x="462" y="642"/>
                  <a:pt x="407" y="588"/>
                  <a:pt x="407" y="525"/>
                </a:cubicBezTo>
                <a:cubicBezTo>
                  <a:pt x="407" y="462"/>
                  <a:pt x="462" y="407"/>
                  <a:pt x="525" y="4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5" name="Freeform 14"/>
          <p:cNvSpPr>
            <a:spLocks noChangeArrowheads="1"/>
          </p:cNvSpPr>
          <p:nvPr/>
        </p:nvSpPr>
        <p:spPr bwMode="auto">
          <a:xfrm>
            <a:off x="3207544" y="1463677"/>
            <a:ext cx="461962" cy="461963"/>
          </a:xfrm>
          <a:custGeom>
            <a:avLst/>
            <a:gdLst>
              <a:gd name="T0" fmla="*/ 847 w 1285"/>
              <a:gd name="T1" fmla="*/ 817 h 1285"/>
              <a:gd name="T2" fmla="*/ 934 w 1285"/>
              <a:gd name="T3" fmla="*/ 904 h 1285"/>
              <a:gd name="T4" fmla="*/ 847 w 1285"/>
              <a:gd name="T5" fmla="*/ 992 h 1285"/>
              <a:gd name="T6" fmla="*/ 759 w 1285"/>
              <a:gd name="T7" fmla="*/ 904 h 1285"/>
              <a:gd name="T8" fmla="*/ 847 w 1285"/>
              <a:gd name="T9" fmla="*/ 817 h 1285"/>
              <a:gd name="T10" fmla="*/ 962 w 1285"/>
              <a:gd name="T11" fmla="*/ 524 h 1285"/>
              <a:gd name="T12" fmla="*/ 1049 w 1285"/>
              <a:gd name="T13" fmla="*/ 612 h 1285"/>
              <a:gd name="T14" fmla="*/ 962 w 1285"/>
              <a:gd name="T15" fmla="*/ 699 h 1285"/>
              <a:gd name="T16" fmla="*/ 874 w 1285"/>
              <a:gd name="T17" fmla="*/ 612 h 1285"/>
              <a:gd name="T18" fmla="*/ 962 w 1285"/>
              <a:gd name="T19" fmla="*/ 524 h 1285"/>
              <a:gd name="T20" fmla="*/ 642 w 1285"/>
              <a:gd name="T21" fmla="*/ 1166 h 1285"/>
              <a:gd name="T22" fmla="*/ 1167 w 1285"/>
              <a:gd name="T23" fmla="*/ 642 h 1285"/>
              <a:gd name="T24" fmla="*/ 642 w 1285"/>
              <a:gd name="T25" fmla="*/ 117 h 1285"/>
              <a:gd name="T26" fmla="*/ 117 w 1285"/>
              <a:gd name="T27" fmla="*/ 642 h 1285"/>
              <a:gd name="T28" fmla="*/ 642 w 1285"/>
              <a:gd name="T29" fmla="*/ 1166 h 1285"/>
              <a:gd name="T30" fmla="*/ 642 w 1285"/>
              <a:gd name="T31" fmla="*/ 0 h 1285"/>
              <a:gd name="T32" fmla="*/ 1284 w 1285"/>
              <a:gd name="T33" fmla="*/ 642 h 1285"/>
              <a:gd name="T34" fmla="*/ 642 w 1285"/>
              <a:gd name="T35" fmla="*/ 1284 h 1285"/>
              <a:gd name="T36" fmla="*/ 0 w 1285"/>
              <a:gd name="T37" fmla="*/ 642 h 1285"/>
              <a:gd name="T38" fmla="*/ 642 w 1285"/>
              <a:gd name="T39" fmla="*/ 0 h 1285"/>
              <a:gd name="T40" fmla="*/ 437 w 1285"/>
              <a:gd name="T41" fmla="*/ 817 h 1285"/>
              <a:gd name="T42" fmla="*/ 524 w 1285"/>
              <a:gd name="T43" fmla="*/ 904 h 1285"/>
              <a:gd name="T44" fmla="*/ 437 w 1285"/>
              <a:gd name="T45" fmla="*/ 992 h 1285"/>
              <a:gd name="T46" fmla="*/ 349 w 1285"/>
              <a:gd name="T47" fmla="*/ 904 h 1285"/>
              <a:gd name="T48" fmla="*/ 437 w 1285"/>
              <a:gd name="T49" fmla="*/ 817 h 1285"/>
              <a:gd name="T50" fmla="*/ 817 w 1285"/>
              <a:gd name="T51" fmla="*/ 322 h 1285"/>
              <a:gd name="T52" fmla="*/ 729 w 1285"/>
              <a:gd name="T53" fmla="*/ 410 h 1285"/>
              <a:gd name="T54" fmla="*/ 554 w 1285"/>
              <a:gd name="T55" fmla="*/ 410 h 1285"/>
              <a:gd name="T56" fmla="*/ 467 w 1285"/>
              <a:gd name="T57" fmla="*/ 322 h 1285"/>
              <a:gd name="T58" fmla="*/ 554 w 1285"/>
              <a:gd name="T59" fmla="*/ 235 h 1285"/>
              <a:gd name="T60" fmla="*/ 729 w 1285"/>
              <a:gd name="T61" fmla="*/ 235 h 1285"/>
              <a:gd name="T62" fmla="*/ 817 w 1285"/>
              <a:gd name="T63" fmla="*/ 322 h 1285"/>
              <a:gd name="T64" fmla="*/ 410 w 1285"/>
              <a:gd name="T65" fmla="*/ 612 h 1285"/>
              <a:gd name="T66" fmla="*/ 322 w 1285"/>
              <a:gd name="T67" fmla="*/ 699 h 1285"/>
              <a:gd name="T68" fmla="*/ 235 w 1285"/>
              <a:gd name="T69" fmla="*/ 612 h 1285"/>
              <a:gd name="T70" fmla="*/ 322 w 1285"/>
              <a:gd name="T71" fmla="*/ 524 h 1285"/>
              <a:gd name="T72" fmla="*/ 410 w 1285"/>
              <a:gd name="T73" fmla="*/ 612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85" h="1285">
                <a:moveTo>
                  <a:pt x="847" y="817"/>
                </a:moveTo>
                <a:cubicBezTo>
                  <a:pt x="896" y="817"/>
                  <a:pt x="934" y="855"/>
                  <a:pt x="934" y="904"/>
                </a:cubicBezTo>
                <a:cubicBezTo>
                  <a:pt x="934" y="953"/>
                  <a:pt x="896" y="992"/>
                  <a:pt x="847" y="992"/>
                </a:cubicBezTo>
                <a:cubicBezTo>
                  <a:pt x="798" y="992"/>
                  <a:pt x="759" y="953"/>
                  <a:pt x="759" y="904"/>
                </a:cubicBezTo>
                <a:cubicBezTo>
                  <a:pt x="759" y="855"/>
                  <a:pt x="798" y="817"/>
                  <a:pt x="847" y="817"/>
                </a:cubicBezTo>
                <a:close/>
                <a:moveTo>
                  <a:pt x="962" y="524"/>
                </a:moveTo>
                <a:cubicBezTo>
                  <a:pt x="1011" y="524"/>
                  <a:pt x="1049" y="563"/>
                  <a:pt x="1049" y="612"/>
                </a:cubicBezTo>
                <a:cubicBezTo>
                  <a:pt x="1049" y="661"/>
                  <a:pt x="1011" y="699"/>
                  <a:pt x="962" y="699"/>
                </a:cubicBezTo>
                <a:cubicBezTo>
                  <a:pt x="912" y="699"/>
                  <a:pt x="874" y="661"/>
                  <a:pt x="874" y="612"/>
                </a:cubicBezTo>
                <a:cubicBezTo>
                  <a:pt x="874" y="563"/>
                  <a:pt x="912" y="524"/>
                  <a:pt x="962" y="524"/>
                </a:cubicBezTo>
                <a:close/>
                <a:moveTo>
                  <a:pt x="642" y="1166"/>
                </a:moveTo>
                <a:cubicBezTo>
                  <a:pt x="932" y="1166"/>
                  <a:pt x="1167" y="931"/>
                  <a:pt x="1167" y="642"/>
                </a:cubicBezTo>
                <a:cubicBezTo>
                  <a:pt x="1167" y="352"/>
                  <a:pt x="932" y="117"/>
                  <a:pt x="642" y="117"/>
                </a:cubicBezTo>
                <a:cubicBezTo>
                  <a:pt x="352" y="117"/>
                  <a:pt x="117" y="352"/>
                  <a:pt x="117" y="642"/>
                </a:cubicBezTo>
                <a:cubicBezTo>
                  <a:pt x="117" y="931"/>
                  <a:pt x="352" y="1166"/>
                  <a:pt x="642" y="1166"/>
                </a:cubicBezTo>
                <a:close/>
                <a:moveTo>
                  <a:pt x="642" y="0"/>
                </a:moveTo>
                <a:cubicBezTo>
                  <a:pt x="994" y="0"/>
                  <a:pt x="1284" y="289"/>
                  <a:pt x="1284" y="642"/>
                </a:cubicBezTo>
                <a:cubicBezTo>
                  <a:pt x="1284" y="994"/>
                  <a:pt x="994" y="1284"/>
                  <a:pt x="642" y="1284"/>
                </a:cubicBezTo>
                <a:cubicBezTo>
                  <a:pt x="289" y="1284"/>
                  <a:pt x="0" y="994"/>
                  <a:pt x="0" y="642"/>
                </a:cubicBezTo>
                <a:cubicBezTo>
                  <a:pt x="0" y="289"/>
                  <a:pt x="289" y="0"/>
                  <a:pt x="642" y="0"/>
                </a:cubicBezTo>
                <a:close/>
                <a:moveTo>
                  <a:pt x="437" y="817"/>
                </a:moveTo>
                <a:cubicBezTo>
                  <a:pt x="486" y="817"/>
                  <a:pt x="524" y="855"/>
                  <a:pt x="524" y="904"/>
                </a:cubicBezTo>
                <a:cubicBezTo>
                  <a:pt x="524" y="953"/>
                  <a:pt x="486" y="992"/>
                  <a:pt x="437" y="992"/>
                </a:cubicBezTo>
                <a:cubicBezTo>
                  <a:pt x="388" y="992"/>
                  <a:pt x="349" y="953"/>
                  <a:pt x="349" y="904"/>
                </a:cubicBezTo>
                <a:cubicBezTo>
                  <a:pt x="349" y="855"/>
                  <a:pt x="388" y="817"/>
                  <a:pt x="437" y="817"/>
                </a:cubicBezTo>
                <a:close/>
                <a:moveTo>
                  <a:pt x="817" y="322"/>
                </a:moveTo>
                <a:cubicBezTo>
                  <a:pt x="817" y="371"/>
                  <a:pt x="779" y="410"/>
                  <a:pt x="729" y="410"/>
                </a:cubicBezTo>
                <a:lnTo>
                  <a:pt x="554" y="410"/>
                </a:lnTo>
                <a:cubicBezTo>
                  <a:pt x="505" y="410"/>
                  <a:pt x="467" y="371"/>
                  <a:pt x="467" y="322"/>
                </a:cubicBezTo>
                <a:cubicBezTo>
                  <a:pt x="467" y="273"/>
                  <a:pt x="505" y="235"/>
                  <a:pt x="554" y="235"/>
                </a:cubicBezTo>
                <a:lnTo>
                  <a:pt x="729" y="235"/>
                </a:lnTo>
                <a:cubicBezTo>
                  <a:pt x="779" y="235"/>
                  <a:pt x="817" y="273"/>
                  <a:pt x="817" y="322"/>
                </a:cubicBezTo>
                <a:close/>
                <a:moveTo>
                  <a:pt x="410" y="612"/>
                </a:moveTo>
                <a:cubicBezTo>
                  <a:pt x="410" y="661"/>
                  <a:pt x="371" y="699"/>
                  <a:pt x="322" y="699"/>
                </a:cubicBezTo>
                <a:cubicBezTo>
                  <a:pt x="273" y="699"/>
                  <a:pt x="235" y="661"/>
                  <a:pt x="235" y="612"/>
                </a:cubicBezTo>
                <a:cubicBezTo>
                  <a:pt x="235" y="563"/>
                  <a:pt x="273" y="524"/>
                  <a:pt x="322" y="524"/>
                </a:cubicBezTo>
                <a:cubicBezTo>
                  <a:pt x="371" y="524"/>
                  <a:pt x="410" y="563"/>
                  <a:pt x="410" y="6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4372771" y="1484313"/>
            <a:ext cx="293687" cy="419100"/>
          </a:xfrm>
          <a:custGeom>
            <a:avLst/>
            <a:gdLst>
              <a:gd name="T0" fmla="*/ 175 w 815"/>
              <a:gd name="T1" fmla="*/ 115 h 1165"/>
              <a:gd name="T2" fmla="*/ 175 w 815"/>
              <a:gd name="T3" fmla="*/ 289 h 1165"/>
              <a:gd name="T4" fmla="*/ 290 w 815"/>
              <a:gd name="T5" fmla="*/ 289 h 1165"/>
              <a:gd name="T6" fmla="*/ 290 w 815"/>
              <a:gd name="T7" fmla="*/ 175 h 1165"/>
              <a:gd name="T8" fmla="*/ 350 w 815"/>
              <a:gd name="T9" fmla="*/ 175 h 1165"/>
              <a:gd name="T10" fmla="*/ 350 w 815"/>
              <a:gd name="T11" fmla="*/ 289 h 1165"/>
              <a:gd name="T12" fmla="*/ 464 w 815"/>
              <a:gd name="T13" fmla="*/ 289 h 1165"/>
              <a:gd name="T14" fmla="*/ 464 w 815"/>
              <a:gd name="T15" fmla="*/ 175 h 1165"/>
              <a:gd name="T16" fmla="*/ 525 w 815"/>
              <a:gd name="T17" fmla="*/ 175 h 1165"/>
              <a:gd name="T18" fmla="*/ 525 w 815"/>
              <a:gd name="T19" fmla="*/ 289 h 1165"/>
              <a:gd name="T20" fmla="*/ 639 w 815"/>
              <a:gd name="T21" fmla="*/ 289 h 1165"/>
              <a:gd name="T22" fmla="*/ 639 w 815"/>
              <a:gd name="T23" fmla="*/ 115 h 1165"/>
              <a:gd name="T24" fmla="*/ 175 w 815"/>
              <a:gd name="T25" fmla="*/ 115 h 1165"/>
              <a:gd name="T26" fmla="*/ 814 w 815"/>
              <a:gd name="T27" fmla="*/ 289 h 1165"/>
              <a:gd name="T28" fmla="*/ 814 w 815"/>
              <a:gd name="T29" fmla="*/ 639 h 1165"/>
              <a:gd name="T30" fmla="*/ 639 w 815"/>
              <a:gd name="T31" fmla="*/ 989 h 1165"/>
              <a:gd name="T32" fmla="*/ 639 w 815"/>
              <a:gd name="T33" fmla="*/ 1164 h 1165"/>
              <a:gd name="T34" fmla="*/ 175 w 815"/>
              <a:gd name="T35" fmla="*/ 1164 h 1165"/>
              <a:gd name="T36" fmla="*/ 175 w 815"/>
              <a:gd name="T37" fmla="*/ 989 h 1165"/>
              <a:gd name="T38" fmla="*/ 0 w 815"/>
              <a:gd name="T39" fmla="*/ 639 h 1165"/>
              <a:gd name="T40" fmla="*/ 0 w 815"/>
              <a:gd name="T41" fmla="*/ 289 h 1165"/>
              <a:gd name="T42" fmla="*/ 57 w 815"/>
              <a:gd name="T43" fmla="*/ 289 h 1165"/>
              <a:gd name="T44" fmla="*/ 57 w 815"/>
              <a:gd name="T45" fmla="*/ 115 h 1165"/>
              <a:gd name="T46" fmla="*/ 175 w 815"/>
              <a:gd name="T47" fmla="*/ 0 h 1165"/>
              <a:gd name="T48" fmla="*/ 639 w 815"/>
              <a:gd name="T49" fmla="*/ 0 h 1165"/>
              <a:gd name="T50" fmla="*/ 757 w 815"/>
              <a:gd name="T51" fmla="*/ 115 h 1165"/>
              <a:gd name="T52" fmla="*/ 757 w 815"/>
              <a:gd name="T53" fmla="*/ 289 h 1165"/>
              <a:gd name="T54" fmla="*/ 814 w 815"/>
              <a:gd name="T55" fmla="*/ 289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15" h="1165">
                <a:moveTo>
                  <a:pt x="175" y="115"/>
                </a:moveTo>
                <a:lnTo>
                  <a:pt x="175" y="289"/>
                </a:lnTo>
                <a:lnTo>
                  <a:pt x="290" y="289"/>
                </a:lnTo>
                <a:lnTo>
                  <a:pt x="290" y="175"/>
                </a:lnTo>
                <a:lnTo>
                  <a:pt x="350" y="175"/>
                </a:lnTo>
                <a:lnTo>
                  <a:pt x="350" y="289"/>
                </a:lnTo>
                <a:lnTo>
                  <a:pt x="464" y="289"/>
                </a:lnTo>
                <a:lnTo>
                  <a:pt x="464" y="175"/>
                </a:lnTo>
                <a:lnTo>
                  <a:pt x="525" y="175"/>
                </a:lnTo>
                <a:lnTo>
                  <a:pt x="525" y="289"/>
                </a:lnTo>
                <a:lnTo>
                  <a:pt x="639" y="289"/>
                </a:lnTo>
                <a:lnTo>
                  <a:pt x="639" y="115"/>
                </a:lnTo>
                <a:lnTo>
                  <a:pt x="175" y="115"/>
                </a:lnTo>
                <a:close/>
                <a:moveTo>
                  <a:pt x="814" y="289"/>
                </a:moveTo>
                <a:lnTo>
                  <a:pt x="814" y="639"/>
                </a:lnTo>
                <a:lnTo>
                  <a:pt x="639" y="989"/>
                </a:lnTo>
                <a:lnTo>
                  <a:pt x="639" y="1164"/>
                </a:lnTo>
                <a:lnTo>
                  <a:pt x="175" y="1164"/>
                </a:lnTo>
                <a:lnTo>
                  <a:pt x="175" y="989"/>
                </a:lnTo>
                <a:lnTo>
                  <a:pt x="0" y="639"/>
                </a:lnTo>
                <a:lnTo>
                  <a:pt x="0" y="289"/>
                </a:lnTo>
                <a:lnTo>
                  <a:pt x="57" y="289"/>
                </a:lnTo>
                <a:lnTo>
                  <a:pt x="57" y="115"/>
                </a:lnTo>
                <a:cubicBezTo>
                  <a:pt x="57" y="52"/>
                  <a:pt x="112" y="0"/>
                  <a:pt x="175" y="0"/>
                </a:cubicBezTo>
                <a:lnTo>
                  <a:pt x="639" y="0"/>
                </a:lnTo>
                <a:cubicBezTo>
                  <a:pt x="702" y="0"/>
                  <a:pt x="757" y="52"/>
                  <a:pt x="757" y="115"/>
                </a:cubicBezTo>
                <a:lnTo>
                  <a:pt x="757" y="289"/>
                </a:lnTo>
                <a:lnTo>
                  <a:pt x="814" y="2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5368131" y="1463677"/>
            <a:ext cx="463550" cy="461963"/>
          </a:xfrm>
          <a:custGeom>
            <a:avLst/>
            <a:gdLst>
              <a:gd name="T0" fmla="*/ 935 w 1286"/>
              <a:gd name="T1" fmla="*/ 874 h 1285"/>
              <a:gd name="T2" fmla="*/ 935 w 1286"/>
              <a:gd name="T3" fmla="*/ 759 h 1285"/>
              <a:gd name="T4" fmla="*/ 1285 w 1286"/>
              <a:gd name="T5" fmla="*/ 759 h 1285"/>
              <a:gd name="T6" fmla="*/ 1285 w 1286"/>
              <a:gd name="T7" fmla="*/ 874 h 1285"/>
              <a:gd name="T8" fmla="*/ 1167 w 1286"/>
              <a:gd name="T9" fmla="*/ 1038 h 1285"/>
              <a:gd name="T10" fmla="*/ 1167 w 1286"/>
              <a:gd name="T11" fmla="*/ 1284 h 1285"/>
              <a:gd name="T12" fmla="*/ 1050 w 1286"/>
              <a:gd name="T13" fmla="*/ 1284 h 1285"/>
              <a:gd name="T14" fmla="*/ 1050 w 1286"/>
              <a:gd name="T15" fmla="*/ 1038 h 1285"/>
              <a:gd name="T16" fmla="*/ 935 w 1286"/>
              <a:gd name="T17" fmla="*/ 874 h 1285"/>
              <a:gd name="T18" fmla="*/ 700 w 1286"/>
              <a:gd name="T19" fmla="*/ 60 h 1285"/>
              <a:gd name="T20" fmla="*/ 700 w 1286"/>
              <a:gd name="T21" fmla="*/ 292 h 1285"/>
              <a:gd name="T22" fmla="*/ 817 w 1286"/>
              <a:gd name="T23" fmla="*/ 292 h 1285"/>
              <a:gd name="T24" fmla="*/ 817 w 1286"/>
              <a:gd name="T25" fmla="*/ 642 h 1285"/>
              <a:gd name="T26" fmla="*/ 467 w 1286"/>
              <a:gd name="T27" fmla="*/ 642 h 1285"/>
              <a:gd name="T28" fmla="*/ 467 w 1286"/>
              <a:gd name="T29" fmla="*/ 292 h 1285"/>
              <a:gd name="T30" fmla="*/ 585 w 1286"/>
              <a:gd name="T31" fmla="*/ 292 h 1285"/>
              <a:gd name="T32" fmla="*/ 585 w 1286"/>
              <a:gd name="T33" fmla="*/ 60 h 1285"/>
              <a:gd name="T34" fmla="*/ 642 w 1286"/>
              <a:gd name="T35" fmla="*/ 0 h 1285"/>
              <a:gd name="T36" fmla="*/ 700 w 1286"/>
              <a:gd name="T37" fmla="*/ 60 h 1285"/>
              <a:gd name="T38" fmla="*/ 1167 w 1286"/>
              <a:gd name="T39" fmla="*/ 292 h 1285"/>
              <a:gd name="T40" fmla="*/ 1285 w 1286"/>
              <a:gd name="T41" fmla="*/ 292 h 1285"/>
              <a:gd name="T42" fmla="*/ 1285 w 1286"/>
              <a:gd name="T43" fmla="*/ 642 h 1285"/>
              <a:gd name="T44" fmla="*/ 935 w 1286"/>
              <a:gd name="T45" fmla="*/ 642 h 1285"/>
              <a:gd name="T46" fmla="*/ 935 w 1286"/>
              <a:gd name="T47" fmla="*/ 292 h 1285"/>
              <a:gd name="T48" fmla="*/ 1050 w 1286"/>
              <a:gd name="T49" fmla="*/ 292 h 1285"/>
              <a:gd name="T50" fmla="*/ 1050 w 1286"/>
              <a:gd name="T51" fmla="*/ 60 h 1285"/>
              <a:gd name="T52" fmla="*/ 1110 w 1286"/>
              <a:gd name="T53" fmla="*/ 0 h 1285"/>
              <a:gd name="T54" fmla="*/ 1167 w 1286"/>
              <a:gd name="T55" fmla="*/ 60 h 1285"/>
              <a:gd name="T56" fmla="*/ 1167 w 1286"/>
              <a:gd name="T57" fmla="*/ 292 h 1285"/>
              <a:gd name="T58" fmla="*/ 0 w 1286"/>
              <a:gd name="T59" fmla="*/ 874 h 1285"/>
              <a:gd name="T60" fmla="*/ 0 w 1286"/>
              <a:gd name="T61" fmla="*/ 759 h 1285"/>
              <a:gd name="T62" fmla="*/ 350 w 1286"/>
              <a:gd name="T63" fmla="*/ 759 h 1285"/>
              <a:gd name="T64" fmla="*/ 350 w 1286"/>
              <a:gd name="T65" fmla="*/ 874 h 1285"/>
              <a:gd name="T66" fmla="*/ 235 w 1286"/>
              <a:gd name="T67" fmla="*/ 1038 h 1285"/>
              <a:gd name="T68" fmla="*/ 235 w 1286"/>
              <a:gd name="T69" fmla="*/ 1284 h 1285"/>
              <a:gd name="T70" fmla="*/ 118 w 1286"/>
              <a:gd name="T71" fmla="*/ 1284 h 1285"/>
              <a:gd name="T72" fmla="*/ 118 w 1286"/>
              <a:gd name="T73" fmla="*/ 1038 h 1285"/>
              <a:gd name="T74" fmla="*/ 0 w 1286"/>
              <a:gd name="T75" fmla="*/ 874 h 1285"/>
              <a:gd name="T76" fmla="*/ 467 w 1286"/>
              <a:gd name="T77" fmla="*/ 874 h 1285"/>
              <a:gd name="T78" fmla="*/ 467 w 1286"/>
              <a:gd name="T79" fmla="*/ 759 h 1285"/>
              <a:gd name="T80" fmla="*/ 817 w 1286"/>
              <a:gd name="T81" fmla="*/ 759 h 1285"/>
              <a:gd name="T82" fmla="*/ 817 w 1286"/>
              <a:gd name="T83" fmla="*/ 874 h 1285"/>
              <a:gd name="T84" fmla="*/ 700 w 1286"/>
              <a:gd name="T85" fmla="*/ 1038 h 1285"/>
              <a:gd name="T86" fmla="*/ 700 w 1286"/>
              <a:gd name="T87" fmla="*/ 1284 h 1285"/>
              <a:gd name="T88" fmla="*/ 585 w 1286"/>
              <a:gd name="T89" fmla="*/ 1284 h 1285"/>
              <a:gd name="T90" fmla="*/ 585 w 1286"/>
              <a:gd name="T91" fmla="*/ 1038 h 1285"/>
              <a:gd name="T92" fmla="*/ 467 w 1286"/>
              <a:gd name="T93" fmla="*/ 874 h 1285"/>
              <a:gd name="T94" fmla="*/ 235 w 1286"/>
              <a:gd name="T95" fmla="*/ 60 h 1285"/>
              <a:gd name="T96" fmla="*/ 235 w 1286"/>
              <a:gd name="T97" fmla="*/ 292 h 1285"/>
              <a:gd name="T98" fmla="*/ 350 w 1286"/>
              <a:gd name="T99" fmla="*/ 292 h 1285"/>
              <a:gd name="T100" fmla="*/ 350 w 1286"/>
              <a:gd name="T101" fmla="*/ 642 h 1285"/>
              <a:gd name="T102" fmla="*/ 0 w 1286"/>
              <a:gd name="T103" fmla="*/ 642 h 1285"/>
              <a:gd name="T104" fmla="*/ 0 w 1286"/>
              <a:gd name="T105" fmla="*/ 292 h 1285"/>
              <a:gd name="T106" fmla="*/ 118 w 1286"/>
              <a:gd name="T107" fmla="*/ 292 h 1285"/>
              <a:gd name="T108" fmla="*/ 118 w 1286"/>
              <a:gd name="T109" fmla="*/ 60 h 1285"/>
              <a:gd name="T110" fmla="*/ 175 w 1286"/>
              <a:gd name="T111" fmla="*/ 0 h 1285"/>
              <a:gd name="T112" fmla="*/ 235 w 1286"/>
              <a:gd name="T113" fmla="*/ 6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86" h="1285">
                <a:moveTo>
                  <a:pt x="935" y="874"/>
                </a:moveTo>
                <a:lnTo>
                  <a:pt x="935" y="759"/>
                </a:lnTo>
                <a:lnTo>
                  <a:pt x="1285" y="759"/>
                </a:lnTo>
                <a:lnTo>
                  <a:pt x="1285" y="874"/>
                </a:lnTo>
                <a:cubicBezTo>
                  <a:pt x="1285" y="951"/>
                  <a:pt x="1235" y="1013"/>
                  <a:pt x="1167" y="1038"/>
                </a:cubicBezTo>
                <a:lnTo>
                  <a:pt x="1167" y="1284"/>
                </a:lnTo>
                <a:lnTo>
                  <a:pt x="1050" y="1284"/>
                </a:lnTo>
                <a:lnTo>
                  <a:pt x="1050" y="1038"/>
                </a:lnTo>
                <a:cubicBezTo>
                  <a:pt x="981" y="1013"/>
                  <a:pt x="935" y="951"/>
                  <a:pt x="935" y="874"/>
                </a:cubicBezTo>
                <a:close/>
                <a:moveTo>
                  <a:pt x="700" y="60"/>
                </a:moveTo>
                <a:lnTo>
                  <a:pt x="700" y="292"/>
                </a:lnTo>
                <a:lnTo>
                  <a:pt x="817" y="292"/>
                </a:lnTo>
                <a:lnTo>
                  <a:pt x="817" y="642"/>
                </a:lnTo>
                <a:lnTo>
                  <a:pt x="467" y="642"/>
                </a:lnTo>
                <a:lnTo>
                  <a:pt x="467" y="292"/>
                </a:lnTo>
                <a:lnTo>
                  <a:pt x="585" y="292"/>
                </a:lnTo>
                <a:lnTo>
                  <a:pt x="585" y="60"/>
                </a:lnTo>
                <a:cubicBezTo>
                  <a:pt x="585" y="27"/>
                  <a:pt x="609" y="0"/>
                  <a:pt x="642" y="0"/>
                </a:cubicBezTo>
                <a:cubicBezTo>
                  <a:pt x="674" y="0"/>
                  <a:pt x="700" y="27"/>
                  <a:pt x="700" y="60"/>
                </a:cubicBezTo>
                <a:close/>
                <a:moveTo>
                  <a:pt x="1167" y="292"/>
                </a:moveTo>
                <a:lnTo>
                  <a:pt x="1285" y="292"/>
                </a:lnTo>
                <a:lnTo>
                  <a:pt x="1285" y="642"/>
                </a:lnTo>
                <a:lnTo>
                  <a:pt x="935" y="642"/>
                </a:lnTo>
                <a:lnTo>
                  <a:pt x="935" y="292"/>
                </a:lnTo>
                <a:lnTo>
                  <a:pt x="1050" y="292"/>
                </a:lnTo>
                <a:lnTo>
                  <a:pt x="1050" y="60"/>
                </a:lnTo>
                <a:cubicBezTo>
                  <a:pt x="1050" y="27"/>
                  <a:pt x="1077" y="0"/>
                  <a:pt x="1110" y="0"/>
                </a:cubicBezTo>
                <a:cubicBezTo>
                  <a:pt x="1142" y="0"/>
                  <a:pt x="1167" y="27"/>
                  <a:pt x="1167" y="60"/>
                </a:cubicBezTo>
                <a:lnTo>
                  <a:pt x="1167" y="292"/>
                </a:lnTo>
                <a:close/>
                <a:moveTo>
                  <a:pt x="0" y="874"/>
                </a:moveTo>
                <a:lnTo>
                  <a:pt x="0" y="759"/>
                </a:lnTo>
                <a:lnTo>
                  <a:pt x="350" y="759"/>
                </a:lnTo>
                <a:lnTo>
                  <a:pt x="350" y="874"/>
                </a:lnTo>
                <a:cubicBezTo>
                  <a:pt x="350" y="951"/>
                  <a:pt x="303" y="1013"/>
                  <a:pt x="235" y="1038"/>
                </a:cubicBezTo>
                <a:lnTo>
                  <a:pt x="235" y="1284"/>
                </a:lnTo>
                <a:lnTo>
                  <a:pt x="118" y="1284"/>
                </a:lnTo>
                <a:lnTo>
                  <a:pt x="118" y="1038"/>
                </a:lnTo>
                <a:cubicBezTo>
                  <a:pt x="49" y="1013"/>
                  <a:pt x="0" y="951"/>
                  <a:pt x="0" y="874"/>
                </a:cubicBezTo>
                <a:close/>
                <a:moveTo>
                  <a:pt x="467" y="874"/>
                </a:moveTo>
                <a:lnTo>
                  <a:pt x="467" y="759"/>
                </a:lnTo>
                <a:lnTo>
                  <a:pt x="817" y="759"/>
                </a:lnTo>
                <a:lnTo>
                  <a:pt x="817" y="874"/>
                </a:lnTo>
                <a:cubicBezTo>
                  <a:pt x="817" y="951"/>
                  <a:pt x="768" y="1013"/>
                  <a:pt x="700" y="1038"/>
                </a:cubicBezTo>
                <a:lnTo>
                  <a:pt x="700" y="1284"/>
                </a:lnTo>
                <a:lnTo>
                  <a:pt x="585" y="1284"/>
                </a:lnTo>
                <a:lnTo>
                  <a:pt x="585" y="1038"/>
                </a:lnTo>
                <a:cubicBezTo>
                  <a:pt x="517" y="1013"/>
                  <a:pt x="467" y="951"/>
                  <a:pt x="467" y="874"/>
                </a:cubicBezTo>
                <a:close/>
                <a:moveTo>
                  <a:pt x="235" y="60"/>
                </a:moveTo>
                <a:lnTo>
                  <a:pt x="235" y="292"/>
                </a:lnTo>
                <a:lnTo>
                  <a:pt x="350" y="292"/>
                </a:lnTo>
                <a:lnTo>
                  <a:pt x="350" y="642"/>
                </a:lnTo>
                <a:lnTo>
                  <a:pt x="0" y="642"/>
                </a:lnTo>
                <a:lnTo>
                  <a:pt x="0" y="292"/>
                </a:lnTo>
                <a:lnTo>
                  <a:pt x="118" y="292"/>
                </a:lnTo>
                <a:lnTo>
                  <a:pt x="118" y="60"/>
                </a:lnTo>
                <a:cubicBezTo>
                  <a:pt x="118" y="27"/>
                  <a:pt x="142" y="0"/>
                  <a:pt x="175" y="0"/>
                </a:cubicBezTo>
                <a:cubicBezTo>
                  <a:pt x="208" y="0"/>
                  <a:pt x="235" y="27"/>
                  <a:pt x="235" y="6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6447631" y="1468438"/>
            <a:ext cx="463550" cy="449262"/>
          </a:xfrm>
          <a:custGeom>
            <a:avLst/>
            <a:gdLst>
              <a:gd name="T0" fmla="*/ 643 w 1286"/>
              <a:gd name="T1" fmla="*/ 0 h 1250"/>
              <a:gd name="T2" fmla="*/ 1285 w 1286"/>
              <a:gd name="T3" fmla="*/ 643 h 1250"/>
              <a:gd name="T4" fmla="*/ 1167 w 1286"/>
              <a:gd name="T5" fmla="*/ 643 h 1250"/>
              <a:gd name="T6" fmla="*/ 643 w 1286"/>
              <a:gd name="T7" fmla="*/ 118 h 1250"/>
              <a:gd name="T8" fmla="*/ 118 w 1286"/>
              <a:gd name="T9" fmla="*/ 643 h 1250"/>
              <a:gd name="T10" fmla="*/ 0 w 1286"/>
              <a:gd name="T11" fmla="*/ 643 h 1250"/>
              <a:gd name="T12" fmla="*/ 643 w 1286"/>
              <a:gd name="T13" fmla="*/ 0 h 1250"/>
              <a:gd name="T14" fmla="*/ 700 w 1286"/>
              <a:gd name="T15" fmla="*/ 776 h 1250"/>
              <a:gd name="T16" fmla="*/ 700 w 1286"/>
              <a:gd name="T17" fmla="*/ 968 h 1250"/>
              <a:gd name="T18" fmla="*/ 899 w 1286"/>
              <a:gd name="T19" fmla="*/ 1167 h 1250"/>
              <a:gd name="T20" fmla="*/ 817 w 1286"/>
              <a:gd name="T21" fmla="*/ 1249 h 1250"/>
              <a:gd name="T22" fmla="*/ 643 w 1286"/>
              <a:gd name="T23" fmla="*/ 1074 h 1250"/>
              <a:gd name="T24" fmla="*/ 468 w 1286"/>
              <a:gd name="T25" fmla="*/ 1249 h 1250"/>
              <a:gd name="T26" fmla="*/ 386 w 1286"/>
              <a:gd name="T27" fmla="*/ 1167 h 1250"/>
              <a:gd name="T28" fmla="*/ 585 w 1286"/>
              <a:gd name="T29" fmla="*/ 968 h 1250"/>
              <a:gd name="T30" fmla="*/ 585 w 1286"/>
              <a:gd name="T31" fmla="*/ 776 h 1250"/>
              <a:gd name="T32" fmla="*/ 498 w 1286"/>
              <a:gd name="T33" fmla="*/ 643 h 1250"/>
              <a:gd name="T34" fmla="*/ 643 w 1286"/>
              <a:gd name="T35" fmla="*/ 498 h 1250"/>
              <a:gd name="T36" fmla="*/ 787 w 1286"/>
              <a:gd name="T37" fmla="*/ 643 h 1250"/>
              <a:gd name="T38" fmla="*/ 700 w 1286"/>
              <a:gd name="T39" fmla="*/ 776 h 1250"/>
              <a:gd name="T40" fmla="*/ 643 w 1286"/>
              <a:gd name="T41" fmla="*/ 235 h 1250"/>
              <a:gd name="T42" fmla="*/ 1050 w 1286"/>
              <a:gd name="T43" fmla="*/ 643 h 1250"/>
              <a:gd name="T44" fmla="*/ 935 w 1286"/>
              <a:gd name="T45" fmla="*/ 643 h 1250"/>
              <a:gd name="T46" fmla="*/ 643 w 1286"/>
              <a:gd name="T47" fmla="*/ 350 h 1250"/>
              <a:gd name="T48" fmla="*/ 350 w 1286"/>
              <a:gd name="T49" fmla="*/ 643 h 1250"/>
              <a:gd name="T50" fmla="*/ 235 w 1286"/>
              <a:gd name="T51" fmla="*/ 643 h 1250"/>
              <a:gd name="T52" fmla="*/ 643 w 1286"/>
              <a:gd name="T53" fmla="*/ 235 h 1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86" h="1250">
                <a:moveTo>
                  <a:pt x="643" y="0"/>
                </a:moveTo>
                <a:cubicBezTo>
                  <a:pt x="995" y="0"/>
                  <a:pt x="1285" y="290"/>
                  <a:pt x="1285" y="643"/>
                </a:cubicBezTo>
                <a:lnTo>
                  <a:pt x="1167" y="643"/>
                </a:lnTo>
                <a:cubicBezTo>
                  <a:pt x="1167" y="353"/>
                  <a:pt x="933" y="118"/>
                  <a:pt x="643" y="118"/>
                </a:cubicBezTo>
                <a:cubicBezTo>
                  <a:pt x="354" y="118"/>
                  <a:pt x="118" y="353"/>
                  <a:pt x="118" y="643"/>
                </a:cubicBezTo>
                <a:lnTo>
                  <a:pt x="0" y="643"/>
                </a:lnTo>
                <a:cubicBezTo>
                  <a:pt x="0" y="290"/>
                  <a:pt x="290" y="0"/>
                  <a:pt x="643" y="0"/>
                </a:cubicBezTo>
                <a:close/>
                <a:moveTo>
                  <a:pt x="700" y="776"/>
                </a:moveTo>
                <a:lnTo>
                  <a:pt x="700" y="968"/>
                </a:lnTo>
                <a:lnTo>
                  <a:pt x="899" y="1167"/>
                </a:lnTo>
                <a:lnTo>
                  <a:pt x="817" y="1249"/>
                </a:lnTo>
                <a:lnTo>
                  <a:pt x="643" y="1074"/>
                </a:lnTo>
                <a:lnTo>
                  <a:pt x="468" y="1249"/>
                </a:lnTo>
                <a:lnTo>
                  <a:pt x="386" y="1167"/>
                </a:lnTo>
                <a:lnTo>
                  <a:pt x="585" y="968"/>
                </a:lnTo>
                <a:lnTo>
                  <a:pt x="585" y="776"/>
                </a:lnTo>
                <a:cubicBezTo>
                  <a:pt x="533" y="755"/>
                  <a:pt x="498" y="703"/>
                  <a:pt x="498" y="643"/>
                </a:cubicBezTo>
                <a:cubicBezTo>
                  <a:pt x="498" y="563"/>
                  <a:pt x="564" y="498"/>
                  <a:pt x="643" y="498"/>
                </a:cubicBezTo>
                <a:cubicBezTo>
                  <a:pt x="723" y="498"/>
                  <a:pt x="787" y="563"/>
                  <a:pt x="787" y="643"/>
                </a:cubicBezTo>
                <a:cubicBezTo>
                  <a:pt x="787" y="703"/>
                  <a:pt x="752" y="755"/>
                  <a:pt x="700" y="776"/>
                </a:cubicBezTo>
                <a:close/>
                <a:moveTo>
                  <a:pt x="643" y="235"/>
                </a:moveTo>
                <a:cubicBezTo>
                  <a:pt x="869" y="235"/>
                  <a:pt x="1050" y="416"/>
                  <a:pt x="1050" y="643"/>
                </a:cubicBezTo>
                <a:lnTo>
                  <a:pt x="935" y="643"/>
                </a:lnTo>
                <a:cubicBezTo>
                  <a:pt x="935" y="481"/>
                  <a:pt x="805" y="350"/>
                  <a:pt x="643" y="350"/>
                </a:cubicBezTo>
                <a:cubicBezTo>
                  <a:pt x="482" y="350"/>
                  <a:pt x="350" y="481"/>
                  <a:pt x="350" y="643"/>
                </a:cubicBezTo>
                <a:lnTo>
                  <a:pt x="235" y="643"/>
                </a:lnTo>
                <a:cubicBezTo>
                  <a:pt x="235" y="416"/>
                  <a:pt x="416" y="235"/>
                  <a:pt x="643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7523956" y="1557340"/>
            <a:ext cx="469900" cy="274637"/>
          </a:xfrm>
          <a:custGeom>
            <a:avLst/>
            <a:gdLst>
              <a:gd name="T0" fmla="*/ 989 w 1307"/>
              <a:gd name="T1" fmla="*/ 0 h 761"/>
              <a:gd name="T2" fmla="*/ 1306 w 1307"/>
              <a:gd name="T3" fmla="*/ 380 h 761"/>
              <a:gd name="T4" fmla="*/ 989 w 1307"/>
              <a:gd name="T5" fmla="*/ 760 h 761"/>
              <a:gd name="T6" fmla="*/ 899 w 1307"/>
              <a:gd name="T7" fmla="*/ 686 h 761"/>
              <a:gd name="T8" fmla="*/ 1153 w 1307"/>
              <a:gd name="T9" fmla="*/ 380 h 761"/>
              <a:gd name="T10" fmla="*/ 899 w 1307"/>
              <a:gd name="T11" fmla="*/ 74 h 761"/>
              <a:gd name="T12" fmla="*/ 989 w 1307"/>
              <a:gd name="T13" fmla="*/ 0 h 761"/>
              <a:gd name="T14" fmla="*/ 595 w 1307"/>
              <a:gd name="T15" fmla="*/ 437 h 761"/>
              <a:gd name="T16" fmla="*/ 595 w 1307"/>
              <a:gd name="T17" fmla="*/ 322 h 761"/>
              <a:gd name="T18" fmla="*/ 710 w 1307"/>
              <a:gd name="T19" fmla="*/ 322 h 761"/>
              <a:gd name="T20" fmla="*/ 710 w 1307"/>
              <a:gd name="T21" fmla="*/ 437 h 761"/>
              <a:gd name="T22" fmla="*/ 595 w 1307"/>
              <a:gd name="T23" fmla="*/ 437 h 761"/>
              <a:gd name="T24" fmla="*/ 945 w 1307"/>
              <a:gd name="T25" fmla="*/ 322 h 761"/>
              <a:gd name="T26" fmla="*/ 945 w 1307"/>
              <a:gd name="T27" fmla="*/ 437 h 761"/>
              <a:gd name="T28" fmla="*/ 828 w 1307"/>
              <a:gd name="T29" fmla="*/ 437 h 761"/>
              <a:gd name="T30" fmla="*/ 828 w 1307"/>
              <a:gd name="T31" fmla="*/ 322 h 761"/>
              <a:gd name="T32" fmla="*/ 945 w 1307"/>
              <a:gd name="T33" fmla="*/ 322 h 761"/>
              <a:gd name="T34" fmla="*/ 360 w 1307"/>
              <a:gd name="T35" fmla="*/ 437 h 761"/>
              <a:gd name="T36" fmla="*/ 360 w 1307"/>
              <a:gd name="T37" fmla="*/ 322 h 761"/>
              <a:gd name="T38" fmla="*/ 478 w 1307"/>
              <a:gd name="T39" fmla="*/ 322 h 761"/>
              <a:gd name="T40" fmla="*/ 478 w 1307"/>
              <a:gd name="T41" fmla="*/ 437 h 761"/>
              <a:gd name="T42" fmla="*/ 360 w 1307"/>
              <a:gd name="T43" fmla="*/ 437 h 761"/>
              <a:gd name="T44" fmla="*/ 407 w 1307"/>
              <a:gd name="T45" fmla="*/ 74 h 761"/>
              <a:gd name="T46" fmla="*/ 153 w 1307"/>
              <a:gd name="T47" fmla="*/ 380 h 761"/>
              <a:gd name="T48" fmla="*/ 407 w 1307"/>
              <a:gd name="T49" fmla="*/ 686 h 761"/>
              <a:gd name="T50" fmla="*/ 317 w 1307"/>
              <a:gd name="T51" fmla="*/ 760 h 761"/>
              <a:gd name="T52" fmla="*/ 0 w 1307"/>
              <a:gd name="T53" fmla="*/ 380 h 761"/>
              <a:gd name="T54" fmla="*/ 317 w 1307"/>
              <a:gd name="T55" fmla="*/ 0 h 761"/>
              <a:gd name="T56" fmla="*/ 407 w 1307"/>
              <a:gd name="T57" fmla="*/ 74 h 7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307" h="761">
                <a:moveTo>
                  <a:pt x="989" y="0"/>
                </a:moveTo>
                <a:lnTo>
                  <a:pt x="1306" y="380"/>
                </a:lnTo>
                <a:lnTo>
                  <a:pt x="989" y="760"/>
                </a:lnTo>
                <a:lnTo>
                  <a:pt x="899" y="686"/>
                </a:lnTo>
                <a:lnTo>
                  <a:pt x="1153" y="380"/>
                </a:lnTo>
                <a:lnTo>
                  <a:pt x="899" y="74"/>
                </a:lnTo>
                <a:lnTo>
                  <a:pt x="989" y="0"/>
                </a:lnTo>
                <a:close/>
                <a:moveTo>
                  <a:pt x="595" y="437"/>
                </a:moveTo>
                <a:lnTo>
                  <a:pt x="595" y="322"/>
                </a:lnTo>
                <a:lnTo>
                  <a:pt x="710" y="322"/>
                </a:lnTo>
                <a:lnTo>
                  <a:pt x="710" y="437"/>
                </a:lnTo>
                <a:lnTo>
                  <a:pt x="595" y="437"/>
                </a:lnTo>
                <a:close/>
                <a:moveTo>
                  <a:pt x="945" y="322"/>
                </a:moveTo>
                <a:lnTo>
                  <a:pt x="945" y="437"/>
                </a:lnTo>
                <a:lnTo>
                  <a:pt x="828" y="437"/>
                </a:lnTo>
                <a:lnTo>
                  <a:pt x="828" y="322"/>
                </a:lnTo>
                <a:lnTo>
                  <a:pt x="945" y="322"/>
                </a:lnTo>
                <a:close/>
                <a:moveTo>
                  <a:pt x="360" y="437"/>
                </a:moveTo>
                <a:lnTo>
                  <a:pt x="360" y="322"/>
                </a:lnTo>
                <a:lnTo>
                  <a:pt x="478" y="322"/>
                </a:lnTo>
                <a:lnTo>
                  <a:pt x="478" y="437"/>
                </a:lnTo>
                <a:lnTo>
                  <a:pt x="360" y="437"/>
                </a:lnTo>
                <a:close/>
                <a:moveTo>
                  <a:pt x="407" y="74"/>
                </a:moveTo>
                <a:lnTo>
                  <a:pt x="153" y="380"/>
                </a:lnTo>
                <a:lnTo>
                  <a:pt x="407" y="686"/>
                </a:lnTo>
                <a:lnTo>
                  <a:pt x="317" y="760"/>
                </a:lnTo>
                <a:lnTo>
                  <a:pt x="0" y="380"/>
                </a:lnTo>
                <a:lnTo>
                  <a:pt x="317" y="0"/>
                </a:lnTo>
                <a:lnTo>
                  <a:pt x="407" y="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0" name="Freeform 19"/>
          <p:cNvSpPr>
            <a:spLocks noChangeArrowheads="1"/>
          </p:cNvSpPr>
          <p:nvPr/>
        </p:nvSpPr>
        <p:spPr bwMode="auto">
          <a:xfrm>
            <a:off x="8712994" y="1441450"/>
            <a:ext cx="252412" cy="503238"/>
          </a:xfrm>
          <a:custGeom>
            <a:avLst/>
            <a:gdLst>
              <a:gd name="T0" fmla="*/ 582 w 701"/>
              <a:gd name="T1" fmla="*/ 932 h 1400"/>
              <a:gd name="T2" fmla="*/ 582 w 701"/>
              <a:gd name="T3" fmla="*/ 233 h 1400"/>
              <a:gd name="T4" fmla="*/ 118 w 701"/>
              <a:gd name="T5" fmla="*/ 233 h 1400"/>
              <a:gd name="T6" fmla="*/ 118 w 701"/>
              <a:gd name="T7" fmla="*/ 932 h 1400"/>
              <a:gd name="T8" fmla="*/ 582 w 701"/>
              <a:gd name="T9" fmla="*/ 932 h 1400"/>
              <a:gd name="T10" fmla="*/ 582 w 701"/>
              <a:gd name="T11" fmla="*/ 0 h 1400"/>
              <a:gd name="T12" fmla="*/ 700 w 701"/>
              <a:gd name="T13" fmla="*/ 118 h 1400"/>
              <a:gd name="T14" fmla="*/ 700 w 701"/>
              <a:gd name="T15" fmla="*/ 1050 h 1400"/>
              <a:gd name="T16" fmla="*/ 582 w 701"/>
              <a:gd name="T17" fmla="*/ 1167 h 1400"/>
              <a:gd name="T18" fmla="*/ 118 w 701"/>
              <a:gd name="T19" fmla="*/ 1167 h 1400"/>
              <a:gd name="T20" fmla="*/ 0 w 701"/>
              <a:gd name="T21" fmla="*/ 1050 h 1400"/>
              <a:gd name="T22" fmla="*/ 0 w 701"/>
              <a:gd name="T23" fmla="*/ 118 h 1400"/>
              <a:gd name="T24" fmla="*/ 118 w 701"/>
              <a:gd name="T25" fmla="*/ 0 h 1400"/>
              <a:gd name="T26" fmla="*/ 582 w 701"/>
              <a:gd name="T27" fmla="*/ 0 h 1400"/>
              <a:gd name="T28" fmla="*/ 525 w 701"/>
              <a:gd name="T29" fmla="*/ 1399 h 1400"/>
              <a:gd name="T30" fmla="*/ 525 w 701"/>
              <a:gd name="T31" fmla="*/ 1282 h 1400"/>
              <a:gd name="T32" fmla="*/ 642 w 701"/>
              <a:gd name="T33" fmla="*/ 1282 h 1400"/>
              <a:gd name="T34" fmla="*/ 642 w 701"/>
              <a:gd name="T35" fmla="*/ 1399 h 1400"/>
              <a:gd name="T36" fmla="*/ 525 w 701"/>
              <a:gd name="T37" fmla="*/ 1399 h 1400"/>
              <a:gd name="T38" fmla="*/ 293 w 701"/>
              <a:gd name="T39" fmla="*/ 1399 h 1400"/>
              <a:gd name="T40" fmla="*/ 293 w 701"/>
              <a:gd name="T41" fmla="*/ 1282 h 1400"/>
              <a:gd name="T42" fmla="*/ 407 w 701"/>
              <a:gd name="T43" fmla="*/ 1282 h 1400"/>
              <a:gd name="T44" fmla="*/ 407 w 701"/>
              <a:gd name="T45" fmla="*/ 1399 h 1400"/>
              <a:gd name="T46" fmla="*/ 293 w 701"/>
              <a:gd name="T47" fmla="*/ 1399 h 1400"/>
              <a:gd name="T48" fmla="*/ 58 w 701"/>
              <a:gd name="T49" fmla="*/ 1399 h 1400"/>
              <a:gd name="T50" fmla="*/ 58 w 701"/>
              <a:gd name="T51" fmla="*/ 1282 h 1400"/>
              <a:gd name="T52" fmla="*/ 175 w 701"/>
              <a:gd name="T53" fmla="*/ 1282 h 1400"/>
              <a:gd name="T54" fmla="*/ 175 w 701"/>
              <a:gd name="T55" fmla="*/ 1399 h 1400"/>
              <a:gd name="T56" fmla="*/ 58 w 701"/>
              <a:gd name="T57" fmla="*/ 1399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701" h="1400">
                <a:moveTo>
                  <a:pt x="582" y="932"/>
                </a:moveTo>
                <a:lnTo>
                  <a:pt x="582" y="233"/>
                </a:lnTo>
                <a:lnTo>
                  <a:pt x="118" y="233"/>
                </a:lnTo>
                <a:lnTo>
                  <a:pt x="118" y="932"/>
                </a:lnTo>
                <a:lnTo>
                  <a:pt x="582" y="932"/>
                </a:lnTo>
                <a:close/>
                <a:moveTo>
                  <a:pt x="582" y="0"/>
                </a:moveTo>
                <a:cubicBezTo>
                  <a:pt x="645" y="0"/>
                  <a:pt x="700" y="55"/>
                  <a:pt x="700" y="118"/>
                </a:cubicBezTo>
                <a:lnTo>
                  <a:pt x="700" y="1050"/>
                </a:lnTo>
                <a:cubicBezTo>
                  <a:pt x="700" y="1112"/>
                  <a:pt x="645" y="1167"/>
                  <a:pt x="582" y="1167"/>
                </a:cubicBezTo>
                <a:lnTo>
                  <a:pt x="118" y="1167"/>
                </a:lnTo>
                <a:cubicBezTo>
                  <a:pt x="55" y="1167"/>
                  <a:pt x="0" y="1112"/>
                  <a:pt x="0" y="1050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582" y="0"/>
                </a:lnTo>
                <a:close/>
                <a:moveTo>
                  <a:pt x="525" y="1399"/>
                </a:moveTo>
                <a:lnTo>
                  <a:pt x="525" y="1282"/>
                </a:lnTo>
                <a:lnTo>
                  <a:pt x="642" y="1282"/>
                </a:lnTo>
                <a:lnTo>
                  <a:pt x="642" y="1399"/>
                </a:lnTo>
                <a:lnTo>
                  <a:pt x="525" y="1399"/>
                </a:lnTo>
                <a:close/>
                <a:moveTo>
                  <a:pt x="293" y="1399"/>
                </a:moveTo>
                <a:lnTo>
                  <a:pt x="293" y="1282"/>
                </a:lnTo>
                <a:lnTo>
                  <a:pt x="407" y="1282"/>
                </a:lnTo>
                <a:lnTo>
                  <a:pt x="407" y="1399"/>
                </a:lnTo>
                <a:lnTo>
                  <a:pt x="293" y="1399"/>
                </a:lnTo>
                <a:close/>
                <a:moveTo>
                  <a:pt x="58" y="1399"/>
                </a:moveTo>
                <a:lnTo>
                  <a:pt x="58" y="1282"/>
                </a:lnTo>
                <a:lnTo>
                  <a:pt x="175" y="1282"/>
                </a:lnTo>
                <a:lnTo>
                  <a:pt x="175" y="1399"/>
                </a:lnTo>
                <a:lnTo>
                  <a:pt x="58" y="13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9687719" y="1504951"/>
            <a:ext cx="461962" cy="377825"/>
          </a:xfrm>
          <a:custGeom>
            <a:avLst/>
            <a:gdLst>
              <a:gd name="T0" fmla="*/ 642 w 1285"/>
              <a:gd name="T1" fmla="*/ 350 h 1050"/>
              <a:gd name="T2" fmla="*/ 642 w 1285"/>
              <a:gd name="T3" fmla="*/ 700 h 1050"/>
              <a:gd name="T4" fmla="*/ 817 w 1285"/>
              <a:gd name="T5" fmla="*/ 525 h 1050"/>
              <a:gd name="T6" fmla="*/ 642 w 1285"/>
              <a:gd name="T7" fmla="*/ 350 h 1050"/>
              <a:gd name="T8" fmla="*/ 410 w 1285"/>
              <a:gd name="T9" fmla="*/ 757 h 1050"/>
              <a:gd name="T10" fmla="*/ 410 w 1285"/>
              <a:gd name="T11" fmla="*/ 612 h 1050"/>
              <a:gd name="T12" fmla="*/ 322 w 1285"/>
              <a:gd name="T13" fmla="*/ 525 h 1050"/>
              <a:gd name="T14" fmla="*/ 410 w 1285"/>
              <a:gd name="T15" fmla="*/ 437 h 1050"/>
              <a:gd name="T16" fmla="*/ 410 w 1285"/>
              <a:gd name="T17" fmla="*/ 293 h 1050"/>
              <a:gd name="T18" fmla="*/ 555 w 1285"/>
              <a:gd name="T19" fmla="*/ 293 h 1050"/>
              <a:gd name="T20" fmla="*/ 642 w 1285"/>
              <a:gd name="T21" fmla="*/ 205 h 1050"/>
              <a:gd name="T22" fmla="*/ 730 w 1285"/>
              <a:gd name="T23" fmla="*/ 293 h 1050"/>
              <a:gd name="T24" fmla="*/ 875 w 1285"/>
              <a:gd name="T25" fmla="*/ 293 h 1050"/>
              <a:gd name="T26" fmla="*/ 875 w 1285"/>
              <a:gd name="T27" fmla="*/ 437 h 1050"/>
              <a:gd name="T28" fmla="*/ 962 w 1285"/>
              <a:gd name="T29" fmla="*/ 525 h 1050"/>
              <a:gd name="T30" fmla="*/ 875 w 1285"/>
              <a:gd name="T31" fmla="*/ 612 h 1050"/>
              <a:gd name="T32" fmla="*/ 875 w 1285"/>
              <a:gd name="T33" fmla="*/ 757 h 1050"/>
              <a:gd name="T34" fmla="*/ 730 w 1285"/>
              <a:gd name="T35" fmla="*/ 757 h 1050"/>
              <a:gd name="T36" fmla="*/ 642 w 1285"/>
              <a:gd name="T37" fmla="*/ 845 h 1050"/>
              <a:gd name="T38" fmla="*/ 555 w 1285"/>
              <a:gd name="T39" fmla="*/ 757 h 1050"/>
              <a:gd name="T40" fmla="*/ 410 w 1285"/>
              <a:gd name="T41" fmla="*/ 757 h 1050"/>
              <a:gd name="T42" fmla="*/ 1167 w 1285"/>
              <a:gd name="T43" fmla="*/ 935 h 1050"/>
              <a:gd name="T44" fmla="*/ 1167 w 1285"/>
              <a:gd name="T45" fmla="*/ 115 h 1050"/>
              <a:gd name="T46" fmla="*/ 117 w 1285"/>
              <a:gd name="T47" fmla="*/ 115 h 1050"/>
              <a:gd name="T48" fmla="*/ 117 w 1285"/>
              <a:gd name="T49" fmla="*/ 935 h 1050"/>
              <a:gd name="T50" fmla="*/ 1167 w 1285"/>
              <a:gd name="T51" fmla="*/ 935 h 1050"/>
              <a:gd name="T52" fmla="*/ 1167 w 1285"/>
              <a:gd name="T53" fmla="*/ 0 h 1050"/>
              <a:gd name="T54" fmla="*/ 1284 w 1285"/>
              <a:gd name="T55" fmla="*/ 118 h 1050"/>
              <a:gd name="T56" fmla="*/ 1284 w 1285"/>
              <a:gd name="T57" fmla="*/ 932 h 1050"/>
              <a:gd name="T58" fmla="*/ 1167 w 1285"/>
              <a:gd name="T59" fmla="*/ 1049 h 1050"/>
              <a:gd name="T60" fmla="*/ 117 w 1285"/>
              <a:gd name="T61" fmla="*/ 1049 h 1050"/>
              <a:gd name="T62" fmla="*/ 0 w 1285"/>
              <a:gd name="T63" fmla="*/ 932 h 1050"/>
              <a:gd name="T64" fmla="*/ 0 w 1285"/>
              <a:gd name="T65" fmla="*/ 118 h 1050"/>
              <a:gd name="T66" fmla="*/ 117 w 1285"/>
              <a:gd name="T67" fmla="*/ 0 h 1050"/>
              <a:gd name="T68" fmla="*/ 1167 w 1285"/>
              <a:gd name="T69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285" h="1050">
                <a:moveTo>
                  <a:pt x="642" y="350"/>
                </a:moveTo>
                <a:lnTo>
                  <a:pt x="642" y="700"/>
                </a:lnTo>
                <a:cubicBezTo>
                  <a:pt x="738" y="700"/>
                  <a:pt x="817" y="620"/>
                  <a:pt x="817" y="525"/>
                </a:cubicBezTo>
                <a:cubicBezTo>
                  <a:pt x="817" y="429"/>
                  <a:pt x="738" y="350"/>
                  <a:pt x="642" y="350"/>
                </a:cubicBezTo>
                <a:close/>
                <a:moveTo>
                  <a:pt x="410" y="757"/>
                </a:moveTo>
                <a:lnTo>
                  <a:pt x="410" y="612"/>
                </a:lnTo>
                <a:lnTo>
                  <a:pt x="322" y="525"/>
                </a:lnTo>
                <a:lnTo>
                  <a:pt x="410" y="437"/>
                </a:lnTo>
                <a:lnTo>
                  <a:pt x="410" y="293"/>
                </a:lnTo>
                <a:lnTo>
                  <a:pt x="555" y="293"/>
                </a:lnTo>
                <a:lnTo>
                  <a:pt x="642" y="205"/>
                </a:lnTo>
                <a:lnTo>
                  <a:pt x="730" y="293"/>
                </a:lnTo>
                <a:lnTo>
                  <a:pt x="875" y="293"/>
                </a:lnTo>
                <a:lnTo>
                  <a:pt x="875" y="437"/>
                </a:lnTo>
                <a:lnTo>
                  <a:pt x="962" y="525"/>
                </a:lnTo>
                <a:lnTo>
                  <a:pt x="875" y="612"/>
                </a:lnTo>
                <a:lnTo>
                  <a:pt x="875" y="757"/>
                </a:lnTo>
                <a:lnTo>
                  <a:pt x="730" y="757"/>
                </a:lnTo>
                <a:lnTo>
                  <a:pt x="642" y="845"/>
                </a:lnTo>
                <a:lnTo>
                  <a:pt x="555" y="757"/>
                </a:lnTo>
                <a:lnTo>
                  <a:pt x="410" y="757"/>
                </a:lnTo>
                <a:close/>
                <a:moveTo>
                  <a:pt x="1167" y="935"/>
                </a:moveTo>
                <a:lnTo>
                  <a:pt x="1167" y="115"/>
                </a:lnTo>
                <a:lnTo>
                  <a:pt x="117" y="115"/>
                </a:lnTo>
                <a:lnTo>
                  <a:pt x="117" y="935"/>
                </a:lnTo>
                <a:lnTo>
                  <a:pt x="1167" y="935"/>
                </a:lnTo>
                <a:close/>
                <a:moveTo>
                  <a:pt x="1167" y="0"/>
                </a:moveTo>
                <a:cubicBezTo>
                  <a:pt x="1230" y="0"/>
                  <a:pt x="1284" y="55"/>
                  <a:pt x="1284" y="118"/>
                </a:cubicBezTo>
                <a:lnTo>
                  <a:pt x="1284" y="932"/>
                </a:lnTo>
                <a:cubicBezTo>
                  <a:pt x="1284" y="995"/>
                  <a:pt x="1230" y="1049"/>
                  <a:pt x="1167" y="1049"/>
                </a:cubicBezTo>
                <a:lnTo>
                  <a:pt x="117" y="1049"/>
                </a:lnTo>
                <a:cubicBezTo>
                  <a:pt x="55" y="1049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7" y="0"/>
                </a:cubicBez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2" name="Freeform 21"/>
          <p:cNvSpPr>
            <a:spLocks noChangeArrowheads="1"/>
          </p:cNvSpPr>
          <p:nvPr/>
        </p:nvSpPr>
        <p:spPr bwMode="auto">
          <a:xfrm>
            <a:off x="10865644" y="1441450"/>
            <a:ext cx="266700" cy="503238"/>
          </a:xfrm>
          <a:custGeom>
            <a:avLst/>
            <a:gdLst>
              <a:gd name="T0" fmla="*/ 574 w 742"/>
              <a:gd name="T1" fmla="*/ 834 h 1400"/>
              <a:gd name="T2" fmla="*/ 465 w 742"/>
              <a:gd name="T3" fmla="*/ 724 h 1400"/>
              <a:gd name="T4" fmla="*/ 465 w 742"/>
              <a:gd name="T5" fmla="*/ 943 h 1400"/>
              <a:gd name="T6" fmla="*/ 574 w 742"/>
              <a:gd name="T7" fmla="*/ 834 h 1400"/>
              <a:gd name="T8" fmla="*/ 465 w 742"/>
              <a:gd name="T9" fmla="*/ 224 h 1400"/>
              <a:gd name="T10" fmla="*/ 465 w 742"/>
              <a:gd name="T11" fmla="*/ 443 h 1400"/>
              <a:gd name="T12" fmla="*/ 574 w 742"/>
              <a:gd name="T13" fmla="*/ 334 h 1400"/>
              <a:gd name="T14" fmla="*/ 465 w 742"/>
              <a:gd name="T15" fmla="*/ 224 h 1400"/>
              <a:gd name="T16" fmla="*/ 741 w 742"/>
              <a:gd name="T17" fmla="*/ 334 h 1400"/>
              <a:gd name="T18" fmla="*/ 489 w 742"/>
              <a:gd name="T19" fmla="*/ 582 h 1400"/>
              <a:gd name="T20" fmla="*/ 741 w 742"/>
              <a:gd name="T21" fmla="*/ 834 h 1400"/>
              <a:gd name="T22" fmla="*/ 407 w 742"/>
              <a:gd name="T23" fmla="*/ 1167 h 1400"/>
              <a:gd name="T24" fmla="*/ 350 w 742"/>
              <a:gd name="T25" fmla="*/ 1167 h 1400"/>
              <a:gd name="T26" fmla="*/ 350 w 742"/>
              <a:gd name="T27" fmla="*/ 724 h 1400"/>
              <a:gd name="T28" fmla="*/ 82 w 742"/>
              <a:gd name="T29" fmla="*/ 992 h 1400"/>
              <a:gd name="T30" fmla="*/ 0 w 742"/>
              <a:gd name="T31" fmla="*/ 910 h 1400"/>
              <a:gd name="T32" fmla="*/ 325 w 742"/>
              <a:gd name="T33" fmla="*/ 582 h 1400"/>
              <a:gd name="T34" fmla="*/ 0 w 742"/>
              <a:gd name="T35" fmla="*/ 257 h 1400"/>
              <a:gd name="T36" fmla="*/ 82 w 742"/>
              <a:gd name="T37" fmla="*/ 175 h 1400"/>
              <a:gd name="T38" fmla="*/ 350 w 742"/>
              <a:gd name="T39" fmla="*/ 443 h 1400"/>
              <a:gd name="T40" fmla="*/ 350 w 742"/>
              <a:gd name="T41" fmla="*/ 0 h 1400"/>
              <a:gd name="T42" fmla="*/ 407 w 742"/>
              <a:gd name="T43" fmla="*/ 0 h 1400"/>
              <a:gd name="T44" fmla="*/ 741 w 742"/>
              <a:gd name="T45" fmla="*/ 334 h 1400"/>
              <a:gd name="T46" fmla="*/ 582 w 742"/>
              <a:gd name="T47" fmla="*/ 1399 h 1400"/>
              <a:gd name="T48" fmla="*/ 582 w 742"/>
              <a:gd name="T49" fmla="*/ 1282 h 1400"/>
              <a:gd name="T50" fmla="*/ 700 w 742"/>
              <a:gd name="T51" fmla="*/ 1282 h 1400"/>
              <a:gd name="T52" fmla="*/ 700 w 742"/>
              <a:gd name="T53" fmla="*/ 1399 h 1400"/>
              <a:gd name="T54" fmla="*/ 582 w 742"/>
              <a:gd name="T55" fmla="*/ 1399 h 1400"/>
              <a:gd name="T56" fmla="*/ 115 w 742"/>
              <a:gd name="T57" fmla="*/ 1399 h 1400"/>
              <a:gd name="T58" fmla="*/ 115 w 742"/>
              <a:gd name="T59" fmla="*/ 1282 h 1400"/>
              <a:gd name="T60" fmla="*/ 232 w 742"/>
              <a:gd name="T61" fmla="*/ 1282 h 1400"/>
              <a:gd name="T62" fmla="*/ 232 w 742"/>
              <a:gd name="T63" fmla="*/ 1399 h 1400"/>
              <a:gd name="T64" fmla="*/ 115 w 742"/>
              <a:gd name="T65" fmla="*/ 1399 h 1400"/>
              <a:gd name="T66" fmla="*/ 350 w 742"/>
              <a:gd name="T67" fmla="*/ 1399 h 1400"/>
              <a:gd name="T68" fmla="*/ 350 w 742"/>
              <a:gd name="T69" fmla="*/ 1282 h 1400"/>
              <a:gd name="T70" fmla="*/ 465 w 742"/>
              <a:gd name="T71" fmla="*/ 1282 h 1400"/>
              <a:gd name="T72" fmla="*/ 465 w 742"/>
              <a:gd name="T73" fmla="*/ 1399 h 1400"/>
              <a:gd name="T74" fmla="*/ 350 w 742"/>
              <a:gd name="T75" fmla="*/ 1399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42" h="1400">
                <a:moveTo>
                  <a:pt x="574" y="834"/>
                </a:moveTo>
                <a:lnTo>
                  <a:pt x="465" y="724"/>
                </a:lnTo>
                <a:lnTo>
                  <a:pt x="465" y="943"/>
                </a:lnTo>
                <a:lnTo>
                  <a:pt x="574" y="834"/>
                </a:lnTo>
                <a:close/>
                <a:moveTo>
                  <a:pt x="465" y="224"/>
                </a:moveTo>
                <a:lnTo>
                  <a:pt x="465" y="443"/>
                </a:lnTo>
                <a:lnTo>
                  <a:pt x="574" y="334"/>
                </a:lnTo>
                <a:lnTo>
                  <a:pt x="465" y="224"/>
                </a:lnTo>
                <a:close/>
                <a:moveTo>
                  <a:pt x="741" y="334"/>
                </a:moveTo>
                <a:lnTo>
                  <a:pt x="489" y="582"/>
                </a:lnTo>
                <a:lnTo>
                  <a:pt x="741" y="834"/>
                </a:lnTo>
                <a:lnTo>
                  <a:pt x="407" y="1167"/>
                </a:lnTo>
                <a:lnTo>
                  <a:pt x="350" y="1167"/>
                </a:lnTo>
                <a:lnTo>
                  <a:pt x="350" y="724"/>
                </a:lnTo>
                <a:lnTo>
                  <a:pt x="82" y="992"/>
                </a:lnTo>
                <a:lnTo>
                  <a:pt x="0" y="910"/>
                </a:lnTo>
                <a:lnTo>
                  <a:pt x="325" y="582"/>
                </a:lnTo>
                <a:lnTo>
                  <a:pt x="0" y="257"/>
                </a:lnTo>
                <a:lnTo>
                  <a:pt x="82" y="175"/>
                </a:lnTo>
                <a:lnTo>
                  <a:pt x="350" y="443"/>
                </a:lnTo>
                <a:lnTo>
                  <a:pt x="350" y="0"/>
                </a:lnTo>
                <a:lnTo>
                  <a:pt x="407" y="0"/>
                </a:lnTo>
                <a:lnTo>
                  <a:pt x="741" y="334"/>
                </a:lnTo>
                <a:close/>
                <a:moveTo>
                  <a:pt x="582" y="1399"/>
                </a:moveTo>
                <a:lnTo>
                  <a:pt x="582" y="1282"/>
                </a:lnTo>
                <a:lnTo>
                  <a:pt x="700" y="1282"/>
                </a:lnTo>
                <a:lnTo>
                  <a:pt x="700" y="1399"/>
                </a:lnTo>
                <a:lnTo>
                  <a:pt x="582" y="1399"/>
                </a:lnTo>
                <a:close/>
                <a:moveTo>
                  <a:pt x="115" y="1399"/>
                </a:moveTo>
                <a:lnTo>
                  <a:pt x="115" y="1282"/>
                </a:lnTo>
                <a:lnTo>
                  <a:pt x="232" y="1282"/>
                </a:lnTo>
                <a:lnTo>
                  <a:pt x="232" y="1399"/>
                </a:lnTo>
                <a:lnTo>
                  <a:pt x="115" y="1399"/>
                </a:lnTo>
                <a:close/>
                <a:moveTo>
                  <a:pt x="350" y="1399"/>
                </a:moveTo>
                <a:lnTo>
                  <a:pt x="350" y="1282"/>
                </a:lnTo>
                <a:lnTo>
                  <a:pt x="465" y="1282"/>
                </a:lnTo>
                <a:lnTo>
                  <a:pt x="465" y="1399"/>
                </a:lnTo>
                <a:lnTo>
                  <a:pt x="350" y="13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1058069" y="2371727"/>
            <a:ext cx="463550" cy="377825"/>
          </a:xfrm>
          <a:custGeom>
            <a:avLst/>
            <a:gdLst>
              <a:gd name="T0" fmla="*/ 1167 w 1286"/>
              <a:gd name="T1" fmla="*/ 935 h 1051"/>
              <a:gd name="T2" fmla="*/ 1167 w 1286"/>
              <a:gd name="T3" fmla="*/ 115 h 1051"/>
              <a:gd name="T4" fmla="*/ 118 w 1286"/>
              <a:gd name="T5" fmla="*/ 115 h 1051"/>
              <a:gd name="T6" fmla="*/ 118 w 1286"/>
              <a:gd name="T7" fmla="*/ 935 h 1051"/>
              <a:gd name="T8" fmla="*/ 1167 w 1286"/>
              <a:gd name="T9" fmla="*/ 935 h 1051"/>
              <a:gd name="T10" fmla="*/ 1167 w 1286"/>
              <a:gd name="T11" fmla="*/ 0 h 1051"/>
              <a:gd name="T12" fmla="*/ 1285 w 1286"/>
              <a:gd name="T13" fmla="*/ 118 h 1051"/>
              <a:gd name="T14" fmla="*/ 1285 w 1286"/>
              <a:gd name="T15" fmla="*/ 932 h 1051"/>
              <a:gd name="T16" fmla="*/ 1167 w 1286"/>
              <a:gd name="T17" fmla="*/ 1050 h 1051"/>
              <a:gd name="T18" fmla="*/ 118 w 1286"/>
              <a:gd name="T19" fmla="*/ 1050 h 1051"/>
              <a:gd name="T20" fmla="*/ 0 w 1286"/>
              <a:gd name="T21" fmla="*/ 932 h 1051"/>
              <a:gd name="T22" fmla="*/ 0 w 1286"/>
              <a:gd name="T23" fmla="*/ 118 h 1051"/>
              <a:gd name="T24" fmla="*/ 118 w 1286"/>
              <a:gd name="T25" fmla="*/ 0 h 1051"/>
              <a:gd name="T26" fmla="*/ 1167 w 1286"/>
              <a:gd name="T27" fmla="*/ 0 h 1051"/>
              <a:gd name="T28" fmla="*/ 760 w 1286"/>
              <a:gd name="T29" fmla="*/ 757 h 1051"/>
              <a:gd name="T30" fmla="*/ 643 w 1286"/>
              <a:gd name="T31" fmla="*/ 905 h 1051"/>
              <a:gd name="T32" fmla="*/ 525 w 1286"/>
              <a:gd name="T33" fmla="*/ 757 h 1051"/>
              <a:gd name="T34" fmla="*/ 760 w 1286"/>
              <a:gd name="T35" fmla="*/ 757 h 1051"/>
              <a:gd name="T36" fmla="*/ 293 w 1286"/>
              <a:gd name="T37" fmla="*/ 408 h 1051"/>
              <a:gd name="T38" fmla="*/ 293 w 1286"/>
              <a:gd name="T39" fmla="*/ 643 h 1051"/>
              <a:gd name="T40" fmla="*/ 148 w 1286"/>
              <a:gd name="T41" fmla="*/ 525 h 1051"/>
              <a:gd name="T42" fmla="*/ 293 w 1286"/>
              <a:gd name="T43" fmla="*/ 408 h 1051"/>
              <a:gd name="T44" fmla="*/ 992 w 1286"/>
              <a:gd name="T45" fmla="*/ 408 h 1051"/>
              <a:gd name="T46" fmla="*/ 1137 w 1286"/>
              <a:gd name="T47" fmla="*/ 525 h 1051"/>
              <a:gd name="T48" fmla="*/ 992 w 1286"/>
              <a:gd name="T49" fmla="*/ 643 h 1051"/>
              <a:gd name="T50" fmla="*/ 992 w 1286"/>
              <a:gd name="T51" fmla="*/ 408 h 1051"/>
              <a:gd name="T52" fmla="*/ 643 w 1286"/>
              <a:gd name="T53" fmla="*/ 145 h 1051"/>
              <a:gd name="T54" fmla="*/ 760 w 1286"/>
              <a:gd name="T55" fmla="*/ 293 h 1051"/>
              <a:gd name="T56" fmla="*/ 525 w 1286"/>
              <a:gd name="T57" fmla="*/ 293 h 1051"/>
              <a:gd name="T58" fmla="*/ 643 w 1286"/>
              <a:gd name="T59" fmla="*/ 145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86" h="1051">
                <a:moveTo>
                  <a:pt x="1167" y="935"/>
                </a:moveTo>
                <a:lnTo>
                  <a:pt x="1167" y="115"/>
                </a:lnTo>
                <a:lnTo>
                  <a:pt x="118" y="115"/>
                </a:lnTo>
                <a:lnTo>
                  <a:pt x="118" y="935"/>
                </a:lnTo>
                <a:lnTo>
                  <a:pt x="1167" y="935"/>
                </a:lnTo>
                <a:close/>
                <a:moveTo>
                  <a:pt x="1167" y="0"/>
                </a:moveTo>
                <a:cubicBezTo>
                  <a:pt x="1230" y="0"/>
                  <a:pt x="1285" y="55"/>
                  <a:pt x="1285" y="118"/>
                </a:cubicBezTo>
                <a:lnTo>
                  <a:pt x="1285" y="932"/>
                </a:lnTo>
                <a:cubicBezTo>
                  <a:pt x="1285" y="995"/>
                  <a:pt x="1230" y="1050"/>
                  <a:pt x="1167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1167" y="0"/>
                </a:lnTo>
                <a:close/>
                <a:moveTo>
                  <a:pt x="760" y="757"/>
                </a:moveTo>
                <a:lnTo>
                  <a:pt x="643" y="905"/>
                </a:lnTo>
                <a:lnTo>
                  <a:pt x="525" y="757"/>
                </a:lnTo>
                <a:lnTo>
                  <a:pt x="760" y="757"/>
                </a:lnTo>
                <a:close/>
                <a:moveTo>
                  <a:pt x="293" y="408"/>
                </a:moveTo>
                <a:lnTo>
                  <a:pt x="293" y="643"/>
                </a:lnTo>
                <a:lnTo>
                  <a:pt x="148" y="525"/>
                </a:lnTo>
                <a:lnTo>
                  <a:pt x="293" y="408"/>
                </a:lnTo>
                <a:close/>
                <a:moveTo>
                  <a:pt x="992" y="408"/>
                </a:moveTo>
                <a:lnTo>
                  <a:pt x="1137" y="525"/>
                </a:lnTo>
                <a:lnTo>
                  <a:pt x="992" y="643"/>
                </a:lnTo>
                <a:lnTo>
                  <a:pt x="992" y="408"/>
                </a:lnTo>
                <a:close/>
                <a:moveTo>
                  <a:pt x="643" y="145"/>
                </a:moveTo>
                <a:lnTo>
                  <a:pt x="760" y="293"/>
                </a:lnTo>
                <a:lnTo>
                  <a:pt x="525" y="293"/>
                </a:lnTo>
                <a:lnTo>
                  <a:pt x="643" y="1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2151856" y="2362201"/>
            <a:ext cx="419100" cy="398463"/>
          </a:xfrm>
          <a:custGeom>
            <a:avLst/>
            <a:gdLst>
              <a:gd name="T0" fmla="*/ 407 w 1165"/>
              <a:gd name="T1" fmla="*/ 932 h 1108"/>
              <a:gd name="T2" fmla="*/ 845 w 1165"/>
              <a:gd name="T3" fmla="*/ 639 h 1108"/>
              <a:gd name="T4" fmla="*/ 407 w 1165"/>
              <a:gd name="T5" fmla="*/ 407 h 1108"/>
              <a:gd name="T6" fmla="*/ 407 w 1165"/>
              <a:gd name="T7" fmla="*/ 932 h 1108"/>
              <a:gd name="T8" fmla="*/ 465 w 1165"/>
              <a:gd name="T9" fmla="*/ 115 h 1108"/>
              <a:gd name="T10" fmla="*/ 465 w 1165"/>
              <a:gd name="T11" fmla="*/ 232 h 1108"/>
              <a:gd name="T12" fmla="*/ 700 w 1165"/>
              <a:gd name="T13" fmla="*/ 232 h 1108"/>
              <a:gd name="T14" fmla="*/ 700 w 1165"/>
              <a:gd name="T15" fmla="*/ 115 h 1108"/>
              <a:gd name="T16" fmla="*/ 465 w 1165"/>
              <a:gd name="T17" fmla="*/ 115 h 1108"/>
              <a:gd name="T18" fmla="*/ 815 w 1165"/>
              <a:gd name="T19" fmla="*/ 232 h 1108"/>
              <a:gd name="T20" fmla="*/ 1164 w 1165"/>
              <a:gd name="T21" fmla="*/ 232 h 1108"/>
              <a:gd name="T22" fmla="*/ 1164 w 1165"/>
              <a:gd name="T23" fmla="*/ 989 h 1108"/>
              <a:gd name="T24" fmla="*/ 1050 w 1165"/>
              <a:gd name="T25" fmla="*/ 1107 h 1108"/>
              <a:gd name="T26" fmla="*/ 115 w 1165"/>
              <a:gd name="T27" fmla="*/ 1107 h 1108"/>
              <a:gd name="T28" fmla="*/ 0 w 1165"/>
              <a:gd name="T29" fmla="*/ 989 h 1108"/>
              <a:gd name="T30" fmla="*/ 0 w 1165"/>
              <a:gd name="T31" fmla="*/ 232 h 1108"/>
              <a:gd name="T32" fmla="*/ 350 w 1165"/>
              <a:gd name="T33" fmla="*/ 232 h 1108"/>
              <a:gd name="T34" fmla="*/ 350 w 1165"/>
              <a:gd name="T35" fmla="*/ 115 h 1108"/>
              <a:gd name="T36" fmla="*/ 465 w 1165"/>
              <a:gd name="T37" fmla="*/ 0 h 1108"/>
              <a:gd name="T38" fmla="*/ 700 w 1165"/>
              <a:gd name="T39" fmla="*/ 0 h 1108"/>
              <a:gd name="T40" fmla="*/ 815 w 1165"/>
              <a:gd name="T41" fmla="*/ 115 h 1108"/>
              <a:gd name="T42" fmla="*/ 815 w 1165"/>
              <a:gd name="T43" fmla="*/ 232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65" h="1108">
                <a:moveTo>
                  <a:pt x="407" y="932"/>
                </a:moveTo>
                <a:lnTo>
                  <a:pt x="845" y="639"/>
                </a:lnTo>
                <a:lnTo>
                  <a:pt x="407" y="407"/>
                </a:lnTo>
                <a:lnTo>
                  <a:pt x="407" y="932"/>
                </a:lnTo>
                <a:close/>
                <a:moveTo>
                  <a:pt x="465" y="115"/>
                </a:moveTo>
                <a:lnTo>
                  <a:pt x="465" y="232"/>
                </a:lnTo>
                <a:lnTo>
                  <a:pt x="700" y="232"/>
                </a:lnTo>
                <a:lnTo>
                  <a:pt x="700" y="115"/>
                </a:lnTo>
                <a:lnTo>
                  <a:pt x="465" y="115"/>
                </a:lnTo>
                <a:close/>
                <a:moveTo>
                  <a:pt x="815" y="232"/>
                </a:moveTo>
                <a:lnTo>
                  <a:pt x="1164" y="232"/>
                </a:lnTo>
                <a:lnTo>
                  <a:pt x="1164" y="989"/>
                </a:lnTo>
                <a:cubicBezTo>
                  <a:pt x="1164" y="1055"/>
                  <a:pt x="1115" y="1107"/>
                  <a:pt x="1050" y="1107"/>
                </a:cubicBezTo>
                <a:lnTo>
                  <a:pt x="115" y="1107"/>
                </a:lnTo>
                <a:cubicBezTo>
                  <a:pt x="49" y="1107"/>
                  <a:pt x="0" y="1055"/>
                  <a:pt x="0" y="989"/>
                </a:cubicBezTo>
                <a:lnTo>
                  <a:pt x="0" y="232"/>
                </a:lnTo>
                <a:lnTo>
                  <a:pt x="350" y="232"/>
                </a:lnTo>
                <a:lnTo>
                  <a:pt x="350" y="115"/>
                </a:lnTo>
                <a:cubicBezTo>
                  <a:pt x="350" y="49"/>
                  <a:pt x="399" y="0"/>
                  <a:pt x="465" y="0"/>
                </a:cubicBezTo>
                <a:lnTo>
                  <a:pt x="700" y="0"/>
                </a:lnTo>
                <a:cubicBezTo>
                  <a:pt x="765" y="0"/>
                  <a:pt x="815" y="49"/>
                  <a:pt x="815" y="115"/>
                </a:cubicBezTo>
                <a:lnTo>
                  <a:pt x="815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3202783" y="2341565"/>
            <a:ext cx="461963" cy="441325"/>
          </a:xfrm>
          <a:custGeom>
            <a:avLst/>
            <a:gdLst>
              <a:gd name="T0" fmla="*/ 642 w 1285"/>
              <a:gd name="T1" fmla="*/ 817 h 1225"/>
              <a:gd name="T2" fmla="*/ 962 w 1285"/>
              <a:gd name="T3" fmla="*/ 585 h 1225"/>
              <a:gd name="T4" fmla="*/ 642 w 1285"/>
              <a:gd name="T5" fmla="*/ 410 h 1225"/>
              <a:gd name="T6" fmla="*/ 642 w 1285"/>
              <a:gd name="T7" fmla="*/ 817 h 1225"/>
              <a:gd name="T8" fmla="*/ 642 w 1285"/>
              <a:gd name="T9" fmla="*/ 118 h 1225"/>
              <a:gd name="T10" fmla="*/ 642 w 1285"/>
              <a:gd name="T11" fmla="*/ 235 h 1225"/>
              <a:gd name="T12" fmla="*/ 874 w 1285"/>
              <a:gd name="T13" fmla="*/ 235 h 1225"/>
              <a:gd name="T14" fmla="*/ 874 w 1285"/>
              <a:gd name="T15" fmla="*/ 118 h 1225"/>
              <a:gd name="T16" fmla="*/ 642 w 1285"/>
              <a:gd name="T17" fmla="*/ 118 h 1225"/>
              <a:gd name="T18" fmla="*/ 992 w 1285"/>
              <a:gd name="T19" fmla="*/ 235 h 1225"/>
              <a:gd name="T20" fmla="*/ 1284 w 1285"/>
              <a:gd name="T21" fmla="*/ 235 h 1225"/>
              <a:gd name="T22" fmla="*/ 1284 w 1285"/>
              <a:gd name="T23" fmla="*/ 874 h 1225"/>
              <a:gd name="T24" fmla="*/ 1167 w 1285"/>
              <a:gd name="T25" fmla="*/ 992 h 1225"/>
              <a:gd name="T26" fmla="*/ 350 w 1285"/>
              <a:gd name="T27" fmla="*/ 992 h 1225"/>
              <a:gd name="T28" fmla="*/ 235 w 1285"/>
              <a:gd name="T29" fmla="*/ 874 h 1225"/>
              <a:gd name="T30" fmla="*/ 235 w 1285"/>
              <a:gd name="T31" fmla="*/ 235 h 1225"/>
              <a:gd name="T32" fmla="*/ 524 w 1285"/>
              <a:gd name="T33" fmla="*/ 235 h 1225"/>
              <a:gd name="T34" fmla="*/ 524 w 1285"/>
              <a:gd name="T35" fmla="*/ 118 h 1225"/>
              <a:gd name="T36" fmla="*/ 642 w 1285"/>
              <a:gd name="T37" fmla="*/ 0 h 1225"/>
              <a:gd name="T38" fmla="*/ 874 w 1285"/>
              <a:gd name="T39" fmla="*/ 0 h 1225"/>
              <a:gd name="T40" fmla="*/ 992 w 1285"/>
              <a:gd name="T41" fmla="*/ 118 h 1225"/>
              <a:gd name="T42" fmla="*/ 992 w 1285"/>
              <a:gd name="T43" fmla="*/ 235 h 1225"/>
              <a:gd name="T44" fmla="*/ 117 w 1285"/>
              <a:gd name="T45" fmla="*/ 467 h 1225"/>
              <a:gd name="T46" fmla="*/ 117 w 1285"/>
              <a:gd name="T47" fmla="*/ 1110 h 1225"/>
              <a:gd name="T48" fmla="*/ 1049 w 1285"/>
              <a:gd name="T49" fmla="*/ 1110 h 1225"/>
              <a:gd name="T50" fmla="*/ 934 w 1285"/>
              <a:gd name="T51" fmla="*/ 1224 h 1225"/>
              <a:gd name="T52" fmla="*/ 117 w 1285"/>
              <a:gd name="T53" fmla="*/ 1224 h 1225"/>
              <a:gd name="T54" fmla="*/ 0 w 1285"/>
              <a:gd name="T55" fmla="*/ 1110 h 1225"/>
              <a:gd name="T56" fmla="*/ 0 w 1285"/>
              <a:gd name="T57" fmla="*/ 467 h 1225"/>
              <a:gd name="T58" fmla="*/ 117 w 1285"/>
              <a:gd name="T59" fmla="*/ 467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85" h="1225">
                <a:moveTo>
                  <a:pt x="642" y="817"/>
                </a:moveTo>
                <a:lnTo>
                  <a:pt x="962" y="585"/>
                </a:lnTo>
                <a:lnTo>
                  <a:pt x="642" y="410"/>
                </a:lnTo>
                <a:lnTo>
                  <a:pt x="642" y="817"/>
                </a:lnTo>
                <a:close/>
                <a:moveTo>
                  <a:pt x="642" y="118"/>
                </a:moveTo>
                <a:lnTo>
                  <a:pt x="642" y="235"/>
                </a:lnTo>
                <a:lnTo>
                  <a:pt x="874" y="235"/>
                </a:lnTo>
                <a:lnTo>
                  <a:pt x="874" y="118"/>
                </a:lnTo>
                <a:lnTo>
                  <a:pt x="642" y="118"/>
                </a:lnTo>
                <a:close/>
                <a:moveTo>
                  <a:pt x="992" y="235"/>
                </a:moveTo>
                <a:lnTo>
                  <a:pt x="1284" y="235"/>
                </a:lnTo>
                <a:lnTo>
                  <a:pt x="1284" y="874"/>
                </a:lnTo>
                <a:cubicBezTo>
                  <a:pt x="1284" y="940"/>
                  <a:pt x="1232" y="992"/>
                  <a:pt x="1167" y="992"/>
                </a:cubicBezTo>
                <a:lnTo>
                  <a:pt x="350" y="992"/>
                </a:lnTo>
                <a:cubicBezTo>
                  <a:pt x="284" y="992"/>
                  <a:pt x="235" y="940"/>
                  <a:pt x="235" y="874"/>
                </a:cubicBezTo>
                <a:lnTo>
                  <a:pt x="235" y="235"/>
                </a:lnTo>
                <a:lnTo>
                  <a:pt x="524" y="235"/>
                </a:lnTo>
                <a:lnTo>
                  <a:pt x="524" y="118"/>
                </a:lnTo>
                <a:cubicBezTo>
                  <a:pt x="524" y="52"/>
                  <a:pt x="576" y="0"/>
                  <a:pt x="642" y="0"/>
                </a:cubicBezTo>
                <a:lnTo>
                  <a:pt x="874" y="0"/>
                </a:lnTo>
                <a:cubicBezTo>
                  <a:pt x="940" y="0"/>
                  <a:pt x="992" y="52"/>
                  <a:pt x="992" y="118"/>
                </a:cubicBezTo>
                <a:lnTo>
                  <a:pt x="992" y="235"/>
                </a:lnTo>
                <a:close/>
                <a:moveTo>
                  <a:pt x="117" y="467"/>
                </a:moveTo>
                <a:lnTo>
                  <a:pt x="117" y="1110"/>
                </a:lnTo>
                <a:lnTo>
                  <a:pt x="1049" y="1110"/>
                </a:lnTo>
                <a:cubicBezTo>
                  <a:pt x="1049" y="1175"/>
                  <a:pt x="1000" y="1224"/>
                  <a:pt x="934" y="1224"/>
                </a:cubicBezTo>
                <a:lnTo>
                  <a:pt x="117" y="1224"/>
                </a:lnTo>
                <a:cubicBezTo>
                  <a:pt x="52" y="1224"/>
                  <a:pt x="0" y="1175"/>
                  <a:pt x="0" y="1110"/>
                </a:cubicBezTo>
                <a:lnTo>
                  <a:pt x="0" y="467"/>
                </a:lnTo>
                <a:lnTo>
                  <a:pt x="117" y="4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4318796" y="2352675"/>
            <a:ext cx="377825" cy="419100"/>
          </a:xfrm>
          <a:custGeom>
            <a:avLst/>
            <a:gdLst>
              <a:gd name="T0" fmla="*/ 874 w 1050"/>
              <a:gd name="T1" fmla="*/ 820 h 1163"/>
              <a:gd name="T2" fmla="*/ 1044 w 1050"/>
              <a:gd name="T3" fmla="*/ 990 h 1163"/>
              <a:gd name="T4" fmla="*/ 874 w 1050"/>
              <a:gd name="T5" fmla="*/ 1162 h 1163"/>
              <a:gd name="T6" fmla="*/ 705 w 1050"/>
              <a:gd name="T7" fmla="*/ 990 h 1163"/>
              <a:gd name="T8" fmla="*/ 708 w 1050"/>
              <a:gd name="T9" fmla="*/ 951 h 1163"/>
              <a:gd name="T10" fmla="*/ 295 w 1050"/>
              <a:gd name="T11" fmla="*/ 711 h 1163"/>
              <a:gd name="T12" fmla="*/ 175 w 1050"/>
              <a:gd name="T13" fmla="*/ 757 h 1163"/>
              <a:gd name="T14" fmla="*/ 0 w 1050"/>
              <a:gd name="T15" fmla="*/ 583 h 1163"/>
              <a:gd name="T16" fmla="*/ 175 w 1050"/>
              <a:gd name="T17" fmla="*/ 408 h 1163"/>
              <a:gd name="T18" fmla="*/ 295 w 1050"/>
              <a:gd name="T19" fmla="*/ 454 h 1163"/>
              <a:gd name="T20" fmla="*/ 705 w 1050"/>
              <a:gd name="T21" fmla="*/ 216 h 1163"/>
              <a:gd name="T22" fmla="*/ 700 w 1050"/>
              <a:gd name="T23" fmla="*/ 175 h 1163"/>
              <a:gd name="T24" fmla="*/ 874 w 1050"/>
              <a:gd name="T25" fmla="*/ 0 h 1163"/>
              <a:gd name="T26" fmla="*/ 1049 w 1050"/>
              <a:gd name="T27" fmla="*/ 175 h 1163"/>
              <a:gd name="T28" fmla="*/ 874 w 1050"/>
              <a:gd name="T29" fmla="*/ 350 h 1163"/>
              <a:gd name="T30" fmla="*/ 754 w 1050"/>
              <a:gd name="T31" fmla="*/ 301 h 1163"/>
              <a:gd name="T32" fmla="*/ 344 w 1050"/>
              <a:gd name="T33" fmla="*/ 542 h 1163"/>
              <a:gd name="T34" fmla="*/ 350 w 1050"/>
              <a:gd name="T35" fmla="*/ 583 h 1163"/>
              <a:gd name="T36" fmla="*/ 344 w 1050"/>
              <a:gd name="T37" fmla="*/ 624 h 1163"/>
              <a:gd name="T38" fmla="*/ 760 w 1050"/>
              <a:gd name="T39" fmla="*/ 864 h 1163"/>
              <a:gd name="T40" fmla="*/ 874 w 1050"/>
              <a:gd name="T41" fmla="*/ 820 h 1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50" h="1163">
                <a:moveTo>
                  <a:pt x="874" y="820"/>
                </a:moveTo>
                <a:cubicBezTo>
                  <a:pt x="967" y="820"/>
                  <a:pt x="1044" y="897"/>
                  <a:pt x="1044" y="990"/>
                </a:cubicBezTo>
                <a:cubicBezTo>
                  <a:pt x="1044" y="1083"/>
                  <a:pt x="966" y="1162"/>
                  <a:pt x="874" y="1162"/>
                </a:cubicBezTo>
                <a:cubicBezTo>
                  <a:pt x="781" y="1162"/>
                  <a:pt x="705" y="1083"/>
                  <a:pt x="705" y="990"/>
                </a:cubicBezTo>
                <a:cubicBezTo>
                  <a:pt x="705" y="976"/>
                  <a:pt x="705" y="962"/>
                  <a:pt x="708" y="951"/>
                </a:cubicBezTo>
                <a:lnTo>
                  <a:pt x="295" y="711"/>
                </a:lnTo>
                <a:cubicBezTo>
                  <a:pt x="262" y="741"/>
                  <a:pt x="221" y="757"/>
                  <a:pt x="175" y="757"/>
                </a:cubicBezTo>
                <a:cubicBezTo>
                  <a:pt x="79" y="757"/>
                  <a:pt x="0" y="678"/>
                  <a:pt x="0" y="583"/>
                </a:cubicBezTo>
                <a:cubicBezTo>
                  <a:pt x="0" y="487"/>
                  <a:pt x="79" y="408"/>
                  <a:pt x="175" y="408"/>
                </a:cubicBezTo>
                <a:cubicBezTo>
                  <a:pt x="221" y="408"/>
                  <a:pt x="262" y="424"/>
                  <a:pt x="295" y="454"/>
                </a:cubicBezTo>
                <a:lnTo>
                  <a:pt x="705" y="216"/>
                </a:lnTo>
                <a:cubicBezTo>
                  <a:pt x="702" y="203"/>
                  <a:pt x="700" y="189"/>
                  <a:pt x="700" y="175"/>
                </a:cubicBezTo>
                <a:cubicBezTo>
                  <a:pt x="700" y="80"/>
                  <a:pt x="778" y="0"/>
                  <a:pt x="874" y="0"/>
                </a:cubicBezTo>
                <a:cubicBezTo>
                  <a:pt x="969" y="0"/>
                  <a:pt x="1049" y="79"/>
                  <a:pt x="1049" y="175"/>
                </a:cubicBezTo>
                <a:cubicBezTo>
                  <a:pt x="1049" y="270"/>
                  <a:pt x="970" y="350"/>
                  <a:pt x="874" y="350"/>
                </a:cubicBezTo>
                <a:cubicBezTo>
                  <a:pt x="828" y="350"/>
                  <a:pt x="787" y="331"/>
                  <a:pt x="754" y="301"/>
                </a:cubicBezTo>
                <a:lnTo>
                  <a:pt x="344" y="542"/>
                </a:lnTo>
                <a:cubicBezTo>
                  <a:pt x="347" y="555"/>
                  <a:pt x="350" y="569"/>
                  <a:pt x="350" y="583"/>
                </a:cubicBezTo>
                <a:cubicBezTo>
                  <a:pt x="350" y="596"/>
                  <a:pt x="347" y="610"/>
                  <a:pt x="344" y="624"/>
                </a:cubicBezTo>
                <a:lnTo>
                  <a:pt x="760" y="864"/>
                </a:lnTo>
                <a:cubicBezTo>
                  <a:pt x="790" y="837"/>
                  <a:pt x="831" y="820"/>
                  <a:pt x="874" y="82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7" name="Freeform 26"/>
          <p:cNvSpPr>
            <a:spLocks noChangeArrowheads="1"/>
          </p:cNvSpPr>
          <p:nvPr/>
        </p:nvSpPr>
        <p:spPr bwMode="auto">
          <a:xfrm>
            <a:off x="5374483" y="2351088"/>
            <a:ext cx="411163" cy="419100"/>
          </a:xfrm>
          <a:custGeom>
            <a:avLst/>
            <a:gdLst>
              <a:gd name="T0" fmla="*/ 571 w 1144"/>
              <a:gd name="T1" fmla="*/ 787 h 1165"/>
              <a:gd name="T2" fmla="*/ 776 w 1144"/>
              <a:gd name="T3" fmla="*/ 582 h 1165"/>
              <a:gd name="T4" fmla="*/ 571 w 1144"/>
              <a:gd name="T5" fmla="*/ 377 h 1165"/>
              <a:gd name="T6" fmla="*/ 366 w 1144"/>
              <a:gd name="T7" fmla="*/ 582 h 1165"/>
              <a:gd name="T8" fmla="*/ 571 w 1144"/>
              <a:gd name="T9" fmla="*/ 787 h 1165"/>
              <a:gd name="T10" fmla="*/ 1006 w 1144"/>
              <a:gd name="T11" fmla="*/ 640 h 1165"/>
              <a:gd name="T12" fmla="*/ 1129 w 1144"/>
              <a:gd name="T13" fmla="*/ 735 h 1165"/>
              <a:gd name="T14" fmla="*/ 1134 w 1144"/>
              <a:gd name="T15" fmla="*/ 773 h 1165"/>
              <a:gd name="T16" fmla="*/ 1017 w 1144"/>
              <a:gd name="T17" fmla="*/ 976 h 1165"/>
              <a:gd name="T18" fmla="*/ 981 w 1144"/>
              <a:gd name="T19" fmla="*/ 987 h 1165"/>
              <a:gd name="T20" fmla="*/ 836 w 1144"/>
              <a:gd name="T21" fmla="*/ 929 h 1165"/>
              <a:gd name="T22" fmla="*/ 738 w 1144"/>
              <a:gd name="T23" fmla="*/ 987 h 1165"/>
              <a:gd name="T24" fmla="*/ 716 w 1144"/>
              <a:gd name="T25" fmla="*/ 1140 h 1165"/>
              <a:gd name="T26" fmla="*/ 689 w 1144"/>
              <a:gd name="T27" fmla="*/ 1164 h 1165"/>
              <a:gd name="T28" fmla="*/ 454 w 1144"/>
              <a:gd name="T29" fmla="*/ 1164 h 1165"/>
              <a:gd name="T30" fmla="*/ 427 w 1144"/>
              <a:gd name="T31" fmla="*/ 1140 h 1165"/>
              <a:gd name="T32" fmla="*/ 405 w 1144"/>
              <a:gd name="T33" fmla="*/ 987 h 1165"/>
              <a:gd name="T34" fmla="*/ 306 w 1144"/>
              <a:gd name="T35" fmla="*/ 929 h 1165"/>
              <a:gd name="T36" fmla="*/ 161 w 1144"/>
              <a:gd name="T37" fmla="*/ 987 h 1165"/>
              <a:gd name="T38" fmla="*/ 126 w 1144"/>
              <a:gd name="T39" fmla="*/ 976 h 1165"/>
              <a:gd name="T40" fmla="*/ 8 w 1144"/>
              <a:gd name="T41" fmla="*/ 773 h 1165"/>
              <a:gd name="T42" fmla="*/ 14 w 1144"/>
              <a:gd name="T43" fmla="*/ 735 h 1165"/>
              <a:gd name="T44" fmla="*/ 137 w 1144"/>
              <a:gd name="T45" fmla="*/ 640 h 1165"/>
              <a:gd name="T46" fmla="*/ 134 w 1144"/>
              <a:gd name="T47" fmla="*/ 582 h 1165"/>
              <a:gd name="T48" fmla="*/ 137 w 1144"/>
              <a:gd name="T49" fmla="*/ 525 h 1165"/>
              <a:gd name="T50" fmla="*/ 14 w 1144"/>
              <a:gd name="T51" fmla="*/ 429 h 1165"/>
              <a:gd name="T52" fmla="*/ 8 w 1144"/>
              <a:gd name="T53" fmla="*/ 391 h 1165"/>
              <a:gd name="T54" fmla="*/ 126 w 1144"/>
              <a:gd name="T55" fmla="*/ 189 h 1165"/>
              <a:gd name="T56" fmla="*/ 161 w 1144"/>
              <a:gd name="T57" fmla="*/ 178 h 1165"/>
              <a:gd name="T58" fmla="*/ 306 w 1144"/>
              <a:gd name="T59" fmla="*/ 235 h 1165"/>
              <a:gd name="T60" fmla="*/ 405 w 1144"/>
              <a:gd name="T61" fmla="*/ 178 h 1165"/>
              <a:gd name="T62" fmla="*/ 427 w 1144"/>
              <a:gd name="T63" fmla="*/ 25 h 1165"/>
              <a:gd name="T64" fmla="*/ 454 w 1144"/>
              <a:gd name="T65" fmla="*/ 0 h 1165"/>
              <a:gd name="T66" fmla="*/ 689 w 1144"/>
              <a:gd name="T67" fmla="*/ 0 h 1165"/>
              <a:gd name="T68" fmla="*/ 716 w 1144"/>
              <a:gd name="T69" fmla="*/ 25 h 1165"/>
              <a:gd name="T70" fmla="*/ 738 w 1144"/>
              <a:gd name="T71" fmla="*/ 178 h 1165"/>
              <a:gd name="T72" fmla="*/ 836 w 1144"/>
              <a:gd name="T73" fmla="*/ 235 h 1165"/>
              <a:gd name="T74" fmla="*/ 981 w 1144"/>
              <a:gd name="T75" fmla="*/ 178 h 1165"/>
              <a:gd name="T76" fmla="*/ 1017 w 1144"/>
              <a:gd name="T77" fmla="*/ 189 h 1165"/>
              <a:gd name="T78" fmla="*/ 1134 w 1144"/>
              <a:gd name="T79" fmla="*/ 391 h 1165"/>
              <a:gd name="T80" fmla="*/ 1129 w 1144"/>
              <a:gd name="T81" fmla="*/ 429 h 1165"/>
              <a:gd name="T82" fmla="*/ 1006 w 1144"/>
              <a:gd name="T83" fmla="*/ 525 h 1165"/>
              <a:gd name="T84" fmla="*/ 1009 w 1144"/>
              <a:gd name="T85" fmla="*/ 582 h 1165"/>
              <a:gd name="T86" fmla="*/ 1006 w 1144"/>
              <a:gd name="T87" fmla="*/ 64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144" h="1165">
                <a:moveTo>
                  <a:pt x="571" y="787"/>
                </a:moveTo>
                <a:cubicBezTo>
                  <a:pt x="683" y="787"/>
                  <a:pt x="776" y="694"/>
                  <a:pt x="776" y="582"/>
                </a:cubicBezTo>
                <a:cubicBezTo>
                  <a:pt x="776" y="470"/>
                  <a:pt x="683" y="377"/>
                  <a:pt x="571" y="377"/>
                </a:cubicBezTo>
                <a:cubicBezTo>
                  <a:pt x="459" y="377"/>
                  <a:pt x="366" y="470"/>
                  <a:pt x="366" y="582"/>
                </a:cubicBezTo>
                <a:cubicBezTo>
                  <a:pt x="366" y="694"/>
                  <a:pt x="459" y="787"/>
                  <a:pt x="571" y="787"/>
                </a:cubicBezTo>
                <a:close/>
                <a:moveTo>
                  <a:pt x="1006" y="640"/>
                </a:moveTo>
                <a:lnTo>
                  <a:pt x="1129" y="735"/>
                </a:lnTo>
                <a:cubicBezTo>
                  <a:pt x="1140" y="743"/>
                  <a:pt x="1143" y="760"/>
                  <a:pt x="1134" y="773"/>
                </a:cubicBezTo>
                <a:lnTo>
                  <a:pt x="1017" y="976"/>
                </a:lnTo>
                <a:cubicBezTo>
                  <a:pt x="1009" y="989"/>
                  <a:pt x="995" y="992"/>
                  <a:pt x="981" y="987"/>
                </a:cubicBezTo>
                <a:lnTo>
                  <a:pt x="836" y="929"/>
                </a:lnTo>
                <a:cubicBezTo>
                  <a:pt x="806" y="951"/>
                  <a:pt x="774" y="973"/>
                  <a:pt x="738" y="987"/>
                </a:cubicBezTo>
                <a:lnTo>
                  <a:pt x="716" y="1140"/>
                </a:lnTo>
                <a:cubicBezTo>
                  <a:pt x="713" y="1153"/>
                  <a:pt x="703" y="1164"/>
                  <a:pt x="689" y="1164"/>
                </a:cubicBezTo>
                <a:lnTo>
                  <a:pt x="454" y="1164"/>
                </a:lnTo>
                <a:cubicBezTo>
                  <a:pt x="440" y="1164"/>
                  <a:pt x="429" y="1153"/>
                  <a:pt x="427" y="1140"/>
                </a:cubicBezTo>
                <a:lnTo>
                  <a:pt x="405" y="987"/>
                </a:lnTo>
                <a:cubicBezTo>
                  <a:pt x="369" y="973"/>
                  <a:pt x="336" y="954"/>
                  <a:pt x="306" y="929"/>
                </a:cubicBezTo>
                <a:lnTo>
                  <a:pt x="161" y="987"/>
                </a:lnTo>
                <a:cubicBezTo>
                  <a:pt x="148" y="992"/>
                  <a:pt x="134" y="989"/>
                  <a:pt x="126" y="976"/>
                </a:cubicBezTo>
                <a:lnTo>
                  <a:pt x="8" y="773"/>
                </a:lnTo>
                <a:cubicBezTo>
                  <a:pt x="0" y="760"/>
                  <a:pt x="3" y="743"/>
                  <a:pt x="14" y="735"/>
                </a:cubicBezTo>
                <a:lnTo>
                  <a:pt x="137" y="640"/>
                </a:lnTo>
                <a:cubicBezTo>
                  <a:pt x="134" y="620"/>
                  <a:pt x="134" y="601"/>
                  <a:pt x="134" y="582"/>
                </a:cubicBezTo>
                <a:cubicBezTo>
                  <a:pt x="134" y="563"/>
                  <a:pt x="134" y="544"/>
                  <a:pt x="137" y="525"/>
                </a:cubicBezTo>
                <a:lnTo>
                  <a:pt x="14" y="429"/>
                </a:lnTo>
                <a:cubicBezTo>
                  <a:pt x="3" y="421"/>
                  <a:pt x="0" y="405"/>
                  <a:pt x="8" y="391"/>
                </a:cubicBezTo>
                <a:lnTo>
                  <a:pt x="126" y="189"/>
                </a:lnTo>
                <a:cubicBezTo>
                  <a:pt x="134" y="175"/>
                  <a:pt x="148" y="172"/>
                  <a:pt x="161" y="178"/>
                </a:cubicBezTo>
                <a:lnTo>
                  <a:pt x="306" y="235"/>
                </a:lnTo>
                <a:cubicBezTo>
                  <a:pt x="336" y="213"/>
                  <a:pt x="369" y="191"/>
                  <a:pt x="405" y="178"/>
                </a:cubicBezTo>
                <a:lnTo>
                  <a:pt x="427" y="25"/>
                </a:lnTo>
                <a:cubicBezTo>
                  <a:pt x="429" y="11"/>
                  <a:pt x="440" y="0"/>
                  <a:pt x="454" y="0"/>
                </a:cubicBezTo>
                <a:lnTo>
                  <a:pt x="689" y="0"/>
                </a:lnTo>
                <a:cubicBezTo>
                  <a:pt x="703" y="0"/>
                  <a:pt x="714" y="11"/>
                  <a:pt x="716" y="25"/>
                </a:cubicBezTo>
                <a:lnTo>
                  <a:pt x="738" y="178"/>
                </a:lnTo>
                <a:cubicBezTo>
                  <a:pt x="774" y="191"/>
                  <a:pt x="806" y="211"/>
                  <a:pt x="836" y="235"/>
                </a:cubicBezTo>
                <a:lnTo>
                  <a:pt x="981" y="178"/>
                </a:lnTo>
                <a:cubicBezTo>
                  <a:pt x="995" y="172"/>
                  <a:pt x="1009" y="175"/>
                  <a:pt x="1017" y="189"/>
                </a:cubicBezTo>
                <a:lnTo>
                  <a:pt x="1134" y="391"/>
                </a:lnTo>
                <a:cubicBezTo>
                  <a:pt x="1143" y="405"/>
                  <a:pt x="1140" y="421"/>
                  <a:pt x="1129" y="429"/>
                </a:cubicBezTo>
                <a:lnTo>
                  <a:pt x="1006" y="525"/>
                </a:lnTo>
                <a:cubicBezTo>
                  <a:pt x="1009" y="544"/>
                  <a:pt x="1009" y="563"/>
                  <a:pt x="1009" y="582"/>
                </a:cubicBezTo>
                <a:cubicBezTo>
                  <a:pt x="1009" y="601"/>
                  <a:pt x="1009" y="620"/>
                  <a:pt x="1006" y="6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6506371" y="2319339"/>
            <a:ext cx="293687" cy="484187"/>
          </a:xfrm>
          <a:custGeom>
            <a:avLst/>
            <a:gdLst>
              <a:gd name="T0" fmla="*/ 464 w 815"/>
              <a:gd name="T1" fmla="*/ 918 h 1343"/>
              <a:gd name="T2" fmla="*/ 464 w 815"/>
              <a:gd name="T3" fmla="*/ 1110 h 1343"/>
              <a:gd name="T4" fmla="*/ 350 w 815"/>
              <a:gd name="T5" fmla="*/ 1110 h 1343"/>
              <a:gd name="T6" fmla="*/ 350 w 815"/>
              <a:gd name="T7" fmla="*/ 918 h 1343"/>
              <a:gd name="T8" fmla="*/ 0 w 815"/>
              <a:gd name="T9" fmla="*/ 525 h 1343"/>
              <a:gd name="T10" fmla="*/ 98 w 815"/>
              <a:gd name="T11" fmla="*/ 525 h 1343"/>
              <a:gd name="T12" fmla="*/ 407 w 815"/>
              <a:gd name="T13" fmla="*/ 823 h 1343"/>
              <a:gd name="T14" fmla="*/ 716 w 815"/>
              <a:gd name="T15" fmla="*/ 525 h 1343"/>
              <a:gd name="T16" fmla="*/ 814 w 815"/>
              <a:gd name="T17" fmla="*/ 525 h 1343"/>
              <a:gd name="T18" fmla="*/ 464 w 815"/>
              <a:gd name="T19" fmla="*/ 918 h 1343"/>
              <a:gd name="T20" fmla="*/ 582 w 815"/>
              <a:gd name="T21" fmla="*/ 1342 h 1343"/>
              <a:gd name="T22" fmla="*/ 582 w 815"/>
              <a:gd name="T23" fmla="*/ 1225 h 1343"/>
              <a:gd name="T24" fmla="*/ 700 w 815"/>
              <a:gd name="T25" fmla="*/ 1225 h 1343"/>
              <a:gd name="T26" fmla="*/ 700 w 815"/>
              <a:gd name="T27" fmla="*/ 1342 h 1343"/>
              <a:gd name="T28" fmla="*/ 582 w 815"/>
              <a:gd name="T29" fmla="*/ 1342 h 1343"/>
              <a:gd name="T30" fmla="*/ 350 w 815"/>
              <a:gd name="T31" fmla="*/ 1342 h 1343"/>
              <a:gd name="T32" fmla="*/ 350 w 815"/>
              <a:gd name="T33" fmla="*/ 1225 h 1343"/>
              <a:gd name="T34" fmla="*/ 464 w 815"/>
              <a:gd name="T35" fmla="*/ 1225 h 1343"/>
              <a:gd name="T36" fmla="*/ 464 w 815"/>
              <a:gd name="T37" fmla="*/ 1342 h 1343"/>
              <a:gd name="T38" fmla="*/ 350 w 815"/>
              <a:gd name="T39" fmla="*/ 1342 h 1343"/>
              <a:gd name="T40" fmla="*/ 407 w 815"/>
              <a:gd name="T41" fmla="*/ 700 h 1343"/>
              <a:gd name="T42" fmla="*/ 232 w 815"/>
              <a:gd name="T43" fmla="*/ 525 h 1343"/>
              <a:gd name="T44" fmla="*/ 232 w 815"/>
              <a:gd name="T45" fmla="*/ 175 h 1343"/>
              <a:gd name="T46" fmla="*/ 407 w 815"/>
              <a:gd name="T47" fmla="*/ 0 h 1343"/>
              <a:gd name="T48" fmla="*/ 582 w 815"/>
              <a:gd name="T49" fmla="*/ 175 h 1343"/>
              <a:gd name="T50" fmla="*/ 582 w 815"/>
              <a:gd name="T51" fmla="*/ 525 h 1343"/>
              <a:gd name="T52" fmla="*/ 407 w 815"/>
              <a:gd name="T53" fmla="*/ 700 h 1343"/>
              <a:gd name="T54" fmla="*/ 115 w 815"/>
              <a:gd name="T55" fmla="*/ 1342 h 1343"/>
              <a:gd name="T56" fmla="*/ 115 w 815"/>
              <a:gd name="T57" fmla="*/ 1225 h 1343"/>
              <a:gd name="T58" fmla="*/ 232 w 815"/>
              <a:gd name="T59" fmla="*/ 1225 h 1343"/>
              <a:gd name="T60" fmla="*/ 232 w 815"/>
              <a:gd name="T61" fmla="*/ 1342 h 1343"/>
              <a:gd name="T62" fmla="*/ 115 w 815"/>
              <a:gd name="T63" fmla="*/ 1342 h 1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815" h="1343">
                <a:moveTo>
                  <a:pt x="464" y="918"/>
                </a:moveTo>
                <a:lnTo>
                  <a:pt x="464" y="1110"/>
                </a:lnTo>
                <a:lnTo>
                  <a:pt x="350" y="1110"/>
                </a:lnTo>
                <a:lnTo>
                  <a:pt x="350" y="918"/>
                </a:lnTo>
                <a:cubicBezTo>
                  <a:pt x="158" y="891"/>
                  <a:pt x="0" y="724"/>
                  <a:pt x="0" y="525"/>
                </a:cubicBezTo>
                <a:lnTo>
                  <a:pt x="98" y="525"/>
                </a:lnTo>
                <a:cubicBezTo>
                  <a:pt x="98" y="700"/>
                  <a:pt x="246" y="823"/>
                  <a:pt x="407" y="823"/>
                </a:cubicBezTo>
                <a:cubicBezTo>
                  <a:pt x="568" y="823"/>
                  <a:pt x="716" y="700"/>
                  <a:pt x="716" y="525"/>
                </a:cubicBezTo>
                <a:lnTo>
                  <a:pt x="814" y="525"/>
                </a:lnTo>
                <a:cubicBezTo>
                  <a:pt x="814" y="724"/>
                  <a:pt x="656" y="891"/>
                  <a:pt x="464" y="918"/>
                </a:cubicBezTo>
                <a:close/>
                <a:moveTo>
                  <a:pt x="582" y="1342"/>
                </a:moveTo>
                <a:lnTo>
                  <a:pt x="582" y="1225"/>
                </a:lnTo>
                <a:lnTo>
                  <a:pt x="700" y="1225"/>
                </a:lnTo>
                <a:lnTo>
                  <a:pt x="700" y="1342"/>
                </a:lnTo>
                <a:lnTo>
                  <a:pt x="582" y="1342"/>
                </a:lnTo>
                <a:close/>
                <a:moveTo>
                  <a:pt x="350" y="1342"/>
                </a:moveTo>
                <a:lnTo>
                  <a:pt x="350" y="1225"/>
                </a:lnTo>
                <a:lnTo>
                  <a:pt x="464" y="1225"/>
                </a:lnTo>
                <a:lnTo>
                  <a:pt x="464" y="1342"/>
                </a:lnTo>
                <a:lnTo>
                  <a:pt x="350" y="1342"/>
                </a:lnTo>
                <a:close/>
                <a:moveTo>
                  <a:pt x="407" y="700"/>
                </a:moveTo>
                <a:cubicBezTo>
                  <a:pt x="311" y="700"/>
                  <a:pt x="232" y="621"/>
                  <a:pt x="232" y="525"/>
                </a:cubicBezTo>
                <a:lnTo>
                  <a:pt x="232" y="175"/>
                </a:lnTo>
                <a:cubicBezTo>
                  <a:pt x="232" y="80"/>
                  <a:pt x="311" y="0"/>
                  <a:pt x="407" y="0"/>
                </a:cubicBezTo>
                <a:cubicBezTo>
                  <a:pt x="503" y="0"/>
                  <a:pt x="582" y="80"/>
                  <a:pt x="582" y="175"/>
                </a:cubicBezTo>
                <a:lnTo>
                  <a:pt x="582" y="525"/>
                </a:lnTo>
                <a:cubicBezTo>
                  <a:pt x="582" y="621"/>
                  <a:pt x="503" y="700"/>
                  <a:pt x="407" y="700"/>
                </a:cubicBezTo>
                <a:close/>
                <a:moveTo>
                  <a:pt x="115" y="1342"/>
                </a:moveTo>
                <a:lnTo>
                  <a:pt x="115" y="1225"/>
                </a:lnTo>
                <a:lnTo>
                  <a:pt x="232" y="1225"/>
                </a:lnTo>
                <a:lnTo>
                  <a:pt x="232" y="1342"/>
                </a:lnTo>
                <a:lnTo>
                  <a:pt x="115" y="13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7493794" y="2371727"/>
            <a:ext cx="461962" cy="377825"/>
          </a:xfrm>
          <a:custGeom>
            <a:avLst/>
            <a:gdLst>
              <a:gd name="T0" fmla="*/ 1167 w 1285"/>
              <a:gd name="T1" fmla="*/ 935 h 1051"/>
              <a:gd name="T2" fmla="*/ 1167 w 1285"/>
              <a:gd name="T3" fmla="*/ 115 h 1051"/>
              <a:gd name="T4" fmla="*/ 117 w 1285"/>
              <a:gd name="T5" fmla="*/ 115 h 1051"/>
              <a:gd name="T6" fmla="*/ 117 w 1285"/>
              <a:gd name="T7" fmla="*/ 935 h 1051"/>
              <a:gd name="T8" fmla="*/ 1167 w 1285"/>
              <a:gd name="T9" fmla="*/ 935 h 1051"/>
              <a:gd name="T10" fmla="*/ 1167 w 1285"/>
              <a:gd name="T11" fmla="*/ 0 h 1051"/>
              <a:gd name="T12" fmla="*/ 1284 w 1285"/>
              <a:gd name="T13" fmla="*/ 118 h 1051"/>
              <a:gd name="T14" fmla="*/ 1284 w 1285"/>
              <a:gd name="T15" fmla="*/ 932 h 1051"/>
              <a:gd name="T16" fmla="*/ 1167 w 1285"/>
              <a:gd name="T17" fmla="*/ 1050 h 1051"/>
              <a:gd name="T18" fmla="*/ 117 w 1285"/>
              <a:gd name="T19" fmla="*/ 1050 h 1051"/>
              <a:gd name="T20" fmla="*/ 0 w 1285"/>
              <a:gd name="T21" fmla="*/ 932 h 1051"/>
              <a:gd name="T22" fmla="*/ 0 w 1285"/>
              <a:gd name="T23" fmla="*/ 118 h 1051"/>
              <a:gd name="T24" fmla="*/ 117 w 1285"/>
              <a:gd name="T25" fmla="*/ 0 h 1051"/>
              <a:gd name="T26" fmla="*/ 1167 w 1285"/>
              <a:gd name="T27" fmla="*/ 0 h 1051"/>
              <a:gd name="T28" fmla="*/ 467 w 1285"/>
              <a:gd name="T29" fmla="*/ 757 h 1051"/>
              <a:gd name="T30" fmla="*/ 292 w 1285"/>
              <a:gd name="T31" fmla="*/ 583 h 1051"/>
              <a:gd name="T32" fmla="*/ 448 w 1285"/>
              <a:gd name="T33" fmla="*/ 410 h 1051"/>
              <a:gd name="T34" fmla="*/ 459 w 1285"/>
              <a:gd name="T35" fmla="*/ 410 h 1051"/>
              <a:gd name="T36" fmla="*/ 642 w 1285"/>
              <a:gd name="T37" fmla="*/ 293 h 1051"/>
              <a:gd name="T38" fmla="*/ 844 w 1285"/>
              <a:gd name="T39" fmla="*/ 468 h 1051"/>
              <a:gd name="T40" fmla="*/ 847 w 1285"/>
              <a:gd name="T41" fmla="*/ 468 h 1051"/>
              <a:gd name="T42" fmla="*/ 992 w 1285"/>
              <a:gd name="T43" fmla="*/ 613 h 1051"/>
              <a:gd name="T44" fmla="*/ 847 w 1285"/>
              <a:gd name="T45" fmla="*/ 757 h 1051"/>
              <a:gd name="T46" fmla="*/ 467 w 1285"/>
              <a:gd name="T47" fmla="*/ 757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85" h="1051">
                <a:moveTo>
                  <a:pt x="1167" y="935"/>
                </a:moveTo>
                <a:lnTo>
                  <a:pt x="1167" y="115"/>
                </a:lnTo>
                <a:lnTo>
                  <a:pt x="117" y="115"/>
                </a:lnTo>
                <a:lnTo>
                  <a:pt x="117" y="935"/>
                </a:lnTo>
                <a:lnTo>
                  <a:pt x="1167" y="935"/>
                </a:lnTo>
                <a:close/>
                <a:moveTo>
                  <a:pt x="1167" y="0"/>
                </a:moveTo>
                <a:cubicBezTo>
                  <a:pt x="1229" y="0"/>
                  <a:pt x="1284" y="55"/>
                  <a:pt x="1284" y="118"/>
                </a:cubicBezTo>
                <a:lnTo>
                  <a:pt x="1284" y="932"/>
                </a:lnTo>
                <a:cubicBezTo>
                  <a:pt x="1284" y="995"/>
                  <a:pt x="1229" y="1050"/>
                  <a:pt x="1167" y="1050"/>
                </a:cubicBezTo>
                <a:lnTo>
                  <a:pt x="117" y="1050"/>
                </a:lnTo>
                <a:cubicBezTo>
                  <a:pt x="54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4" y="0"/>
                  <a:pt x="117" y="0"/>
                </a:cubicBezTo>
                <a:lnTo>
                  <a:pt x="1167" y="0"/>
                </a:lnTo>
                <a:close/>
                <a:moveTo>
                  <a:pt x="467" y="757"/>
                </a:moveTo>
                <a:cubicBezTo>
                  <a:pt x="371" y="757"/>
                  <a:pt x="292" y="678"/>
                  <a:pt x="292" y="583"/>
                </a:cubicBezTo>
                <a:cubicBezTo>
                  <a:pt x="292" y="492"/>
                  <a:pt x="360" y="419"/>
                  <a:pt x="448" y="410"/>
                </a:cubicBezTo>
                <a:lnTo>
                  <a:pt x="459" y="410"/>
                </a:lnTo>
                <a:cubicBezTo>
                  <a:pt x="492" y="342"/>
                  <a:pt x="560" y="293"/>
                  <a:pt x="642" y="293"/>
                </a:cubicBezTo>
                <a:cubicBezTo>
                  <a:pt x="746" y="293"/>
                  <a:pt x="830" y="369"/>
                  <a:pt x="844" y="468"/>
                </a:cubicBezTo>
                <a:lnTo>
                  <a:pt x="847" y="468"/>
                </a:lnTo>
                <a:cubicBezTo>
                  <a:pt x="926" y="468"/>
                  <a:pt x="992" y="533"/>
                  <a:pt x="992" y="613"/>
                </a:cubicBezTo>
                <a:cubicBezTo>
                  <a:pt x="992" y="692"/>
                  <a:pt x="926" y="757"/>
                  <a:pt x="847" y="757"/>
                </a:cubicBezTo>
                <a:lnTo>
                  <a:pt x="467" y="75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8635208" y="2319339"/>
            <a:ext cx="327025" cy="484187"/>
          </a:xfrm>
          <a:custGeom>
            <a:avLst/>
            <a:gdLst>
              <a:gd name="T0" fmla="*/ 454 w 908"/>
              <a:gd name="T1" fmla="*/ 0 h 1343"/>
              <a:gd name="T2" fmla="*/ 907 w 908"/>
              <a:gd name="T3" fmla="*/ 189 h 1343"/>
              <a:gd name="T4" fmla="*/ 825 w 908"/>
              <a:gd name="T5" fmla="*/ 271 h 1343"/>
              <a:gd name="T6" fmla="*/ 454 w 908"/>
              <a:gd name="T7" fmla="*/ 118 h 1343"/>
              <a:gd name="T8" fmla="*/ 82 w 908"/>
              <a:gd name="T9" fmla="*/ 271 h 1343"/>
              <a:gd name="T10" fmla="*/ 0 w 908"/>
              <a:gd name="T11" fmla="*/ 189 h 1343"/>
              <a:gd name="T12" fmla="*/ 454 w 908"/>
              <a:gd name="T13" fmla="*/ 0 h 1343"/>
              <a:gd name="T14" fmla="*/ 164 w 908"/>
              <a:gd name="T15" fmla="*/ 353 h 1343"/>
              <a:gd name="T16" fmla="*/ 454 w 908"/>
              <a:gd name="T17" fmla="*/ 233 h 1343"/>
              <a:gd name="T18" fmla="*/ 743 w 908"/>
              <a:gd name="T19" fmla="*/ 353 h 1343"/>
              <a:gd name="T20" fmla="*/ 661 w 908"/>
              <a:gd name="T21" fmla="*/ 435 h 1343"/>
              <a:gd name="T22" fmla="*/ 454 w 908"/>
              <a:gd name="T23" fmla="*/ 350 h 1343"/>
              <a:gd name="T24" fmla="*/ 246 w 908"/>
              <a:gd name="T25" fmla="*/ 435 h 1343"/>
              <a:gd name="T26" fmla="*/ 164 w 908"/>
              <a:gd name="T27" fmla="*/ 353 h 1343"/>
              <a:gd name="T28" fmla="*/ 454 w 908"/>
              <a:gd name="T29" fmla="*/ 875 h 1343"/>
              <a:gd name="T30" fmla="*/ 571 w 908"/>
              <a:gd name="T31" fmla="*/ 757 h 1343"/>
              <a:gd name="T32" fmla="*/ 454 w 908"/>
              <a:gd name="T33" fmla="*/ 642 h 1343"/>
              <a:gd name="T34" fmla="*/ 336 w 908"/>
              <a:gd name="T35" fmla="*/ 757 h 1343"/>
              <a:gd name="T36" fmla="*/ 454 w 908"/>
              <a:gd name="T37" fmla="*/ 875 h 1343"/>
              <a:gd name="T38" fmla="*/ 628 w 908"/>
              <a:gd name="T39" fmla="*/ 525 h 1343"/>
              <a:gd name="T40" fmla="*/ 686 w 908"/>
              <a:gd name="T41" fmla="*/ 582 h 1343"/>
              <a:gd name="T42" fmla="*/ 686 w 908"/>
              <a:gd name="T43" fmla="*/ 1282 h 1343"/>
              <a:gd name="T44" fmla="*/ 628 w 908"/>
              <a:gd name="T45" fmla="*/ 1342 h 1343"/>
              <a:gd name="T46" fmla="*/ 279 w 908"/>
              <a:gd name="T47" fmla="*/ 1342 h 1343"/>
              <a:gd name="T48" fmla="*/ 221 w 908"/>
              <a:gd name="T49" fmla="*/ 1282 h 1343"/>
              <a:gd name="T50" fmla="*/ 221 w 908"/>
              <a:gd name="T51" fmla="*/ 582 h 1343"/>
              <a:gd name="T52" fmla="*/ 279 w 908"/>
              <a:gd name="T53" fmla="*/ 525 h 1343"/>
              <a:gd name="T54" fmla="*/ 628 w 908"/>
              <a:gd name="T55" fmla="*/ 525 h 1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908" h="1343">
                <a:moveTo>
                  <a:pt x="454" y="0"/>
                </a:moveTo>
                <a:cubicBezTo>
                  <a:pt x="631" y="0"/>
                  <a:pt x="792" y="71"/>
                  <a:pt x="907" y="189"/>
                </a:cubicBezTo>
                <a:lnTo>
                  <a:pt x="825" y="271"/>
                </a:lnTo>
                <a:cubicBezTo>
                  <a:pt x="730" y="175"/>
                  <a:pt x="599" y="118"/>
                  <a:pt x="454" y="118"/>
                </a:cubicBezTo>
                <a:cubicBezTo>
                  <a:pt x="310" y="118"/>
                  <a:pt x="178" y="175"/>
                  <a:pt x="82" y="271"/>
                </a:cubicBezTo>
                <a:lnTo>
                  <a:pt x="0" y="189"/>
                </a:lnTo>
                <a:cubicBezTo>
                  <a:pt x="115" y="74"/>
                  <a:pt x="276" y="0"/>
                  <a:pt x="454" y="0"/>
                </a:cubicBezTo>
                <a:close/>
                <a:moveTo>
                  <a:pt x="164" y="353"/>
                </a:moveTo>
                <a:cubicBezTo>
                  <a:pt x="238" y="279"/>
                  <a:pt x="342" y="233"/>
                  <a:pt x="454" y="233"/>
                </a:cubicBezTo>
                <a:cubicBezTo>
                  <a:pt x="566" y="233"/>
                  <a:pt x="669" y="279"/>
                  <a:pt x="743" y="353"/>
                </a:cubicBezTo>
                <a:lnTo>
                  <a:pt x="661" y="435"/>
                </a:lnTo>
                <a:cubicBezTo>
                  <a:pt x="609" y="383"/>
                  <a:pt x="534" y="350"/>
                  <a:pt x="454" y="350"/>
                </a:cubicBezTo>
                <a:cubicBezTo>
                  <a:pt x="375" y="350"/>
                  <a:pt x="298" y="383"/>
                  <a:pt x="246" y="435"/>
                </a:cubicBezTo>
                <a:lnTo>
                  <a:pt x="164" y="353"/>
                </a:lnTo>
                <a:close/>
                <a:moveTo>
                  <a:pt x="454" y="875"/>
                </a:moveTo>
                <a:cubicBezTo>
                  <a:pt x="516" y="875"/>
                  <a:pt x="571" y="820"/>
                  <a:pt x="571" y="757"/>
                </a:cubicBezTo>
                <a:cubicBezTo>
                  <a:pt x="571" y="694"/>
                  <a:pt x="517" y="642"/>
                  <a:pt x="454" y="642"/>
                </a:cubicBezTo>
                <a:cubicBezTo>
                  <a:pt x="392" y="642"/>
                  <a:pt x="336" y="694"/>
                  <a:pt x="336" y="757"/>
                </a:cubicBezTo>
                <a:cubicBezTo>
                  <a:pt x="336" y="820"/>
                  <a:pt x="391" y="875"/>
                  <a:pt x="454" y="875"/>
                </a:cubicBezTo>
                <a:close/>
                <a:moveTo>
                  <a:pt x="628" y="525"/>
                </a:moveTo>
                <a:cubicBezTo>
                  <a:pt x="661" y="525"/>
                  <a:pt x="686" y="550"/>
                  <a:pt x="686" y="582"/>
                </a:cubicBezTo>
                <a:lnTo>
                  <a:pt x="686" y="1282"/>
                </a:lnTo>
                <a:cubicBezTo>
                  <a:pt x="686" y="1315"/>
                  <a:pt x="661" y="1342"/>
                  <a:pt x="628" y="1342"/>
                </a:cubicBezTo>
                <a:lnTo>
                  <a:pt x="279" y="1342"/>
                </a:lnTo>
                <a:cubicBezTo>
                  <a:pt x="246" y="1342"/>
                  <a:pt x="221" y="1315"/>
                  <a:pt x="221" y="1282"/>
                </a:cubicBezTo>
                <a:lnTo>
                  <a:pt x="221" y="582"/>
                </a:lnTo>
                <a:cubicBezTo>
                  <a:pt x="221" y="550"/>
                  <a:pt x="246" y="525"/>
                  <a:pt x="279" y="525"/>
                </a:cubicBezTo>
                <a:lnTo>
                  <a:pt x="628" y="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1" name="Freeform 30"/>
          <p:cNvSpPr>
            <a:spLocks noChangeArrowheads="1"/>
          </p:cNvSpPr>
          <p:nvPr/>
        </p:nvSpPr>
        <p:spPr bwMode="auto">
          <a:xfrm>
            <a:off x="9702006" y="2330451"/>
            <a:ext cx="336550" cy="461963"/>
          </a:xfrm>
          <a:custGeom>
            <a:avLst/>
            <a:gdLst>
              <a:gd name="T0" fmla="*/ 642 w 936"/>
              <a:gd name="T1" fmla="*/ 1282 h 1283"/>
              <a:gd name="T2" fmla="*/ 642 w 936"/>
              <a:gd name="T3" fmla="*/ 1164 h 1283"/>
              <a:gd name="T4" fmla="*/ 760 w 936"/>
              <a:gd name="T5" fmla="*/ 1164 h 1283"/>
              <a:gd name="T6" fmla="*/ 760 w 936"/>
              <a:gd name="T7" fmla="*/ 1282 h 1283"/>
              <a:gd name="T8" fmla="*/ 642 w 936"/>
              <a:gd name="T9" fmla="*/ 1282 h 1283"/>
              <a:gd name="T10" fmla="*/ 732 w 936"/>
              <a:gd name="T11" fmla="*/ 142 h 1283"/>
              <a:gd name="T12" fmla="*/ 935 w 936"/>
              <a:gd name="T13" fmla="*/ 525 h 1283"/>
              <a:gd name="T14" fmla="*/ 467 w 936"/>
              <a:gd name="T15" fmla="*/ 990 h 1283"/>
              <a:gd name="T16" fmla="*/ 0 w 936"/>
              <a:gd name="T17" fmla="*/ 525 h 1283"/>
              <a:gd name="T18" fmla="*/ 202 w 936"/>
              <a:gd name="T19" fmla="*/ 142 h 1283"/>
              <a:gd name="T20" fmla="*/ 284 w 936"/>
              <a:gd name="T21" fmla="*/ 224 h 1283"/>
              <a:gd name="T22" fmla="*/ 117 w 936"/>
              <a:gd name="T23" fmla="*/ 525 h 1283"/>
              <a:gd name="T24" fmla="*/ 467 w 936"/>
              <a:gd name="T25" fmla="*/ 875 h 1283"/>
              <a:gd name="T26" fmla="*/ 817 w 936"/>
              <a:gd name="T27" fmla="*/ 525 h 1283"/>
              <a:gd name="T28" fmla="*/ 648 w 936"/>
              <a:gd name="T29" fmla="*/ 227 h 1283"/>
              <a:gd name="T30" fmla="*/ 732 w 936"/>
              <a:gd name="T31" fmla="*/ 142 h 1283"/>
              <a:gd name="T32" fmla="*/ 525 w 936"/>
              <a:gd name="T33" fmla="*/ 0 h 1283"/>
              <a:gd name="T34" fmla="*/ 525 w 936"/>
              <a:gd name="T35" fmla="*/ 582 h 1283"/>
              <a:gd name="T36" fmla="*/ 410 w 936"/>
              <a:gd name="T37" fmla="*/ 582 h 1283"/>
              <a:gd name="T38" fmla="*/ 410 w 936"/>
              <a:gd name="T39" fmla="*/ 0 h 1283"/>
              <a:gd name="T40" fmla="*/ 525 w 936"/>
              <a:gd name="T41" fmla="*/ 0 h 1283"/>
              <a:gd name="T42" fmla="*/ 410 w 936"/>
              <a:gd name="T43" fmla="*/ 1282 h 1283"/>
              <a:gd name="T44" fmla="*/ 410 w 936"/>
              <a:gd name="T45" fmla="*/ 1164 h 1283"/>
              <a:gd name="T46" fmla="*/ 525 w 936"/>
              <a:gd name="T47" fmla="*/ 1164 h 1283"/>
              <a:gd name="T48" fmla="*/ 525 w 936"/>
              <a:gd name="T49" fmla="*/ 1282 h 1283"/>
              <a:gd name="T50" fmla="*/ 410 w 936"/>
              <a:gd name="T51" fmla="*/ 1282 h 1283"/>
              <a:gd name="T52" fmla="*/ 175 w 936"/>
              <a:gd name="T53" fmla="*/ 1282 h 1283"/>
              <a:gd name="T54" fmla="*/ 175 w 936"/>
              <a:gd name="T55" fmla="*/ 1164 h 1283"/>
              <a:gd name="T56" fmla="*/ 292 w 936"/>
              <a:gd name="T57" fmla="*/ 1164 h 1283"/>
              <a:gd name="T58" fmla="*/ 292 w 936"/>
              <a:gd name="T59" fmla="*/ 1282 h 1283"/>
              <a:gd name="T60" fmla="*/ 175 w 936"/>
              <a:gd name="T61" fmla="*/ 1282 h 1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36" h="1283">
                <a:moveTo>
                  <a:pt x="642" y="1282"/>
                </a:moveTo>
                <a:lnTo>
                  <a:pt x="642" y="1164"/>
                </a:lnTo>
                <a:lnTo>
                  <a:pt x="760" y="1164"/>
                </a:lnTo>
                <a:lnTo>
                  <a:pt x="760" y="1282"/>
                </a:lnTo>
                <a:lnTo>
                  <a:pt x="642" y="1282"/>
                </a:lnTo>
                <a:close/>
                <a:moveTo>
                  <a:pt x="732" y="142"/>
                </a:moveTo>
                <a:cubicBezTo>
                  <a:pt x="853" y="227"/>
                  <a:pt x="935" y="367"/>
                  <a:pt x="935" y="525"/>
                </a:cubicBezTo>
                <a:cubicBezTo>
                  <a:pt x="935" y="782"/>
                  <a:pt x="724" y="990"/>
                  <a:pt x="467" y="990"/>
                </a:cubicBezTo>
                <a:cubicBezTo>
                  <a:pt x="210" y="990"/>
                  <a:pt x="0" y="782"/>
                  <a:pt x="0" y="525"/>
                </a:cubicBezTo>
                <a:cubicBezTo>
                  <a:pt x="0" y="367"/>
                  <a:pt x="82" y="227"/>
                  <a:pt x="202" y="142"/>
                </a:cubicBezTo>
                <a:lnTo>
                  <a:pt x="284" y="224"/>
                </a:lnTo>
                <a:cubicBezTo>
                  <a:pt x="183" y="287"/>
                  <a:pt x="117" y="399"/>
                  <a:pt x="117" y="525"/>
                </a:cubicBezTo>
                <a:cubicBezTo>
                  <a:pt x="117" y="719"/>
                  <a:pt x="273" y="875"/>
                  <a:pt x="467" y="875"/>
                </a:cubicBezTo>
                <a:cubicBezTo>
                  <a:pt x="661" y="875"/>
                  <a:pt x="817" y="719"/>
                  <a:pt x="817" y="525"/>
                </a:cubicBezTo>
                <a:cubicBezTo>
                  <a:pt x="817" y="399"/>
                  <a:pt x="749" y="287"/>
                  <a:pt x="648" y="227"/>
                </a:cubicBezTo>
                <a:lnTo>
                  <a:pt x="732" y="142"/>
                </a:lnTo>
                <a:close/>
                <a:moveTo>
                  <a:pt x="525" y="0"/>
                </a:moveTo>
                <a:lnTo>
                  <a:pt x="525" y="582"/>
                </a:lnTo>
                <a:lnTo>
                  <a:pt x="410" y="582"/>
                </a:lnTo>
                <a:lnTo>
                  <a:pt x="410" y="0"/>
                </a:lnTo>
                <a:lnTo>
                  <a:pt x="525" y="0"/>
                </a:lnTo>
                <a:close/>
                <a:moveTo>
                  <a:pt x="410" y="1282"/>
                </a:moveTo>
                <a:lnTo>
                  <a:pt x="410" y="1164"/>
                </a:lnTo>
                <a:lnTo>
                  <a:pt x="525" y="1164"/>
                </a:lnTo>
                <a:lnTo>
                  <a:pt x="525" y="1282"/>
                </a:lnTo>
                <a:lnTo>
                  <a:pt x="410" y="1282"/>
                </a:lnTo>
                <a:close/>
                <a:moveTo>
                  <a:pt x="175" y="1282"/>
                </a:moveTo>
                <a:lnTo>
                  <a:pt x="175" y="1164"/>
                </a:lnTo>
                <a:lnTo>
                  <a:pt x="292" y="1164"/>
                </a:lnTo>
                <a:lnTo>
                  <a:pt x="292" y="1282"/>
                </a:lnTo>
                <a:lnTo>
                  <a:pt x="175" y="12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2" name="Freeform 31"/>
          <p:cNvSpPr>
            <a:spLocks noChangeArrowheads="1"/>
          </p:cNvSpPr>
          <p:nvPr/>
        </p:nvSpPr>
        <p:spPr bwMode="auto">
          <a:xfrm>
            <a:off x="10754521" y="2371727"/>
            <a:ext cx="377825" cy="377825"/>
          </a:xfrm>
          <a:custGeom>
            <a:avLst/>
            <a:gdLst>
              <a:gd name="T0" fmla="*/ 932 w 1051"/>
              <a:gd name="T1" fmla="*/ 350 h 1051"/>
              <a:gd name="T2" fmla="*/ 1050 w 1051"/>
              <a:gd name="T3" fmla="*/ 350 h 1051"/>
              <a:gd name="T4" fmla="*/ 1050 w 1051"/>
              <a:gd name="T5" fmla="*/ 468 h 1051"/>
              <a:gd name="T6" fmla="*/ 932 w 1051"/>
              <a:gd name="T7" fmla="*/ 468 h 1051"/>
              <a:gd name="T8" fmla="*/ 932 w 1051"/>
              <a:gd name="T9" fmla="*/ 350 h 1051"/>
              <a:gd name="T10" fmla="*/ 992 w 1051"/>
              <a:gd name="T11" fmla="*/ 730 h 1051"/>
              <a:gd name="T12" fmla="*/ 1050 w 1051"/>
              <a:gd name="T13" fmla="*/ 787 h 1051"/>
              <a:gd name="T14" fmla="*/ 1050 w 1051"/>
              <a:gd name="T15" fmla="*/ 992 h 1051"/>
              <a:gd name="T16" fmla="*/ 992 w 1051"/>
              <a:gd name="T17" fmla="*/ 1050 h 1051"/>
              <a:gd name="T18" fmla="*/ 0 w 1051"/>
              <a:gd name="T19" fmla="*/ 58 h 1051"/>
              <a:gd name="T20" fmla="*/ 58 w 1051"/>
              <a:gd name="T21" fmla="*/ 0 h 1051"/>
              <a:gd name="T22" fmla="*/ 263 w 1051"/>
              <a:gd name="T23" fmla="*/ 0 h 1051"/>
              <a:gd name="T24" fmla="*/ 320 w 1051"/>
              <a:gd name="T25" fmla="*/ 58 h 1051"/>
              <a:gd name="T26" fmla="*/ 353 w 1051"/>
              <a:gd name="T27" fmla="*/ 266 h 1051"/>
              <a:gd name="T28" fmla="*/ 339 w 1051"/>
              <a:gd name="T29" fmla="*/ 326 h 1051"/>
              <a:gd name="T30" fmla="*/ 211 w 1051"/>
              <a:gd name="T31" fmla="*/ 454 h 1051"/>
              <a:gd name="T32" fmla="*/ 596 w 1051"/>
              <a:gd name="T33" fmla="*/ 839 h 1051"/>
              <a:gd name="T34" fmla="*/ 725 w 1051"/>
              <a:gd name="T35" fmla="*/ 711 h 1051"/>
              <a:gd name="T36" fmla="*/ 785 w 1051"/>
              <a:gd name="T37" fmla="*/ 697 h 1051"/>
              <a:gd name="T38" fmla="*/ 992 w 1051"/>
              <a:gd name="T39" fmla="*/ 730 h 1051"/>
              <a:gd name="T40" fmla="*/ 817 w 1051"/>
              <a:gd name="T41" fmla="*/ 350 h 1051"/>
              <a:gd name="T42" fmla="*/ 817 w 1051"/>
              <a:gd name="T43" fmla="*/ 468 h 1051"/>
              <a:gd name="T44" fmla="*/ 700 w 1051"/>
              <a:gd name="T45" fmla="*/ 468 h 1051"/>
              <a:gd name="T46" fmla="*/ 700 w 1051"/>
              <a:gd name="T47" fmla="*/ 350 h 1051"/>
              <a:gd name="T48" fmla="*/ 817 w 1051"/>
              <a:gd name="T49" fmla="*/ 350 h 1051"/>
              <a:gd name="T50" fmla="*/ 582 w 1051"/>
              <a:gd name="T51" fmla="*/ 350 h 1051"/>
              <a:gd name="T52" fmla="*/ 582 w 1051"/>
              <a:gd name="T53" fmla="*/ 468 h 1051"/>
              <a:gd name="T54" fmla="*/ 468 w 1051"/>
              <a:gd name="T55" fmla="*/ 468 h 1051"/>
              <a:gd name="T56" fmla="*/ 468 w 1051"/>
              <a:gd name="T57" fmla="*/ 350 h 1051"/>
              <a:gd name="T58" fmla="*/ 582 w 1051"/>
              <a:gd name="T59" fmla="*/ 3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1" h="1051">
                <a:moveTo>
                  <a:pt x="932" y="350"/>
                </a:moveTo>
                <a:lnTo>
                  <a:pt x="1050" y="350"/>
                </a:lnTo>
                <a:lnTo>
                  <a:pt x="1050" y="468"/>
                </a:lnTo>
                <a:lnTo>
                  <a:pt x="932" y="468"/>
                </a:lnTo>
                <a:lnTo>
                  <a:pt x="932" y="350"/>
                </a:lnTo>
                <a:close/>
                <a:moveTo>
                  <a:pt x="992" y="730"/>
                </a:moveTo>
                <a:cubicBezTo>
                  <a:pt x="1025" y="730"/>
                  <a:pt x="1050" y="755"/>
                  <a:pt x="1050" y="787"/>
                </a:cubicBezTo>
                <a:lnTo>
                  <a:pt x="1050" y="992"/>
                </a:lnTo>
                <a:cubicBezTo>
                  <a:pt x="1050" y="1025"/>
                  <a:pt x="1025" y="1050"/>
                  <a:pt x="992" y="1050"/>
                </a:cubicBezTo>
                <a:cubicBezTo>
                  <a:pt x="446" y="1050"/>
                  <a:pt x="0" y="604"/>
                  <a:pt x="0" y="58"/>
                </a:cubicBezTo>
                <a:cubicBezTo>
                  <a:pt x="0" y="25"/>
                  <a:pt x="25" y="0"/>
                  <a:pt x="58" y="0"/>
                </a:cubicBezTo>
                <a:lnTo>
                  <a:pt x="263" y="0"/>
                </a:lnTo>
                <a:cubicBezTo>
                  <a:pt x="295" y="0"/>
                  <a:pt x="320" y="25"/>
                  <a:pt x="320" y="58"/>
                </a:cubicBezTo>
                <a:cubicBezTo>
                  <a:pt x="320" y="132"/>
                  <a:pt x="331" y="200"/>
                  <a:pt x="353" y="266"/>
                </a:cubicBezTo>
                <a:cubicBezTo>
                  <a:pt x="358" y="285"/>
                  <a:pt x="356" y="309"/>
                  <a:pt x="339" y="326"/>
                </a:cubicBezTo>
                <a:lnTo>
                  <a:pt x="211" y="454"/>
                </a:lnTo>
                <a:cubicBezTo>
                  <a:pt x="295" y="618"/>
                  <a:pt x="432" y="755"/>
                  <a:pt x="596" y="839"/>
                </a:cubicBezTo>
                <a:lnTo>
                  <a:pt x="725" y="711"/>
                </a:lnTo>
                <a:cubicBezTo>
                  <a:pt x="741" y="695"/>
                  <a:pt x="765" y="692"/>
                  <a:pt x="785" y="697"/>
                </a:cubicBezTo>
                <a:cubicBezTo>
                  <a:pt x="850" y="719"/>
                  <a:pt x="919" y="730"/>
                  <a:pt x="992" y="730"/>
                </a:cubicBezTo>
                <a:close/>
                <a:moveTo>
                  <a:pt x="817" y="350"/>
                </a:moveTo>
                <a:lnTo>
                  <a:pt x="817" y="468"/>
                </a:lnTo>
                <a:lnTo>
                  <a:pt x="700" y="468"/>
                </a:lnTo>
                <a:lnTo>
                  <a:pt x="700" y="350"/>
                </a:lnTo>
                <a:lnTo>
                  <a:pt x="817" y="350"/>
                </a:lnTo>
                <a:close/>
                <a:moveTo>
                  <a:pt x="582" y="350"/>
                </a:moveTo>
                <a:lnTo>
                  <a:pt x="582" y="468"/>
                </a:lnTo>
                <a:lnTo>
                  <a:pt x="468" y="468"/>
                </a:lnTo>
                <a:lnTo>
                  <a:pt x="468" y="350"/>
                </a:lnTo>
                <a:lnTo>
                  <a:pt x="582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3" name="Freeform 32"/>
          <p:cNvSpPr>
            <a:spLocks noChangeArrowheads="1"/>
          </p:cNvSpPr>
          <p:nvPr/>
        </p:nvSpPr>
        <p:spPr bwMode="auto">
          <a:xfrm>
            <a:off x="1058069" y="3228977"/>
            <a:ext cx="463550" cy="398463"/>
          </a:xfrm>
          <a:custGeom>
            <a:avLst/>
            <a:gdLst>
              <a:gd name="T0" fmla="*/ 643 w 1286"/>
              <a:gd name="T1" fmla="*/ 874 h 1107"/>
              <a:gd name="T2" fmla="*/ 760 w 1286"/>
              <a:gd name="T3" fmla="*/ 756 h 1107"/>
              <a:gd name="T4" fmla="*/ 643 w 1286"/>
              <a:gd name="T5" fmla="*/ 639 h 1107"/>
              <a:gd name="T6" fmla="*/ 525 w 1286"/>
              <a:gd name="T7" fmla="*/ 756 h 1107"/>
              <a:gd name="T8" fmla="*/ 643 w 1286"/>
              <a:gd name="T9" fmla="*/ 874 h 1107"/>
              <a:gd name="T10" fmla="*/ 468 w 1286"/>
              <a:gd name="T11" fmla="*/ 407 h 1107"/>
              <a:gd name="T12" fmla="*/ 817 w 1286"/>
              <a:gd name="T13" fmla="*/ 407 h 1107"/>
              <a:gd name="T14" fmla="*/ 643 w 1286"/>
              <a:gd name="T15" fmla="*/ 150 h 1107"/>
              <a:gd name="T16" fmla="*/ 468 w 1286"/>
              <a:gd name="T17" fmla="*/ 407 h 1107"/>
              <a:gd name="T18" fmla="*/ 946 w 1286"/>
              <a:gd name="T19" fmla="*/ 407 h 1107"/>
              <a:gd name="T20" fmla="*/ 1225 w 1286"/>
              <a:gd name="T21" fmla="*/ 407 h 1107"/>
              <a:gd name="T22" fmla="*/ 1285 w 1286"/>
              <a:gd name="T23" fmla="*/ 465 h 1107"/>
              <a:gd name="T24" fmla="*/ 1134 w 1286"/>
              <a:gd name="T25" fmla="*/ 1021 h 1107"/>
              <a:gd name="T26" fmla="*/ 1022 w 1286"/>
              <a:gd name="T27" fmla="*/ 1106 h 1107"/>
              <a:gd name="T28" fmla="*/ 263 w 1286"/>
              <a:gd name="T29" fmla="*/ 1106 h 1107"/>
              <a:gd name="T30" fmla="*/ 151 w 1286"/>
              <a:gd name="T31" fmla="*/ 1021 h 1107"/>
              <a:gd name="T32" fmla="*/ 3 w 1286"/>
              <a:gd name="T33" fmla="*/ 481 h 1107"/>
              <a:gd name="T34" fmla="*/ 0 w 1286"/>
              <a:gd name="T35" fmla="*/ 465 h 1107"/>
              <a:gd name="T36" fmla="*/ 60 w 1286"/>
              <a:gd name="T37" fmla="*/ 407 h 1107"/>
              <a:gd name="T38" fmla="*/ 339 w 1286"/>
              <a:gd name="T39" fmla="*/ 407 h 1107"/>
              <a:gd name="T40" fmla="*/ 593 w 1286"/>
              <a:gd name="T41" fmla="*/ 25 h 1107"/>
              <a:gd name="T42" fmla="*/ 643 w 1286"/>
              <a:gd name="T43" fmla="*/ 0 h 1107"/>
              <a:gd name="T44" fmla="*/ 692 w 1286"/>
              <a:gd name="T45" fmla="*/ 25 h 1107"/>
              <a:gd name="T46" fmla="*/ 946 w 1286"/>
              <a:gd name="T47" fmla="*/ 407 h 1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86" h="1107">
                <a:moveTo>
                  <a:pt x="643" y="874"/>
                </a:moveTo>
                <a:cubicBezTo>
                  <a:pt x="705" y="874"/>
                  <a:pt x="760" y="819"/>
                  <a:pt x="760" y="756"/>
                </a:cubicBezTo>
                <a:cubicBezTo>
                  <a:pt x="760" y="693"/>
                  <a:pt x="705" y="639"/>
                  <a:pt x="643" y="639"/>
                </a:cubicBezTo>
                <a:cubicBezTo>
                  <a:pt x="580" y="639"/>
                  <a:pt x="525" y="693"/>
                  <a:pt x="525" y="756"/>
                </a:cubicBezTo>
                <a:cubicBezTo>
                  <a:pt x="525" y="819"/>
                  <a:pt x="580" y="874"/>
                  <a:pt x="643" y="874"/>
                </a:cubicBezTo>
                <a:close/>
                <a:moveTo>
                  <a:pt x="468" y="407"/>
                </a:moveTo>
                <a:lnTo>
                  <a:pt x="817" y="407"/>
                </a:lnTo>
                <a:lnTo>
                  <a:pt x="643" y="150"/>
                </a:lnTo>
                <a:lnTo>
                  <a:pt x="468" y="407"/>
                </a:lnTo>
                <a:close/>
                <a:moveTo>
                  <a:pt x="946" y="407"/>
                </a:moveTo>
                <a:lnTo>
                  <a:pt x="1225" y="407"/>
                </a:lnTo>
                <a:cubicBezTo>
                  <a:pt x="1257" y="407"/>
                  <a:pt x="1285" y="432"/>
                  <a:pt x="1285" y="465"/>
                </a:cubicBezTo>
                <a:cubicBezTo>
                  <a:pt x="1237" y="652"/>
                  <a:pt x="1184" y="835"/>
                  <a:pt x="1134" y="1021"/>
                </a:cubicBezTo>
                <a:cubicBezTo>
                  <a:pt x="1121" y="1070"/>
                  <a:pt x="1077" y="1106"/>
                  <a:pt x="1022" y="1106"/>
                </a:cubicBezTo>
                <a:lnTo>
                  <a:pt x="263" y="1106"/>
                </a:lnTo>
                <a:cubicBezTo>
                  <a:pt x="208" y="1106"/>
                  <a:pt x="164" y="1070"/>
                  <a:pt x="151" y="1021"/>
                </a:cubicBezTo>
                <a:lnTo>
                  <a:pt x="3" y="481"/>
                </a:lnTo>
                <a:cubicBezTo>
                  <a:pt x="0" y="476"/>
                  <a:pt x="0" y="470"/>
                  <a:pt x="0" y="465"/>
                </a:cubicBezTo>
                <a:cubicBezTo>
                  <a:pt x="0" y="432"/>
                  <a:pt x="28" y="407"/>
                  <a:pt x="60" y="407"/>
                </a:cubicBezTo>
                <a:lnTo>
                  <a:pt x="339" y="407"/>
                </a:lnTo>
                <a:lnTo>
                  <a:pt x="593" y="25"/>
                </a:lnTo>
                <a:cubicBezTo>
                  <a:pt x="604" y="8"/>
                  <a:pt x="623" y="0"/>
                  <a:pt x="643" y="0"/>
                </a:cubicBezTo>
                <a:cubicBezTo>
                  <a:pt x="662" y="0"/>
                  <a:pt x="681" y="8"/>
                  <a:pt x="692" y="25"/>
                </a:cubicBezTo>
                <a:lnTo>
                  <a:pt x="946" y="4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2139158" y="3197227"/>
            <a:ext cx="441325" cy="461963"/>
          </a:xfrm>
          <a:custGeom>
            <a:avLst/>
            <a:gdLst>
              <a:gd name="T0" fmla="*/ 221 w 1225"/>
              <a:gd name="T1" fmla="*/ 205 h 1285"/>
              <a:gd name="T2" fmla="*/ 1224 w 1225"/>
              <a:gd name="T3" fmla="*/ 1210 h 1285"/>
              <a:gd name="T4" fmla="*/ 1150 w 1225"/>
              <a:gd name="T5" fmla="*/ 1284 h 1285"/>
              <a:gd name="T6" fmla="*/ 1035 w 1225"/>
              <a:gd name="T7" fmla="*/ 1166 h 1285"/>
              <a:gd name="T8" fmla="*/ 0 w 1225"/>
              <a:gd name="T9" fmla="*/ 1166 h 1285"/>
              <a:gd name="T10" fmla="*/ 516 w 1225"/>
              <a:gd name="T11" fmla="*/ 650 h 1285"/>
              <a:gd name="T12" fmla="*/ 147 w 1225"/>
              <a:gd name="T13" fmla="*/ 279 h 1285"/>
              <a:gd name="T14" fmla="*/ 221 w 1225"/>
              <a:gd name="T15" fmla="*/ 205 h 1285"/>
              <a:gd name="T16" fmla="*/ 1166 w 1225"/>
              <a:gd name="T17" fmla="*/ 0 h 1285"/>
              <a:gd name="T18" fmla="*/ 1166 w 1225"/>
              <a:gd name="T19" fmla="*/ 1002 h 1285"/>
              <a:gd name="T20" fmla="*/ 666 w 1225"/>
              <a:gd name="T21" fmla="*/ 503 h 1285"/>
              <a:gd name="T22" fmla="*/ 1166 w 1225"/>
              <a:gd name="T23" fmla="*/ 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25" h="1285">
                <a:moveTo>
                  <a:pt x="221" y="205"/>
                </a:moveTo>
                <a:lnTo>
                  <a:pt x="1224" y="1210"/>
                </a:lnTo>
                <a:lnTo>
                  <a:pt x="1150" y="1284"/>
                </a:lnTo>
                <a:lnTo>
                  <a:pt x="1035" y="1166"/>
                </a:lnTo>
                <a:lnTo>
                  <a:pt x="0" y="1166"/>
                </a:lnTo>
                <a:lnTo>
                  <a:pt x="516" y="650"/>
                </a:lnTo>
                <a:lnTo>
                  <a:pt x="147" y="279"/>
                </a:lnTo>
                <a:lnTo>
                  <a:pt x="221" y="205"/>
                </a:lnTo>
                <a:close/>
                <a:moveTo>
                  <a:pt x="1166" y="0"/>
                </a:moveTo>
                <a:lnTo>
                  <a:pt x="1166" y="1002"/>
                </a:lnTo>
                <a:lnTo>
                  <a:pt x="666" y="503"/>
                </a:lnTo>
                <a:lnTo>
                  <a:pt x="11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5" name="Freeform 34"/>
          <p:cNvSpPr>
            <a:spLocks noChangeArrowheads="1"/>
          </p:cNvSpPr>
          <p:nvPr/>
        </p:nvSpPr>
        <p:spPr bwMode="auto">
          <a:xfrm>
            <a:off x="3220244" y="3219450"/>
            <a:ext cx="419100" cy="419100"/>
          </a:xfrm>
          <a:custGeom>
            <a:avLst/>
            <a:gdLst>
              <a:gd name="T0" fmla="*/ 1164 w 1165"/>
              <a:gd name="T1" fmla="*/ 0 h 1165"/>
              <a:gd name="T2" fmla="*/ 1164 w 1165"/>
              <a:gd name="T3" fmla="*/ 1164 h 1165"/>
              <a:gd name="T4" fmla="*/ 0 w 1165"/>
              <a:gd name="T5" fmla="*/ 1164 h 1165"/>
              <a:gd name="T6" fmla="*/ 1164 w 1165"/>
              <a:gd name="T7" fmla="*/ 0 h 1165"/>
              <a:gd name="T8" fmla="*/ 1049 w 1165"/>
              <a:gd name="T9" fmla="*/ 282 h 1165"/>
              <a:gd name="T10" fmla="*/ 281 w 1165"/>
              <a:gd name="T11" fmla="*/ 1049 h 1165"/>
              <a:gd name="T12" fmla="*/ 1049 w 1165"/>
              <a:gd name="T13" fmla="*/ 1049 h 1165"/>
              <a:gd name="T14" fmla="*/ 1049 w 1165"/>
              <a:gd name="T15" fmla="*/ 282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65" h="1165">
                <a:moveTo>
                  <a:pt x="1164" y="0"/>
                </a:moveTo>
                <a:lnTo>
                  <a:pt x="1164" y="1164"/>
                </a:lnTo>
                <a:lnTo>
                  <a:pt x="0" y="1164"/>
                </a:lnTo>
                <a:lnTo>
                  <a:pt x="1164" y="0"/>
                </a:lnTo>
                <a:close/>
                <a:moveTo>
                  <a:pt x="1049" y="282"/>
                </a:moveTo>
                <a:lnTo>
                  <a:pt x="281" y="1049"/>
                </a:lnTo>
                <a:lnTo>
                  <a:pt x="1049" y="1049"/>
                </a:lnTo>
                <a:lnTo>
                  <a:pt x="1049" y="2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4302919" y="3222626"/>
            <a:ext cx="393700" cy="412750"/>
          </a:xfrm>
          <a:custGeom>
            <a:avLst/>
            <a:gdLst>
              <a:gd name="T0" fmla="*/ 73 w 1094"/>
              <a:gd name="T1" fmla="*/ 52 h 1145"/>
              <a:gd name="T2" fmla="*/ 1093 w 1094"/>
              <a:gd name="T3" fmla="*/ 1067 h 1145"/>
              <a:gd name="T4" fmla="*/ 1016 w 1094"/>
              <a:gd name="T5" fmla="*/ 1144 h 1145"/>
              <a:gd name="T6" fmla="*/ 907 w 1094"/>
              <a:gd name="T7" fmla="*/ 1032 h 1145"/>
              <a:gd name="T8" fmla="*/ 852 w 1094"/>
              <a:gd name="T9" fmla="*/ 1048 h 1145"/>
              <a:gd name="T10" fmla="*/ 267 w 1094"/>
              <a:gd name="T11" fmla="*/ 1048 h 1145"/>
              <a:gd name="T12" fmla="*/ 153 w 1094"/>
              <a:gd name="T13" fmla="*/ 931 h 1145"/>
              <a:gd name="T14" fmla="*/ 153 w 1094"/>
              <a:gd name="T15" fmla="*/ 279 h 1145"/>
              <a:gd name="T16" fmla="*/ 0 w 1094"/>
              <a:gd name="T17" fmla="*/ 126 h 1145"/>
              <a:gd name="T18" fmla="*/ 73 w 1094"/>
              <a:gd name="T19" fmla="*/ 52 h 1145"/>
              <a:gd name="T20" fmla="*/ 967 w 1094"/>
              <a:gd name="T21" fmla="*/ 797 h 1145"/>
              <a:gd name="T22" fmla="*/ 306 w 1094"/>
              <a:gd name="T23" fmla="*/ 137 h 1145"/>
              <a:gd name="T24" fmla="*/ 442 w 1094"/>
              <a:gd name="T25" fmla="*/ 0 h 1145"/>
              <a:gd name="T26" fmla="*/ 852 w 1094"/>
              <a:gd name="T27" fmla="*/ 0 h 1145"/>
              <a:gd name="T28" fmla="*/ 967 w 1094"/>
              <a:gd name="T29" fmla="*/ 118 h 1145"/>
              <a:gd name="T30" fmla="*/ 967 w 1094"/>
              <a:gd name="T31" fmla="*/ 797 h 1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94" h="1145">
                <a:moveTo>
                  <a:pt x="73" y="52"/>
                </a:moveTo>
                <a:lnTo>
                  <a:pt x="1093" y="1067"/>
                </a:lnTo>
                <a:lnTo>
                  <a:pt x="1016" y="1144"/>
                </a:lnTo>
                <a:lnTo>
                  <a:pt x="907" y="1032"/>
                </a:lnTo>
                <a:cubicBezTo>
                  <a:pt x="890" y="1040"/>
                  <a:pt x="871" y="1048"/>
                  <a:pt x="852" y="1048"/>
                </a:cubicBezTo>
                <a:lnTo>
                  <a:pt x="267" y="1048"/>
                </a:lnTo>
                <a:cubicBezTo>
                  <a:pt x="204" y="1048"/>
                  <a:pt x="153" y="994"/>
                  <a:pt x="153" y="931"/>
                </a:cubicBezTo>
                <a:lnTo>
                  <a:pt x="153" y="279"/>
                </a:lnTo>
                <a:lnTo>
                  <a:pt x="0" y="126"/>
                </a:lnTo>
                <a:lnTo>
                  <a:pt x="73" y="52"/>
                </a:lnTo>
                <a:close/>
                <a:moveTo>
                  <a:pt x="967" y="797"/>
                </a:moveTo>
                <a:lnTo>
                  <a:pt x="306" y="137"/>
                </a:lnTo>
                <a:lnTo>
                  <a:pt x="442" y="0"/>
                </a:lnTo>
                <a:lnTo>
                  <a:pt x="852" y="0"/>
                </a:lnTo>
                <a:cubicBezTo>
                  <a:pt x="915" y="0"/>
                  <a:pt x="967" y="55"/>
                  <a:pt x="967" y="118"/>
                </a:cubicBezTo>
                <a:lnTo>
                  <a:pt x="967" y="79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5361781" y="3219450"/>
            <a:ext cx="419100" cy="419100"/>
          </a:xfrm>
          <a:custGeom>
            <a:avLst/>
            <a:gdLst>
              <a:gd name="T0" fmla="*/ 0 w 1165"/>
              <a:gd name="T1" fmla="*/ 1164 h 1165"/>
              <a:gd name="T2" fmla="*/ 1164 w 1165"/>
              <a:gd name="T3" fmla="*/ 0 h 1165"/>
              <a:gd name="T4" fmla="*/ 1164 w 1165"/>
              <a:gd name="T5" fmla="*/ 350 h 1165"/>
              <a:gd name="T6" fmla="*/ 932 w 1165"/>
              <a:gd name="T7" fmla="*/ 350 h 1165"/>
              <a:gd name="T8" fmla="*/ 932 w 1165"/>
              <a:gd name="T9" fmla="*/ 1164 h 1165"/>
              <a:gd name="T10" fmla="*/ 0 w 1165"/>
              <a:gd name="T11" fmla="*/ 1164 h 1165"/>
              <a:gd name="T12" fmla="*/ 1050 w 1165"/>
              <a:gd name="T13" fmla="*/ 1164 h 1165"/>
              <a:gd name="T14" fmla="*/ 1050 w 1165"/>
              <a:gd name="T15" fmla="*/ 1049 h 1165"/>
              <a:gd name="T16" fmla="*/ 1164 w 1165"/>
              <a:gd name="T17" fmla="*/ 1049 h 1165"/>
              <a:gd name="T18" fmla="*/ 1164 w 1165"/>
              <a:gd name="T19" fmla="*/ 1164 h 1165"/>
              <a:gd name="T20" fmla="*/ 1050 w 1165"/>
              <a:gd name="T21" fmla="*/ 1164 h 1165"/>
              <a:gd name="T22" fmla="*/ 1050 w 1165"/>
              <a:gd name="T23" fmla="*/ 931 h 1165"/>
              <a:gd name="T24" fmla="*/ 1050 w 1165"/>
              <a:gd name="T25" fmla="*/ 465 h 1165"/>
              <a:gd name="T26" fmla="*/ 1164 w 1165"/>
              <a:gd name="T27" fmla="*/ 465 h 1165"/>
              <a:gd name="T28" fmla="*/ 1164 w 1165"/>
              <a:gd name="T29" fmla="*/ 931 h 1165"/>
              <a:gd name="T30" fmla="*/ 1050 w 1165"/>
              <a:gd name="T31" fmla="*/ 931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65" h="1165">
                <a:moveTo>
                  <a:pt x="0" y="1164"/>
                </a:moveTo>
                <a:lnTo>
                  <a:pt x="1164" y="0"/>
                </a:lnTo>
                <a:lnTo>
                  <a:pt x="1164" y="350"/>
                </a:lnTo>
                <a:lnTo>
                  <a:pt x="932" y="350"/>
                </a:lnTo>
                <a:lnTo>
                  <a:pt x="932" y="1164"/>
                </a:lnTo>
                <a:lnTo>
                  <a:pt x="0" y="1164"/>
                </a:lnTo>
                <a:close/>
                <a:moveTo>
                  <a:pt x="1050" y="1164"/>
                </a:moveTo>
                <a:lnTo>
                  <a:pt x="1050" y="1049"/>
                </a:lnTo>
                <a:lnTo>
                  <a:pt x="1164" y="1049"/>
                </a:lnTo>
                <a:lnTo>
                  <a:pt x="1164" y="1164"/>
                </a:lnTo>
                <a:lnTo>
                  <a:pt x="1050" y="1164"/>
                </a:lnTo>
                <a:close/>
                <a:moveTo>
                  <a:pt x="1050" y="931"/>
                </a:moveTo>
                <a:lnTo>
                  <a:pt x="1050" y="465"/>
                </a:lnTo>
                <a:lnTo>
                  <a:pt x="1164" y="465"/>
                </a:lnTo>
                <a:lnTo>
                  <a:pt x="1164" y="931"/>
                </a:lnTo>
                <a:lnTo>
                  <a:pt x="1050" y="9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8" name="Freeform 37"/>
          <p:cNvSpPr>
            <a:spLocks noChangeArrowheads="1"/>
          </p:cNvSpPr>
          <p:nvPr/>
        </p:nvSpPr>
        <p:spPr bwMode="auto">
          <a:xfrm>
            <a:off x="6430169" y="3219450"/>
            <a:ext cx="419100" cy="419100"/>
          </a:xfrm>
          <a:custGeom>
            <a:avLst/>
            <a:gdLst>
              <a:gd name="T0" fmla="*/ 0 w 1166"/>
              <a:gd name="T1" fmla="*/ 1164 h 1165"/>
              <a:gd name="T2" fmla="*/ 1165 w 1166"/>
              <a:gd name="T3" fmla="*/ 0 h 1165"/>
              <a:gd name="T4" fmla="*/ 1165 w 1166"/>
              <a:gd name="T5" fmla="*/ 1164 h 1165"/>
              <a:gd name="T6" fmla="*/ 0 w 1166"/>
              <a:gd name="T7" fmla="*/ 1164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66" h="1165">
                <a:moveTo>
                  <a:pt x="0" y="1164"/>
                </a:moveTo>
                <a:lnTo>
                  <a:pt x="1165" y="0"/>
                </a:lnTo>
                <a:lnTo>
                  <a:pt x="1165" y="1164"/>
                </a:lnTo>
                <a:lnTo>
                  <a:pt x="0" y="116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9" name="Freeform 38"/>
          <p:cNvSpPr>
            <a:spLocks noChangeArrowheads="1"/>
          </p:cNvSpPr>
          <p:nvPr/>
        </p:nvSpPr>
        <p:spPr bwMode="auto">
          <a:xfrm>
            <a:off x="7543006" y="3260725"/>
            <a:ext cx="336550" cy="336550"/>
          </a:xfrm>
          <a:custGeom>
            <a:avLst/>
            <a:gdLst>
              <a:gd name="T0" fmla="*/ 632 w 936"/>
              <a:gd name="T1" fmla="*/ 548 h 935"/>
              <a:gd name="T2" fmla="*/ 815 w 936"/>
              <a:gd name="T3" fmla="*/ 732 h 935"/>
              <a:gd name="T4" fmla="*/ 935 w 936"/>
              <a:gd name="T5" fmla="*/ 611 h 935"/>
              <a:gd name="T6" fmla="*/ 935 w 936"/>
              <a:gd name="T7" fmla="*/ 934 h 935"/>
              <a:gd name="T8" fmla="*/ 613 w 936"/>
              <a:gd name="T9" fmla="*/ 934 h 935"/>
              <a:gd name="T10" fmla="*/ 733 w 936"/>
              <a:gd name="T11" fmla="*/ 814 h 935"/>
              <a:gd name="T12" fmla="*/ 550 w 936"/>
              <a:gd name="T13" fmla="*/ 630 h 935"/>
              <a:gd name="T14" fmla="*/ 632 w 936"/>
              <a:gd name="T15" fmla="*/ 548 h 935"/>
              <a:gd name="T16" fmla="*/ 613 w 936"/>
              <a:gd name="T17" fmla="*/ 0 h 935"/>
              <a:gd name="T18" fmla="*/ 935 w 936"/>
              <a:gd name="T19" fmla="*/ 0 h 935"/>
              <a:gd name="T20" fmla="*/ 935 w 936"/>
              <a:gd name="T21" fmla="*/ 323 h 935"/>
              <a:gd name="T22" fmla="*/ 815 w 936"/>
              <a:gd name="T23" fmla="*/ 202 h 935"/>
              <a:gd name="T24" fmla="*/ 82 w 936"/>
              <a:gd name="T25" fmla="*/ 934 h 935"/>
              <a:gd name="T26" fmla="*/ 0 w 936"/>
              <a:gd name="T27" fmla="*/ 852 h 935"/>
              <a:gd name="T28" fmla="*/ 733 w 936"/>
              <a:gd name="T29" fmla="*/ 120 h 935"/>
              <a:gd name="T30" fmla="*/ 613 w 936"/>
              <a:gd name="T31" fmla="*/ 0 h 935"/>
              <a:gd name="T32" fmla="*/ 386 w 936"/>
              <a:gd name="T33" fmla="*/ 304 h 935"/>
              <a:gd name="T34" fmla="*/ 304 w 936"/>
              <a:gd name="T35" fmla="*/ 386 h 935"/>
              <a:gd name="T36" fmla="*/ 0 w 936"/>
              <a:gd name="T37" fmla="*/ 82 h 935"/>
              <a:gd name="T38" fmla="*/ 82 w 936"/>
              <a:gd name="T39" fmla="*/ 0 h 935"/>
              <a:gd name="T40" fmla="*/ 386 w 936"/>
              <a:gd name="T41" fmla="*/ 304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6" h="935">
                <a:moveTo>
                  <a:pt x="632" y="548"/>
                </a:moveTo>
                <a:lnTo>
                  <a:pt x="815" y="732"/>
                </a:lnTo>
                <a:lnTo>
                  <a:pt x="935" y="611"/>
                </a:lnTo>
                <a:lnTo>
                  <a:pt x="935" y="934"/>
                </a:lnTo>
                <a:lnTo>
                  <a:pt x="613" y="934"/>
                </a:lnTo>
                <a:lnTo>
                  <a:pt x="733" y="814"/>
                </a:lnTo>
                <a:lnTo>
                  <a:pt x="550" y="630"/>
                </a:lnTo>
                <a:lnTo>
                  <a:pt x="632" y="548"/>
                </a:lnTo>
                <a:close/>
                <a:moveTo>
                  <a:pt x="613" y="0"/>
                </a:moveTo>
                <a:lnTo>
                  <a:pt x="935" y="0"/>
                </a:lnTo>
                <a:lnTo>
                  <a:pt x="935" y="323"/>
                </a:lnTo>
                <a:lnTo>
                  <a:pt x="815" y="202"/>
                </a:lnTo>
                <a:lnTo>
                  <a:pt x="82" y="934"/>
                </a:lnTo>
                <a:lnTo>
                  <a:pt x="0" y="852"/>
                </a:lnTo>
                <a:lnTo>
                  <a:pt x="733" y="120"/>
                </a:lnTo>
                <a:lnTo>
                  <a:pt x="613" y="0"/>
                </a:lnTo>
                <a:close/>
                <a:moveTo>
                  <a:pt x="386" y="304"/>
                </a:moveTo>
                <a:lnTo>
                  <a:pt x="304" y="386"/>
                </a:lnTo>
                <a:lnTo>
                  <a:pt x="0" y="82"/>
                </a:lnTo>
                <a:lnTo>
                  <a:pt x="82" y="0"/>
                </a:lnTo>
                <a:lnTo>
                  <a:pt x="386" y="3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8571706" y="3292477"/>
            <a:ext cx="419100" cy="271463"/>
          </a:xfrm>
          <a:custGeom>
            <a:avLst/>
            <a:gdLst>
              <a:gd name="T0" fmla="*/ 87 w 1165"/>
              <a:gd name="T1" fmla="*/ 754 h 755"/>
              <a:gd name="T2" fmla="*/ 0 w 1165"/>
              <a:gd name="T3" fmla="*/ 666 h 755"/>
              <a:gd name="T4" fmla="*/ 437 w 1165"/>
              <a:gd name="T5" fmla="*/ 230 h 755"/>
              <a:gd name="T6" fmla="*/ 669 w 1165"/>
              <a:gd name="T7" fmla="*/ 464 h 755"/>
              <a:gd name="T8" fmla="*/ 1082 w 1165"/>
              <a:gd name="T9" fmla="*/ 0 h 755"/>
              <a:gd name="T10" fmla="*/ 1164 w 1165"/>
              <a:gd name="T11" fmla="*/ 82 h 755"/>
              <a:gd name="T12" fmla="*/ 669 w 1165"/>
              <a:gd name="T13" fmla="*/ 639 h 755"/>
              <a:gd name="T14" fmla="*/ 437 w 1165"/>
              <a:gd name="T15" fmla="*/ 404 h 755"/>
              <a:gd name="T16" fmla="*/ 87 w 1165"/>
              <a:gd name="T17" fmla="*/ 754 h 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5" h="755">
                <a:moveTo>
                  <a:pt x="87" y="754"/>
                </a:moveTo>
                <a:lnTo>
                  <a:pt x="0" y="666"/>
                </a:lnTo>
                <a:lnTo>
                  <a:pt x="437" y="230"/>
                </a:lnTo>
                <a:lnTo>
                  <a:pt x="669" y="464"/>
                </a:lnTo>
                <a:lnTo>
                  <a:pt x="1082" y="0"/>
                </a:lnTo>
                <a:lnTo>
                  <a:pt x="1164" y="82"/>
                </a:lnTo>
                <a:lnTo>
                  <a:pt x="669" y="639"/>
                </a:lnTo>
                <a:lnTo>
                  <a:pt x="437" y="404"/>
                </a:lnTo>
                <a:lnTo>
                  <a:pt x="87" y="75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1" name="Freeform 40"/>
          <p:cNvSpPr>
            <a:spLocks noChangeArrowheads="1"/>
          </p:cNvSpPr>
          <p:nvPr/>
        </p:nvSpPr>
        <p:spPr bwMode="auto">
          <a:xfrm>
            <a:off x="9682956" y="3365502"/>
            <a:ext cx="336550" cy="125413"/>
          </a:xfrm>
          <a:custGeom>
            <a:avLst/>
            <a:gdLst>
              <a:gd name="T0" fmla="*/ 0 w 935"/>
              <a:gd name="T1" fmla="*/ 231 h 349"/>
              <a:gd name="T2" fmla="*/ 585 w 935"/>
              <a:gd name="T3" fmla="*/ 231 h 349"/>
              <a:gd name="T4" fmla="*/ 585 w 935"/>
              <a:gd name="T5" fmla="*/ 348 h 349"/>
              <a:gd name="T6" fmla="*/ 0 w 935"/>
              <a:gd name="T7" fmla="*/ 348 h 349"/>
              <a:gd name="T8" fmla="*/ 0 w 935"/>
              <a:gd name="T9" fmla="*/ 231 h 349"/>
              <a:gd name="T10" fmla="*/ 0 w 935"/>
              <a:gd name="T11" fmla="*/ 0 h 349"/>
              <a:gd name="T12" fmla="*/ 934 w 935"/>
              <a:gd name="T13" fmla="*/ 0 h 349"/>
              <a:gd name="T14" fmla="*/ 934 w 935"/>
              <a:gd name="T15" fmla="*/ 117 h 349"/>
              <a:gd name="T16" fmla="*/ 0 w 935"/>
              <a:gd name="T17" fmla="*/ 117 h 349"/>
              <a:gd name="T18" fmla="*/ 0 w 935"/>
              <a:gd name="T19" fmla="*/ 0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35" h="349">
                <a:moveTo>
                  <a:pt x="0" y="231"/>
                </a:moveTo>
                <a:lnTo>
                  <a:pt x="585" y="231"/>
                </a:lnTo>
                <a:lnTo>
                  <a:pt x="585" y="348"/>
                </a:lnTo>
                <a:lnTo>
                  <a:pt x="0" y="348"/>
                </a:lnTo>
                <a:lnTo>
                  <a:pt x="0" y="231"/>
                </a:lnTo>
                <a:close/>
                <a:moveTo>
                  <a:pt x="0" y="0"/>
                </a:moveTo>
                <a:lnTo>
                  <a:pt x="934" y="0"/>
                </a:lnTo>
                <a:lnTo>
                  <a:pt x="934" y="117"/>
                </a:lnTo>
                <a:lnTo>
                  <a:pt x="0" y="1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10711656" y="3219450"/>
            <a:ext cx="420688" cy="419100"/>
          </a:xfrm>
          <a:custGeom>
            <a:avLst/>
            <a:gdLst>
              <a:gd name="T0" fmla="*/ 934 w 1168"/>
              <a:gd name="T1" fmla="*/ 931 h 1165"/>
              <a:gd name="T2" fmla="*/ 1049 w 1168"/>
              <a:gd name="T3" fmla="*/ 1049 h 1165"/>
              <a:gd name="T4" fmla="*/ 934 w 1168"/>
              <a:gd name="T5" fmla="*/ 1164 h 1165"/>
              <a:gd name="T6" fmla="*/ 817 w 1168"/>
              <a:gd name="T7" fmla="*/ 1049 h 1165"/>
              <a:gd name="T8" fmla="*/ 934 w 1168"/>
              <a:gd name="T9" fmla="*/ 931 h 1165"/>
              <a:gd name="T10" fmla="*/ 191 w 1168"/>
              <a:gd name="T11" fmla="*/ 0 h 1165"/>
              <a:gd name="T12" fmla="*/ 246 w 1168"/>
              <a:gd name="T13" fmla="*/ 115 h 1165"/>
              <a:gd name="T14" fmla="*/ 1109 w 1168"/>
              <a:gd name="T15" fmla="*/ 115 h 1165"/>
              <a:gd name="T16" fmla="*/ 1167 w 1168"/>
              <a:gd name="T17" fmla="*/ 175 h 1165"/>
              <a:gd name="T18" fmla="*/ 1159 w 1168"/>
              <a:gd name="T19" fmla="*/ 203 h 1165"/>
              <a:gd name="T20" fmla="*/ 951 w 1168"/>
              <a:gd name="T21" fmla="*/ 580 h 1165"/>
              <a:gd name="T22" fmla="*/ 850 w 1168"/>
              <a:gd name="T23" fmla="*/ 639 h 1165"/>
              <a:gd name="T24" fmla="*/ 415 w 1168"/>
              <a:gd name="T25" fmla="*/ 639 h 1165"/>
              <a:gd name="T26" fmla="*/ 363 w 1168"/>
              <a:gd name="T27" fmla="*/ 735 h 1165"/>
              <a:gd name="T28" fmla="*/ 360 w 1168"/>
              <a:gd name="T29" fmla="*/ 743 h 1165"/>
              <a:gd name="T30" fmla="*/ 374 w 1168"/>
              <a:gd name="T31" fmla="*/ 756 h 1165"/>
              <a:gd name="T32" fmla="*/ 1049 w 1168"/>
              <a:gd name="T33" fmla="*/ 756 h 1165"/>
              <a:gd name="T34" fmla="*/ 1049 w 1168"/>
              <a:gd name="T35" fmla="*/ 874 h 1165"/>
              <a:gd name="T36" fmla="*/ 350 w 1168"/>
              <a:gd name="T37" fmla="*/ 874 h 1165"/>
              <a:gd name="T38" fmla="*/ 235 w 1168"/>
              <a:gd name="T39" fmla="*/ 756 h 1165"/>
              <a:gd name="T40" fmla="*/ 248 w 1168"/>
              <a:gd name="T41" fmla="*/ 702 h 1165"/>
              <a:gd name="T42" fmla="*/ 328 w 1168"/>
              <a:gd name="T43" fmla="*/ 558 h 1165"/>
              <a:gd name="T44" fmla="*/ 117 w 1168"/>
              <a:gd name="T45" fmla="*/ 115 h 1165"/>
              <a:gd name="T46" fmla="*/ 0 w 1168"/>
              <a:gd name="T47" fmla="*/ 115 h 1165"/>
              <a:gd name="T48" fmla="*/ 0 w 1168"/>
              <a:gd name="T49" fmla="*/ 0 h 1165"/>
              <a:gd name="T50" fmla="*/ 0 w 1168"/>
              <a:gd name="T51" fmla="*/ 0 h 1165"/>
              <a:gd name="T52" fmla="*/ 191 w 1168"/>
              <a:gd name="T53" fmla="*/ 0 h 1165"/>
              <a:gd name="T54" fmla="*/ 350 w 1168"/>
              <a:gd name="T55" fmla="*/ 931 h 1165"/>
              <a:gd name="T56" fmla="*/ 467 w 1168"/>
              <a:gd name="T57" fmla="*/ 1049 h 1165"/>
              <a:gd name="T58" fmla="*/ 350 w 1168"/>
              <a:gd name="T59" fmla="*/ 1164 h 1165"/>
              <a:gd name="T60" fmla="*/ 235 w 1168"/>
              <a:gd name="T61" fmla="*/ 1049 h 1165"/>
              <a:gd name="T62" fmla="*/ 350 w 1168"/>
              <a:gd name="T63" fmla="*/ 931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168" h="1165">
                <a:moveTo>
                  <a:pt x="934" y="931"/>
                </a:moveTo>
                <a:cubicBezTo>
                  <a:pt x="997" y="931"/>
                  <a:pt x="1049" y="986"/>
                  <a:pt x="1049" y="1049"/>
                </a:cubicBezTo>
                <a:cubicBezTo>
                  <a:pt x="1049" y="1112"/>
                  <a:pt x="997" y="1164"/>
                  <a:pt x="934" y="1164"/>
                </a:cubicBezTo>
                <a:cubicBezTo>
                  <a:pt x="872" y="1164"/>
                  <a:pt x="817" y="1112"/>
                  <a:pt x="817" y="1049"/>
                </a:cubicBezTo>
                <a:cubicBezTo>
                  <a:pt x="817" y="986"/>
                  <a:pt x="872" y="931"/>
                  <a:pt x="934" y="931"/>
                </a:cubicBezTo>
                <a:close/>
                <a:moveTo>
                  <a:pt x="191" y="0"/>
                </a:moveTo>
                <a:lnTo>
                  <a:pt x="246" y="115"/>
                </a:lnTo>
                <a:lnTo>
                  <a:pt x="1109" y="115"/>
                </a:lnTo>
                <a:cubicBezTo>
                  <a:pt x="1142" y="115"/>
                  <a:pt x="1167" y="143"/>
                  <a:pt x="1167" y="175"/>
                </a:cubicBezTo>
                <a:cubicBezTo>
                  <a:pt x="1167" y="186"/>
                  <a:pt x="1164" y="194"/>
                  <a:pt x="1159" y="203"/>
                </a:cubicBezTo>
                <a:lnTo>
                  <a:pt x="951" y="580"/>
                </a:lnTo>
                <a:cubicBezTo>
                  <a:pt x="932" y="614"/>
                  <a:pt x="893" y="639"/>
                  <a:pt x="850" y="639"/>
                </a:cubicBezTo>
                <a:lnTo>
                  <a:pt x="415" y="639"/>
                </a:lnTo>
                <a:lnTo>
                  <a:pt x="363" y="735"/>
                </a:lnTo>
                <a:lnTo>
                  <a:pt x="360" y="743"/>
                </a:lnTo>
                <a:cubicBezTo>
                  <a:pt x="360" y="751"/>
                  <a:pt x="366" y="756"/>
                  <a:pt x="374" y="756"/>
                </a:cubicBezTo>
                <a:lnTo>
                  <a:pt x="1049" y="756"/>
                </a:lnTo>
                <a:lnTo>
                  <a:pt x="1049" y="874"/>
                </a:lnTo>
                <a:lnTo>
                  <a:pt x="350" y="874"/>
                </a:lnTo>
                <a:cubicBezTo>
                  <a:pt x="287" y="874"/>
                  <a:pt x="235" y="819"/>
                  <a:pt x="235" y="756"/>
                </a:cubicBezTo>
                <a:cubicBezTo>
                  <a:pt x="235" y="737"/>
                  <a:pt x="240" y="718"/>
                  <a:pt x="248" y="702"/>
                </a:cubicBezTo>
                <a:lnTo>
                  <a:pt x="328" y="558"/>
                </a:lnTo>
                <a:lnTo>
                  <a:pt x="117" y="115"/>
                </a:lnTo>
                <a:lnTo>
                  <a:pt x="0" y="115"/>
                </a:lnTo>
                <a:lnTo>
                  <a:pt x="0" y="0"/>
                </a:lnTo>
                <a:lnTo>
                  <a:pt x="0" y="0"/>
                </a:lnTo>
                <a:lnTo>
                  <a:pt x="191" y="0"/>
                </a:lnTo>
                <a:close/>
                <a:moveTo>
                  <a:pt x="350" y="931"/>
                </a:moveTo>
                <a:cubicBezTo>
                  <a:pt x="412" y="931"/>
                  <a:pt x="467" y="986"/>
                  <a:pt x="467" y="1049"/>
                </a:cubicBezTo>
                <a:cubicBezTo>
                  <a:pt x="467" y="1112"/>
                  <a:pt x="412" y="1164"/>
                  <a:pt x="350" y="1164"/>
                </a:cubicBezTo>
                <a:cubicBezTo>
                  <a:pt x="287" y="1164"/>
                  <a:pt x="235" y="1112"/>
                  <a:pt x="235" y="1049"/>
                </a:cubicBezTo>
                <a:cubicBezTo>
                  <a:pt x="235" y="986"/>
                  <a:pt x="287" y="931"/>
                  <a:pt x="350" y="93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1058069" y="4095751"/>
            <a:ext cx="495300" cy="398463"/>
          </a:xfrm>
          <a:custGeom>
            <a:avLst/>
            <a:gdLst>
              <a:gd name="T0" fmla="*/ 880 w 1376"/>
              <a:gd name="T1" fmla="*/ 670 h 1108"/>
              <a:gd name="T2" fmla="*/ 880 w 1376"/>
              <a:gd name="T3" fmla="*/ 823 h 1108"/>
              <a:gd name="T4" fmla="*/ 675 w 1376"/>
              <a:gd name="T5" fmla="*/ 1080 h 1108"/>
              <a:gd name="T6" fmla="*/ 0 w 1376"/>
              <a:gd name="T7" fmla="*/ 233 h 1108"/>
              <a:gd name="T8" fmla="*/ 675 w 1376"/>
              <a:gd name="T9" fmla="*/ 0 h 1108"/>
              <a:gd name="T10" fmla="*/ 1350 w 1376"/>
              <a:gd name="T11" fmla="*/ 233 h 1108"/>
              <a:gd name="T12" fmla="*/ 1230 w 1376"/>
              <a:gd name="T13" fmla="*/ 386 h 1108"/>
              <a:gd name="T14" fmla="*/ 1170 w 1376"/>
              <a:gd name="T15" fmla="*/ 380 h 1108"/>
              <a:gd name="T16" fmla="*/ 880 w 1376"/>
              <a:gd name="T17" fmla="*/ 670 h 1108"/>
              <a:gd name="T18" fmla="*/ 1257 w 1376"/>
              <a:gd name="T19" fmla="*/ 757 h 1108"/>
              <a:gd name="T20" fmla="*/ 1257 w 1376"/>
              <a:gd name="T21" fmla="*/ 670 h 1108"/>
              <a:gd name="T22" fmla="*/ 1170 w 1376"/>
              <a:gd name="T23" fmla="*/ 583 h 1108"/>
              <a:gd name="T24" fmla="*/ 1082 w 1376"/>
              <a:gd name="T25" fmla="*/ 670 h 1108"/>
              <a:gd name="T26" fmla="*/ 1082 w 1376"/>
              <a:gd name="T27" fmla="*/ 757 h 1108"/>
              <a:gd name="T28" fmla="*/ 1257 w 1376"/>
              <a:gd name="T29" fmla="*/ 757 h 1108"/>
              <a:gd name="T30" fmla="*/ 1318 w 1376"/>
              <a:gd name="T31" fmla="*/ 757 h 1108"/>
              <a:gd name="T32" fmla="*/ 1375 w 1376"/>
              <a:gd name="T33" fmla="*/ 818 h 1108"/>
              <a:gd name="T34" fmla="*/ 1375 w 1376"/>
              <a:gd name="T35" fmla="*/ 1050 h 1108"/>
              <a:gd name="T36" fmla="*/ 1318 w 1376"/>
              <a:gd name="T37" fmla="*/ 1107 h 1108"/>
              <a:gd name="T38" fmla="*/ 1025 w 1376"/>
              <a:gd name="T39" fmla="*/ 1107 h 1108"/>
              <a:gd name="T40" fmla="*/ 968 w 1376"/>
              <a:gd name="T41" fmla="*/ 1050 h 1108"/>
              <a:gd name="T42" fmla="*/ 968 w 1376"/>
              <a:gd name="T43" fmla="*/ 818 h 1108"/>
              <a:gd name="T44" fmla="*/ 1025 w 1376"/>
              <a:gd name="T45" fmla="*/ 757 h 1108"/>
              <a:gd name="T46" fmla="*/ 1025 w 1376"/>
              <a:gd name="T47" fmla="*/ 670 h 1108"/>
              <a:gd name="T48" fmla="*/ 1170 w 1376"/>
              <a:gd name="T49" fmla="*/ 525 h 1108"/>
              <a:gd name="T50" fmla="*/ 1318 w 1376"/>
              <a:gd name="T51" fmla="*/ 670 h 1108"/>
              <a:gd name="T52" fmla="*/ 1318 w 1376"/>
              <a:gd name="T53" fmla="*/ 757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376" h="1108">
                <a:moveTo>
                  <a:pt x="880" y="670"/>
                </a:moveTo>
                <a:lnTo>
                  <a:pt x="880" y="823"/>
                </a:lnTo>
                <a:lnTo>
                  <a:pt x="675" y="1080"/>
                </a:lnTo>
                <a:lnTo>
                  <a:pt x="0" y="233"/>
                </a:lnTo>
                <a:cubicBezTo>
                  <a:pt x="25" y="216"/>
                  <a:pt x="285" y="0"/>
                  <a:pt x="675" y="0"/>
                </a:cubicBezTo>
                <a:cubicBezTo>
                  <a:pt x="1066" y="0"/>
                  <a:pt x="1326" y="216"/>
                  <a:pt x="1350" y="233"/>
                </a:cubicBezTo>
                <a:lnTo>
                  <a:pt x="1230" y="386"/>
                </a:lnTo>
                <a:cubicBezTo>
                  <a:pt x="1214" y="380"/>
                  <a:pt x="1195" y="380"/>
                  <a:pt x="1170" y="380"/>
                </a:cubicBezTo>
                <a:cubicBezTo>
                  <a:pt x="1006" y="380"/>
                  <a:pt x="880" y="506"/>
                  <a:pt x="880" y="670"/>
                </a:cubicBezTo>
                <a:close/>
                <a:moveTo>
                  <a:pt x="1257" y="757"/>
                </a:moveTo>
                <a:lnTo>
                  <a:pt x="1257" y="670"/>
                </a:lnTo>
                <a:cubicBezTo>
                  <a:pt x="1257" y="624"/>
                  <a:pt x="1216" y="583"/>
                  <a:pt x="1170" y="583"/>
                </a:cubicBezTo>
                <a:cubicBezTo>
                  <a:pt x="1123" y="583"/>
                  <a:pt x="1082" y="624"/>
                  <a:pt x="1082" y="670"/>
                </a:cubicBezTo>
                <a:lnTo>
                  <a:pt x="1082" y="757"/>
                </a:lnTo>
                <a:lnTo>
                  <a:pt x="1257" y="757"/>
                </a:lnTo>
                <a:close/>
                <a:moveTo>
                  <a:pt x="1318" y="757"/>
                </a:moveTo>
                <a:cubicBezTo>
                  <a:pt x="1348" y="757"/>
                  <a:pt x="1375" y="787"/>
                  <a:pt x="1375" y="818"/>
                </a:cubicBezTo>
                <a:lnTo>
                  <a:pt x="1375" y="1050"/>
                </a:lnTo>
                <a:cubicBezTo>
                  <a:pt x="1375" y="1080"/>
                  <a:pt x="1348" y="1107"/>
                  <a:pt x="1318" y="1107"/>
                </a:cubicBezTo>
                <a:lnTo>
                  <a:pt x="1025" y="1107"/>
                </a:lnTo>
                <a:cubicBezTo>
                  <a:pt x="995" y="1107"/>
                  <a:pt x="968" y="1080"/>
                  <a:pt x="968" y="1050"/>
                </a:cubicBezTo>
                <a:lnTo>
                  <a:pt x="968" y="818"/>
                </a:lnTo>
                <a:cubicBezTo>
                  <a:pt x="968" y="787"/>
                  <a:pt x="995" y="757"/>
                  <a:pt x="1025" y="757"/>
                </a:cubicBezTo>
                <a:lnTo>
                  <a:pt x="1025" y="670"/>
                </a:lnTo>
                <a:cubicBezTo>
                  <a:pt x="1025" y="588"/>
                  <a:pt x="1088" y="525"/>
                  <a:pt x="1170" y="525"/>
                </a:cubicBezTo>
                <a:cubicBezTo>
                  <a:pt x="1252" y="525"/>
                  <a:pt x="1318" y="588"/>
                  <a:pt x="1318" y="670"/>
                </a:cubicBezTo>
                <a:lnTo>
                  <a:pt x="1318" y="75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4" name="Freeform 43"/>
          <p:cNvSpPr>
            <a:spLocks noChangeArrowheads="1"/>
          </p:cNvSpPr>
          <p:nvPr/>
        </p:nvSpPr>
        <p:spPr bwMode="auto">
          <a:xfrm>
            <a:off x="2161381" y="4075115"/>
            <a:ext cx="419100" cy="441325"/>
          </a:xfrm>
          <a:custGeom>
            <a:avLst/>
            <a:gdLst>
              <a:gd name="T0" fmla="*/ 875 w 1165"/>
              <a:gd name="T1" fmla="*/ 811 h 1225"/>
              <a:gd name="T2" fmla="*/ 703 w 1165"/>
              <a:gd name="T3" fmla="*/ 639 h 1225"/>
              <a:gd name="T4" fmla="*/ 875 w 1165"/>
              <a:gd name="T5" fmla="*/ 639 h 1225"/>
              <a:gd name="T6" fmla="*/ 875 w 1165"/>
              <a:gd name="T7" fmla="*/ 811 h 1225"/>
              <a:gd name="T8" fmla="*/ 727 w 1165"/>
              <a:gd name="T9" fmla="*/ 390 h 1225"/>
              <a:gd name="T10" fmla="*/ 533 w 1165"/>
              <a:gd name="T11" fmla="*/ 194 h 1225"/>
              <a:gd name="T12" fmla="*/ 727 w 1165"/>
              <a:gd name="T13" fmla="*/ 0 h 1225"/>
              <a:gd name="T14" fmla="*/ 727 w 1165"/>
              <a:gd name="T15" fmla="*/ 87 h 1225"/>
              <a:gd name="T16" fmla="*/ 621 w 1165"/>
              <a:gd name="T17" fmla="*/ 188 h 1225"/>
              <a:gd name="T18" fmla="*/ 727 w 1165"/>
              <a:gd name="T19" fmla="*/ 306 h 1225"/>
              <a:gd name="T20" fmla="*/ 817 w 1165"/>
              <a:gd name="T21" fmla="*/ 306 h 1225"/>
              <a:gd name="T22" fmla="*/ 1020 w 1165"/>
              <a:gd name="T23" fmla="*/ 489 h 1225"/>
              <a:gd name="T24" fmla="*/ 1020 w 1165"/>
              <a:gd name="T25" fmla="*/ 582 h 1225"/>
              <a:gd name="T26" fmla="*/ 932 w 1165"/>
              <a:gd name="T27" fmla="*/ 582 h 1225"/>
              <a:gd name="T28" fmla="*/ 932 w 1165"/>
              <a:gd name="T29" fmla="*/ 508 h 1225"/>
              <a:gd name="T30" fmla="*/ 817 w 1165"/>
              <a:gd name="T31" fmla="*/ 391 h 1225"/>
              <a:gd name="T32" fmla="*/ 727 w 1165"/>
              <a:gd name="T33" fmla="*/ 391 h 1225"/>
              <a:gd name="T34" fmla="*/ 727 w 1165"/>
              <a:gd name="T35" fmla="*/ 390 h 1225"/>
              <a:gd name="T36" fmla="*/ 981 w 1165"/>
              <a:gd name="T37" fmla="*/ 166 h 1225"/>
              <a:gd name="T38" fmla="*/ 1164 w 1165"/>
              <a:gd name="T39" fmla="*/ 462 h 1225"/>
              <a:gd name="T40" fmla="*/ 1164 w 1165"/>
              <a:gd name="T41" fmla="*/ 582 h 1225"/>
              <a:gd name="T42" fmla="*/ 1077 w 1165"/>
              <a:gd name="T43" fmla="*/ 582 h 1225"/>
              <a:gd name="T44" fmla="*/ 1077 w 1165"/>
              <a:gd name="T45" fmla="*/ 462 h 1225"/>
              <a:gd name="T46" fmla="*/ 845 w 1165"/>
              <a:gd name="T47" fmla="*/ 224 h 1225"/>
              <a:gd name="T48" fmla="*/ 845 w 1165"/>
              <a:gd name="T49" fmla="*/ 136 h 1225"/>
              <a:gd name="T50" fmla="*/ 951 w 1165"/>
              <a:gd name="T51" fmla="*/ 27 h 1225"/>
              <a:gd name="T52" fmla="*/ 1039 w 1165"/>
              <a:gd name="T53" fmla="*/ 27 h 1225"/>
              <a:gd name="T54" fmla="*/ 981 w 1165"/>
              <a:gd name="T55" fmla="*/ 166 h 1225"/>
              <a:gd name="T56" fmla="*/ 932 w 1165"/>
              <a:gd name="T57" fmla="*/ 639 h 1225"/>
              <a:gd name="T58" fmla="*/ 1020 w 1165"/>
              <a:gd name="T59" fmla="*/ 639 h 1225"/>
              <a:gd name="T60" fmla="*/ 1020 w 1165"/>
              <a:gd name="T61" fmla="*/ 814 h 1225"/>
              <a:gd name="T62" fmla="*/ 932 w 1165"/>
              <a:gd name="T63" fmla="*/ 814 h 1225"/>
              <a:gd name="T64" fmla="*/ 932 w 1165"/>
              <a:gd name="T65" fmla="*/ 639 h 1225"/>
              <a:gd name="T66" fmla="*/ 1077 w 1165"/>
              <a:gd name="T67" fmla="*/ 639 h 1225"/>
              <a:gd name="T68" fmla="*/ 1164 w 1165"/>
              <a:gd name="T69" fmla="*/ 639 h 1225"/>
              <a:gd name="T70" fmla="*/ 1164 w 1165"/>
              <a:gd name="T71" fmla="*/ 814 h 1225"/>
              <a:gd name="T72" fmla="*/ 1077 w 1165"/>
              <a:gd name="T73" fmla="*/ 814 h 1225"/>
              <a:gd name="T74" fmla="*/ 1077 w 1165"/>
              <a:gd name="T75" fmla="*/ 639 h 1225"/>
              <a:gd name="T76" fmla="*/ 0 w 1165"/>
              <a:gd name="T77" fmla="*/ 232 h 1225"/>
              <a:gd name="T78" fmla="*/ 71 w 1165"/>
              <a:gd name="T79" fmla="*/ 158 h 1225"/>
              <a:gd name="T80" fmla="*/ 1063 w 1165"/>
              <a:gd name="T81" fmla="*/ 1150 h 1225"/>
              <a:gd name="T82" fmla="*/ 990 w 1165"/>
              <a:gd name="T83" fmla="*/ 1224 h 1225"/>
              <a:gd name="T84" fmla="*/ 582 w 1165"/>
              <a:gd name="T85" fmla="*/ 814 h 1225"/>
              <a:gd name="T86" fmla="*/ 0 w 1165"/>
              <a:gd name="T87" fmla="*/ 814 h 1225"/>
              <a:gd name="T88" fmla="*/ 0 w 1165"/>
              <a:gd name="T89" fmla="*/ 639 h 1225"/>
              <a:gd name="T90" fmla="*/ 407 w 1165"/>
              <a:gd name="T91" fmla="*/ 639 h 1225"/>
              <a:gd name="T92" fmla="*/ 0 w 1165"/>
              <a:gd name="T93" fmla="*/ 232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165" h="1225">
                <a:moveTo>
                  <a:pt x="875" y="811"/>
                </a:moveTo>
                <a:lnTo>
                  <a:pt x="703" y="639"/>
                </a:lnTo>
                <a:lnTo>
                  <a:pt x="875" y="639"/>
                </a:lnTo>
                <a:lnTo>
                  <a:pt x="875" y="811"/>
                </a:lnTo>
                <a:close/>
                <a:moveTo>
                  <a:pt x="727" y="390"/>
                </a:moveTo>
                <a:cubicBezTo>
                  <a:pt x="621" y="390"/>
                  <a:pt x="533" y="301"/>
                  <a:pt x="533" y="194"/>
                </a:cubicBezTo>
                <a:cubicBezTo>
                  <a:pt x="533" y="88"/>
                  <a:pt x="621" y="0"/>
                  <a:pt x="727" y="0"/>
                </a:cubicBezTo>
                <a:lnTo>
                  <a:pt x="727" y="87"/>
                </a:lnTo>
                <a:cubicBezTo>
                  <a:pt x="667" y="87"/>
                  <a:pt x="621" y="128"/>
                  <a:pt x="621" y="188"/>
                </a:cubicBezTo>
                <a:cubicBezTo>
                  <a:pt x="621" y="248"/>
                  <a:pt x="667" y="306"/>
                  <a:pt x="727" y="306"/>
                </a:cubicBezTo>
                <a:lnTo>
                  <a:pt x="817" y="306"/>
                </a:lnTo>
                <a:cubicBezTo>
                  <a:pt x="927" y="306"/>
                  <a:pt x="1020" y="385"/>
                  <a:pt x="1020" y="489"/>
                </a:cubicBezTo>
                <a:lnTo>
                  <a:pt x="1020" y="582"/>
                </a:lnTo>
                <a:lnTo>
                  <a:pt x="932" y="582"/>
                </a:lnTo>
                <a:lnTo>
                  <a:pt x="932" y="508"/>
                </a:lnTo>
                <a:cubicBezTo>
                  <a:pt x="932" y="431"/>
                  <a:pt x="877" y="391"/>
                  <a:pt x="817" y="391"/>
                </a:cubicBezTo>
                <a:lnTo>
                  <a:pt x="727" y="391"/>
                </a:lnTo>
                <a:lnTo>
                  <a:pt x="727" y="390"/>
                </a:lnTo>
                <a:close/>
                <a:moveTo>
                  <a:pt x="981" y="166"/>
                </a:moveTo>
                <a:cubicBezTo>
                  <a:pt x="1091" y="218"/>
                  <a:pt x="1164" y="330"/>
                  <a:pt x="1164" y="462"/>
                </a:cubicBezTo>
                <a:lnTo>
                  <a:pt x="1164" y="582"/>
                </a:lnTo>
                <a:lnTo>
                  <a:pt x="1077" y="582"/>
                </a:lnTo>
                <a:lnTo>
                  <a:pt x="1077" y="462"/>
                </a:lnTo>
                <a:cubicBezTo>
                  <a:pt x="1077" y="330"/>
                  <a:pt x="976" y="224"/>
                  <a:pt x="845" y="224"/>
                </a:cubicBezTo>
                <a:lnTo>
                  <a:pt x="845" y="136"/>
                </a:lnTo>
                <a:cubicBezTo>
                  <a:pt x="905" y="136"/>
                  <a:pt x="951" y="87"/>
                  <a:pt x="951" y="27"/>
                </a:cubicBezTo>
                <a:lnTo>
                  <a:pt x="1039" y="27"/>
                </a:lnTo>
                <a:cubicBezTo>
                  <a:pt x="1039" y="82"/>
                  <a:pt x="1017" y="131"/>
                  <a:pt x="981" y="166"/>
                </a:cubicBezTo>
                <a:close/>
                <a:moveTo>
                  <a:pt x="932" y="639"/>
                </a:moveTo>
                <a:lnTo>
                  <a:pt x="1020" y="639"/>
                </a:lnTo>
                <a:lnTo>
                  <a:pt x="1020" y="814"/>
                </a:lnTo>
                <a:lnTo>
                  <a:pt x="932" y="814"/>
                </a:lnTo>
                <a:lnTo>
                  <a:pt x="932" y="639"/>
                </a:lnTo>
                <a:close/>
                <a:moveTo>
                  <a:pt x="1077" y="639"/>
                </a:moveTo>
                <a:lnTo>
                  <a:pt x="1164" y="639"/>
                </a:lnTo>
                <a:lnTo>
                  <a:pt x="1164" y="814"/>
                </a:lnTo>
                <a:lnTo>
                  <a:pt x="1077" y="814"/>
                </a:lnTo>
                <a:lnTo>
                  <a:pt x="1077" y="639"/>
                </a:lnTo>
                <a:close/>
                <a:moveTo>
                  <a:pt x="0" y="232"/>
                </a:moveTo>
                <a:lnTo>
                  <a:pt x="71" y="158"/>
                </a:lnTo>
                <a:lnTo>
                  <a:pt x="1063" y="1150"/>
                </a:lnTo>
                <a:lnTo>
                  <a:pt x="990" y="1224"/>
                </a:lnTo>
                <a:lnTo>
                  <a:pt x="582" y="814"/>
                </a:lnTo>
                <a:lnTo>
                  <a:pt x="0" y="814"/>
                </a:lnTo>
                <a:lnTo>
                  <a:pt x="0" y="639"/>
                </a:lnTo>
                <a:lnTo>
                  <a:pt x="407" y="639"/>
                </a:lnTo>
                <a:lnTo>
                  <a:pt x="0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3226594" y="4087814"/>
            <a:ext cx="419100" cy="417512"/>
          </a:xfrm>
          <a:custGeom>
            <a:avLst/>
            <a:gdLst>
              <a:gd name="T0" fmla="*/ 1162 w 1163"/>
              <a:gd name="T1" fmla="*/ 580 h 1160"/>
              <a:gd name="T2" fmla="*/ 640 w 1163"/>
              <a:gd name="T3" fmla="*/ 1159 h 1160"/>
              <a:gd name="T4" fmla="*/ 640 w 1163"/>
              <a:gd name="T5" fmla="*/ 1042 h 1160"/>
              <a:gd name="T6" fmla="*/ 1047 w 1163"/>
              <a:gd name="T7" fmla="*/ 580 h 1160"/>
              <a:gd name="T8" fmla="*/ 640 w 1163"/>
              <a:gd name="T9" fmla="*/ 118 h 1160"/>
              <a:gd name="T10" fmla="*/ 640 w 1163"/>
              <a:gd name="T11" fmla="*/ 0 h 1160"/>
              <a:gd name="T12" fmla="*/ 1162 w 1163"/>
              <a:gd name="T13" fmla="*/ 580 h 1160"/>
              <a:gd name="T14" fmla="*/ 211 w 1163"/>
              <a:gd name="T15" fmla="*/ 1031 h 1160"/>
              <a:gd name="T16" fmla="*/ 293 w 1163"/>
              <a:gd name="T17" fmla="*/ 949 h 1160"/>
              <a:gd name="T18" fmla="*/ 522 w 1163"/>
              <a:gd name="T19" fmla="*/ 1042 h 1160"/>
              <a:gd name="T20" fmla="*/ 522 w 1163"/>
              <a:gd name="T21" fmla="*/ 1159 h 1160"/>
              <a:gd name="T22" fmla="*/ 211 w 1163"/>
              <a:gd name="T23" fmla="*/ 1031 h 1160"/>
              <a:gd name="T24" fmla="*/ 118 w 1163"/>
              <a:gd name="T25" fmla="*/ 637 h 1160"/>
              <a:gd name="T26" fmla="*/ 211 w 1163"/>
              <a:gd name="T27" fmla="*/ 864 h 1160"/>
              <a:gd name="T28" fmla="*/ 129 w 1163"/>
              <a:gd name="T29" fmla="*/ 949 h 1160"/>
              <a:gd name="T30" fmla="*/ 0 w 1163"/>
              <a:gd name="T31" fmla="*/ 637 h 1160"/>
              <a:gd name="T32" fmla="*/ 118 w 1163"/>
              <a:gd name="T33" fmla="*/ 637 h 1160"/>
              <a:gd name="T34" fmla="*/ 211 w 1163"/>
              <a:gd name="T35" fmla="*/ 293 h 1160"/>
              <a:gd name="T36" fmla="*/ 118 w 1163"/>
              <a:gd name="T37" fmla="*/ 522 h 1160"/>
              <a:gd name="T38" fmla="*/ 0 w 1163"/>
              <a:gd name="T39" fmla="*/ 522 h 1160"/>
              <a:gd name="T40" fmla="*/ 129 w 1163"/>
              <a:gd name="T41" fmla="*/ 211 h 1160"/>
              <a:gd name="T42" fmla="*/ 211 w 1163"/>
              <a:gd name="T43" fmla="*/ 293 h 1160"/>
              <a:gd name="T44" fmla="*/ 522 w 1163"/>
              <a:gd name="T45" fmla="*/ 118 h 1160"/>
              <a:gd name="T46" fmla="*/ 293 w 1163"/>
              <a:gd name="T47" fmla="*/ 211 h 1160"/>
              <a:gd name="T48" fmla="*/ 211 w 1163"/>
              <a:gd name="T49" fmla="*/ 129 h 1160"/>
              <a:gd name="T50" fmla="*/ 522 w 1163"/>
              <a:gd name="T51" fmla="*/ 1 h 1160"/>
              <a:gd name="T52" fmla="*/ 522 w 1163"/>
              <a:gd name="T53" fmla="*/ 118 h 1160"/>
              <a:gd name="T54" fmla="*/ 640 w 1163"/>
              <a:gd name="T55" fmla="*/ 451 h 1160"/>
              <a:gd name="T56" fmla="*/ 812 w 1163"/>
              <a:gd name="T57" fmla="*/ 580 h 1160"/>
              <a:gd name="T58" fmla="*/ 462 w 1163"/>
              <a:gd name="T59" fmla="*/ 842 h 1160"/>
              <a:gd name="T60" fmla="*/ 640 w 1163"/>
              <a:gd name="T61" fmla="*/ 451 h 1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163" h="1160">
                <a:moveTo>
                  <a:pt x="1162" y="580"/>
                </a:moveTo>
                <a:cubicBezTo>
                  <a:pt x="1162" y="880"/>
                  <a:pt x="932" y="1129"/>
                  <a:pt x="640" y="1159"/>
                </a:cubicBezTo>
                <a:lnTo>
                  <a:pt x="640" y="1042"/>
                </a:lnTo>
                <a:cubicBezTo>
                  <a:pt x="869" y="1012"/>
                  <a:pt x="1047" y="815"/>
                  <a:pt x="1047" y="580"/>
                </a:cubicBezTo>
                <a:cubicBezTo>
                  <a:pt x="1047" y="345"/>
                  <a:pt x="869" y="148"/>
                  <a:pt x="640" y="118"/>
                </a:cubicBezTo>
                <a:lnTo>
                  <a:pt x="640" y="0"/>
                </a:lnTo>
                <a:cubicBezTo>
                  <a:pt x="932" y="31"/>
                  <a:pt x="1162" y="279"/>
                  <a:pt x="1162" y="580"/>
                </a:cubicBezTo>
                <a:close/>
                <a:moveTo>
                  <a:pt x="211" y="1031"/>
                </a:moveTo>
                <a:lnTo>
                  <a:pt x="293" y="949"/>
                </a:lnTo>
                <a:cubicBezTo>
                  <a:pt x="358" y="998"/>
                  <a:pt x="438" y="1031"/>
                  <a:pt x="522" y="1042"/>
                </a:cubicBezTo>
                <a:lnTo>
                  <a:pt x="522" y="1159"/>
                </a:lnTo>
                <a:cubicBezTo>
                  <a:pt x="405" y="1148"/>
                  <a:pt x="298" y="1102"/>
                  <a:pt x="211" y="1031"/>
                </a:cubicBezTo>
                <a:close/>
                <a:moveTo>
                  <a:pt x="118" y="637"/>
                </a:moveTo>
                <a:cubicBezTo>
                  <a:pt x="129" y="722"/>
                  <a:pt x="162" y="801"/>
                  <a:pt x="211" y="864"/>
                </a:cubicBezTo>
                <a:lnTo>
                  <a:pt x="129" y="949"/>
                </a:lnTo>
                <a:cubicBezTo>
                  <a:pt x="58" y="861"/>
                  <a:pt x="11" y="755"/>
                  <a:pt x="0" y="637"/>
                </a:cubicBezTo>
                <a:lnTo>
                  <a:pt x="118" y="637"/>
                </a:lnTo>
                <a:close/>
                <a:moveTo>
                  <a:pt x="211" y="293"/>
                </a:moveTo>
                <a:cubicBezTo>
                  <a:pt x="162" y="358"/>
                  <a:pt x="129" y="438"/>
                  <a:pt x="118" y="522"/>
                </a:cubicBezTo>
                <a:lnTo>
                  <a:pt x="0" y="522"/>
                </a:lnTo>
                <a:cubicBezTo>
                  <a:pt x="11" y="405"/>
                  <a:pt x="58" y="298"/>
                  <a:pt x="129" y="211"/>
                </a:cubicBezTo>
                <a:lnTo>
                  <a:pt x="211" y="293"/>
                </a:lnTo>
                <a:close/>
                <a:moveTo>
                  <a:pt x="522" y="118"/>
                </a:moveTo>
                <a:cubicBezTo>
                  <a:pt x="438" y="129"/>
                  <a:pt x="358" y="162"/>
                  <a:pt x="293" y="211"/>
                </a:cubicBezTo>
                <a:lnTo>
                  <a:pt x="211" y="129"/>
                </a:lnTo>
                <a:cubicBezTo>
                  <a:pt x="298" y="58"/>
                  <a:pt x="405" y="11"/>
                  <a:pt x="522" y="1"/>
                </a:cubicBezTo>
                <a:lnTo>
                  <a:pt x="522" y="118"/>
                </a:lnTo>
                <a:close/>
                <a:moveTo>
                  <a:pt x="640" y="451"/>
                </a:moveTo>
                <a:lnTo>
                  <a:pt x="812" y="580"/>
                </a:lnTo>
                <a:cubicBezTo>
                  <a:pt x="695" y="667"/>
                  <a:pt x="578" y="754"/>
                  <a:pt x="462" y="842"/>
                </a:cubicBezTo>
                <a:lnTo>
                  <a:pt x="640" y="4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4310858" y="4106865"/>
            <a:ext cx="377825" cy="377825"/>
          </a:xfrm>
          <a:custGeom>
            <a:avLst/>
            <a:gdLst>
              <a:gd name="T0" fmla="*/ 932 w 1050"/>
              <a:gd name="T1" fmla="*/ 932 h 1051"/>
              <a:gd name="T2" fmla="*/ 932 w 1050"/>
              <a:gd name="T3" fmla="*/ 118 h 1051"/>
              <a:gd name="T4" fmla="*/ 118 w 1050"/>
              <a:gd name="T5" fmla="*/ 118 h 1051"/>
              <a:gd name="T6" fmla="*/ 118 w 1050"/>
              <a:gd name="T7" fmla="*/ 932 h 1051"/>
              <a:gd name="T8" fmla="*/ 932 w 1050"/>
              <a:gd name="T9" fmla="*/ 932 h 1051"/>
              <a:gd name="T10" fmla="*/ 932 w 1050"/>
              <a:gd name="T11" fmla="*/ 0 h 1051"/>
              <a:gd name="T12" fmla="*/ 1049 w 1050"/>
              <a:gd name="T13" fmla="*/ 118 h 1051"/>
              <a:gd name="T14" fmla="*/ 1049 w 1050"/>
              <a:gd name="T15" fmla="*/ 932 h 1051"/>
              <a:gd name="T16" fmla="*/ 932 w 1050"/>
              <a:gd name="T17" fmla="*/ 1050 h 1051"/>
              <a:gd name="T18" fmla="*/ 118 w 1050"/>
              <a:gd name="T19" fmla="*/ 1050 h 1051"/>
              <a:gd name="T20" fmla="*/ 0 w 1050"/>
              <a:gd name="T21" fmla="*/ 932 h 1051"/>
              <a:gd name="T22" fmla="*/ 0 w 1050"/>
              <a:gd name="T23" fmla="*/ 118 h 1051"/>
              <a:gd name="T24" fmla="*/ 118 w 1050"/>
              <a:gd name="T25" fmla="*/ 0 h 1051"/>
              <a:gd name="T26" fmla="*/ 932 w 1050"/>
              <a:gd name="T27" fmla="*/ 0 h 1051"/>
              <a:gd name="T28" fmla="*/ 407 w 1050"/>
              <a:gd name="T29" fmla="*/ 293 h 1051"/>
              <a:gd name="T30" fmla="*/ 700 w 1050"/>
              <a:gd name="T31" fmla="*/ 525 h 1051"/>
              <a:gd name="T32" fmla="*/ 407 w 1050"/>
              <a:gd name="T33" fmla="*/ 757 h 1051"/>
              <a:gd name="T34" fmla="*/ 407 w 1050"/>
              <a:gd name="T35" fmla="*/ 293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50" h="1051">
                <a:moveTo>
                  <a:pt x="932" y="932"/>
                </a:moveTo>
                <a:lnTo>
                  <a:pt x="932" y="118"/>
                </a:lnTo>
                <a:lnTo>
                  <a:pt x="118" y="118"/>
                </a:lnTo>
                <a:lnTo>
                  <a:pt x="118" y="932"/>
                </a:lnTo>
                <a:lnTo>
                  <a:pt x="932" y="932"/>
                </a:lnTo>
                <a:close/>
                <a:moveTo>
                  <a:pt x="932" y="0"/>
                </a:moveTo>
                <a:cubicBezTo>
                  <a:pt x="995" y="0"/>
                  <a:pt x="1049" y="55"/>
                  <a:pt x="1049" y="118"/>
                </a:cubicBezTo>
                <a:lnTo>
                  <a:pt x="1049" y="932"/>
                </a:lnTo>
                <a:cubicBezTo>
                  <a:pt x="1049" y="995"/>
                  <a:pt x="995" y="1050"/>
                  <a:pt x="932" y="1050"/>
                </a:cubicBezTo>
                <a:lnTo>
                  <a:pt x="118" y="1050"/>
                </a:lnTo>
                <a:cubicBezTo>
                  <a:pt x="55" y="1050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932" y="0"/>
                </a:lnTo>
                <a:close/>
                <a:moveTo>
                  <a:pt x="407" y="293"/>
                </a:moveTo>
                <a:lnTo>
                  <a:pt x="700" y="525"/>
                </a:lnTo>
                <a:lnTo>
                  <a:pt x="407" y="757"/>
                </a:lnTo>
                <a:lnTo>
                  <a:pt x="407" y="2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7" name="Freeform 46"/>
          <p:cNvSpPr>
            <a:spLocks noChangeArrowheads="1"/>
          </p:cNvSpPr>
          <p:nvPr/>
        </p:nvSpPr>
        <p:spPr bwMode="auto">
          <a:xfrm>
            <a:off x="5439569" y="4170363"/>
            <a:ext cx="252412" cy="252412"/>
          </a:xfrm>
          <a:custGeom>
            <a:avLst/>
            <a:gdLst>
              <a:gd name="T0" fmla="*/ 205 w 700"/>
              <a:gd name="T1" fmla="*/ 350 h 701"/>
              <a:gd name="T2" fmla="*/ 699 w 700"/>
              <a:gd name="T3" fmla="*/ 0 h 701"/>
              <a:gd name="T4" fmla="*/ 699 w 700"/>
              <a:gd name="T5" fmla="*/ 700 h 701"/>
              <a:gd name="T6" fmla="*/ 205 w 700"/>
              <a:gd name="T7" fmla="*/ 350 h 701"/>
              <a:gd name="T8" fmla="*/ 0 w 700"/>
              <a:gd name="T9" fmla="*/ 0 h 701"/>
              <a:gd name="T10" fmla="*/ 117 w 700"/>
              <a:gd name="T11" fmla="*/ 0 h 701"/>
              <a:gd name="T12" fmla="*/ 117 w 700"/>
              <a:gd name="T13" fmla="*/ 700 h 701"/>
              <a:gd name="T14" fmla="*/ 0 w 700"/>
              <a:gd name="T15" fmla="*/ 700 h 701"/>
              <a:gd name="T16" fmla="*/ 0 w 700"/>
              <a:gd name="T17" fmla="*/ 0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0" h="701">
                <a:moveTo>
                  <a:pt x="205" y="350"/>
                </a:moveTo>
                <a:lnTo>
                  <a:pt x="699" y="0"/>
                </a:lnTo>
                <a:lnTo>
                  <a:pt x="699" y="700"/>
                </a:lnTo>
                <a:lnTo>
                  <a:pt x="205" y="350"/>
                </a:lnTo>
                <a:close/>
                <a:moveTo>
                  <a:pt x="0" y="0"/>
                </a:moveTo>
                <a:lnTo>
                  <a:pt x="117" y="0"/>
                </a:lnTo>
                <a:lnTo>
                  <a:pt x="117" y="700"/>
                </a:lnTo>
                <a:lnTo>
                  <a:pt x="0" y="7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8" name="Freeform 47"/>
          <p:cNvSpPr>
            <a:spLocks noChangeArrowheads="1"/>
          </p:cNvSpPr>
          <p:nvPr/>
        </p:nvSpPr>
        <p:spPr bwMode="auto">
          <a:xfrm>
            <a:off x="6503194" y="4170363"/>
            <a:ext cx="252412" cy="252412"/>
          </a:xfrm>
          <a:custGeom>
            <a:avLst/>
            <a:gdLst>
              <a:gd name="T0" fmla="*/ 582 w 701"/>
              <a:gd name="T1" fmla="*/ 0 h 701"/>
              <a:gd name="T2" fmla="*/ 700 w 701"/>
              <a:gd name="T3" fmla="*/ 0 h 701"/>
              <a:gd name="T4" fmla="*/ 700 w 701"/>
              <a:gd name="T5" fmla="*/ 700 h 701"/>
              <a:gd name="T6" fmla="*/ 582 w 701"/>
              <a:gd name="T7" fmla="*/ 700 h 701"/>
              <a:gd name="T8" fmla="*/ 582 w 701"/>
              <a:gd name="T9" fmla="*/ 0 h 701"/>
              <a:gd name="T10" fmla="*/ 0 w 701"/>
              <a:gd name="T11" fmla="*/ 700 h 701"/>
              <a:gd name="T12" fmla="*/ 0 w 701"/>
              <a:gd name="T13" fmla="*/ 0 h 701"/>
              <a:gd name="T14" fmla="*/ 495 w 701"/>
              <a:gd name="T15" fmla="*/ 350 h 701"/>
              <a:gd name="T16" fmla="*/ 0 w 701"/>
              <a:gd name="T17" fmla="*/ 700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1" h="701">
                <a:moveTo>
                  <a:pt x="582" y="0"/>
                </a:moveTo>
                <a:lnTo>
                  <a:pt x="700" y="0"/>
                </a:lnTo>
                <a:lnTo>
                  <a:pt x="700" y="700"/>
                </a:lnTo>
                <a:lnTo>
                  <a:pt x="582" y="700"/>
                </a:lnTo>
                <a:lnTo>
                  <a:pt x="582" y="0"/>
                </a:lnTo>
                <a:close/>
                <a:moveTo>
                  <a:pt x="0" y="700"/>
                </a:moveTo>
                <a:lnTo>
                  <a:pt x="0" y="0"/>
                </a:lnTo>
                <a:lnTo>
                  <a:pt x="495" y="350"/>
                </a:lnTo>
                <a:lnTo>
                  <a:pt x="0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9" name="Freeform 48"/>
          <p:cNvSpPr>
            <a:spLocks noChangeArrowheads="1"/>
          </p:cNvSpPr>
          <p:nvPr/>
        </p:nvSpPr>
        <p:spPr bwMode="auto">
          <a:xfrm>
            <a:off x="7525544" y="4086225"/>
            <a:ext cx="336550" cy="419100"/>
          </a:xfrm>
          <a:custGeom>
            <a:avLst/>
            <a:gdLst>
              <a:gd name="T0" fmla="*/ 759 w 935"/>
              <a:gd name="T1" fmla="*/ 757 h 1165"/>
              <a:gd name="T2" fmla="*/ 759 w 935"/>
              <a:gd name="T3" fmla="*/ 524 h 1165"/>
              <a:gd name="T4" fmla="*/ 642 w 935"/>
              <a:gd name="T5" fmla="*/ 524 h 1165"/>
              <a:gd name="T6" fmla="*/ 642 w 935"/>
              <a:gd name="T7" fmla="*/ 757 h 1165"/>
              <a:gd name="T8" fmla="*/ 759 w 935"/>
              <a:gd name="T9" fmla="*/ 757 h 1165"/>
              <a:gd name="T10" fmla="*/ 524 w 935"/>
              <a:gd name="T11" fmla="*/ 639 h 1165"/>
              <a:gd name="T12" fmla="*/ 524 w 935"/>
              <a:gd name="T13" fmla="*/ 524 h 1165"/>
              <a:gd name="T14" fmla="*/ 409 w 935"/>
              <a:gd name="T15" fmla="*/ 524 h 1165"/>
              <a:gd name="T16" fmla="*/ 409 w 935"/>
              <a:gd name="T17" fmla="*/ 639 h 1165"/>
              <a:gd name="T18" fmla="*/ 524 w 935"/>
              <a:gd name="T19" fmla="*/ 639 h 1165"/>
              <a:gd name="T20" fmla="*/ 524 w 935"/>
              <a:gd name="T21" fmla="*/ 989 h 1165"/>
              <a:gd name="T22" fmla="*/ 524 w 935"/>
              <a:gd name="T23" fmla="*/ 757 h 1165"/>
              <a:gd name="T24" fmla="*/ 409 w 935"/>
              <a:gd name="T25" fmla="*/ 757 h 1165"/>
              <a:gd name="T26" fmla="*/ 409 w 935"/>
              <a:gd name="T27" fmla="*/ 989 h 1165"/>
              <a:gd name="T28" fmla="*/ 524 w 935"/>
              <a:gd name="T29" fmla="*/ 989 h 1165"/>
              <a:gd name="T30" fmla="*/ 292 w 935"/>
              <a:gd name="T31" fmla="*/ 757 h 1165"/>
              <a:gd name="T32" fmla="*/ 292 w 935"/>
              <a:gd name="T33" fmla="*/ 524 h 1165"/>
              <a:gd name="T34" fmla="*/ 174 w 935"/>
              <a:gd name="T35" fmla="*/ 524 h 1165"/>
              <a:gd name="T36" fmla="*/ 174 w 935"/>
              <a:gd name="T37" fmla="*/ 757 h 1165"/>
              <a:gd name="T38" fmla="*/ 292 w 935"/>
              <a:gd name="T39" fmla="*/ 757 h 1165"/>
              <a:gd name="T40" fmla="*/ 759 w 935"/>
              <a:gd name="T41" fmla="*/ 989 h 1165"/>
              <a:gd name="T42" fmla="*/ 759 w 935"/>
              <a:gd name="T43" fmla="*/ 874 h 1165"/>
              <a:gd name="T44" fmla="*/ 642 w 935"/>
              <a:gd name="T45" fmla="*/ 874 h 1165"/>
              <a:gd name="T46" fmla="*/ 642 w 935"/>
              <a:gd name="T47" fmla="*/ 989 h 1165"/>
              <a:gd name="T48" fmla="*/ 759 w 935"/>
              <a:gd name="T49" fmla="*/ 989 h 1165"/>
              <a:gd name="T50" fmla="*/ 292 w 935"/>
              <a:gd name="T51" fmla="*/ 989 h 1165"/>
              <a:gd name="T52" fmla="*/ 292 w 935"/>
              <a:gd name="T53" fmla="*/ 874 h 1165"/>
              <a:gd name="T54" fmla="*/ 174 w 935"/>
              <a:gd name="T55" fmla="*/ 874 h 1165"/>
              <a:gd name="T56" fmla="*/ 174 w 935"/>
              <a:gd name="T57" fmla="*/ 989 h 1165"/>
              <a:gd name="T58" fmla="*/ 292 w 935"/>
              <a:gd name="T59" fmla="*/ 989 h 1165"/>
              <a:gd name="T60" fmla="*/ 931 w 935"/>
              <a:gd name="T61" fmla="*/ 115 h 1165"/>
              <a:gd name="T62" fmla="*/ 934 w 935"/>
              <a:gd name="T63" fmla="*/ 1049 h 1165"/>
              <a:gd name="T64" fmla="*/ 817 w 935"/>
              <a:gd name="T65" fmla="*/ 1164 h 1165"/>
              <a:gd name="T66" fmla="*/ 117 w 935"/>
              <a:gd name="T67" fmla="*/ 1164 h 1165"/>
              <a:gd name="T68" fmla="*/ 0 w 935"/>
              <a:gd name="T69" fmla="*/ 1049 h 1165"/>
              <a:gd name="T70" fmla="*/ 0 w 935"/>
              <a:gd name="T71" fmla="*/ 350 h 1165"/>
              <a:gd name="T72" fmla="*/ 349 w 935"/>
              <a:gd name="T73" fmla="*/ 0 h 1165"/>
              <a:gd name="T74" fmla="*/ 817 w 935"/>
              <a:gd name="T75" fmla="*/ 0 h 1165"/>
              <a:gd name="T76" fmla="*/ 931 w 935"/>
              <a:gd name="T77" fmla="*/ 115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35" h="1165">
                <a:moveTo>
                  <a:pt x="759" y="757"/>
                </a:moveTo>
                <a:lnTo>
                  <a:pt x="759" y="524"/>
                </a:lnTo>
                <a:lnTo>
                  <a:pt x="642" y="524"/>
                </a:lnTo>
                <a:lnTo>
                  <a:pt x="642" y="757"/>
                </a:lnTo>
                <a:lnTo>
                  <a:pt x="759" y="757"/>
                </a:lnTo>
                <a:close/>
                <a:moveTo>
                  <a:pt x="524" y="639"/>
                </a:moveTo>
                <a:lnTo>
                  <a:pt x="524" y="524"/>
                </a:lnTo>
                <a:lnTo>
                  <a:pt x="409" y="524"/>
                </a:lnTo>
                <a:lnTo>
                  <a:pt x="409" y="639"/>
                </a:lnTo>
                <a:lnTo>
                  <a:pt x="524" y="639"/>
                </a:lnTo>
                <a:close/>
                <a:moveTo>
                  <a:pt x="524" y="989"/>
                </a:moveTo>
                <a:lnTo>
                  <a:pt x="524" y="757"/>
                </a:lnTo>
                <a:lnTo>
                  <a:pt x="409" y="757"/>
                </a:lnTo>
                <a:lnTo>
                  <a:pt x="409" y="989"/>
                </a:lnTo>
                <a:lnTo>
                  <a:pt x="524" y="989"/>
                </a:lnTo>
                <a:close/>
                <a:moveTo>
                  <a:pt x="292" y="757"/>
                </a:moveTo>
                <a:lnTo>
                  <a:pt x="292" y="524"/>
                </a:lnTo>
                <a:lnTo>
                  <a:pt x="174" y="524"/>
                </a:lnTo>
                <a:lnTo>
                  <a:pt x="174" y="757"/>
                </a:lnTo>
                <a:lnTo>
                  <a:pt x="292" y="757"/>
                </a:lnTo>
                <a:close/>
                <a:moveTo>
                  <a:pt x="759" y="989"/>
                </a:moveTo>
                <a:lnTo>
                  <a:pt x="759" y="874"/>
                </a:lnTo>
                <a:lnTo>
                  <a:pt x="642" y="874"/>
                </a:lnTo>
                <a:lnTo>
                  <a:pt x="642" y="989"/>
                </a:lnTo>
                <a:lnTo>
                  <a:pt x="759" y="989"/>
                </a:lnTo>
                <a:close/>
                <a:moveTo>
                  <a:pt x="292" y="989"/>
                </a:moveTo>
                <a:lnTo>
                  <a:pt x="292" y="874"/>
                </a:lnTo>
                <a:lnTo>
                  <a:pt x="174" y="874"/>
                </a:lnTo>
                <a:lnTo>
                  <a:pt x="174" y="989"/>
                </a:lnTo>
                <a:lnTo>
                  <a:pt x="292" y="989"/>
                </a:lnTo>
                <a:close/>
                <a:moveTo>
                  <a:pt x="931" y="115"/>
                </a:moveTo>
                <a:lnTo>
                  <a:pt x="934" y="1049"/>
                </a:lnTo>
                <a:cubicBezTo>
                  <a:pt x="934" y="1112"/>
                  <a:pt x="880" y="1164"/>
                  <a:pt x="817" y="1164"/>
                </a:cubicBezTo>
                <a:lnTo>
                  <a:pt x="117" y="1164"/>
                </a:lnTo>
                <a:cubicBezTo>
                  <a:pt x="54" y="1164"/>
                  <a:pt x="0" y="1112"/>
                  <a:pt x="0" y="1049"/>
                </a:cubicBezTo>
                <a:lnTo>
                  <a:pt x="0" y="350"/>
                </a:lnTo>
                <a:lnTo>
                  <a:pt x="349" y="0"/>
                </a:lnTo>
                <a:lnTo>
                  <a:pt x="817" y="0"/>
                </a:lnTo>
                <a:cubicBezTo>
                  <a:pt x="880" y="0"/>
                  <a:pt x="931" y="52"/>
                  <a:pt x="931" y="1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0" name="Freeform 49"/>
          <p:cNvSpPr>
            <a:spLocks noChangeArrowheads="1"/>
          </p:cNvSpPr>
          <p:nvPr/>
        </p:nvSpPr>
        <p:spPr bwMode="auto">
          <a:xfrm>
            <a:off x="8590756" y="4086225"/>
            <a:ext cx="336550" cy="419100"/>
          </a:xfrm>
          <a:custGeom>
            <a:avLst/>
            <a:gdLst>
              <a:gd name="T0" fmla="*/ 525 w 936"/>
              <a:gd name="T1" fmla="*/ 639 h 1165"/>
              <a:gd name="T2" fmla="*/ 525 w 936"/>
              <a:gd name="T3" fmla="*/ 350 h 1165"/>
              <a:gd name="T4" fmla="*/ 410 w 936"/>
              <a:gd name="T5" fmla="*/ 350 h 1165"/>
              <a:gd name="T6" fmla="*/ 410 w 936"/>
              <a:gd name="T7" fmla="*/ 639 h 1165"/>
              <a:gd name="T8" fmla="*/ 525 w 936"/>
              <a:gd name="T9" fmla="*/ 639 h 1165"/>
              <a:gd name="T10" fmla="*/ 525 w 936"/>
              <a:gd name="T11" fmla="*/ 874 h 1165"/>
              <a:gd name="T12" fmla="*/ 525 w 936"/>
              <a:gd name="T13" fmla="*/ 757 h 1165"/>
              <a:gd name="T14" fmla="*/ 410 w 936"/>
              <a:gd name="T15" fmla="*/ 757 h 1165"/>
              <a:gd name="T16" fmla="*/ 410 w 936"/>
              <a:gd name="T17" fmla="*/ 874 h 1165"/>
              <a:gd name="T18" fmla="*/ 525 w 936"/>
              <a:gd name="T19" fmla="*/ 874 h 1165"/>
              <a:gd name="T20" fmla="*/ 817 w 936"/>
              <a:gd name="T21" fmla="*/ 0 h 1165"/>
              <a:gd name="T22" fmla="*/ 935 w 936"/>
              <a:gd name="T23" fmla="*/ 115 h 1165"/>
              <a:gd name="T24" fmla="*/ 935 w 936"/>
              <a:gd name="T25" fmla="*/ 1049 h 1165"/>
              <a:gd name="T26" fmla="*/ 817 w 936"/>
              <a:gd name="T27" fmla="*/ 1164 h 1165"/>
              <a:gd name="T28" fmla="*/ 118 w 936"/>
              <a:gd name="T29" fmla="*/ 1164 h 1165"/>
              <a:gd name="T30" fmla="*/ 0 w 936"/>
              <a:gd name="T31" fmla="*/ 1049 h 1165"/>
              <a:gd name="T32" fmla="*/ 3 w 936"/>
              <a:gd name="T33" fmla="*/ 350 h 1165"/>
              <a:gd name="T34" fmla="*/ 350 w 936"/>
              <a:gd name="T35" fmla="*/ 0 h 1165"/>
              <a:gd name="T36" fmla="*/ 817 w 936"/>
              <a:gd name="T3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36" h="1165">
                <a:moveTo>
                  <a:pt x="525" y="639"/>
                </a:moveTo>
                <a:lnTo>
                  <a:pt x="525" y="350"/>
                </a:lnTo>
                <a:lnTo>
                  <a:pt x="410" y="350"/>
                </a:lnTo>
                <a:lnTo>
                  <a:pt x="410" y="639"/>
                </a:lnTo>
                <a:lnTo>
                  <a:pt x="525" y="639"/>
                </a:lnTo>
                <a:close/>
                <a:moveTo>
                  <a:pt x="525" y="874"/>
                </a:moveTo>
                <a:lnTo>
                  <a:pt x="525" y="757"/>
                </a:lnTo>
                <a:lnTo>
                  <a:pt x="410" y="757"/>
                </a:lnTo>
                <a:lnTo>
                  <a:pt x="410" y="874"/>
                </a:lnTo>
                <a:lnTo>
                  <a:pt x="525" y="874"/>
                </a:lnTo>
                <a:close/>
                <a:moveTo>
                  <a:pt x="817" y="0"/>
                </a:moveTo>
                <a:cubicBezTo>
                  <a:pt x="880" y="0"/>
                  <a:pt x="935" y="52"/>
                  <a:pt x="935" y="115"/>
                </a:cubicBezTo>
                <a:lnTo>
                  <a:pt x="935" y="1049"/>
                </a:lnTo>
                <a:cubicBezTo>
                  <a:pt x="935" y="1112"/>
                  <a:pt x="880" y="1164"/>
                  <a:pt x="817" y="1164"/>
                </a:cubicBezTo>
                <a:lnTo>
                  <a:pt x="118" y="1164"/>
                </a:lnTo>
                <a:cubicBezTo>
                  <a:pt x="55" y="1164"/>
                  <a:pt x="0" y="1112"/>
                  <a:pt x="0" y="1049"/>
                </a:cubicBezTo>
                <a:lnTo>
                  <a:pt x="3" y="350"/>
                </a:lnTo>
                <a:lnTo>
                  <a:pt x="350" y="0"/>
                </a:lnTo>
                <a:lnTo>
                  <a:pt x="81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1" name="Freeform 50"/>
          <p:cNvSpPr>
            <a:spLocks noChangeArrowheads="1"/>
          </p:cNvSpPr>
          <p:nvPr/>
        </p:nvSpPr>
        <p:spPr bwMode="auto">
          <a:xfrm>
            <a:off x="9579769" y="4086227"/>
            <a:ext cx="488950" cy="420689"/>
          </a:xfrm>
          <a:custGeom>
            <a:avLst/>
            <a:gdLst>
              <a:gd name="T0" fmla="*/ 169 w 1356"/>
              <a:gd name="T1" fmla="*/ 0 h 1168"/>
              <a:gd name="T2" fmla="*/ 1172 w 1356"/>
              <a:gd name="T3" fmla="*/ 1006 h 1168"/>
              <a:gd name="T4" fmla="*/ 1098 w 1356"/>
              <a:gd name="T5" fmla="*/ 1080 h 1168"/>
              <a:gd name="T6" fmla="*/ 904 w 1356"/>
              <a:gd name="T7" fmla="*/ 886 h 1168"/>
              <a:gd name="T8" fmla="*/ 677 w 1356"/>
              <a:gd name="T9" fmla="*/ 1167 h 1168"/>
              <a:gd name="T10" fmla="*/ 0 w 1356"/>
              <a:gd name="T11" fmla="*/ 323 h 1168"/>
              <a:gd name="T12" fmla="*/ 213 w 1356"/>
              <a:gd name="T13" fmla="*/ 194 h 1168"/>
              <a:gd name="T14" fmla="*/ 95 w 1356"/>
              <a:gd name="T15" fmla="*/ 74 h 1168"/>
              <a:gd name="T16" fmla="*/ 169 w 1356"/>
              <a:gd name="T17" fmla="*/ 0 h 1168"/>
              <a:gd name="T18" fmla="*/ 1038 w 1356"/>
              <a:gd name="T19" fmla="*/ 719 h 1168"/>
              <a:gd name="T20" fmla="*/ 434 w 1356"/>
              <a:gd name="T21" fmla="*/ 118 h 1168"/>
              <a:gd name="T22" fmla="*/ 677 w 1356"/>
              <a:gd name="T23" fmla="*/ 91 h 1168"/>
              <a:gd name="T24" fmla="*/ 1355 w 1356"/>
              <a:gd name="T25" fmla="*/ 323 h 1168"/>
              <a:gd name="T26" fmla="*/ 1038 w 1356"/>
              <a:gd name="T27" fmla="*/ 719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56" h="1168">
                <a:moveTo>
                  <a:pt x="169" y="0"/>
                </a:moveTo>
                <a:cubicBezTo>
                  <a:pt x="503" y="336"/>
                  <a:pt x="840" y="669"/>
                  <a:pt x="1172" y="1006"/>
                </a:cubicBezTo>
                <a:lnTo>
                  <a:pt x="1098" y="1080"/>
                </a:lnTo>
                <a:lnTo>
                  <a:pt x="904" y="886"/>
                </a:lnTo>
                <a:lnTo>
                  <a:pt x="677" y="1167"/>
                </a:lnTo>
                <a:lnTo>
                  <a:pt x="0" y="323"/>
                </a:lnTo>
                <a:cubicBezTo>
                  <a:pt x="13" y="312"/>
                  <a:pt x="87" y="252"/>
                  <a:pt x="213" y="194"/>
                </a:cubicBezTo>
                <a:lnTo>
                  <a:pt x="95" y="74"/>
                </a:lnTo>
                <a:lnTo>
                  <a:pt x="169" y="0"/>
                </a:lnTo>
                <a:close/>
                <a:moveTo>
                  <a:pt x="1038" y="719"/>
                </a:moveTo>
                <a:lnTo>
                  <a:pt x="434" y="118"/>
                </a:lnTo>
                <a:cubicBezTo>
                  <a:pt x="508" y="102"/>
                  <a:pt x="590" y="91"/>
                  <a:pt x="677" y="91"/>
                </a:cubicBezTo>
                <a:cubicBezTo>
                  <a:pt x="1068" y="91"/>
                  <a:pt x="1328" y="304"/>
                  <a:pt x="1355" y="323"/>
                </a:cubicBezTo>
                <a:lnTo>
                  <a:pt x="1038" y="7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2" name="Freeform 51"/>
          <p:cNvSpPr>
            <a:spLocks noChangeArrowheads="1"/>
          </p:cNvSpPr>
          <p:nvPr/>
        </p:nvSpPr>
        <p:spPr bwMode="auto">
          <a:xfrm>
            <a:off x="10643394" y="4102100"/>
            <a:ext cx="488950" cy="387350"/>
          </a:xfrm>
          <a:custGeom>
            <a:avLst/>
            <a:gdLst>
              <a:gd name="T0" fmla="*/ 678 w 1357"/>
              <a:gd name="T1" fmla="*/ 1077 h 1078"/>
              <a:gd name="T2" fmla="*/ 0 w 1357"/>
              <a:gd name="T3" fmla="*/ 233 h 1078"/>
              <a:gd name="T4" fmla="*/ 678 w 1357"/>
              <a:gd name="T5" fmla="*/ 0 h 1078"/>
              <a:gd name="T6" fmla="*/ 1356 w 1357"/>
              <a:gd name="T7" fmla="*/ 233 h 1078"/>
              <a:gd name="T8" fmla="*/ 678 w 1357"/>
              <a:gd name="T9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57" h="1078">
                <a:moveTo>
                  <a:pt x="678" y="1077"/>
                </a:moveTo>
                <a:lnTo>
                  <a:pt x="0" y="233"/>
                </a:lnTo>
                <a:cubicBezTo>
                  <a:pt x="28" y="214"/>
                  <a:pt x="287" y="0"/>
                  <a:pt x="678" y="0"/>
                </a:cubicBezTo>
                <a:cubicBezTo>
                  <a:pt x="1069" y="0"/>
                  <a:pt x="1328" y="214"/>
                  <a:pt x="1356" y="233"/>
                </a:cubicBezTo>
                <a:lnTo>
                  <a:pt x="678" y="1077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3" name="Freeform 52"/>
          <p:cNvSpPr>
            <a:spLocks noChangeArrowheads="1"/>
          </p:cNvSpPr>
          <p:nvPr/>
        </p:nvSpPr>
        <p:spPr bwMode="auto">
          <a:xfrm>
            <a:off x="1058069" y="4984752"/>
            <a:ext cx="419100" cy="357187"/>
          </a:xfrm>
          <a:custGeom>
            <a:avLst/>
            <a:gdLst>
              <a:gd name="T0" fmla="*/ 817 w 1165"/>
              <a:gd name="T1" fmla="*/ 478 h 990"/>
              <a:gd name="T2" fmla="*/ 1020 w 1165"/>
              <a:gd name="T3" fmla="*/ 661 h 990"/>
              <a:gd name="T4" fmla="*/ 1020 w 1165"/>
              <a:gd name="T5" fmla="*/ 757 h 990"/>
              <a:gd name="T6" fmla="*/ 932 w 1165"/>
              <a:gd name="T7" fmla="*/ 757 h 990"/>
              <a:gd name="T8" fmla="*/ 932 w 1165"/>
              <a:gd name="T9" fmla="*/ 680 h 990"/>
              <a:gd name="T10" fmla="*/ 817 w 1165"/>
              <a:gd name="T11" fmla="*/ 562 h 990"/>
              <a:gd name="T12" fmla="*/ 727 w 1165"/>
              <a:gd name="T13" fmla="*/ 562 h 990"/>
              <a:gd name="T14" fmla="*/ 533 w 1165"/>
              <a:gd name="T15" fmla="*/ 366 h 990"/>
              <a:gd name="T16" fmla="*/ 727 w 1165"/>
              <a:gd name="T17" fmla="*/ 172 h 990"/>
              <a:gd name="T18" fmla="*/ 727 w 1165"/>
              <a:gd name="T19" fmla="*/ 259 h 990"/>
              <a:gd name="T20" fmla="*/ 621 w 1165"/>
              <a:gd name="T21" fmla="*/ 360 h 990"/>
              <a:gd name="T22" fmla="*/ 727 w 1165"/>
              <a:gd name="T23" fmla="*/ 478 h 990"/>
              <a:gd name="T24" fmla="*/ 817 w 1165"/>
              <a:gd name="T25" fmla="*/ 478 h 990"/>
              <a:gd name="T26" fmla="*/ 981 w 1165"/>
              <a:gd name="T27" fmla="*/ 333 h 990"/>
              <a:gd name="T28" fmla="*/ 1164 w 1165"/>
              <a:gd name="T29" fmla="*/ 625 h 990"/>
              <a:gd name="T30" fmla="*/ 1164 w 1165"/>
              <a:gd name="T31" fmla="*/ 757 h 990"/>
              <a:gd name="T32" fmla="*/ 1077 w 1165"/>
              <a:gd name="T33" fmla="*/ 757 h 990"/>
              <a:gd name="T34" fmla="*/ 1077 w 1165"/>
              <a:gd name="T35" fmla="*/ 625 h 990"/>
              <a:gd name="T36" fmla="*/ 845 w 1165"/>
              <a:gd name="T37" fmla="*/ 390 h 990"/>
              <a:gd name="T38" fmla="*/ 845 w 1165"/>
              <a:gd name="T39" fmla="*/ 303 h 990"/>
              <a:gd name="T40" fmla="*/ 951 w 1165"/>
              <a:gd name="T41" fmla="*/ 194 h 990"/>
              <a:gd name="T42" fmla="*/ 845 w 1165"/>
              <a:gd name="T43" fmla="*/ 87 h 990"/>
              <a:gd name="T44" fmla="*/ 845 w 1165"/>
              <a:gd name="T45" fmla="*/ 0 h 990"/>
              <a:gd name="T46" fmla="*/ 1039 w 1165"/>
              <a:gd name="T47" fmla="*/ 194 h 990"/>
              <a:gd name="T48" fmla="*/ 981 w 1165"/>
              <a:gd name="T49" fmla="*/ 333 h 990"/>
              <a:gd name="T50" fmla="*/ 932 w 1165"/>
              <a:gd name="T51" fmla="*/ 814 h 990"/>
              <a:gd name="T52" fmla="*/ 1020 w 1165"/>
              <a:gd name="T53" fmla="*/ 814 h 990"/>
              <a:gd name="T54" fmla="*/ 1020 w 1165"/>
              <a:gd name="T55" fmla="*/ 989 h 990"/>
              <a:gd name="T56" fmla="*/ 932 w 1165"/>
              <a:gd name="T57" fmla="*/ 989 h 990"/>
              <a:gd name="T58" fmla="*/ 932 w 1165"/>
              <a:gd name="T59" fmla="*/ 814 h 990"/>
              <a:gd name="T60" fmla="*/ 1077 w 1165"/>
              <a:gd name="T61" fmla="*/ 814 h 990"/>
              <a:gd name="T62" fmla="*/ 1164 w 1165"/>
              <a:gd name="T63" fmla="*/ 814 h 990"/>
              <a:gd name="T64" fmla="*/ 1164 w 1165"/>
              <a:gd name="T65" fmla="*/ 989 h 990"/>
              <a:gd name="T66" fmla="*/ 1077 w 1165"/>
              <a:gd name="T67" fmla="*/ 989 h 990"/>
              <a:gd name="T68" fmla="*/ 1077 w 1165"/>
              <a:gd name="T69" fmla="*/ 814 h 990"/>
              <a:gd name="T70" fmla="*/ 0 w 1165"/>
              <a:gd name="T71" fmla="*/ 814 h 990"/>
              <a:gd name="T72" fmla="*/ 875 w 1165"/>
              <a:gd name="T73" fmla="*/ 814 h 990"/>
              <a:gd name="T74" fmla="*/ 875 w 1165"/>
              <a:gd name="T75" fmla="*/ 989 h 990"/>
              <a:gd name="T76" fmla="*/ 0 w 1165"/>
              <a:gd name="T77" fmla="*/ 989 h 990"/>
              <a:gd name="T78" fmla="*/ 0 w 1165"/>
              <a:gd name="T79" fmla="*/ 814 h 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65" h="990">
                <a:moveTo>
                  <a:pt x="817" y="478"/>
                </a:moveTo>
                <a:cubicBezTo>
                  <a:pt x="927" y="478"/>
                  <a:pt x="1020" y="554"/>
                  <a:pt x="1020" y="661"/>
                </a:cubicBezTo>
                <a:lnTo>
                  <a:pt x="1020" y="757"/>
                </a:lnTo>
                <a:lnTo>
                  <a:pt x="932" y="757"/>
                </a:lnTo>
                <a:lnTo>
                  <a:pt x="932" y="680"/>
                </a:lnTo>
                <a:cubicBezTo>
                  <a:pt x="932" y="603"/>
                  <a:pt x="878" y="562"/>
                  <a:pt x="817" y="562"/>
                </a:cubicBezTo>
                <a:lnTo>
                  <a:pt x="727" y="562"/>
                </a:lnTo>
                <a:cubicBezTo>
                  <a:pt x="621" y="562"/>
                  <a:pt x="533" y="473"/>
                  <a:pt x="533" y="366"/>
                </a:cubicBezTo>
                <a:cubicBezTo>
                  <a:pt x="533" y="260"/>
                  <a:pt x="621" y="172"/>
                  <a:pt x="727" y="172"/>
                </a:cubicBezTo>
                <a:lnTo>
                  <a:pt x="727" y="259"/>
                </a:lnTo>
                <a:cubicBezTo>
                  <a:pt x="667" y="259"/>
                  <a:pt x="621" y="300"/>
                  <a:pt x="621" y="360"/>
                </a:cubicBezTo>
                <a:cubicBezTo>
                  <a:pt x="621" y="420"/>
                  <a:pt x="667" y="478"/>
                  <a:pt x="727" y="478"/>
                </a:cubicBezTo>
                <a:lnTo>
                  <a:pt x="817" y="478"/>
                </a:lnTo>
                <a:close/>
                <a:moveTo>
                  <a:pt x="981" y="333"/>
                </a:moveTo>
                <a:cubicBezTo>
                  <a:pt x="1091" y="385"/>
                  <a:pt x="1164" y="497"/>
                  <a:pt x="1164" y="625"/>
                </a:cubicBezTo>
                <a:lnTo>
                  <a:pt x="1164" y="757"/>
                </a:lnTo>
                <a:lnTo>
                  <a:pt x="1077" y="757"/>
                </a:lnTo>
                <a:lnTo>
                  <a:pt x="1077" y="625"/>
                </a:lnTo>
                <a:cubicBezTo>
                  <a:pt x="1077" y="494"/>
                  <a:pt x="976" y="390"/>
                  <a:pt x="845" y="390"/>
                </a:cubicBezTo>
                <a:lnTo>
                  <a:pt x="845" y="303"/>
                </a:lnTo>
                <a:cubicBezTo>
                  <a:pt x="905" y="303"/>
                  <a:pt x="951" y="255"/>
                  <a:pt x="951" y="194"/>
                </a:cubicBezTo>
                <a:cubicBezTo>
                  <a:pt x="951" y="134"/>
                  <a:pt x="905" y="87"/>
                  <a:pt x="845" y="87"/>
                </a:cubicBezTo>
                <a:lnTo>
                  <a:pt x="845" y="0"/>
                </a:lnTo>
                <a:cubicBezTo>
                  <a:pt x="951" y="0"/>
                  <a:pt x="1039" y="87"/>
                  <a:pt x="1039" y="194"/>
                </a:cubicBezTo>
                <a:cubicBezTo>
                  <a:pt x="1039" y="248"/>
                  <a:pt x="1017" y="297"/>
                  <a:pt x="981" y="333"/>
                </a:cubicBezTo>
                <a:close/>
                <a:moveTo>
                  <a:pt x="932" y="814"/>
                </a:moveTo>
                <a:lnTo>
                  <a:pt x="1020" y="814"/>
                </a:lnTo>
                <a:lnTo>
                  <a:pt x="1020" y="989"/>
                </a:lnTo>
                <a:lnTo>
                  <a:pt x="932" y="989"/>
                </a:lnTo>
                <a:lnTo>
                  <a:pt x="932" y="814"/>
                </a:lnTo>
                <a:close/>
                <a:moveTo>
                  <a:pt x="1077" y="814"/>
                </a:moveTo>
                <a:lnTo>
                  <a:pt x="1164" y="814"/>
                </a:lnTo>
                <a:lnTo>
                  <a:pt x="1164" y="989"/>
                </a:lnTo>
                <a:lnTo>
                  <a:pt x="1077" y="989"/>
                </a:lnTo>
                <a:lnTo>
                  <a:pt x="1077" y="814"/>
                </a:lnTo>
                <a:close/>
                <a:moveTo>
                  <a:pt x="0" y="814"/>
                </a:moveTo>
                <a:lnTo>
                  <a:pt x="875" y="814"/>
                </a:lnTo>
                <a:lnTo>
                  <a:pt x="875" y="989"/>
                </a:lnTo>
                <a:lnTo>
                  <a:pt x="0" y="989"/>
                </a:lnTo>
                <a:lnTo>
                  <a:pt x="0" y="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4" name="Freeform 53"/>
          <p:cNvSpPr>
            <a:spLocks noChangeArrowheads="1"/>
          </p:cNvSpPr>
          <p:nvPr/>
        </p:nvSpPr>
        <p:spPr bwMode="auto">
          <a:xfrm>
            <a:off x="2131219" y="4953000"/>
            <a:ext cx="419100" cy="419100"/>
          </a:xfrm>
          <a:custGeom>
            <a:avLst/>
            <a:gdLst>
              <a:gd name="T0" fmla="*/ 932 w 1166"/>
              <a:gd name="T1" fmla="*/ 350 h 1165"/>
              <a:gd name="T2" fmla="*/ 932 w 1166"/>
              <a:gd name="T3" fmla="*/ 232 h 1165"/>
              <a:gd name="T4" fmla="*/ 465 w 1166"/>
              <a:gd name="T5" fmla="*/ 232 h 1165"/>
              <a:gd name="T6" fmla="*/ 465 w 1166"/>
              <a:gd name="T7" fmla="*/ 350 h 1165"/>
              <a:gd name="T8" fmla="*/ 932 w 1166"/>
              <a:gd name="T9" fmla="*/ 350 h 1165"/>
              <a:gd name="T10" fmla="*/ 932 w 1166"/>
              <a:gd name="T11" fmla="*/ 525 h 1165"/>
              <a:gd name="T12" fmla="*/ 932 w 1166"/>
              <a:gd name="T13" fmla="*/ 407 h 1165"/>
              <a:gd name="T14" fmla="*/ 465 w 1166"/>
              <a:gd name="T15" fmla="*/ 407 h 1165"/>
              <a:gd name="T16" fmla="*/ 465 w 1166"/>
              <a:gd name="T17" fmla="*/ 525 h 1165"/>
              <a:gd name="T18" fmla="*/ 932 w 1166"/>
              <a:gd name="T19" fmla="*/ 525 h 1165"/>
              <a:gd name="T20" fmla="*/ 757 w 1166"/>
              <a:gd name="T21" fmla="*/ 700 h 1165"/>
              <a:gd name="T22" fmla="*/ 757 w 1166"/>
              <a:gd name="T23" fmla="*/ 582 h 1165"/>
              <a:gd name="T24" fmla="*/ 465 w 1166"/>
              <a:gd name="T25" fmla="*/ 582 h 1165"/>
              <a:gd name="T26" fmla="*/ 465 w 1166"/>
              <a:gd name="T27" fmla="*/ 700 h 1165"/>
              <a:gd name="T28" fmla="*/ 757 w 1166"/>
              <a:gd name="T29" fmla="*/ 700 h 1165"/>
              <a:gd name="T30" fmla="*/ 350 w 1166"/>
              <a:gd name="T31" fmla="*/ 350 h 1165"/>
              <a:gd name="T32" fmla="*/ 350 w 1166"/>
              <a:gd name="T33" fmla="*/ 232 h 1165"/>
              <a:gd name="T34" fmla="*/ 233 w 1166"/>
              <a:gd name="T35" fmla="*/ 232 h 1165"/>
              <a:gd name="T36" fmla="*/ 233 w 1166"/>
              <a:gd name="T37" fmla="*/ 350 h 1165"/>
              <a:gd name="T38" fmla="*/ 350 w 1166"/>
              <a:gd name="T39" fmla="*/ 350 h 1165"/>
              <a:gd name="T40" fmla="*/ 350 w 1166"/>
              <a:gd name="T41" fmla="*/ 525 h 1165"/>
              <a:gd name="T42" fmla="*/ 350 w 1166"/>
              <a:gd name="T43" fmla="*/ 407 h 1165"/>
              <a:gd name="T44" fmla="*/ 233 w 1166"/>
              <a:gd name="T45" fmla="*/ 407 h 1165"/>
              <a:gd name="T46" fmla="*/ 233 w 1166"/>
              <a:gd name="T47" fmla="*/ 525 h 1165"/>
              <a:gd name="T48" fmla="*/ 350 w 1166"/>
              <a:gd name="T49" fmla="*/ 525 h 1165"/>
              <a:gd name="T50" fmla="*/ 350 w 1166"/>
              <a:gd name="T51" fmla="*/ 700 h 1165"/>
              <a:gd name="T52" fmla="*/ 350 w 1166"/>
              <a:gd name="T53" fmla="*/ 582 h 1165"/>
              <a:gd name="T54" fmla="*/ 233 w 1166"/>
              <a:gd name="T55" fmla="*/ 582 h 1165"/>
              <a:gd name="T56" fmla="*/ 233 w 1166"/>
              <a:gd name="T57" fmla="*/ 700 h 1165"/>
              <a:gd name="T58" fmla="*/ 350 w 1166"/>
              <a:gd name="T59" fmla="*/ 700 h 1165"/>
              <a:gd name="T60" fmla="*/ 1050 w 1166"/>
              <a:gd name="T61" fmla="*/ 0 h 1165"/>
              <a:gd name="T62" fmla="*/ 1165 w 1166"/>
              <a:gd name="T63" fmla="*/ 115 h 1165"/>
              <a:gd name="T64" fmla="*/ 1165 w 1166"/>
              <a:gd name="T65" fmla="*/ 814 h 1165"/>
              <a:gd name="T66" fmla="*/ 1050 w 1166"/>
              <a:gd name="T67" fmla="*/ 932 h 1165"/>
              <a:gd name="T68" fmla="*/ 233 w 1166"/>
              <a:gd name="T69" fmla="*/ 932 h 1165"/>
              <a:gd name="T70" fmla="*/ 0 w 1166"/>
              <a:gd name="T71" fmla="*/ 1164 h 1165"/>
              <a:gd name="T72" fmla="*/ 0 w 1166"/>
              <a:gd name="T73" fmla="*/ 115 h 1165"/>
              <a:gd name="T74" fmla="*/ 115 w 1166"/>
              <a:gd name="T75" fmla="*/ 0 h 1165"/>
              <a:gd name="T76" fmla="*/ 1050 w 1166"/>
              <a:gd name="T7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66" h="1165">
                <a:moveTo>
                  <a:pt x="932" y="350"/>
                </a:moveTo>
                <a:lnTo>
                  <a:pt x="932" y="232"/>
                </a:lnTo>
                <a:lnTo>
                  <a:pt x="465" y="232"/>
                </a:lnTo>
                <a:lnTo>
                  <a:pt x="465" y="350"/>
                </a:lnTo>
                <a:lnTo>
                  <a:pt x="932" y="350"/>
                </a:lnTo>
                <a:close/>
                <a:moveTo>
                  <a:pt x="932" y="525"/>
                </a:moveTo>
                <a:lnTo>
                  <a:pt x="932" y="407"/>
                </a:lnTo>
                <a:lnTo>
                  <a:pt x="465" y="407"/>
                </a:lnTo>
                <a:lnTo>
                  <a:pt x="465" y="525"/>
                </a:lnTo>
                <a:lnTo>
                  <a:pt x="932" y="525"/>
                </a:lnTo>
                <a:close/>
                <a:moveTo>
                  <a:pt x="757" y="700"/>
                </a:moveTo>
                <a:lnTo>
                  <a:pt x="757" y="582"/>
                </a:lnTo>
                <a:lnTo>
                  <a:pt x="465" y="582"/>
                </a:lnTo>
                <a:lnTo>
                  <a:pt x="465" y="700"/>
                </a:lnTo>
                <a:lnTo>
                  <a:pt x="757" y="700"/>
                </a:lnTo>
                <a:close/>
                <a:moveTo>
                  <a:pt x="350" y="350"/>
                </a:moveTo>
                <a:lnTo>
                  <a:pt x="350" y="232"/>
                </a:lnTo>
                <a:lnTo>
                  <a:pt x="233" y="232"/>
                </a:lnTo>
                <a:lnTo>
                  <a:pt x="233" y="350"/>
                </a:lnTo>
                <a:lnTo>
                  <a:pt x="350" y="350"/>
                </a:lnTo>
                <a:close/>
                <a:moveTo>
                  <a:pt x="350" y="525"/>
                </a:moveTo>
                <a:lnTo>
                  <a:pt x="350" y="407"/>
                </a:lnTo>
                <a:lnTo>
                  <a:pt x="233" y="407"/>
                </a:lnTo>
                <a:lnTo>
                  <a:pt x="233" y="525"/>
                </a:lnTo>
                <a:lnTo>
                  <a:pt x="350" y="525"/>
                </a:lnTo>
                <a:close/>
                <a:moveTo>
                  <a:pt x="350" y="700"/>
                </a:moveTo>
                <a:lnTo>
                  <a:pt x="350" y="582"/>
                </a:lnTo>
                <a:lnTo>
                  <a:pt x="233" y="582"/>
                </a:lnTo>
                <a:lnTo>
                  <a:pt x="233" y="700"/>
                </a:lnTo>
                <a:lnTo>
                  <a:pt x="350" y="700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5"/>
                </a:cubicBezTo>
                <a:lnTo>
                  <a:pt x="1165" y="814"/>
                </a:lnTo>
                <a:cubicBezTo>
                  <a:pt x="1165" y="877"/>
                  <a:pt x="1113" y="932"/>
                  <a:pt x="1050" y="932"/>
                </a:cubicBezTo>
                <a:lnTo>
                  <a:pt x="233" y="932"/>
                </a:lnTo>
                <a:lnTo>
                  <a:pt x="0" y="1164"/>
                </a:ln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5" name="Freeform 54"/>
          <p:cNvSpPr>
            <a:spLocks noChangeArrowheads="1"/>
          </p:cNvSpPr>
          <p:nvPr/>
        </p:nvSpPr>
        <p:spPr bwMode="auto">
          <a:xfrm>
            <a:off x="3182144" y="4932364"/>
            <a:ext cx="461962" cy="461963"/>
          </a:xfrm>
          <a:custGeom>
            <a:avLst/>
            <a:gdLst>
              <a:gd name="T0" fmla="*/ 1167 w 1282"/>
              <a:gd name="T1" fmla="*/ 17 h 1283"/>
              <a:gd name="T2" fmla="*/ 1281 w 1282"/>
              <a:gd name="T3" fmla="*/ 132 h 1283"/>
              <a:gd name="T4" fmla="*/ 1281 w 1282"/>
              <a:gd name="T5" fmla="*/ 831 h 1283"/>
              <a:gd name="T6" fmla="*/ 1169 w 1282"/>
              <a:gd name="T7" fmla="*/ 949 h 1283"/>
              <a:gd name="T8" fmla="*/ 762 w 1282"/>
              <a:gd name="T9" fmla="*/ 541 h 1283"/>
              <a:gd name="T10" fmla="*/ 1049 w 1282"/>
              <a:gd name="T11" fmla="*/ 541 h 1283"/>
              <a:gd name="T12" fmla="*/ 1049 w 1282"/>
              <a:gd name="T13" fmla="*/ 424 h 1283"/>
              <a:gd name="T14" fmla="*/ 645 w 1282"/>
              <a:gd name="T15" fmla="*/ 424 h 1283"/>
              <a:gd name="T16" fmla="*/ 587 w 1282"/>
              <a:gd name="T17" fmla="*/ 367 h 1283"/>
              <a:gd name="T18" fmla="*/ 1049 w 1282"/>
              <a:gd name="T19" fmla="*/ 367 h 1283"/>
              <a:gd name="T20" fmla="*/ 1049 w 1282"/>
              <a:gd name="T21" fmla="*/ 249 h 1283"/>
              <a:gd name="T22" fmla="*/ 582 w 1282"/>
              <a:gd name="T23" fmla="*/ 249 h 1283"/>
              <a:gd name="T24" fmla="*/ 582 w 1282"/>
              <a:gd name="T25" fmla="*/ 361 h 1283"/>
              <a:gd name="T26" fmla="*/ 237 w 1282"/>
              <a:gd name="T27" fmla="*/ 17 h 1283"/>
              <a:gd name="T28" fmla="*/ 1167 w 1282"/>
              <a:gd name="T29" fmla="*/ 17 h 1283"/>
              <a:gd name="T30" fmla="*/ 349 w 1282"/>
              <a:gd name="T31" fmla="*/ 541 h 1283"/>
              <a:gd name="T32" fmla="*/ 467 w 1282"/>
              <a:gd name="T33" fmla="*/ 541 h 1283"/>
              <a:gd name="T34" fmla="*/ 349 w 1282"/>
              <a:gd name="T35" fmla="*/ 424 h 1283"/>
              <a:gd name="T36" fmla="*/ 349 w 1282"/>
              <a:gd name="T37" fmla="*/ 541 h 1283"/>
              <a:gd name="T38" fmla="*/ 467 w 1282"/>
              <a:gd name="T39" fmla="*/ 716 h 1283"/>
              <a:gd name="T40" fmla="*/ 467 w 1282"/>
              <a:gd name="T41" fmla="*/ 599 h 1283"/>
              <a:gd name="T42" fmla="*/ 349 w 1282"/>
              <a:gd name="T43" fmla="*/ 599 h 1283"/>
              <a:gd name="T44" fmla="*/ 349 w 1282"/>
              <a:gd name="T45" fmla="*/ 716 h 1283"/>
              <a:gd name="T46" fmla="*/ 467 w 1282"/>
              <a:gd name="T47" fmla="*/ 716 h 1283"/>
              <a:gd name="T48" fmla="*/ 73 w 1282"/>
              <a:gd name="T49" fmla="*/ 0 h 1283"/>
              <a:gd name="T50" fmla="*/ 1281 w 1282"/>
              <a:gd name="T51" fmla="*/ 1208 h 1283"/>
              <a:gd name="T52" fmla="*/ 1208 w 1282"/>
              <a:gd name="T53" fmla="*/ 1282 h 1283"/>
              <a:gd name="T54" fmla="*/ 874 w 1282"/>
              <a:gd name="T55" fmla="*/ 949 h 1283"/>
              <a:gd name="T56" fmla="*/ 349 w 1282"/>
              <a:gd name="T57" fmla="*/ 949 h 1283"/>
              <a:gd name="T58" fmla="*/ 117 w 1282"/>
              <a:gd name="T59" fmla="*/ 1181 h 1283"/>
              <a:gd name="T60" fmla="*/ 117 w 1282"/>
              <a:gd name="T61" fmla="*/ 192 h 1283"/>
              <a:gd name="T62" fmla="*/ 0 w 1282"/>
              <a:gd name="T63" fmla="*/ 74 h 1283"/>
              <a:gd name="T64" fmla="*/ 73 w 1282"/>
              <a:gd name="T65" fmla="*/ 0 h 1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82" h="1283">
                <a:moveTo>
                  <a:pt x="1167" y="17"/>
                </a:moveTo>
                <a:cubicBezTo>
                  <a:pt x="1229" y="17"/>
                  <a:pt x="1281" y="69"/>
                  <a:pt x="1281" y="132"/>
                </a:cubicBezTo>
                <a:lnTo>
                  <a:pt x="1281" y="831"/>
                </a:lnTo>
                <a:cubicBezTo>
                  <a:pt x="1281" y="894"/>
                  <a:pt x="1232" y="946"/>
                  <a:pt x="1169" y="949"/>
                </a:cubicBezTo>
                <a:lnTo>
                  <a:pt x="762" y="541"/>
                </a:lnTo>
                <a:lnTo>
                  <a:pt x="1049" y="541"/>
                </a:lnTo>
                <a:lnTo>
                  <a:pt x="1049" y="424"/>
                </a:lnTo>
                <a:lnTo>
                  <a:pt x="645" y="424"/>
                </a:lnTo>
                <a:lnTo>
                  <a:pt x="587" y="367"/>
                </a:lnTo>
                <a:lnTo>
                  <a:pt x="1049" y="367"/>
                </a:lnTo>
                <a:lnTo>
                  <a:pt x="1049" y="249"/>
                </a:lnTo>
                <a:lnTo>
                  <a:pt x="582" y="249"/>
                </a:lnTo>
                <a:lnTo>
                  <a:pt x="582" y="361"/>
                </a:lnTo>
                <a:lnTo>
                  <a:pt x="237" y="17"/>
                </a:lnTo>
                <a:lnTo>
                  <a:pt x="1167" y="17"/>
                </a:lnTo>
                <a:close/>
                <a:moveTo>
                  <a:pt x="349" y="541"/>
                </a:moveTo>
                <a:lnTo>
                  <a:pt x="467" y="541"/>
                </a:lnTo>
                <a:lnTo>
                  <a:pt x="349" y="424"/>
                </a:lnTo>
                <a:lnTo>
                  <a:pt x="349" y="541"/>
                </a:lnTo>
                <a:close/>
                <a:moveTo>
                  <a:pt x="467" y="716"/>
                </a:moveTo>
                <a:lnTo>
                  <a:pt x="467" y="599"/>
                </a:lnTo>
                <a:lnTo>
                  <a:pt x="349" y="599"/>
                </a:lnTo>
                <a:lnTo>
                  <a:pt x="349" y="716"/>
                </a:lnTo>
                <a:lnTo>
                  <a:pt x="467" y="716"/>
                </a:lnTo>
                <a:close/>
                <a:moveTo>
                  <a:pt x="73" y="0"/>
                </a:moveTo>
                <a:lnTo>
                  <a:pt x="1281" y="1208"/>
                </a:lnTo>
                <a:lnTo>
                  <a:pt x="1208" y="1282"/>
                </a:lnTo>
                <a:lnTo>
                  <a:pt x="874" y="949"/>
                </a:lnTo>
                <a:lnTo>
                  <a:pt x="349" y="949"/>
                </a:lnTo>
                <a:lnTo>
                  <a:pt x="117" y="1181"/>
                </a:lnTo>
                <a:lnTo>
                  <a:pt x="117" y="192"/>
                </a:lnTo>
                <a:lnTo>
                  <a:pt x="0" y="74"/>
                </a:lnTo>
                <a:lnTo>
                  <a:pt x="7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6" name="Freeform 55"/>
          <p:cNvSpPr>
            <a:spLocks noChangeArrowheads="1"/>
          </p:cNvSpPr>
          <p:nvPr/>
        </p:nvSpPr>
        <p:spPr bwMode="auto">
          <a:xfrm>
            <a:off x="4317206" y="4932364"/>
            <a:ext cx="336550" cy="461963"/>
          </a:xfrm>
          <a:custGeom>
            <a:avLst/>
            <a:gdLst>
              <a:gd name="T0" fmla="*/ 118 w 936"/>
              <a:gd name="T1" fmla="*/ 235 h 1285"/>
              <a:gd name="T2" fmla="*/ 118 w 936"/>
              <a:gd name="T3" fmla="*/ 1167 h 1285"/>
              <a:gd name="T4" fmla="*/ 700 w 936"/>
              <a:gd name="T5" fmla="*/ 1167 h 1285"/>
              <a:gd name="T6" fmla="*/ 700 w 936"/>
              <a:gd name="T7" fmla="*/ 1284 h 1285"/>
              <a:gd name="T8" fmla="*/ 118 w 936"/>
              <a:gd name="T9" fmla="*/ 1284 h 1285"/>
              <a:gd name="T10" fmla="*/ 0 w 936"/>
              <a:gd name="T11" fmla="*/ 1167 h 1285"/>
              <a:gd name="T12" fmla="*/ 0 w 936"/>
              <a:gd name="T13" fmla="*/ 235 h 1285"/>
              <a:gd name="T14" fmla="*/ 118 w 936"/>
              <a:gd name="T15" fmla="*/ 235 h 1285"/>
              <a:gd name="T16" fmla="*/ 437 w 936"/>
              <a:gd name="T17" fmla="*/ 672 h 1285"/>
              <a:gd name="T18" fmla="*/ 585 w 936"/>
              <a:gd name="T19" fmla="*/ 525 h 1285"/>
              <a:gd name="T20" fmla="*/ 730 w 936"/>
              <a:gd name="T21" fmla="*/ 672 h 1285"/>
              <a:gd name="T22" fmla="*/ 585 w 936"/>
              <a:gd name="T23" fmla="*/ 817 h 1285"/>
              <a:gd name="T24" fmla="*/ 437 w 936"/>
              <a:gd name="T25" fmla="*/ 672 h 1285"/>
              <a:gd name="T26" fmla="*/ 585 w 936"/>
              <a:gd name="T27" fmla="*/ 905 h 1285"/>
              <a:gd name="T28" fmla="*/ 817 w 936"/>
              <a:gd name="T29" fmla="*/ 672 h 1285"/>
              <a:gd name="T30" fmla="*/ 585 w 936"/>
              <a:gd name="T31" fmla="*/ 437 h 1285"/>
              <a:gd name="T32" fmla="*/ 350 w 936"/>
              <a:gd name="T33" fmla="*/ 672 h 1285"/>
              <a:gd name="T34" fmla="*/ 585 w 936"/>
              <a:gd name="T35" fmla="*/ 905 h 1285"/>
              <a:gd name="T36" fmla="*/ 585 w 936"/>
              <a:gd name="T37" fmla="*/ 117 h 1285"/>
              <a:gd name="T38" fmla="*/ 467 w 936"/>
              <a:gd name="T39" fmla="*/ 235 h 1285"/>
              <a:gd name="T40" fmla="*/ 585 w 936"/>
              <a:gd name="T41" fmla="*/ 350 h 1285"/>
              <a:gd name="T42" fmla="*/ 700 w 936"/>
              <a:gd name="T43" fmla="*/ 235 h 1285"/>
              <a:gd name="T44" fmla="*/ 585 w 936"/>
              <a:gd name="T45" fmla="*/ 117 h 1285"/>
              <a:gd name="T46" fmla="*/ 828 w 936"/>
              <a:gd name="T47" fmla="*/ 0 h 1285"/>
              <a:gd name="T48" fmla="*/ 935 w 936"/>
              <a:gd name="T49" fmla="*/ 107 h 1285"/>
              <a:gd name="T50" fmla="*/ 935 w 936"/>
              <a:gd name="T51" fmla="*/ 946 h 1285"/>
              <a:gd name="T52" fmla="*/ 828 w 936"/>
              <a:gd name="T53" fmla="*/ 1049 h 1285"/>
              <a:gd name="T54" fmla="*/ 339 w 936"/>
              <a:gd name="T55" fmla="*/ 1049 h 1285"/>
              <a:gd name="T56" fmla="*/ 235 w 936"/>
              <a:gd name="T57" fmla="*/ 946 h 1285"/>
              <a:gd name="T58" fmla="*/ 235 w 936"/>
              <a:gd name="T59" fmla="*/ 107 h 1285"/>
              <a:gd name="T60" fmla="*/ 339 w 936"/>
              <a:gd name="T61" fmla="*/ 0 h 1285"/>
              <a:gd name="T62" fmla="*/ 828 w 936"/>
              <a:gd name="T63" fmla="*/ 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936" h="1285">
                <a:moveTo>
                  <a:pt x="118" y="235"/>
                </a:moveTo>
                <a:lnTo>
                  <a:pt x="118" y="1167"/>
                </a:lnTo>
                <a:lnTo>
                  <a:pt x="700" y="1167"/>
                </a:lnTo>
                <a:lnTo>
                  <a:pt x="700" y="1284"/>
                </a:lnTo>
                <a:lnTo>
                  <a:pt x="118" y="1284"/>
                </a:lnTo>
                <a:cubicBezTo>
                  <a:pt x="52" y="1284"/>
                  <a:pt x="0" y="1230"/>
                  <a:pt x="0" y="1167"/>
                </a:cubicBezTo>
                <a:lnTo>
                  <a:pt x="0" y="235"/>
                </a:lnTo>
                <a:lnTo>
                  <a:pt x="118" y="235"/>
                </a:lnTo>
                <a:close/>
                <a:moveTo>
                  <a:pt x="437" y="672"/>
                </a:moveTo>
                <a:cubicBezTo>
                  <a:pt x="437" y="593"/>
                  <a:pt x="506" y="525"/>
                  <a:pt x="585" y="525"/>
                </a:cubicBezTo>
                <a:cubicBezTo>
                  <a:pt x="664" y="525"/>
                  <a:pt x="730" y="593"/>
                  <a:pt x="730" y="672"/>
                </a:cubicBezTo>
                <a:cubicBezTo>
                  <a:pt x="730" y="751"/>
                  <a:pt x="664" y="817"/>
                  <a:pt x="585" y="817"/>
                </a:cubicBezTo>
                <a:cubicBezTo>
                  <a:pt x="506" y="817"/>
                  <a:pt x="437" y="751"/>
                  <a:pt x="437" y="672"/>
                </a:cubicBezTo>
                <a:close/>
                <a:moveTo>
                  <a:pt x="585" y="905"/>
                </a:moveTo>
                <a:cubicBezTo>
                  <a:pt x="713" y="905"/>
                  <a:pt x="817" y="801"/>
                  <a:pt x="817" y="672"/>
                </a:cubicBezTo>
                <a:cubicBezTo>
                  <a:pt x="817" y="544"/>
                  <a:pt x="713" y="437"/>
                  <a:pt x="585" y="437"/>
                </a:cubicBezTo>
                <a:cubicBezTo>
                  <a:pt x="457" y="437"/>
                  <a:pt x="350" y="544"/>
                  <a:pt x="350" y="672"/>
                </a:cubicBezTo>
                <a:cubicBezTo>
                  <a:pt x="350" y="801"/>
                  <a:pt x="457" y="905"/>
                  <a:pt x="585" y="905"/>
                </a:cubicBezTo>
                <a:close/>
                <a:moveTo>
                  <a:pt x="585" y="117"/>
                </a:moveTo>
                <a:cubicBezTo>
                  <a:pt x="522" y="117"/>
                  <a:pt x="467" y="169"/>
                  <a:pt x="467" y="235"/>
                </a:cubicBezTo>
                <a:cubicBezTo>
                  <a:pt x="467" y="301"/>
                  <a:pt x="522" y="350"/>
                  <a:pt x="585" y="350"/>
                </a:cubicBezTo>
                <a:cubicBezTo>
                  <a:pt x="648" y="350"/>
                  <a:pt x="700" y="301"/>
                  <a:pt x="700" y="235"/>
                </a:cubicBezTo>
                <a:cubicBezTo>
                  <a:pt x="700" y="169"/>
                  <a:pt x="648" y="117"/>
                  <a:pt x="585" y="117"/>
                </a:cubicBezTo>
                <a:close/>
                <a:moveTo>
                  <a:pt x="828" y="0"/>
                </a:moveTo>
                <a:cubicBezTo>
                  <a:pt x="886" y="0"/>
                  <a:pt x="935" y="49"/>
                  <a:pt x="935" y="107"/>
                </a:cubicBezTo>
                <a:lnTo>
                  <a:pt x="935" y="946"/>
                </a:lnTo>
                <a:cubicBezTo>
                  <a:pt x="935" y="1003"/>
                  <a:pt x="886" y="1049"/>
                  <a:pt x="828" y="1049"/>
                </a:cubicBezTo>
                <a:lnTo>
                  <a:pt x="339" y="1049"/>
                </a:lnTo>
                <a:cubicBezTo>
                  <a:pt x="282" y="1049"/>
                  <a:pt x="235" y="1003"/>
                  <a:pt x="235" y="946"/>
                </a:cubicBezTo>
                <a:lnTo>
                  <a:pt x="235" y="107"/>
                </a:lnTo>
                <a:cubicBezTo>
                  <a:pt x="235" y="49"/>
                  <a:pt x="282" y="0"/>
                  <a:pt x="339" y="0"/>
                </a:cubicBezTo>
                <a:lnTo>
                  <a:pt x="82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7" name="Freeform 56"/>
          <p:cNvSpPr>
            <a:spLocks noChangeArrowheads="1"/>
          </p:cNvSpPr>
          <p:nvPr/>
        </p:nvSpPr>
        <p:spPr bwMode="auto">
          <a:xfrm>
            <a:off x="5390356" y="5100638"/>
            <a:ext cx="336550" cy="127000"/>
          </a:xfrm>
          <a:custGeom>
            <a:avLst/>
            <a:gdLst>
              <a:gd name="T0" fmla="*/ 817 w 936"/>
              <a:gd name="T1" fmla="*/ 0 h 351"/>
              <a:gd name="T2" fmla="*/ 935 w 936"/>
              <a:gd name="T3" fmla="*/ 0 h 351"/>
              <a:gd name="T4" fmla="*/ 935 w 936"/>
              <a:gd name="T5" fmla="*/ 350 h 351"/>
              <a:gd name="T6" fmla="*/ 0 w 936"/>
              <a:gd name="T7" fmla="*/ 350 h 351"/>
              <a:gd name="T8" fmla="*/ 0 w 936"/>
              <a:gd name="T9" fmla="*/ 0 h 351"/>
              <a:gd name="T10" fmla="*/ 118 w 936"/>
              <a:gd name="T11" fmla="*/ 0 h 351"/>
              <a:gd name="T12" fmla="*/ 118 w 936"/>
              <a:gd name="T13" fmla="*/ 233 h 351"/>
              <a:gd name="T14" fmla="*/ 817 w 936"/>
              <a:gd name="T15" fmla="*/ 233 h 351"/>
              <a:gd name="T16" fmla="*/ 817 w 936"/>
              <a:gd name="T17" fmla="*/ 0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6" h="351">
                <a:moveTo>
                  <a:pt x="817" y="0"/>
                </a:moveTo>
                <a:lnTo>
                  <a:pt x="935" y="0"/>
                </a:lnTo>
                <a:lnTo>
                  <a:pt x="935" y="350"/>
                </a:lnTo>
                <a:lnTo>
                  <a:pt x="0" y="350"/>
                </a:lnTo>
                <a:lnTo>
                  <a:pt x="0" y="0"/>
                </a:lnTo>
                <a:lnTo>
                  <a:pt x="118" y="0"/>
                </a:lnTo>
                <a:lnTo>
                  <a:pt x="118" y="233"/>
                </a:lnTo>
                <a:lnTo>
                  <a:pt x="817" y="233"/>
                </a:lnTo>
                <a:lnTo>
                  <a:pt x="817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8" name="Freeform 57"/>
          <p:cNvSpPr>
            <a:spLocks noChangeArrowheads="1"/>
          </p:cNvSpPr>
          <p:nvPr/>
        </p:nvSpPr>
        <p:spPr bwMode="auto">
          <a:xfrm>
            <a:off x="6422231" y="4953000"/>
            <a:ext cx="419100" cy="419100"/>
          </a:xfrm>
          <a:custGeom>
            <a:avLst/>
            <a:gdLst>
              <a:gd name="T0" fmla="*/ 785 w 1166"/>
              <a:gd name="T1" fmla="*/ 443 h 1165"/>
              <a:gd name="T2" fmla="*/ 583 w 1166"/>
              <a:gd name="T3" fmla="*/ 599 h 1165"/>
              <a:gd name="T4" fmla="*/ 380 w 1166"/>
              <a:gd name="T5" fmla="*/ 443 h 1165"/>
              <a:gd name="T6" fmla="*/ 585 w 1166"/>
              <a:gd name="T7" fmla="*/ 0 h 1165"/>
              <a:gd name="T8" fmla="*/ 785 w 1166"/>
              <a:gd name="T9" fmla="*/ 443 h 1165"/>
              <a:gd name="T10" fmla="*/ 0 w 1166"/>
              <a:gd name="T11" fmla="*/ 465 h 1165"/>
              <a:gd name="T12" fmla="*/ 583 w 1166"/>
              <a:gd name="T13" fmla="*/ 784 h 1165"/>
              <a:gd name="T14" fmla="*/ 1165 w 1166"/>
              <a:gd name="T15" fmla="*/ 465 h 1165"/>
              <a:gd name="T16" fmla="*/ 697 w 1166"/>
              <a:gd name="T17" fmla="*/ 1134 h 1165"/>
              <a:gd name="T18" fmla="*/ 583 w 1166"/>
              <a:gd name="T19" fmla="*/ 1164 h 1165"/>
              <a:gd name="T20" fmla="*/ 468 w 1166"/>
              <a:gd name="T21" fmla="*/ 1134 h 1165"/>
              <a:gd name="T22" fmla="*/ 0 w 1166"/>
              <a:gd name="T23" fmla="*/ 465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66" h="1165">
                <a:moveTo>
                  <a:pt x="785" y="443"/>
                </a:moveTo>
                <a:cubicBezTo>
                  <a:pt x="711" y="484"/>
                  <a:pt x="643" y="536"/>
                  <a:pt x="583" y="599"/>
                </a:cubicBezTo>
                <a:cubicBezTo>
                  <a:pt x="522" y="536"/>
                  <a:pt x="454" y="484"/>
                  <a:pt x="380" y="443"/>
                </a:cubicBezTo>
                <a:cubicBezTo>
                  <a:pt x="394" y="282"/>
                  <a:pt x="460" y="126"/>
                  <a:pt x="585" y="0"/>
                </a:cubicBezTo>
                <a:cubicBezTo>
                  <a:pt x="708" y="123"/>
                  <a:pt x="774" y="279"/>
                  <a:pt x="785" y="443"/>
                </a:cubicBezTo>
                <a:close/>
                <a:moveTo>
                  <a:pt x="0" y="465"/>
                </a:moveTo>
                <a:cubicBezTo>
                  <a:pt x="260" y="465"/>
                  <a:pt x="470" y="613"/>
                  <a:pt x="583" y="784"/>
                </a:cubicBezTo>
                <a:cubicBezTo>
                  <a:pt x="695" y="613"/>
                  <a:pt x="905" y="465"/>
                  <a:pt x="1165" y="465"/>
                </a:cubicBezTo>
                <a:cubicBezTo>
                  <a:pt x="1165" y="773"/>
                  <a:pt x="971" y="1036"/>
                  <a:pt x="697" y="1134"/>
                </a:cubicBezTo>
                <a:cubicBezTo>
                  <a:pt x="659" y="1148"/>
                  <a:pt x="624" y="1156"/>
                  <a:pt x="583" y="1164"/>
                </a:cubicBezTo>
                <a:cubicBezTo>
                  <a:pt x="542" y="1159"/>
                  <a:pt x="503" y="1148"/>
                  <a:pt x="468" y="1134"/>
                </a:cubicBezTo>
                <a:cubicBezTo>
                  <a:pt x="194" y="1036"/>
                  <a:pt x="0" y="773"/>
                  <a:pt x="0" y="4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7516021" y="5037138"/>
            <a:ext cx="377825" cy="252412"/>
          </a:xfrm>
          <a:custGeom>
            <a:avLst/>
            <a:gdLst>
              <a:gd name="T0" fmla="*/ 0 w 1050"/>
              <a:gd name="T1" fmla="*/ 408 h 701"/>
              <a:gd name="T2" fmla="*/ 0 w 1050"/>
              <a:gd name="T3" fmla="*/ 293 h 701"/>
              <a:gd name="T4" fmla="*/ 699 w 1050"/>
              <a:gd name="T5" fmla="*/ 293 h 701"/>
              <a:gd name="T6" fmla="*/ 699 w 1050"/>
              <a:gd name="T7" fmla="*/ 408 h 701"/>
              <a:gd name="T8" fmla="*/ 0 w 1050"/>
              <a:gd name="T9" fmla="*/ 408 h 701"/>
              <a:gd name="T10" fmla="*/ 0 w 1050"/>
              <a:gd name="T11" fmla="*/ 0 h 701"/>
              <a:gd name="T12" fmla="*/ 1049 w 1050"/>
              <a:gd name="T13" fmla="*/ 0 h 701"/>
              <a:gd name="T14" fmla="*/ 1049 w 1050"/>
              <a:gd name="T15" fmla="*/ 118 h 701"/>
              <a:gd name="T16" fmla="*/ 0 w 1050"/>
              <a:gd name="T17" fmla="*/ 118 h 701"/>
              <a:gd name="T18" fmla="*/ 0 w 1050"/>
              <a:gd name="T19" fmla="*/ 0 h 701"/>
              <a:gd name="T20" fmla="*/ 0 w 1050"/>
              <a:gd name="T21" fmla="*/ 700 h 701"/>
              <a:gd name="T22" fmla="*/ 0 w 1050"/>
              <a:gd name="T23" fmla="*/ 582 h 701"/>
              <a:gd name="T24" fmla="*/ 350 w 1050"/>
              <a:gd name="T25" fmla="*/ 582 h 701"/>
              <a:gd name="T26" fmla="*/ 350 w 1050"/>
              <a:gd name="T27" fmla="*/ 700 h 701"/>
              <a:gd name="T28" fmla="*/ 0 w 1050"/>
              <a:gd name="T29" fmla="*/ 700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50" h="701">
                <a:moveTo>
                  <a:pt x="0" y="408"/>
                </a:moveTo>
                <a:lnTo>
                  <a:pt x="0" y="293"/>
                </a:lnTo>
                <a:lnTo>
                  <a:pt x="699" y="293"/>
                </a:lnTo>
                <a:lnTo>
                  <a:pt x="699" y="408"/>
                </a:lnTo>
                <a:lnTo>
                  <a:pt x="0" y="408"/>
                </a:lnTo>
                <a:close/>
                <a:moveTo>
                  <a:pt x="0" y="0"/>
                </a:moveTo>
                <a:lnTo>
                  <a:pt x="1049" y="0"/>
                </a:lnTo>
                <a:lnTo>
                  <a:pt x="1049" y="118"/>
                </a:lnTo>
                <a:lnTo>
                  <a:pt x="0" y="118"/>
                </a:lnTo>
                <a:lnTo>
                  <a:pt x="0" y="0"/>
                </a:lnTo>
                <a:close/>
                <a:moveTo>
                  <a:pt x="0" y="700"/>
                </a:moveTo>
                <a:lnTo>
                  <a:pt x="0" y="582"/>
                </a:lnTo>
                <a:lnTo>
                  <a:pt x="350" y="582"/>
                </a:lnTo>
                <a:lnTo>
                  <a:pt x="350" y="700"/>
                </a:lnTo>
                <a:lnTo>
                  <a:pt x="0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0" name="Freeform 59"/>
          <p:cNvSpPr>
            <a:spLocks noChangeArrowheads="1"/>
          </p:cNvSpPr>
          <p:nvPr/>
        </p:nvSpPr>
        <p:spPr bwMode="auto">
          <a:xfrm>
            <a:off x="8563769" y="4959350"/>
            <a:ext cx="425450" cy="407988"/>
          </a:xfrm>
          <a:custGeom>
            <a:avLst/>
            <a:gdLst>
              <a:gd name="T0" fmla="*/ 826 w 1182"/>
              <a:gd name="T1" fmla="*/ 806 h 1132"/>
              <a:gd name="T2" fmla="*/ 1181 w 1182"/>
              <a:gd name="T3" fmla="*/ 806 h 1132"/>
              <a:gd name="T4" fmla="*/ 1181 w 1182"/>
              <a:gd name="T5" fmla="*/ 899 h 1132"/>
              <a:gd name="T6" fmla="*/ 683 w 1182"/>
              <a:gd name="T7" fmla="*/ 899 h 1132"/>
              <a:gd name="T8" fmla="*/ 683 w 1182"/>
              <a:gd name="T9" fmla="*/ 825 h 1132"/>
              <a:gd name="T10" fmla="*/ 1028 w 1182"/>
              <a:gd name="T11" fmla="*/ 325 h 1132"/>
              <a:gd name="T12" fmla="*/ 686 w 1182"/>
              <a:gd name="T13" fmla="*/ 325 h 1132"/>
              <a:gd name="T14" fmla="*/ 686 w 1182"/>
              <a:gd name="T15" fmla="*/ 232 h 1132"/>
              <a:gd name="T16" fmla="*/ 1170 w 1182"/>
              <a:gd name="T17" fmla="*/ 232 h 1132"/>
              <a:gd name="T18" fmla="*/ 1170 w 1182"/>
              <a:gd name="T19" fmla="*/ 306 h 1132"/>
              <a:gd name="T20" fmla="*/ 826 w 1182"/>
              <a:gd name="T21" fmla="*/ 806 h 1132"/>
              <a:gd name="T22" fmla="*/ 197 w 1182"/>
              <a:gd name="T23" fmla="*/ 661 h 1132"/>
              <a:gd name="T24" fmla="*/ 424 w 1182"/>
              <a:gd name="T25" fmla="*/ 661 h 1132"/>
              <a:gd name="T26" fmla="*/ 309 w 1182"/>
              <a:gd name="T27" fmla="*/ 358 h 1132"/>
              <a:gd name="T28" fmla="*/ 197 w 1182"/>
              <a:gd name="T29" fmla="*/ 661 h 1132"/>
              <a:gd name="T30" fmla="*/ 263 w 1182"/>
              <a:gd name="T31" fmla="*/ 232 h 1132"/>
              <a:gd name="T32" fmla="*/ 358 w 1182"/>
              <a:gd name="T33" fmla="*/ 232 h 1132"/>
              <a:gd name="T34" fmla="*/ 621 w 1182"/>
              <a:gd name="T35" fmla="*/ 899 h 1132"/>
              <a:gd name="T36" fmla="*/ 514 w 1182"/>
              <a:gd name="T37" fmla="*/ 899 h 1132"/>
              <a:gd name="T38" fmla="*/ 459 w 1182"/>
              <a:gd name="T39" fmla="*/ 756 h 1132"/>
              <a:gd name="T40" fmla="*/ 162 w 1182"/>
              <a:gd name="T41" fmla="*/ 756 h 1132"/>
              <a:gd name="T42" fmla="*/ 107 w 1182"/>
              <a:gd name="T43" fmla="*/ 899 h 1132"/>
              <a:gd name="T44" fmla="*/ 0 w 1182"/>
              <a:gd name="T45" fmla="*/ 899 h 1132"/>
              <a:gd name="T46" fmla="*/ 263 w 1182"/>
              <a:gd name="T47" fmla="*/ 232 h 1132"/>
              <a:gd name="T48" fmla="*/ 506 w 1182"/>
              <a:gd name="T49" fmla="*/ 994 h 1132"/>
              <a:gd name="T50" fmla="*/ 776 w 1182"/>
              <a:gd name="T51" fmla="*/ 994 h 1132"/>
              <a:gd name="T52" fmla="*/ 640 w 1182"/>
              <a:gd name="T53" fmla="*/ 1131 h 1132"/>
              <a:gd name="T54" fmla="*/ 506 w 1182"/>
              <a:gd name="T55" fmla="*/ 994 h 1132"/>
              <a:gd name="T56" fmla="*/ 779 w 1182"/>
              <a:gd name="T57" fmla="*/ 136 h 1132"/>
              <a:gd name="T58" fmla="*/ 503 w 1182"/>
              <a:gd name="T59" fmla="*/ 136 h 1132"/>
              <a:gd name="T60" fmla="*/ 640 w 1182"/>
              <a:gd name="T61" fmla="*/ 0 h 1132"/>
              <a:gd name="T62" fmla="*/ 779 w 1182"/>
              <a:gd name="T63" fmla="*/ 136 h 1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182" h="1132">
                <a:moveTo>
                  <a:pt x="826" y="806"/>
                </a:moveTo>
                <a:lnTo>
                  <a:pt x="1181" y="806"/>
                </a:lnTo>
                <a:lnTo>
                  <a:pt x="1181" y="899"/>
                </a:lnTo>
                <a:lnTo>
                  <a:pt x="683" y="899"/>
                </a:lnTo>
                <a:lnTo>
                  <a:pt x="683" y="825"/>
                </a:lnTo>
                <a:lnTo>
                  <a:pt x="1028" y="325"/>
                </a:lnTo>
                <a:lnTo>
                  <a:pt x="686" y="325"/>
                </a:lnTo>
                <a:lnTo>
                  <a:pt x="686" y="232"/>
                </a:lnTo>
                <a:lnTo>
                  <a:pt x="1170" y="232"/>
                </a:lnTo>
                <a:lnTo>
                  <a:pt x="1170" y="306"/>
                </a:lnTo>
                <a:lnTo>
                  <a:pt x="826" y="806"/>
                </a:lnTo>
                <a:close/>
                <a:moveTo>
                  <a:pt x="197" y="661"/>
                </a:moveTo>
                <a:lnTo>
                  <a:pt x="424" y="661"/>
                </a:lnTo>
                <a:lnTo>
                  <a:pt x="309" y="358"/>
                </a:lnTo>
                <a:lnTo>
                  <a:pt x="197" y="661"/>
                </a:lnTo>
                <a:close/>
                <a:moveTo>
                  <a:pt x="263" y="232"/>
                </a:moveTo>
                <a:lnTo>
                  <a:pt x="358" y="232"/>
                </a:lnTo>
                <a:lnTo>
                  <a:pt x="621" y="899"/>
                </a:lnTo>
                <a:lnTo>
                  <a:pt x="514" y="899"/>
                </a:lnTo>
                <a:lnTo>
                  <a:pt x="459" y="756"/>
                </a:lnTo>
                <a:lnTo>
                  <a:pt x="162" y="756"/>
                </a:lnTo>
                <a:lnTo>
                  <a:pt x="107" y="899"/>
                </a:lnTo>
                <a:lnTo>
                  <a:pt x="0" y="899"/>
                </a:lnTo>
                <a:lnTo>
                  <a:pt x="263" y="232"/>
                </a:lnTo>
                <a:close/>
                <a:moveTo>
                  <a:pt x="506" y="994"/>
                </a:moveTo>
                <a:lnTo>
                  <a:pt x="776" y="994"/>
                </a:lnTo>
                <a:lnTo>
                  <a:pt x="640" y="1131"/>
                </a:lnTo>
                <a:lnTo>
                  <a:pt x="506" y="994"/>
                </a:lnTo>
                <a:close/>
                <a:moveTo>
                  <a:pt x="779" y="136"/>
                </a:moveTo>
                <a:lnTo>
                  <a:pt x="503" y="136"/>
                </a:lnTo>
                <a:lnTo>
                  <a:pt x="640" y="0"/>
                </a:lnTo>
                <a:lnTo>
                  <a:pt x="779" y="1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1" name="Freeform 60"/>
          <p:cNvSpPr>
            <a:spLocks noChangeArrowheads="1"/>
          </p:cNvSpPr>
          <p:nvPr/>
        </p:nvSpPr>
        <p:spPr bwMode="auto">
          <a:xfrm>
            <a:off x="9640094" y="4951414"/>
            <a:ext cx="419100" cy="422275"/>
          </a:xfrm>
          <a:custGeom>
            <a:avLst/>
            <a:gdLst>
              <a:gd name="T0" fmla="*/ 408 w 1166"/>
              <a:gd name="T1" fmla="*/ 533 h 1173"/>
              <a:gd name="T2" fmla="*/ 408 w 1166"/>
              <a:gd name="T3" fmla="*/ 415 h 1173"/>
              <a:gd name="T4" fmla="*/ 757 w 1166"/>
              <a:gd name="T5" fmla="*/ 415 h 1173"/>
              <a:gd name="T6" fmla="*/ 757 w 1166"/>
              <a:gd name="T7" fmla="*/ 519 h 1173"/>
              <a:gd name="T8" fmla="*/ 547 w 1166"/>
              <a:gd name="T9" fmla="*/ 765 h 1173"/>
              <a:gd name="T10" fmla="*/ 757 w 1166"/>
              <a:gd name="T11" fmla="*/ 765 h 1173"/>
              <a:gd name="T12" fmla="*/ 757 w 1166"/>
              <a:gd name="T13" fmla="*/ 883 h 1173"/>
              <a:gd name="T14" fmla="*/ 408 w 1166"/>
              <a:gd name="T15" fmla="*/ 883 h 1173"/>
              <a:gd name="T16" fmla="*/ 408 w 1166"/>
              <a:gd name="T17" fmla="*/ 776 h 1173"/>
              <a:gd name="T18" fmla="*/ 618 w 1166"/>
              <a:gd name="T19" fmla="*/ 533 h 1173"/>
              <a:gd name="T20" fmla="*/ 408 w 1166"/>
              <a:gd name="T21" fmla="*/ 533 h 1173"/>
              <a:gd name="T22" fmla="*/ 583 w 1166"/>
              <a:gd name="T23" fmla="*/ 1058 h 1173"/>
              <a:gd name="T24" fmla="*/ 990 w 1166"/>
              <a:gd name="T25" fmla="*/ 648 h 1173"/>
              <a:gd name="T26" fmla="*/ 583 w 1166"/>
              <a:gd name="T27" fmla="*/ 240 h 1173"/>
              <a:gd name="T28" fmla="*/ 175 w 1166"/>
              <a:gd name="T29" fmla="*/ 648 h 1173"/>
              <a:gd name="T30" fmla="*/ 583 w 1166"/>
              <a:gd name="T31" fmla="*/ 1058 h 1173"/>
              <a:gd name="T32" fmla="*/ 583 w 1166"/>
              <a:gd name="T33" fmla="*/ 123 h 1173"/>
              <a:gd name="T34" fmla="*/ 1107 w 1166"/>
              <a:gd name="T35" fmla="*/ 648 h 1173"/>
              <a:gd name="T36" fmla="*/ 583 w 1166"/>
              <a:gd name="T37" fmla="*/ 1172 h 1173"/>
              <a:gd name="T38" fmla="*/ 58 w 1166"/>
              <a:gd name="T39" fmla="*/ 648 h 1173"/>
              <a:gd name="T40" fmla="*/ 583 w 1166"/>
              <a:gd name="T41" fmla="*/ 123 h 1173"/>
              <a:gd name="T42" fmla="*/ 1165 w 1166"/>
              <a:gd name="T43" fmla="*/ 224 h 1173"/>
              <a:gd name="T44" fmla="*/ 1091 w 1166"/>
              <a:gd name="T45" fmla="*/ 314 h 1173"/>
              <a:gd name="T46" fmla="*/ 823 w 1166"/>
              <a:gd name="T47" fmla="*/ 87 h 1173"/>
              <a:gd name="T48" fmla="*/ 897 w 1166"/>
              <a:gd name="T49" fmla="*/ 0 h 1173"/>
              <a:gd name="T50" fmla="*/ 1165 w 1166"/>
              <a:gd name="T51" fmla="*/ 224 h 1173"/>
              <a:gd name="T52" fmla="*/ 342 w 1166"/>
              <a:gd name="T53" fmla="*/ 87 h 1173"/>
              <a:gd name="T54" fmla="*/ 74 w 1166"/>
              <a:gd name="T55" fmla="*/ 312 h 1173"/>
              <a:gd name="T56" fmla="*/ 0 w 1166"/>
              <a:gd name="T57" fmla="*/ 224 h 1173"/>
              <a:gd name="T58" fmla="*/ 268 w 1166"/>
              <a:gd name="T59" fmla="*/ 0 h 1173"/>
              <a:gd name="T60" fmla="*/ 342 w 1166"/>
              <a:gd name="T61" fmla="*/ 87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166" h="1173">
                <a:moveTo>
                  <a:pt x="408" y="533"/>
                </a:moveTo>
                <a:lnTo>
                  <a:pt x="408" y="415"/>
                </a:lnTo>
                <a:lnTo>
                  <a:pt x="757" y="415"/>
                </a:lnTo>
                <a:lnTo>
                  <a:pt x="757" y="519"/>
                </a:lnTo>
                <a:lnTo>
                  <a:pt x="547" y="765"/>
                </a:lnTo>
                <a:lnTo>
                  <a:pt x="757" y="765"/>
                </a:lnTo>
                <a:lnTo>
                  <a:pt x="757" y="883"/>
                </a:lnTo>
                <a:lnTo>
                  <a:pt x="408" y="883"/>
                </a:lnTo>
                <a:lnTo>
                  <a:pt x="408" y="776"/>
                </a:lnTo>
                <a:lnTo>
                  <a:pt x="618" y="533"/>
                </a:lnTo>
                <a:lnTo>
                  <a:pt x="408" y="533"/>
                </a:lnTo>
                <a:close/>
                <a:moveTo>
                  <a:pt x="583" y="1058"/>
                </a:moveTo>
                <a:cubicBezTo>
                  <a:pt x="809" y="1058"/>
                  <a:pt x="990" y="874"/>
                  <a:pt x="990" y="648"/>
                </a:cubicBezTo>
                <a:cubicBezTo>
                  <a:pt x="990" y="421"/>
                  <a:pt x="810" y="240"/>
                  <a:pt x="583" y="240"/>
                </a:cubicBezTo>
                <a:cubicBezTo>
                  <a:pt x="357" y="240"/>
                  <a:pt x="175" y="421"/>
                  <a:pt x="175" y="648"/>
                </a:cubicBezTo>
                <a:cubicBezTo>
                  <a:pt x="175" y="874"/>
                  <a:pt x="356" y="1058"/>
                  <a:pt x="583" y="1058"/>
                </a:cubicBezTo>
                <a:close/>
                <a:moveTo>
                  <a:pt x="583" y="123"/>
                </a:moveTo>
                <a:cubicBezTo>
                  <a:pt x="872" y="123"/>
                  <a:pt x="1107" y="359"/>
                  <a:pt x="1107" y="648"/>
                </a:cubicBezTo>
                <a:cubicBezTo>
                  <a:pt x="1107" y="938"/>
                  <a:pt x="873" y="1172"/>
                  <a:pt x="583" y="1172"/>
                </a:cubicBezTo>
                <a:cubicBezTo>
                  <a:pt x="294" y="1172"/>
                  <a:pt x="58" y="938"/>
                  <a:pt x="58" y="648"/>
                </a:cubicBezTo>
                <a:cubicBezTo>
                  <a:pt x="58" y="359"/>
                  <a:pt x="293" y="123"/>
                  <a:pt x="583" y="123"/>
                </a:cubicBezTo>
                <a:close/>
                <a:moveTo>
                  <a:pt x="1165" y="224"/>
                </a:moveTo>
                <a:lnTo>
                  <a:pt x="1091" y="314"/>
                </a:lnTo>
                <a:lnTo>
                  <a:pt x="823" y="87"/>
                </a:lnTo>
                <a:lnTo>
                  <a:pt x="897" y="0"/>
                </a:lnTo>
                <a:lnTo>
                  <a:pt x="1165" y="224"/>
                </a:lnTo>
                <a:close/>
                <a:moveTo>
                  <a:pt x="342" y="87"/>
                </a:moveTo>
                <a:lnTo>
                  <a:pt x="74" y="312"/>
                </a:lnTo>
                <a:lnTo>
                  <a:pt x="0" y="224"/>
                </a:lnTo>
                <a:lnTo>
                  <a:pt x="268" y="0"/>
                </a:lnTo>
                <a:lnTo>
                  <a:pt x="342" y="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10713244" y="4953000"/>
            <a:ext cx="419100" cy="419100"/>
          </a:xfrm>
          <a:custGeom>
            <a:avLst/>
            <a:gdLst>
              <a:gd name="T0" fmla="*/ 639 w 1165"/>
              <a:gd name="T1" fmla="*/ 465 h 1165"/>
              <a:gd name="T2" fmla="*/ 639 w 1165"/>
              <a:gd name="T3" fmla="*/ 232 h 1165"/>
              <a:gd name="T4" fmla="*/ 524 w 1165"/>
              <a:gd name="T5" fmla="*/ 232 h 1165"/>
              <a:gd name="T6" fmla="*/ 524 w 1165"/>
              <a:gd name="T7" fmla="*/ 465 h 1165"/>
              <a:gd name="T8" fmla="*/ 639 w 1165"/>
              <a:gd name="T9" fmla="*/ 465 h 1165"/>
              <a:gd name="T10" fmla="*/ 639 w 1165"/>
              <a:gd name="T11" fmla="*/ 700 h 1165"/>
              <a:gd name="T12" fmla="*/ 639 w 1165"/>
              <a:gd name="T13" fmla="*/ 582 h 1165"/>
              <a:gd name="T14" fmla="*/ 524 w 1165"/>
              <a:gd name="T15" fmla="*/ 582 h 1165"/>
              <a:gd name="T16" fmla="*/ 524 w 1165"/>
              <a:gd name="T17" fmla="*/ 700 h 1165"/>
              <a:gd name="T18" fmla="*/ 639 w 1165"/>
              <a:gd name="T19" fmla="*/ 700 h 1165"/>
              <a:gd name="T20" fmla="*/ 1049 w 1165"/>
              <a:gd name="T21" fmla="*/ 0 h 1165"/>
              <a:gd name="T22" fmla="*/ 1164 w 1165"/>
              <a:gd name="T23" fmla="*/ 115 h 1165"/>
              <a:gd name="T24" fmla="*/ 1164 w 1165"/>
              <a:gd name="T25" fmla="*/ 814 h 1165"/>
              <a:gd name="T26" fmla="*/ 1049 w 1165"/>
              <a:gd name="T27" fmla="*/ 932 h 1165"/>
              <a:gd name="T28" fmla="*/ 232 w 1165"/>
              <a:gd name="T29" fmla="*/ 932 h 1165"/>
              <a:gd name="T30" fmla="*/ 0 w 1165"/>
              <a:gd name="T31" fmla="*/ 1164 h 1165"/>
              <a:gd name="T32" fmla="*/ 0 w 1165"/>
              <a:gd name="T33" fmla="*/ 115 h 1165"/>
              <a:gd name="T34" fmla="*/ 114 w 1165"/>
              <a:gd name="T35" fmla="*/ 0 h 1165"/>
              <a:gd name="T36" fmla="*/ 1049 w 1165"/>
              <a:gd name="T3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5" h="1165">
                <a:moveTo>
                  <a:pt x="639" y="465"/>
                </a:moveTo>
                <a:lnTo>
                  <a:pt x="639" y="232"/>
                </a:lnTo>
                <a:lnTo>
                  <a:pt x="524" y="232"/>
                </a:lnTo>
                <a:lnTo>
                  <a:pt x="524" y="465"/>
                </a:lnTo>
                <a:lnTo>
                  <a:pt x="639" y="465"/>
                </a:lnTo>
                <a:close/>
                <a:moveTo>
                  <a:pt x="639" y="700"/>
                </a:moveTo>
                <a:lnTo>
                  <a:pt x="639" y="582"/>
                </a:lnTo>
                <a:lnTo>
                  <a:pt x="524" y="582"/>
                </a:lnTo>
                <a:lnTo>
                  <a:pt x="524" y="700"/>
                </a:lnTo>
                <a:lnTo>
                  <a:pt x="639" y="700"/>
                </a:lnTo>
                <a:close/>
                <a:moveTo>
                  <a:pt x="1049" y="0"/>
                </a:moveTo>
                <a:cubicBezTo>
                  <a:pt x="1112" y="0"/>
                  <a:pt x="1164" y="52"/>
                  <a:pt x="1164" y="115"/>
                </a:cubicBezTo>
                <a:lnTo>
                  <a:pt x="1164" y="814"/>
                </a:lnTo>
                <a:cubicBezTo>
                  <a:pt x="1164" y="877"/>
                  <a:pt x="1112" y="932"/>
                  <a:pt x="1049" y="932"/>
                </a:cubicBezTo>
                <a:lnTo>
                  <a:pt x="232" y="932"/>
                </a:lnTo>
                <a:lnTo>
                  <a:pt x="0" y="1164"/>
                </a:lnTo>
                <a:lnTo>
                  <a:pt x="0" y="115"/>
                </a:lnTo>
                <a:cubicBezTo>
                  <a:pt x="0" y="52"/>
                  <a:pt x="51" y="0"/>
                  <a:pt x="114" y="0"/>
                </a:cubicBezTo>
                <a:lnTo>
                  <a:pt x="104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3" name="Freeform 62"/>
          <p:cNvSpPr>
            <a:spLocks noChangeArrowheads="1"/>
          </p:cNvSpPr>
          <p:nvPr/>
        </p:nvSpPr>
        <p:spPr bwMode="auto">
          <a:xfrm>
            <a:off x="1058071" y="5810251"/>
            <a:ext cx="325437" cy="441325"/>
          </a:xfrm>
          <a:custGeom>
            <a:avLst/>
            <a:gdLst>
              <a:gd name="T0" fmla="*/ 626 w 903"/>
              <a:gd name="T1" fmla="*/ 1110 h 1226"/>
              <a:gd name="T2" fmla="*/ 626 w 903"/>
              <a:gd name="T3" fmla="*/ 643 h 1226"/>
              <a:gd name="T4" fmla="*/ 276 w 903"/>
              <a:gd name="T5" fmla="*/ 643 h 1226"/>
              <a:gd name="T6" fmla="*/ 276 w 903"/>
              <a:gd name="T7" fmla="*/ 1110 h 1226"/>
              <a:gd name="T8" fmla="*/ 626 w 903"/>
              <a:gd name="T9" fmla="*/ 1110 h 1226"/>
              <a:gd name="T10" fmla="*/ 618 w 903"/>
              <a:gd name="T11" fmla="*/ 528 h 1226"/>
              <a:gd name="T12" fmla="*/ 684 w 903"/>
              <a:gd name="T13" fmla="*/ 593 h 1226"/>
              <a:gd name="T14" fmla="*/ 684 w 903"/>
              <a:gd name="T15" fmla="*/ 1159 h 1226"/>
              <a:gd name="T16" fmla="*/ 618 w 903"/>
              <a:gd name="T17" fmla="*/ 1225 h 1226"/>
              <a:gd name="T18" fmla="*/ 285 w 903"/>
              <a:gd name="T19" fmla="*/ 1225 h 1226"/>
              <a:gd name="T20" fmla="*/ 219 w 903"/>
              <a:gd name="T21" fmla="*/ 1159 h 1226"/>
              <a:gd name="T22" fmla="*/ 219 w 903"/>
              <a:gd name="T23" fmla="*/ 593 h 1226"/>
              <a:gd name="T24" fmla="*/ 285 w 903"/>
              <a:gd name="T25" fmla="*/ 525 h 1226"/>
              <a:gd name="T26" fmla="*/ 618 w 903"/>
              <a:gd name="T27" fmla="*/ 528 h 1226"/>
              <a:gd name="T28" fmla="*/ 451 w 903"/>
              <a:gd name="T29" fmla="*/ 0 h 1226"/>
              <a:gd name="T30" fmla="*/ 902 w 903"/>
              <a:gd name="T31" fmla="*/ 189 h 1226"/>
              <a:gd name="T32" fmla="*/ 820 w 903"/>
              <a:gd name="T33" fmla="*/ 271 h 1226"/>
              <a:gd name="T34" fmla="*/ 451 w 903"/>
              <a:gd name="T35" fmla="*/ 118 h 1226"/>
              <a:gd name="T36" fmla="*/ 82 w 903"/>
              <a:gd name="T37" fmla="*/ 271 h 1226"/>
              <a:gd name="T38" fmla="*/ 0 w 903"/>
              <a:gd name="T39" fmla="*/ 189 h 1226"/>
              <a:gd name="T40" fmla="*/ 451 w 903"/>
              <a:gd name="T41" fmla="*/ 0 h 1226"/>
              <a:gd name="T42" fmla="*/ 159 w 903"/>
              <a:gd name="T43" fmla="*/ 356 h 1226"/>
              <a:gd name="T44" fmla="*/ 451 w 903"/>
              <a:gd name="T45" fmla="*/ 235 h 1226"/>
              <a:gd name="T46" fmla="*/ 744 w 903"/>
              <a:gd name="T47" fmla="*/ 356 h 1226"/>
              <a:gd name="T48" fmla="*/ 659 w 903"/>
              <a:gd name="T49" fmla="*/ 438 h 1226"/>
              <a:gd name="T50" fmla="*/ 451 w 903"/>
              <a:gd name="T51" fmla="*/ 353 h 1226"/>
              <a:gd name="T52" fmla="*/ 244 w 903"/>
              <a:gd name="T53" fmla="*/ 438 h 1226"/>
              <a:gd name="T54" fmla="*/ 159 w 903"/>
              <a:gd name="T55" fmla="*/ 356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903" h="1226">
                <a:moveTo>
                  <a:pt x="626" y="1110"/>
                </a:moveTo>
                <a:lnTo>
                  <a:pt x="626" y="643"/>
                </a:lnTo>
                <a:lnTo>
                  <a:pt x="276" y="643"/>
                </a:lnTo>
                <a:lnTo>
                  <a:pt x="276" y="1110"/>
                </a:lnTo>
                <a:lnTo>
                  <a:pt x="626" y="1110"/>
                </a:lnTo>
                <a:close/>
                <a:moveTo>
                  <a:pt x="618" y="528"/>
                </a:moveTo>
                <a:cubicBezTo>
                  <a:pt x="653" y="528"/>
                  <a:pt x="684" y="558"/>
                  <a:pt x="684" y="593"/>
                </a:cubicBezTo>
                <a:lnTo>
                  <a:pt x="684" y="1159"/>
                </a:lnTo>
                <a:cubicBezTo>
                  <a:pt x="684" y="1195"/>
                  <a:pt x="653" y="1225"/>
                  <a:pt x="618" y="1225"/>
                </a:cubicBezTo>
                <a:lnTo>
                  <a:pt x="285" y="1225"/>
                </a:lnTo>
                <a:cubicBezTo>
                  <a:pt x="249" y="1225"/>
                  <a:pt x="219" y="1195"/>
                  <a:pt x="219" y="1159"/>
                </a:cubicBezTo>
                <a:lnTo>
                  <a:pt x="219" y="593"/>
                </a:lnTo>
                <a:cubicBezTo>
                  <a:pt x="219" y="558"/>
                  <a:pt x="249" y="525"/>
                  <a:pt x="285" y="525"/>
                </a:cubicBezTo>
                <a:lnTo>
                  <a:pt x="618" y="528"/>
                </a:lnTo>
                <a:close/>
                <a:moveTo>
                  <a:pt x="451" y="0"/>
                </a:moveTo>
                <a:cubicBezTo>
                  <a:pt x="626" y="0"/>
                  <a:pt x="787" y="74"/>
                  <a:pt x="902" y="189"/>
                </a:cubicBezTo>
                <a:lnTo>
                  <a:pt x="820" y="271"/>
                </a:lnTo>
                <a:cubicBezTo>
                  <a:pt x="725" y="175"/>
                  <a:pt x="596" y="118"/>
                  <a:pt x="451" y="118"/>
                </a:cubicBezTo>
                <a:cubicBezTo>
                  <a:pt x="306" y="118"/>
                  <a:pt x="178" y="175"/>
                  <a:pt x="82" y="271"/>
                </a:cubicBezTo>
                <a:lnTo>
                  <a:pt x="0" y="189"/>
                </a:lnTo>
                <a:cubicBezTo>
                  <a:pt x="115" y="74"/>
                  <a:pt x="276" y="0"/>
                  <a:pt x="451" y="0"/>
                </a:cubicBezTo>
                <a:close/>
                <a:moveTo>
                  <a:pt x="159" y="356"/>
                </a:moveTo>
                <a:cubicBezTo>
                  <a:pt x="233" y="282"/>
                  <a:pt x="336" y="235"/>
                  <a:pt x="451" y="235"/>
                </a:cubicBezTo>
                <a:cubicBezTo>
                  <a:pt x="566" y="235"/>
                  <a:pt x="670" y="282"/>
                  <a:pt x="744" y="356"/>
                </a:cubicBezTo>
                <a:lnTo>
                  <a:pt x="659" y="438"/>
                </a:lnTo>
                <a:cubicBezTo>
                  <a:pt x="607" y="386"/>
                  <a:pt x="533" y="353"/>
                  <a:pt x="451" y="353"/>
                </a:cubicBezTo>
                <a:cubicBezTo>
                  <a:pt x="369" y="353"/>
                  <a:pt x="295" y="386"/>
                  <a:pt x="244" y="438"/>
                </a:cubicBezTo>
                <a:lnTo>
                  <a:pt x="159" y="3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4" name="Freeform 63"/>
          <p:cNvSpPr>
            <a:spLocks noChangeArrowheads="1"/>
          </p:cNvSpPr>
          <p:nvPr/>
        </p:nvSpPr>
        <p:spPr bwMode="auto">
          <a:xfrm>
            <a:off x="2053431" y="5810251"/>
            <a:ext cx="503238" cy="441325"/>
          </a:xfrm>
          <a:custGeom>
            <a:avLst/>
            <a:gdLst>
              <a:gd name="T0" fmla="*/ 407 w 1400"/>
              <a:gd name="T1" fmla="*/ 774 h 1226"/>
              <a:gd name="T2" fmla="*/ 620 w 1400"/>
              <a:gd name="T3" fmla="*/ 632 h 1226"/>
              <a:gd name="T4" fmla="*/ 527 w 1400"/>
              <a:gd name="T5" fmla="*/ 539 h 1226"/>
              <a:gd name="T6" fmla="*/ 407 w 1400"/>
              <a:gd name="T7" fmla="*/ 774 h 1226"/>
              <a:gd name="T8" fmla="*/ 139 w 1400"/>
              <a:gd name="T9" fmla="*/ 0 h 1226"/>
              <a:gd name="T10" fmla="*/ 1290 w 1400"/>
              <a:gd name="T11" fmla="*/ 1151 h 1226"/>
              <a:gd name="T12" fmla="*/ 1216 w 1400"/>
              <a:gd name="T13" fmla="*/ 1225 h 1226"/>
              <a:gd name="T14" fmla="*/ 1057 w 1400"/>
              <a:gd name="T15" fmla="*/ 1066 h 1226"/>
              <a:gd name="T16" fmla="*/ 0 w 1400"/>
              <a:gd name="T17" fmla="*/ 1066 h 1226"/>
              <a:gd name="T18" fmla="*/ 0 w 1400"/>
              <a:gd name="T19" fmla="*/ 949 h 1226"/>
              <a:gd name="T20" fmla="*/ 232 w 1400"/>
              <a:gd name="T21" fmla="*/ 949 h 1226"/>
              <a:gd name="T22" fmla="*/ 117 w 1400"/>
              <a:gd name="T23" fmla="*/ 834 h 1226"/>
              <a:gd name="T24" fmla="*/ 117 w 1400"/>
              <a:gd name="T25" fmla="*/ 249 h 1226"/>
              <a:gd name="T26" fmla="*/ 155 w 1400"/>
              <a:gd name="T27" fmla="*/ 164 h 1226"/>
              <a:gd name="T28" fmla="*/ 65 w 1400"/>
              <a:gd name="T29" fmla="*/ 74 h 1226"/>
              <a:gd name="T30" fmla="*/ 139 w 1400"/>
              <a:gd name="T31" fmla="*/ 0 h 1226"/>
              <a:gd name="T32" fmla="*/ 1281 w 1400"/>
              <a:gd name="T33" fmla="*/ 834 h 1226"/>
              <a:gd name="T34" fmla="*/ 1221 w 1400"/>
              <a:gd name="T35" fmla="*/ 935 h 1226"/>
              <a:gd name="T36" fmla="*/ 899 w 1400"/>
              <a:gd name="T37" fmla="*/ 613 h 1226"/>
              <a:gd name="T38" fmla="*/ 992 w 1400"/>
              <a:gd name="T39" fmla="*/ 525 h 1226"/>
              <a:gd name="T40" fmla="*/ 757 w 1400"/>
              <a:gd name="T41" fmla="*/ 309 h 1226"/>
              <a:gd name="T42" fmla="*/ 757 w 1400"/>
              <a:gd name="T43" fmla="*/ 432 h 1226"/>
              <a:gd name="T44" fmla="*/ 727 w 1400"/>
              <a:gd name="T45" fmla="*/ 438 h 1226"/>
              <a:gd name="T46" fmla="*/ 421 w 1400"/>
              <a:gd name="T47" fmla="*/ 134 h 1226"/>
              <a:gd name="T48" fmla="*/ 1167 w 1400"/>
              <a:gd name="T49" fmla="*/ 134 h 1226"/>
              <a:gd name="T50" fmla="*/ 1281 w 1400"/>
              <a:gd name="T51" fmla="*/ 249 h 1226"/>
              <a:gd name="T52" fmla="*/ 1281 w 1400"/>
              <a:gd name="T53" fmla="*/ 834 h 1226"/>
              <a:gd name="T54" fmla="*/ 1238 w 1400"/>
              <a:gd name="T55" fmla="*/ 949 h 1226"/>
              <a:gd name="T56" fmla="*/ 1399 w 1400"/>
              <a:gd name="T57" fmla="*/ 949 h 1226"/>
              <a:gd name="T58" fmla="*/ 1399 w 1400"/>
              <a:gd name="T59" fmla="*/ 1066 h 1226"/>
              <a:gd name="T60" fmla="*/ 1352 w 1400"/>
              <a:gd name="T61" fmla="*/ 1066 h 1226"/>
              <a:gd name="T62" fmla="*/ 1238 w 1400"/>
              <a:gd name="T63" fmla="*/ 949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00" h="1226">
                <a:moveTo>
                  <a:pt x="407" y="774"/>
                </a:moveTo>
                <a:cubicBezTo>
                  <a:pt x="461" y="697"/>
                  <a:pt x="530" y="654"/>
                  <a:pt x="620" y="632"/>
                </a:cubicBezTo>
                <a:lnTo>
                  <a:pt x="527" y="539"/>
                </a:lnTo>
                <a:cubicBezTo>
                  <a:pt x="459" y="604"/>
                  <a:pt x="426" y="686"/>
                  <a:pt x="407" y="774"/>
                </a:cubicBezTo>
                <a:close/>
                <a:moveTo>
                  <a:pt x="139" y="0"/>
                </a:moveTo>
                <a:lnTo>
                  <a:pt x="1290" y="1151"/>
                </a:lnTo>
                <a:lnTo>
                  <a:pt x="1216" y="1225"/>
                </a:lnTo>
                <a:lnTo>
                  <a:pt x="1057" y="1066"/>
                </a:lnTo>
                <a:lnTo>
                  <a:pt x="0" y="1066"/>
                </a:lnTo>
                <a:lnTo>
                  <a:pt x="0" y="949"/>
                </a:lnTo>
                <a:lnTo>
                  <a:pt x="232" y="949"/>
                </a:lnTo>
                <a:cubicBezTo>
                  <a:pt x="166" y="949"/>
                  <a:pt x="117" y="897"/>
                  <a:pt x="117" y="834"/>
                </a:cubicBezTo>
                <a:lnTo>
                  <a:pt x="117" y="249"/>
                </a:lnTo>
                <a:cubicBezTo>
                  <a:pt x="117" y="214"/>
                  <a:pt x="131" y="186"/>
                  <a:pt x="155" y="164"/>
                </a:cubicBezTo>
                <a:lnTo>
                  <a:pt x="65" y="74"/>
                </a:lnTo>
                <a:lnTo>
                  <a:pt x="139" y="0"/>
                </a:lnTo>
                <a:close/>
                <a:moveTo>
                  <a:pt x="1281" y="834"/>
                </a:moveTo>
                <a:cubicBezTo>
                  <a:pt x="1281" y="878"/>
                  <a:pt x="1257" y="916"/>
                  <a:pt x="1221" y="935"/>
                </a:cubicBezTo>
                <a:lnTo>
                  <a:pt x="899" y="613"/>
                </a:lnTo>
                <a:lnTo>
                  <a:pt x="992" y="525"/>
                </a:lnTo>
                <a:lnTo>
                  <a:pt x="757" y="309"/>
                </a:lnTo>
                <a:lnTo>
                  <a:pt x="757" y="432"/>
                </a:lnTo>
                <a:cubicBezTo>
                  <a:pt x="746" y="435"/>
                  <a:pt x="738" y="435"/>
                  <a:pt x="727" y="438"/>
                </a:cubicBezTo>
                <a:lnTo>
                  <a:pt x="421" y="134"/>
                </a:lnTo>
                <a:lnTo>
                  <a:pt x="1167" y="134"/>
                </a:lnTo>
                <a:cubicBezTo>
                  <a:pt x="1229" y="134"/>
                  <a:pt x="1281" y="184"/>
                  <a:pt x="1281" y="249"/>
                </a:cubicBezTo>
                <a:lnTo>
                  <a:pt x="1281" y="834"/>
                </a:lnTo>
                <a:close/>
                <a:moveTo>
                  <a:pt x="1238" y="949"/>
                </a:moveTo>
                <a:lnTo>
                  <a:pt x="1399" y="949"/>
                </a:lnTo>
                <a:lnTo>
                  <a:pt x="1399" y="1066"/>
                </a:lnTo>
                <a:lnTo>
                  <a:pt x="1352" y="1066"/>
                </a:lnTo>
                <a:lnTo>
                  <a:pt x="1238" y="9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5" name="Freeform 64"/>
          <p:cNvSpPr>
            <a:spLocks noChangeArrowheads="1"/>
          </p:cNvSpPr>
          <p:nvPr/>
        </p:nvSpPr>
        <p:spPr bwMode="auto">
          <a:xfrm>
            <a:off x="3244056" y="5799138"/>
            <a:ext cx="293688" cy="463550"/>
          </a:xfrm>
          <a:custGeom>
            <a:avLst/>
            <a:gdLst>
              <a:gd name="T0" fmla="*/ 700 w 815"/>
              <a:gd name="T1" fmla="*/ 1050 h 1286"/>
              <a:gd name="T2" fmla="*/ 700 w 815"/>
              <a:gd name="T3" fmla="*/ 235 h 1286"/>
              <a:gd name="T4" fmla="*/ 115 w 815"/>
              <a:gd name="T5" fmla="*/ 235 h 1286"/>
              <a:gd name="T6" fmla="*/ 115 w 815"/>
              <a:gd name="T7" fmla="*/ 1050 h 1286"/>
              <a:gd name="T8" fmla="*/ 700 w 815"/>
              <a:gd name="T9" fmla="*/ 1050 h 1286"/>
              <a:gd name="T10" fmla="*/ 700 w 815"/>
              <a:gd name="T11" fmla="*/ 3 h 1286"/>
              <a:gd name="T12" fmla="*/ 814 w 815"/>
              <a:gd name="T13" fmla="*/ 118 h 1286"/>
              <a:gd name="T14" fmla="*/ 814 w 815"/>
              <a:gd name="T15" fmla="*/ 1167 h 1286"/>
              <a:gd name="T16" fmla="*/ 700 w 815"/>
              <a:gd name="T17" fmla="*/ 1285 h 1286"/>
              <a:gd name="T18" fmla="*/ 115 w 815"/>
              <a:gd name="T19" fmla="*/ 1285 h 1286"/>
              <a:gd name="T20" fmla="*/ 0 w 815"/>
              <a:gd name="T21" fmla="*/ 1167 h 1286"/>
              <a:gd name="T22" fmla="*/ 0 w 815"/>
              <a:gd name="T23" fmla="*/ 118 h 1286"/>
              <a:gd name="T24" fmla="*/ 115 w 815"/>
              <a:gd name="T25" fmla="*/ 0 h 1286"/>
              <a:gd name="T26" fmla="*/ 700 w 815"/>
              <a:gd name="T27" fmla="*/ 3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5" h="1286">
                <a:moveTo>
                  <a:pt x="700" y="1050"/>
                </a:moveTo>
                <a:lnTo>
                  <a:pt x="700" y="235"/>
                </a:lnTo>
                <a:lnTo>
                  <a:pt x="115" y="235"/>
                </a:lnTo>
                <a:lnTo>
                  <a:pt x="115" y="1050"/>
                </a:lnTo>
                <a:lnTo>
                  <a:pt x="700" y="1050"/>
                </a:lnTo>
                <a:close/>
                <a:moveTo>
                  <a:pt x="700" y="3"/>
                </a:moveTo>
                <a:cubicBezTo>
                  <a:pt x="763" y="3"/>
                  <a:pt x="814" y="55"/>
                  <a:pt x="814" y="118"/>
                </a:cubicBezTo>
                <a:lnTo>
                  <a:pt x="814" y="1167"/>
                </a:lnTo>
                <a:cubicBezTo>
                  <a:pt x="814" y="1230"/>
                  <a:pt x="763" y="1285"/>
                  <a:pt x="700" y="1285"/>
                </a:cubicBezTo>
                <a:lnTo>
                  <a:pt x="115" y="1285"/>
                </a:lnTo>
                <a:cubicBezTo>
                  <a:pt x="52" y="1285"/>
                  <a:pt x="0" y="1230"/>
                  <a:pt x="0" y="1167"/>
                </a:cubicBezTo>
                <a:lnTo>
                  <a:pt x="0" y="118"/>
                </a:lnTo>
                <a:cubicBezTo>
                  <a:pt x="0" y="55"/>
                  <a:pt x="52" y="0"/>
                  <a:pt x="115" y="0"/>
                </a:cubicBezTo>
                <a:lnTo>
                  <a:pt x="700" y="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6" name="Freeform 65"/>
          <p:cNvSpPr>
            <a:spLocks noChangeArrowheads="1"/>
          </p:cNvSpPr>
          <p:nvPr/>
        </p:nvSpPr>
        <p:spPr bwMode="auto">
          <a:xfrm>
            <a:off x="4244181" y="5883275"/>
            <a:ext cx="463550" cy="293688"/>
          </a:xfrm>
          <a:custGeom>
            <a:avLst/>
            <a:gdLst>
              <a:gd name="T0" fmla="*/ 1050 w 1286"/>
              <a:gd name="T1" fmla="*/ 115 h 816"/>
              <a:gd name="T2" fmla="*/ 235 w 1286"/>
              <a:gd name="T3" fmla="*/ 115 h 816"/>
              <a:gd name="T4" fmla="*/ 235 w 1286"/>
              <a:gd name="T5" fmla="*/ 700 h 816"/>
              <a:gd name="T6" fmla="*/ 1050 w 1286"/>
              <a:gd name="T7" fmla="*/ 700 h 816"/>
              <a:gd name="T8" fmla="*/ 1050 w 1286"/>
              <a:gd name="T9" fmla="*/ 115 h 816"/>
              <a:gd name="T10" fmla="*/ 3 w 1286"/>
              <a:gd name="T11" fmla="*/ 115 h 816"/>
              <a:gd name="T12" fmla="*/ 118 w 1286"/>
              <a:gd name="T13" fmla="*/ 0 h 816"/>
              <a:gd name="T14" fmla="*/ 1167 w 1286"/>
              <a:gd name="T15" fmla="*/ 0 h 816"/>
              <a:gd name="T16" fmla="*/ 1285 w 1286"/>
              <a:gd name="T17" fmla="*/ 115 h 816"/>
              <a:gd name="T18" fmla="*/ 1285 w 1286"/>
              <a:gd name="T19" fmla="*/ 700 h 816"/>
              <a:gd name="T20" fmla="*/ 1167 w 1286"/>
              <a:gd name="T21" fmla="*/ 815 h 816"/>
              <a:gd name="T22" fmla="*/ 118 w 1286"/>
              <a:gd name="T23" fmla="*/ 815 h 816"/>
              <a:gd name="T24" fmla="*/ 0 w 1286"/>
              <a:gd name="T25" fmla="*/ 700 h 816"/>
              <a:gd name="T26" fmla="*/ 3 w 1286"/>
              <a:gd name="T27" fmla="*/ 115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86" h="816">
                <a:moveTo>
                  <a:pt x="1050" y="115"/>
                </a:moveTo>
                <a:lnTo>
                  <a:pt x="235" y="115"/>
                </a:lnTo>
                <a:lnTo>
                  <a:pt x="235" y="700"/>
                </a:lnTo>
                <a:lnTo>
                  <a:pt x="1050" y="700"/>
                </a:lnTo>
                <a:lnTo>
                  <a:pt x="1050" y="115"/>
                </a:lnTo>
                <a:close/>
                <a:moveTo>
                  <a:pt x="3" y="115"/>
                </a:moveTo>
                <a:cubicBezTo>
                  <a:pt x="3" y="52"/>
                  <a:pt x="55" y="0"/>
                  <a:pt x="118" y="0"/>
                </a:cubicBezTo>
                <a:lnTo>
                  <a:pt x="1167" y="0"/>
                </a:lnTo>
                <a:cubicBezTo>
                  <a:pt x="1230" y="0"/>
                  <a:pt x="1285" y="52"/>
                  <a:pt x="1285" y="115"/>
                </a:cubicBezTo>
                <a:lnTo>
                  <a:pt x="1285" y="700"/>
                </a:lnTo>
                <a:cubicBezTo>
                  <a:pt x="1285" y="763"/>
                  <a:pt x="1230" y="815"/>
                  <a:pt x="1167" y="815"/>
                </a:cubicBezTo>
                <a:lnTo>
                  <a:pt x="118" y="815"/>
                </a:lnTo>
                <a:cubicBezTo>
                  <a:pt x="55" y="815"/>
                  <a:pt x="0" y="763"/>
                  <a:pt x="0" y="700"/>
                </a:cubicBezTo>
                <a:lnTo>
                  <a:pt x="3" y="1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7" name="Freeform 66"/>
          <p:cNvSpPr>
            <a:spLocks noChangeArrowheads="1"/>
          </p:cNvSpPr>
          <p:nvPr/>
        </p:nvSpPr>
        <p:spPr bwMode="auto">
          <a:xfrm>
            <a:off x="5350669" y="5821363"/>
            <a:ext cx="419100" cy="419100"/>
          </a:xfrm>
          <a:custGeom>
            <a:avLst/>
            <a:gdLst>
              <a:gd name="T0" fmla="*/ 828 w 1165"/>
              <a:gd name="T1" fmla="*/ 932 h 1166"/>
              <a:gd name="T2" fmla="*/ 763 w 1165"/>
              <a:gd name="T3" fmla="*/ 651 h 1166"/>
              <a:gd name="T4" fmla="*/ 981 w 1165"/>
              <a:gd name="T5" fmla="*/ 462 h 1166"/>
              <a:gd name="T6" fmla="*/ 694 w 1165"/>
              <a:gd name="T7" fmla="*/ 438 h 1166"/>
              <a:gd name="T8" fmla="*/ 582 w 1165"/>
              <a:gd name="T9" fmla="*/ 175 h 1166"/>
              <a:gd name="T10" fmla="*/ 470 w 1165"/>
              <a:gd name="T11" fmla="*/ 440 h 1166"/>
              <a:gd name="T12" fmla="*/ 183 w 1165"/>
              <a:gd name="T13" fmla="*/ 462 h 1166"/>
              <a:gd name="T14" fmla="*/ 402 w 1165"/>
              <a:gd name="T15" fmla="*/ 651 h 1166"/>
              <a:gd name="T16" fmla="*/ 336 w 1165"/>
              <a:gd name="T17" fmla="*/ 932 h 1166"/>
              <a:gd name="T18" fmla="*/ 582 w 1165"/>
              <a:gd name="T19" fmla="*/ 785 h 1166"/>
              <a:gd name="T20" fmla="*/ 828 w 1165"/>
              <a:gd name="T21" fmla="*/ 932 h 1166"/>
              <a:gd name="T22" fmla="*/ 582 w 1165"/>
              <a:gd name="T23" fmla="*/ 0 h 1166"/>
              <a:gd name="T24" fmla="*/ 1164 w 1165"/>
              <a:gd name="T25" fmla="*/ 583 h 1166"/>
              <a:gd name="T26" fmla="*/ 582 w 1165"/>
              <a:gd name="T27" fmla="*/ 1165 h 1166"/>
              <a:gd name="T28" fmla="*/ 0 w 1165"/>
              <a:gd name="T29" fmla="*/ 583 h 1166"/>
              <a:gd name="T30" fmla="*/ 582 w 1165"/>
              <a:gd name="T31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65" h="1166">
                <a:moveTo>
                  <a:pt x="828" y="932"/>
                </a:moveTo>
                <a:lnTo>
                  <a:pt x="763" y="651"/>
                </a:lnTo>
                <a:lnTo>
                  <a:pt x="981" y="462"/>
                </a:lnTo>
                <a:lnTo>
                  <a:pt x="694" y="438"/>
                </a:lnTo>
                <a:lnTo>
                  <a:pt x="582" y="175"/>
                </a:lnTo>
                <a:lnTo>
                  <a:pt x="470" y="440"/>
                </a:lnTo>
                <a:lnTo>
                  <a:pt x="183" y="462"/>
                </a:lnTo>
                <a:lnTo>
                  <a:pt x="402" y="651"/>
                </a:lnTo>
                <a:lnTo>
                  <a:pt x="336" y="932"/>
                </a:lnTo>
                <a:lnTo>
                  <a:pt x="582" y="785"/>
                </a:lnTo>
                <a:lnTo>
                  <a:pt x="828" y="932"/>
                </a:lnTo>
                <a:close/>
                <a:moveTo>
                  <a:pt x="582" y="0"/>
                </a:moveTo>
                <a:cubicBezTo>
                  <a:pt x="905" y="0"/>
                  <a:pt x="1164" y="260"/>
                  <a:pt x="1164" y="583"/>
                </a:cubicBezTo>
                <a:cubicBezTo>
                  <a:pt x="1164" y="905"/>
                  <a:pt x="904" y="1165"/>
                  <a:pt x="582" y="1165"/>
                </a:cubicBezTo>
                <a:cubicBezTo>
                  <a:pt x="259" y="1165"/>
                  <a:pt x="0" y="906"/>
                  <a:pt x="0" y="583"/>
                </a:cubicBezTo>
                <a:cubicBezTo>
                  <a:pt x="0" y="261"/>
                  <a:pt x="260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8" name="Freeform 67"/>
          <p:cNvSpPr>
            <a:spLocks noChangeArrowheads="1"/>
          </p:cNvSpPr>
          <p:nvPr/>
        </p:nvSpPr>
        <p:spPr bwMode="auto">
          <a:xfrm>
            <a:off x="6434931" y="5830890"/>
            <a:ext cx="419100" cy="398461"/>
          </a:xfrm>
          <a:custGeom>
            <a:avLst/>
            <a:gdLst>
              <a:gd name="T0" fmla="*/ 582 w 1165"/>
              <a:gd name="T1" fmla="*/ 888 h 1108"/>
              <a:gd name="T2" fmla="*/ 222 w 1165"/>
              <a:gd name="T3" fmla="*/ 1107 h 1108"/>
              <a:gd name="T4" fmla="*/ 317 w 1165"/>
              <a:gd name="T5" fmla="*/ 697 h 1108"/>
              <a:gd name="T6" fmla="*/ 0 w 1165"/>
              <a:gd name="T7" fmla="*/ 421 h 1108"/>
              <a:gd name="T8" fmla="*/ 418 w 1165"/>
              <a:gd name="T9" fmla="*/ 385 h 1108"/>
              <a:gd name="T10" fmla="*/ 582 w 1165"/>
              <a:gd name="T11" fmla="*/ 0 h 1108"/>
              <a:gd name="T12" fmla="*/ 746 w 1165"/>
              <a:gd name="T13" fmla="*/ 385 h 1108"/>
              <a:gd name="T14" fmla="*/ 1164 w 1165"/>
              <a:gd name="T15" fmla="*/ 421 h 1108"/>
              <a:gd name="T16" fmla="*/ 847 w 1165"/>
              <a:gd name="T17" fmla="*/ 697 h 1108"/>
              <a:gd name="T18" fmla="*/ 943 w 1165"/>
              <a:gd name="T19" fmla="*/ 1107 h 1108"/>
              <a:gd name="T20" fmla="*/ 582 w 1165"/>
              <a:gd name="T21" fmla="*/ 888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65" h="1108">
                <a:moveTo>
                  <a:pt x="582" y="888"/>
                </a:moveTo>
                <a:lnTo>
                  <a:pt x="222" y="1107"/>
                </a:lnTo>
                <a:lnTo>
                  <a:pt x="317" y="697"/>
                </a:lnTo>
                <a:lnTo>
                  <a:pt x="0" y="421"/>
                </a:lnTo>
                <a:lnTo>
                  <a:pt x="418" y="385"/>
                </a:lnTo>
                <a:lnTo>
                  <a:pt x="582" y="0"/>
                </a:lnTo>
                <a:lnTo>
                  <a:pt x="746" y="385"/>
                </a:lnTo>
                <a:lnTo>
                  <a:pt x="1164" y="421"/>
                </a:lnTo>
                <a:lnTo>
                  <a:pt x="847" y="697"/>
                </a:lnTo>
                <a:lnTo>
                  <a:pt x="943" y="1107"/>
                </a:lnTo>
                <a:lnTo>
                  <a:pt x="582" y="88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9" name="Freeform 68"/>
          <p:cNvSpPr>
            <a:spLocks noChangeArrowheads="1"/>
          </p:cNvSpPr>
          <p:nvPr/>
        </p:nvSpPr>
        <p:spPr bwMode="auto">
          <a:xfrm>
            <a:off x="7520781" y="5830890"/>
            <a:ext cx="419100" cy="398461"/>
          </a:xfrm>
          <a:custGeom>
            <a:avLst/>
            <a:gdLst>
              <a:gd name="T0" fmla="*/ 582 w 1165"/>
              <a:gd name="T1" fmla="*/ 782 h 1108"/>
              <a:gd name="T2" fmla="*/ 801 w 1165"/>
              <a:gd name="T3" fmla="*/ 913 h 1108"/>
              <a:gd name="T4" fmla="*/ 744 w 1165"/>
              <a:gd name="T5" fmla="*/ 664 h 1108"/>
              <a:gd name="T6" fmla="*/ 938 w 1165"/>
              <a:gd name="T7" fmla="*/ 495 h 1108"/>
              <a:gd name="T8" fmla="*/ 681 w 1165"/>
              <a:gd name="T9" fmla="*/ 473 h 1108"/>
              <a:gd name="T10" fmla="*/ 582 w 1165"/>
              <a:gd name="T11" fmla="*/ 238 h 1108"/>
              <a:gd name="T12" fmla="*/ 582 w 1165"/>
              <a:gd name="T13" fmla="*/ 782 h 1108"/>
              <a:gd name="T14" fmla="*/ 1164 w 1165"/>
              <a:gd name="T15" fmla="*/ 421 h 1108"/>
              <a:gd name="T16" fmla="*/ 847 w 1165"/>
              <a:gd name="T17" fmla="*/ 697 h 1108"/>
              <a:gd name="T18" fmla="*/ 943 w 1165"/>
              <a:gd name="T19" fmla="*/ 1107 h 1108"/>
              <a:gd name="T20" fmla="*/ 582 w 1165"/>
              <a:gd name="T21" fmla="*/ 888 h 1108"/>
              <a:gd name="T22" fmla="*/ 222 w 1165"/>
              <a:gd name="T23" fmla="*/ 1107 h 1108"/>
              <a:gd name="T24" fmla="*/ 317 w 1165"/>
              <a:gd name="T25" fmla="*/ 697 h 1108"/>
              <a:gd name="T26" fmla="*/ 0 w 1165"/>
              <a:gd name="T27" fmla="*/ 421 h 1108"/>
              <a:gd name="T28" fmla="*/ 418 w 1165"/>
              <a:gd name="T29" fmla="*/ 385 h 1108"/>
              <a:gd name="T30" fmla="*/ 582 w 1165"/>
              <a:gd name="T31" fmla="*/ 0 h 1108"/>
              <a:gd name="T32" fmla="*/ 746 w 1165"/>
              <a:gd name="T33" fmla="*/ 385 h 1108"/>
              <a:gd name="T34" fmla="*/ 1164 w 1165"/>
              <a:gd name="T35" fmla="*/ 421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5" h="1108">
                <a:moveTo>
                  <a:pt x="582" y="782"/>
                </a:moveTo>
                <a:lnTo>
                  <a:pt x="801" y="913"/>
                </a:lnTo>
                <a:lnTo>
                  <a:pt x="744" y="664"/>
                </a:lnTo>
                <a:lnTo>
                  <a:pt x="938" y="495"/>
                </a:lnTo>
                <a:lnTo>
                  <a:pt x="681" y="473"/>
                </a:lnTo>
                <a:lnTo>
                  <a:pt x="582" y="238"/>
                </a:lnTo>
                <a:lnTo>
                  <a:pt x="582" y="782"/>
                </a:lnTo>
                <a:close/>
                <a:moveTo>
                  <a:pt x="1164" y="421"/>
                </a:moveTo>
                <a:lnTo>
                  <a:pt x="847" y="697"/>
                </a:lnTo>
                <a:lnTo>
                  <a:pt x="943" y="1107"/>
                </a:lnTo>
                <a:lnTo>
                  <a:pt x="582" y="888"/>
                </a:lnTo>
                <a:lnTo>
                  <a:pt x="222" y="1107"/>
                </a:lnTo>
                <a:lnTo>
                  <a:pt x="317" y="697"/>
                </a:lnTo>
                <a:lnTo>
                  <a:pt x="0" y="421"/>
                </a:lnTo>
                <a:lnTo>
                  <a:pt x="418" y="385"/>
                </a:lnTo>
                <a:lnTo>
                  <a:pt x="582" y="0"/>
                </a:lnTo>
                <a:lnTo>
                  <a:pt x="746" y="385"/>
                </a:lnTo>
                <a:lnTo>
                  <a:pt x="1164" y="4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0" name="Freeform 69"/>
          <p:cNvSpPr>
            <a:spLocks noChangeArrowheads="1"/>
          </p:cNvSpPr>
          <p:nvPr/>
        </p:nvSpPr>
        <p:spPr bwMode="auto">
          <a:xfrm>
            <a:off x="8605044" y="5830890"/>
            <a:ext cx="419100" cy="398461"/>
          </a:xfrm>
          <a:custGeom>
            <a:avLst/>
            <a:gdLst>
              <a:gd name="T0" fmla="*/ 582 w 1166"/>
              <a:gd name="T1" fmla="*/ 782 h 1108"/>
              <a:gd name="T2" fmla="*/ 801 w 1166"/>
              <a:gd name="T3" fmla="*/ 913 h 1108"/>
              <a:gd name="T4" fmla="*/ 744 w 1166"/>
              <a:gd name="T5" fmla="*/ 664 h 1108"/>
              <a:gd name="T6" fmla="*/ 938 w 1166"/>
              <a:gd name="T7" fmla="*/ 495 h 1108"/>
              <a:gd name="T8" fmla="*/ 681 w 1166"/>
              <a:gd name="T9" fmla="*/ 473 h 1108"/>
              <a:gd name="T10" fmla="*/ 582 w 1166"/>
              <a:gd name="T11" fmla="*/ 238 h 1108"/>
              <a:gd name="T12" fmla="*/ 484 w 1166"/>
              <a:gd name="T13" fmla="*/ 473 h 1108"/>
              <a:gd name="T14" fmla="*/ 227 w 1166"/>
              <a:gd name="T15" fmla="*/ 495 h 1108"/>
              <a:gd name="T16" fmla="*/ 421 w 1166"/>
              <a:gd name="T17" fmla="*/ 664 h 1108"/>
              <a:gd name="T18" fmla="*/ 364 w 1166"/>
              <a:gd name="T19" fmla="*/ 913 h 1108"/>
              <a:gd name="T20" fmla="*/ 582 w 1166"/>
              <a:gd name="T21" fmla="*/ 782 h 1108"/>
              <a:gd name="T22" fmla="*/ 1165 w 1166"/>
              <a:gd name="T23" fmla="*/ 421 h 1108"/>
              <a:gd name="T24" fmla="*/ 848 w 1166"/>
              <a:gd name="T25" fmla="*/ 697 h 1108"/>
              <a:gd name="T26" fmla="*/ 943 w 1166"/>
              <a:gd name="T27" fmla="*/ 1107 h 1108"/>
              <a:gd name="T28" fmla="*/ 582 w 1166"/>
              <a:gd name="T29" fmla="*/ 888 h 1108"/>
              <a:gd name="T30" fmla="*/ 222 w 1166"/>
              <a:gd name="T31" fmla="*/ 1107 h 1108"/>
              <a:gd name="T32" fmla="*/ 317 w 1166"/>
              <a:gd name="T33" fmla="*/ 697 h 1108"/>
              <a:gd name="T34" fmla="*/ 0 w 1166"/>
              <a:gd name="T35" fmla="*/ 421 h 1108"/>
              <a:gd name="T36" fmla="*/ 418 w 1166"/>
              <a:gd name="T37" fmla="*/ 385 h 1108"/>
              <a:gd name="T38" fmla="*/ 582 w 1166"/>
              <a:gd name="T39" fmla="*/ 0 h 1108"/>
              <a:gd name="T40" fmla="*/ 746 w 1166"/>
              <a:gd name="T41" fmla="*/ 385 h 1108"/>
              <a:gd name="T42" fmla="*/ 1165 w 1166"/>
              <a:gd name="T43" fmla="*/ 421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66" h="1108">
                <a:moveTo>
                  <a:pt x="582" y="782"/>
                </a:moveTo>
                <a:lnTo>
                  <a:pt x="801" y="913"/>
                </a:lnTo>
                <a:lnTo>
                  <a:pt x="744" y="664"/>
                </a:lnTo>
                <a:lnTo>
                  <a:pt x="938" y="495"/>
                </a:lnTo>
                <a:lnTo>
                  <a:pt x="681" y="473"/>
                </a:lnTo>
                <a:lnTo>
                  <a:pt x="582" y="238"/>
                </a:lnTo>
                <a:lnTo>
                  <a:pt x="484" y="473"/>
                </a:lnTo>
                <a:lnTo>
                  <a:pt x="227" y="495"/>
                </a:lnTo>
                <a:lnTo>
                  <a:pt x="421" y="664"/>
                </a:lnTo>
                <a:lnTo>
                  <a:pt x="364" y="913"/>
                </a:lnTo>
                <a:lnTo>
                  <a:pt x="582" y="782"/>
                </a:lnTo>
                <a:close/>
                <a:moveTo>
                  <a:pt x="1165" y="421"/>
                </a:moveTo>
                <a:lnTo>
                  <a:pt x="848" y="697"/>
                </a:lnTo>
                <a:lnTo>
                  <a:pt x="943" y="1107"/>
                </a:lnTo>
                <a:lnTo>
                  <a:pt x="582" y="888"/>
                </a:lnTo>
                <a:lnTo>
                  <a:pt x="222" y="1107"/>
                </a:lnTo>
                <a:lnTo>
                  <a:pt x="317" y="697"/>
                </a:lnTo>
                <a:lnTo>
                  <a:pt x="0" y="421"/>
                </a:lnTo>
                <a:lnTo>
                  <a:pt x="418" y="385"/>
                </a:lnTo>
                <a:lnTo>
                  <a:pt x="582" y="0"/>
                </a:lnTo>
                <a:lnTo>
                  <a:pt x="746" y="385"/>
                </a:lnTo>
                <a:lnTo>
                  <a:pt x="1165" y="4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9684544" y="5826127"/>
            <a:ext cx="431800" cy="409575"/>
          </a:xfrm>
          <a:custGeom>
            <a:avLst/>
            <a:gdLst>
              <a:gd name="T0" fmla="*/ 1117 w 1200"/>
              <a:gd name="T1" fmla="*/ 500 h 1138"/>
              <a:gd name="T2" fmla="*/ 1199 w 1200"/>
              <a:gd name="T3" fmla="*/ 582 h 1138"/>
              <a:gd name="T4" fmla="*/ 645 w 1200"/>
              <a:gd name="T5" fmla="*/ 1137 h 1138"/>
              <a:gd name="T6" fmla="*/ 349 w 1200"/>
              <a:gd name="T7" fmla="*/ 839 h 1138"/>
              <a:gd name="T8" fmla="*/ 431 w 1200"/>
              <a:gd name="T9" fmla="*/ 757 h 1138"/>
              <a:gd name="T10" fmla="*/ 645 w 1200"/>
              <a:gd name="T11" fmla="*/ 973 h 1138"/>
              <a:gd name="T12" fmla="*/ 1117 w 1200"/>
              <a:gd name="T13" fmla="*/ 500 h 1138"/>
              <a:gd name="T14" fmla="*/ 232 w 1200"/>
              <a:gd name="T15" fmla="*/ 467 h 1138"/>
              <a:gd name="T16" fmla="*/ 472 w 1200"/>
              <a:gd name="T17" fmla="*/ 467 h 1138"/>
              <a:gd name="T18" fmla="*/ 352 w 1200"/>
              <a:gd name="T19" fmla="*/ 145 h 1138"/>
              <a:gd name="T20" fmla="*/ 232 w 1200"/>
              <a:gd name="T21" fmla="*/ 467 h 1138"/>
              <a:gd name="T22" fmla="*/ 584 w 1200"/>
              <a:gd name="T23" fmla="*/ 757 h 1138"/>
              <a:gd name="T24" fmla="*/ 516 w 1200"/>
              <a:gd name="T25" fmla="*/ 582 h 1138"/>
              <a:gd name="T26" fmla="*/ 188 w 1200"/>
              <a:gd name="T27" fmla="*/ 582 h 1138"/>
              <a:gd name="T28" fmla="*/ 123 w 1200"/>
              <a:gd name="T29" fmla="*/ 757 h 1138"/>
              <a:gd name="T30" fmla="*/ 0 w 1200"/>
              <a:gd name="T31" fmla="*/ 757 h 1138"/>
              <a:gd name="T32" fmla="*/ 298 w 1200"/>
              <a:gd name="T33" fmla="*/ 0 h 1138"/>
              <a:gd name="T34" fmla="*/ 407 w 1200"/>
              <a:gd name="T35" fmla="*/ 0 h 1138"/>
              <a:gd name="T36" fmla="*/ 705 w 1200"/>
              <a:gd name="T37" fmla="*/ 757 h 1138"/>
              <a:gd name="T38" fmla="*/ 584 w 1200"/>
              <a:gd name="T39" fmla="*/ 757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00" h="1138">
                <a:moveTo>
                  <a:pt x="1117" y="500"/>
                </a:moveTo>
                <a:lnTo>
                  <a:pt x="1199" y="582"/>
                </a:lnTo>
                <a:lnTo>
                  <a:pt x="645" y="1137"/>
                </a:lnTo>
                <a:lnTo>
                  <a:pt x="349" y="839"/>
                </a:lnTo>
                <a:lnTo>
                  <a:pt x="431" y="757"/>
                </a:lnTo>
                <a:lnTo>
                  <a:pt x="645" y="973"/>
                </a:lnTo>
                <a:lnTo>
                  <a:pt x="1117" y="500"/>
                </a:lnTo>
                <a:close/>
                <a:moveTo>
                  <a:pt x="232" y="467"/>
                </a:moveTo>
                <a:lnTo>
                  <a:pt x="472" y="467"/>
                </a:lnTo>
                <a:lnTo>
                  <a:pt x="352" y="145"/>
                </a:lnTo>
                <a:lnTo>
                  <a:pt x="232" y="467"/>
                </a:lnTo>
                <a:close/>
                <a:moveTo>
                  <a:pt x="584" y="757"/>
                </a:moveTo>
                <a:lnTo>
                  <a:pt x="516" y="582"/>
                </a:lnTo>
                <a:lnTo>
                  <a:pt x="188" y="582"/>
                </a:lnTo>
                <a:lnTo>
                  <a:pt x="123" y="757"/>
                </a:lnTo>
                <a:lnTo>
                  <a:pt x="0" y="757"/>
                </a:lnTo>
                <a:lnTo>
                  <a:pt x="298" y="0"/>
                </a:lnTo>
                <a:lnTo>
                  <a:pt x="407" y="0"/>
                </a:lnTo>
                <a:lnTo>
                  <a:pt x="705" y="757"/>
                </a:lnTo>
                <a:lnTo>
                  <a:pt x="584" y="75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2" name="Freeform 71"/>
          <p:cNvSpPr>
            <a:spLocks noChangeArrowheads="1"/>
          </p:cNvSpPr>
          <p:nvPr/>
        </p:nvSpPr>
        <p:spPr bwMode="auto">
          <a:xfrm>
            <a:off x="10838656" y="5821363"/>
            <a:ext cx="293688" cy="419100"/>
          </a:xfrm>
          <a:custGeom>
            <a:avLst/>
            <a:gdLst>
              <a:gd name="T0" fmla="*/ 408 w 816"/>
              <a:gd name="T1" fmla="*/ 583 h 1166"/>
              <a:gd name="T2" fmla="*/ 582 w 816"/>
              <a:gd name="T3" fmla="*/ 757 h 1166"/>
              <a:gd name="T4" fmla="*/ 408 w 816"/>
              <a:gd name="T5" fmla="*/ 932 h 1166"/>
              <a:gd name="T6" fmla="*/ 233 w 816"/>
              <a:gd name="T7" fmla="*/ 757 h 1166"/>
              <a:gd name="T8" fmla="*/ 408 w 816"/>
              <a:gd name="T9" fmla="*/ 583 h 1166"/>
              <a:gd name="T10" fmla="*/ 408 w 816"/>
              <a:gd name="T11" fmla="*/ 1050 h 1166"/>
              <a:gd name="T12" fmla="*/ 700 w 816"/>
              <a:gd name="T13" fmla="*/ 757 h 1166"/>
              <a:gd name="T14" fmla="*/ 408 w 816"/>
              <a:gd name="T15" fmla="*/ 465 h 1166"/>
              <a:gd name="T16" fmla="*/ 115 w 816"/>
              <a:gd name="T17" fmla="*/ 757 h 1166"/>
              <a:gd name="T18" fmla="*/ 408 w 816"/>
              <a:gd name="T19" fmla="*/ 1050 h 1166"/>
              <a:gd name="T20" fmla="*/ 408 w 816"/>
              <a:gd name="T21" fmla="*/ 115 h 1166"/>
              <a:gd name="T22" fmla="*/ 290 w 816"/>
              <a:gd name="T23" fmla="*/ 233 h 1166"/>
              <a:gd name="T24" fmla="*/ 408 w 816"/>
              <a:gd name="T25" fmla="*/ 350 h 1166"/>
              <a:gd name="T26" fmla="*/ 525 w 816"/>
              <a:gd name="T27" fmla="*/ 233 h 1166"/>
              <a:gd name="T28" fmla="*/ 408 w 816"/>
              <a:gd name="T29" fmla="*/ 115 h 1166"/>
              <a:gd name="T30" fmla="*/ 700 w 816"/>
              <a:gd name="T31" fmla="*/ 0 h 1166"/>
              <a:gd name="T32" fmla="*/ 815 w 816"/>
              <a:gd name="T33" fmla="*/ 115 h 1166"/>
              <a:gd name="T34" fmla="*/ 815 w 816"/>
              <a:gd name="T35" fmla="*/ 1050 h 1166"/>
              <a:gd name="T36" fmla="*/ 700 w 816"/>
              <a:gd name="T37" fmla="*/ 1165 h 1166"/>
              <a:gd name="T38" fmla="*/ 115 w 816"/>
              <a:gd name="T39" fmla="*/ 1165 h 1166"/>
              <a:gd name="T40" fmla="*/ 0 w 816"/>
              <a:gd name="T41" fmla="*/ 1050 h 1166"/>
              <a:gd name="T42" fmla="*/ 0 w 816"/>
              <a:gd name="T43" fmla="*/ 115 h 1166"/>
              <a:gd name="T44" fmla="*/ 115 w 816"/>
              <a:gd name="T45" fmla="*/ 0 h 1166"/>
              <a:gd name="T46" fmla="*/ 700 w 816"/>
              <a:gd name="T47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16" h="1166">
                <a:moveTo>
                  <a:pt x="408" y="583"/>
                </a:moveTo>
                <a:cubicBezTo>
                  <a:pt x="503" y="583"/>
                  <a:pt x="582" y="662"/>
                  <a:pt x="582" y="757"/>
                </a:cubicBezTo>
                <a:cubicBezTo>
                  <a:pt x="582" y="853"/>
                  <a:pt x="504" y="932"/>
                  <a:pt x="408" y="932"/>
                </a:cubicBezTo>
                <a:cubicBezTo>
                  <a:pt x="313" y="932"/>
                  <a:pt x="233" y="853"/>
                  <a:pt x="233" y="757"/>
                </a:cubicBezTo>
                <a:cubicBezTo>
                  <a:pt x="233" y="662"/>
                  <a:pt x="312" y="583"/>
                  <a:pt x="408" y="583"/>
                </a:cubicBezTo>
                <a:close/>
                <a:moveTo>
                  <a:pt x="408" y="1050"/>
                </a:moveTo>
                <a:cubicBezTo>
                  <a:pt x="569" y="1050"/>
                  <a:pt x="700" y="919"/>
                  <a:pt x="700" y="757"/>
                </a:cubicBezTo>
                <a:cubicBezTo>
                  <a:pt x="700" y="596"/>
                  <a:pt x="570" y="465"/>
                  <a:pt x="408" y="465"/>
                </a:cubicBezTo>
                <a:cubicBezTo>
                  <a:pt x="247" y="465"/>
                  <a:pt x="115" y="596"/>
                  <a:pt x="115" y="757"/>
                </a:cubicBezTo>
                <a:cubicBezTo>
                  <a:pt x="115" y="919"/>
                  <a:pt x="246" y="1050"/>
                  <a:pt x="408" y="1050"/>
                </a:cubicBezTo>
                <a:close/>
                <a:moveTo>
                  <a:pt x="408" y="115"/>
                </a:moveTo>
                <a:cubicBezTo>
                  <a:pt x="342" y="115"/>
                  <a:pt x="290" y="170"/>
                  <a:pt x="290" y="233"/>
                </a:cubicBezTo>
                <a:cubicBezTo>
                  <a:pt x="290" y="296"/>
                  <a:pt x="342" y="350"/>
                  <a:pt x="408" y="350"/>
                </a:cubicBezTo>
                <a:cubicBezTo>
                  <a:pt x="470" y="350"/>
                  <a:pt x="525" y="296"/>
                  <a:pt x="525" y="233"/>
                </a:cubicBezTo>
                <a:cubicBezTo>
                  <a:pt x="525" y="170"/>
                  <a:pt x="470" y="115"/>
                  <a:pt x="408" y="115"/>
                </a:cubicBezTo>
                <a:close/>
                <a:moveTo>
                  <a:pt x="700" y="0"/>
                </a:moveTo>
                <a:cubicBezTo>
                  <a:pt x="763" y="0"/>
                  <a:pt x="815" y="52"/>
                  <a:pt x="815" y="115"/>
                </a:cubicBezTo>
                <a:lnTo>
                  <a:pt x="815" y="1050"/>
                </a:lnTo>
                <a:cubicBezTo>
                  <a:pt x="815" y="1113"/>
                  <a:pt x="763" y="1165"/>
                  <a:pt x="700" y="1165"/>
                </a:cubicBezTo>
                <a:lnTo>
                  <a:pt x="115" y="1165"/>
                </a:lnTo>
                <a:cubicBezTo>
                  <a:pt x="52" y="1165"/>
                  <a:pt x="0" y="1113"/>
                  <a:pt x="0" y="1050"/>
                </a:cubicBez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7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167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>
            <a:off x="1055687" y="681038"/>
            <a:ext cx="252412" cy="252412"/>
          </a:xfrm>
          <a:custGeom>
            <a:avLst/>
            <a:gdLst>
              <a:gd name="T0" fmla="*/ 0 w 701"/>
              <a:gd name="T1" fmla="*/ 0 h 701"/>
              <a:gd name="T2" fmla="*/ 700 w 701"/>
              <a:gd name="T3" fmla="*/ 0 h 701"/>
              <a:gd name="T4" fmla="*/ 700 w 701"/>
              <a:gd name="T5" fmla="*/ 700 h 701"/>
              <a:gd name="T6" fmla="*/ 0 w 701"/>
              <a:gd name="T7" fmla="*/ 700 h 701"/>
              <a:gd name="T8" fmla="*/ 0 w 701"/>
              <a:gd name="T9" fmla="*/ 0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701">
                <a:moveTo>
                  <a:pt x="0" y="0"/>
                </a:moveTo>
                <a:lnTo>
                  <a:pt x="700" y="0"/>
                </a:lnTo>
                <a:lnTo>
                  <a:pt x="700" y="700"/>
                </a:lnTo>
                <a:lnTo>
                  <a:pt x="0" y="700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2097087" y="660400"/>
            <a:ext cx="336550" cy="293688"/>
          </a:xfrm>
          <a:custGeom>
            <a:avLst/>
            <a:gdLst>
              <a:gd name="T0" fmla="*/ 935 w 936"/>
              <a:gd name="T1" fmla="*/ 0 h 816"/>
              <a:gd name="T2" fmla="*/ 935 w 936"/>
              <a:gd name="T3" fmla="*/ 115 h 816"/>
              <a:gd name="T4" fmla="*/ 0 w 936"/>
              <a:gd name="T5" fmla="*/ 115 h 816"/>
              <a:gd name="T6" fmla="*/ 0 w 936"/>
              <a:gd name="T7" fmla="*/ 0 h 816"/>
              <a:gd name="T8" fmla="*/ 935 w 936"/>
              <a:gd name="T9" fmla="*/ 0 h 816"/>
              <a:gd name="T10" fmla="*/ 0 w 936"/>
              <a:gd name="T11" fmla="*/ 583 h 816"/>
              <a:gd name="T12" fmla="*/ 0 w 936"/>
              <a:gd name="T13" fmla="*/ 465 h 816"/>
              <a:gd name="T14" fmla="*/ 935 w 936"/>
              <a:gd name="T15" fmla="*/ 465 h 816"/>
              <a:gd name="T16" fmla="*/ 935 w 936"/>
              <a:gd name="T17" fmla="*/ 583 h 816"/>
              <a:gd name="T18" fmla="*/ 0 w 936"/>
              <a:gd name="T19" fmla="*/ 583 h 816"/>
              <a:gd name="T20" fmla="*/ 935 w 936"/>
              <a:gd name="T21" fmla="*/ 350 h 816"/>
              <a:gd name="T22" fmla="*/ 0 w 936"/>
              <a:gd name="T23" fmla="*/ 350 h 816"/>
              <a:gd name="T24" fmla="*/ 0 w 936"/>
              <a:gd name="T25" fmla="*/ 233 h 816"/>
              <a:gd name="T26" fmla="*/ 935 w 936"/>
              <a:gd name="T27" fmla="*/ 233 h 816"/>
              <a:gd name="T28" fmla="*/ 935 w 936"/>
              <a:gd name="T29" fmla="*/ 350 h 816"/>
              <a:gd name="T30" fmla="*/ 585 w 936"/>
              <a:gd name="T31" fmla="*/ 700 h 816"/>
              <a:gd name="T32" fmla="*/ 585 w 936"/>
              <a:gd name="T33" fmla="*/ 815 h 816"/>
              <a:gd name="T34" fmla="*/ 0 w 936"/>
              <a:gd name="T35" fmla="*/ 815 h 816"/>
              <a:gd name="T36" fmla="*/ 0 w 936"/>
              <a:gd name="T37" fmla="*/ 700 h 816"/>
              <a:gd name="T38" fmla="*/ 585 w 936"/>
              <a:gd name="T39" fmla="*/ 70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36" h="816">
                <a:moveTo>
                  <a:pt x="935" y="0"/>
                </a:moveTo>
                <a:lnTo>
                  <a:pt x="935" y="115"/>
                </a:lnTo>
                <a:lnTo>
                  <a:pt x="0" y="115"/>
                </a:lnTo>
                <a:lnTo>
                  <a:pt x="0" y="0"/>
                </a:lnTo>
                <a:lnTo>
                  <a:pt x="935" y="0"/>
                </a:lnTo>
                <a:close/>
                <a:moveTo>
                  <a:pt x="0" y="583"/>
                </a:moveTo>
                <a:lnTo>
                  <a:pt x="0" y="465"/>
                </a:lnTo>
                <a:lnTo>
                  <a:pt x="935" y="465"/>
                </a:lnTo>
                <a:lnTo>
                  <a:pt x="935" y="583"/>
                </a:lnTo>
                <a:lnTo>
                  <a:pt x="0" y="583"/>
                </a:lnTo>
                <a:close/>
                <a:moveTo>
                  <a:pt x="935" y="350"/>
                </a:moveTo>
                <a:lnTo>
                  <a:pt x="0" y="350"/>
                </a:lnTo>
                <a:lnTo>
                  <a:pt x="0" y="233"/>
                </a:lnTo>
                <a:lnTo>
                  <a:pt x="935" y="233"/>
                </a:lnTo>
                <a:lnTo>
                  <a:pt x="935" y="350"/>
                </a:lnTo>
                <a:close/>
                <a:moveTo>
                  <a:pt x="585" y="700"/>
                </a:moveTo>
                <a:lnTo>
                  <a:pt x="585" y="815"/>
                </a:lnTo>
                <a:lnTo>
                  <a:pt x="0" y="815"/>
                </a:lnTo>
                <a:lnTo>
                  <a:pt x="0" y="700"/>
                </a:lnTo>
                <a:lnTo>
                  <a:pt x="585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" name="Freeform 4"/>
          <p:cNvSpPr>
            <a:spLocks noChangeArrowheads="1"/>
          </p:cNvSpPr>
          <p:nvPr/>
        </p:nvSpPr>
        <p:spPr bwMode="auto">
          <a:xfrm>
            <a:off x="3189287" y="628651"/>
            <a:ext cx="315912" cy="357187"/>
          </a:xfrm>
          <a:custGeom>
            <a:avLst/>
            <a:gdLst>
              <a:gd name="T0" fmla="*/ 875 w 876"/>
              <a:gd name="T1" fmla="*/ 643 h 994"/>
              <a:gd name="T2" fmla="*/ 525 w 876"/>
              <a:gd name="T3" fmla="*/ 993 h 994"/>
              <a:gd name="T4" fmla="*/ 443 w 876"/>
              <a:gd name="T5" fmla="*/ 911 h 994"/>
              <a:gd name="T6" fmla="*/ 654 w 876"/>
              <a:gd name="T7" fmla="*/ 700 h 994"/>
              <a:gd name="T8" fmla="*/ 0 w 876"/>
              <a:gd name="T9" fmla="*/ 700 h 994"/>
              <a:gd name="T10" fmla="*/ 0 w 876"/>
              <a:gd name="T11" fmla="*/ 0 h 994"/>
              <a:gd name="T12" fmla="*/ 118 w 876"/>
              <a:gd name="T13" fmla="*/ 0 h 994"/>
              <a:gd name="T14" fmla="*/ 118 w 876"/>
              <a:gd name="T15" fmla="*/ 586 h 994"/>
              <a:gd name="T16" fmla="*/ 654 w 876"/>
              <a:gd name="T17" fmla="*/ 586 h 994"/>
              <a:gd name="T18" fmla="*/ 443 w 876"/>
              <a:gd name="T19" fmla="*/ 375 h 994"/>
              <a:gd name="T20" fmla="*/ 525 w 876"/>
              <a:gd name="T21" fmla="*/ 293 h 994"/>
              <a:gd name="T22" fmla="*/ 875 w 876"/>
              <a:gd name="T23" fmla="*/ 643 h 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76" h="994">
                <a:moveTo>
                  <a:pt x="875" y="643"/>
                </a:moveTo>
                <a:lnTo>
                  <a:pt x="525" y="993"/>
                </a:lnTo>
                <a:lnTo>
                  <a:pt x="443" y="911"/>
                </a:lnTo>
                <a:lnTo>
                  <a:pt x="654" y="700"/>
                </a:lnTo>
                <a:lnTo>
                  <a:pt x="0" y="700"/>
                </a:lnTo>
                <a:lnTo>
                  <a:pt x="0" y="0"/>
                </a:lnTo>
                <a:lnTo>
                  <a:pt x="118" y="0"/>
                </a:lnTo>
                <a:lnTo>
                  <a:pt x="118" y="586"/>
                </a:lnTo>
                <a:lnTo>
                  <a:pt x="654" y="586"/>
                </a:lnTo>
                <a:lnTo>
                  <a:pt x="443" y="375"/>
                </a:lnTo>
                <a:lnTo>
                  <a:pt x="525" y="293"/>
                </a:lnTo>
                <a:lnTo>
                  <a:pt x="875" y="64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" name="Freeform 5"/>
          <p:cNvSpPr>
            <a:spLocks noChangeArrowheads="1"/>
          </p:cNvSpPr>
          <p:nvPr/>
        </p:nvSpPr>
        <p:spPr bwMode="auto">
          <a:xfrm>
            <a:off x="4273551" y="628651"/>
            <a:ext cx="315913" cy="357187"/>
          </a:xfrm>
          <a:custGeom>
            <a:avLst/>
            <a:gdLst>
              <a:gd name="T0" fmla="*/ 350 w 876"/>
              <a:gd name="T1" fmla="*/ 292 h 993"/>
              <a:gd name="T2" fmla="*/ 432 w 876"/>
              <a:gd name="T3" fmla="*/ 374 h 993"/>
              <a:gd name="T4" fmla="*/ 221 w 876"/>
              <a:gd name="T5" fmla="*/ 585 h 993"/>
              <a:gd name="T6" fmla="*/ 757 w 876"/>
              <a:gd name="T7" fmla="*/ 585 h 993"/>
              <a:gd name="T8" fmla="*/ 757 w 876"/>
              <a:gd name="T9" fmla="*/ 0 h 993"/>
              <a:gd name="T10" fmla="*/ 875 w 876"/>
              <a:gd name="T11" fmla="*/ 0 h 993"/>
              <a:gd name="T12" fmla="*/ 875 w 876"/>
              <a:gd name="T13" fmla="*/ 699 h 993"/>
              <a:gd name="T14" fmla="*/ 221 w 876"/>
              <a:gd name="T15" fmla="*/ 699 h 993"/>
              <a:gd name="T16" fmla="*/ 432 w 876"/>
              <a:gd name="T17" fmla="*/ 910 h 993"/>
              <a:gd name="T18" fmla="*/ 350 w 876"/>
              <a:gd name="T19" fmla="*/ 992 h 993"/>
              <a:gd name="T20" fmla="*/ 0 w 876"/>
              <a:gd name="T21" fmla="*/ 642 h 993"/>
              <a:gd name="T22" fmla="*/ 350 w 876"/>
              <a:gd name="T23" fmla="*/ 292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76" h="993">
                <a:moveTo>
                  <a:pt x="350" y="292"/>
                </a:moveTo>
                <a:lnTo>
                  <a:pt x="432" y="374"/>
                </a:lnTo>
                <a:lnTo>
                  <a:pt x="221" y="585"/>
                </a:lnTo>
                <a:lnTo>
                  <a:pt x="757" y="585"/>
                </a:lnTo>
                <a:lnTo>
                  <a:pt x="757" y="0"/>
                </a:lnTo>
                <a:lnTo>
                  <a:pt x="875" y="0"/>
                </a:lnTo>
                <a:lnTo>
                  <a:pt x="875" y="699"/>
                </a:lnTo>
                <a:lnTo>
                  <a:pt x="221" y="699"/>
                </a:lnTo>
                <a:lnTo>
                  <a:pt x="432" y="910"/>
                </a:lnTo>
                <a:lnTo>
                  <a:pt x="350" y="992"/>
                </a:lnTo>
                <a:lnTo>
                  <a:pt x="0" y="642"/>
                </a:lnTo>
                <a:lnTo>
                  <a:pt x="350" y="29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5287962" y="608015"/>
            <a:ext cx="449262" cy="398461"/>
          </a:xfrm>
          <a:custGeom>
            <a:avLst/>
            <a:gdLst>
              <a:gd name="T0" fmla="*/ 281 w 1250"/>
              <a:gd name="T1" fmla="*/ 990 h 1108"/>
              <a:gd name="T2" fmla="*/ 281 w 1250"/>
              <a:gd name="T3" fmla="*/ 621 h 1108"/>
              <a:gd name="T4" fmla="*/ 484 w 1250"/>
              <a:gd name="T5" fmla="*/ 1107 h 1108"/>
              <a:gd name="T6" fmla="*/ 399 w 1250"/>
              <a:gd name="T7" fmla="*/ 1107 h 1108"/>
              <a:gd name="T8" fmla="*/ 281 w 1250"/>
              <a:gd name="T9" fmla="*/ 990 h 1108"/>
              <a:gd name="T10" fmla="*/ 399 w 1250"/>
              <a:gd name="T11" fmla="*/ 350 h 1108"/>
              <a:gd name="T12" fmla="*/ 456 w 1250"/>
              <a:gd name="T13" fmla="*/ 290 h 1108"/>
              <a:gd name="T14" fmla="*/ 399 w 1250"/>
              <a:gd name="T15" fmla="*/ 232 h 1108"/>
              <a:gd name="T16" fmla="*/ 342 w 1250"/>
              <a:gd name="T17" fmla="*/ 290 h 1108"/>
              <a:gd name="T18" fmla="*/ 399 w 1250"/>
              <a:gd name="T19" fmla="*/ 350 h 1108"/>
              <a:gd name="T20" fmla="*/ 1225 w 1250"/>
              <a:gd name="T21" fmla="*/ 768 h 1108"/>
              <a:gd name="T22" fmla="*/ 1162 w 1250"/>
              <a:gd name="T23" fmla="*/ 921 h 1108"/>
              <a:gd name="T24" fmla="*/ 733 w 1250"/>
              <a:gd name="T25" fmla="*/ 1099 h 1108"/>
              <a:gd name="T26" fmla="*/ 686 w 1250"/>
              <a:gd name="T27" fmla="*/ 1107 h 1108"/>
              <a:gd name="T28" fmla="*/ 579 w 1250"/>
              <a:gd name="T29" fmla="*/ 1036 h 1108"/>
              <a:gd name="T30" fmla="*/ 290 w 1250"/>
              <a:gd name="T31" fmla="*/ 336 h 1108"/>
              <a:gd name="T32" fmla="*/ 281 w 1250"/>
              <a:gd name="T33" fmla="*/ 290 h 1108"/>
              <a:gd name="T34" fmla="*/ 353 w 1250"/>
              <a:gd name="T35" fmla="*/ 186 h 1108"/>
              <a:gd name="T36" fmla="*/ 785 w 1250"/>
              <a:gd name="T37" fmla="*/ 8 h 1108"/>
              <a:gd name="T38" fmla="*/ 831 w 1250"/>
              <a:gd name="T39" fmla="*/ 0 h 1108"/>
              <a:gd name="T40" fmla="*/ 935 w 1250"/>
              <a:gd name="T41" fmla="*/ 71 h 1108"/>
              <a:gd name="T42" fmla="*/ 1225 w 1250"/>
              <a:gd name="T43" fmla="*/ 768 h 1108"/>
              <a:gd name="T44" fmla="*/ 87 w 1250"/>
              <a:gd name="T45" fmla="*/ 984 h 1108"/>
              <a:gd name="T46" fmla="*/ 24 w 1250"/>
              <a:gd name="T47" fmla="*/ 834 h 1108"/>
              <a:gd name="T48" fmla="*/ 167 w 1250"/>
              <a:gd name="T49" fmla="*/ 492 h 1108"/>
              <a:gd name="T50" fmla="*/ 167 w 1250"/>
              <a:gd name="T51" fmla="*/ 1017 h 1108"/>
              <a:gd name="T52" fmla="*/ 87 w 1250"/>
              <a:gd name="T53" fmla="*/ 984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50" h="1108">
                <a:moveTo>
                  <a:pt x="281" y="990"/>
                </a:moveTo>
                <a:lnTo>
                  <a:pt x="281" y="621"/>
                </a:lnTo>
                <a:lnTo>
                  <a:pt x="484" y="1107"/>
                </a:lnTo>
                <a:lnTo>
                  <a:pt x="399" y="1107"/>
                </a:lnTo>
                <a:cubicBezTo>
                  <a:pt x="336" y="1107"/>
                  <a:pt x="281" y="1053"/>
                  <a:pt x="281" y="990"/>
                </a:cubicBezTo>
                <a:close/>
                <a:moveTo>
                  <a:pt x="399" y="350"/>
                </a:moveTo>
                <a:cubicBezTo>
                  <a:pt x="432" y="350"/>
                  <a:pt x="456" y="323"/>
                  <a:pt x="456" y="290"/>
                </a:cubicBezTo>
                <a:cubicBezTo>
                  <a:pt x="456" y="257"/>
                  <a:pt x="432" y="232"/>
                  <a:pt x="399" y="232"/>
                </a:cubicBezTo>
                <a:cubicBezTo>
                  <a:pt x="366" y="232"/>
                  <a:pt x="342" y="257"/>
                  <a:pt x="342" y="290"/>
                </a:cubicBezTo>
                <a:cubicBezTo>
                  <a:pt x="342" y="323"/>
                  <a:pt x="366" y="350"/>
                  <a:pt x="399" y="350"/>
                </a:cubicBezTo>
                <a:close/>
                <a:moveTo>
                  <a:pt x="1225" y="768"/>
                </a:moveTo>
                <a:cubicBezTo>
                  <a:pt x="1249" y="828"/>
                  <a:pt x="1222" y="897"/>
                  <a:pt x="1162" y="921"/>
                </a:cubicBezTo>
                <a:lnTo>
                  <a:pt x="733" y="1099"/>
                </a:lnTo>
                <a:cubicBezTo>
                  <a:pt x="719" y="1105"/>
                  <a:pt x="703" y="1107"/>
                  <a:pt x="686" y="1107"/>
                </a:cubicBezTo>
                <a:cubicBezTo>
                  <a:pt x="640" y="1107"/>
                  <a:pt x="599" y="1080"/>
                  <a:pt x="579" y="1036"/>
                </a:cubicBezTo>
                <a:lnTo>
                  <a:pt x="290" y="336"/>
                </a:lnTo>
                <a:cubicBezTo>
                  <a:pt x="284" y="320"/>
                  <a:pt x="281" y="306"/>
                  <a:pt x="281" y="290"/>
                </a:cubicBezTo>
                <a:cubicBezTo>
                  <a:pt x="281" y="246"/>
                  <a:pt x="309" y="205"/>
                  <a:pt x="353" y="186"/>
                </a:cubicBezTo>
                <a:lnTo>
                  <a:pt x="785" y="8"/>
                </a:lnTo>
                <a:cubicBezTo>
                  <a:pt x="801" y="3"/>
                  <a:pt x="815" y="0"/>
                  <a:pt x="831" y="0"/>
                </a:cubicBezTo>
                <a:cubicBezTo>
                  <a:pt x="875" y="0"/>
                  <a:pt x="916" y="27"/>
                  <a:pt x="935" y="71"/>
                </a:cubicBezTo>
                <a:lnTo>
                  <a:pt x="1225" y="768"/>
                </a:lnTo>
                <a:close/>
                <a:moveTo>
                  <a:pt x="87" y="984"/>
                </a:moveTo>
                <a:cubicBezTo>
                  <a:pt x="27" y="960"/>
                  <a:pt x="0" y="894"/>
                  <a:pt x="24" y="834"/>
                </a:cubicBezTo>
                <a:lnTo>
                  <a:pt x="167" y="492"/>
                </a:lnTo>
                <a:lnTo>
                  <a:pt x="167" y="1017"/>
                </a:lnTo>
                <a:lnTo>
                  <a:pt x="87" y="9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6405564" y="649288"/>
            <a:ext cx="377825" cy="315912"/>
          </a:xfrm>
          <a:custGeom>
            <a:avLst/>
            <a:gdLst>
              <a:gd name="T0" fmla="*/ 372 w 1051"/>
              <a:gd name="T1" fmla="*/ 591 h 876"/>
              <a:gd name="T2" fmla="*/ 541 w 1051"/>
              <a:gd name="T3" fmla="*/ 738 h 876"/>
              <a:gd name="T4" fmla="*/ 675 w 1051"/>
              <a:gd name="T5" fmla="*/ 640 h 876"/>
              <a:gd name="T6" fmla="*/ 593 w 1051"/>
              <a:gd name="T7" fmla="*/ 536 h 876"/>
              <a:gd name="T8" fmla="*/ 561 w 1051"/>
              <a:gd name="T9" fmla="*/ 525 h 876"/>
              <a:gd name="T10" fmla="*/ 0 w 1051"/>
              <a:gd name="T11" fmla="*/ 525 h 876"/>
              <a:gd name="T12" fmla="*/ 0 w 1051"/>
              <a:gd name="T13" fmla="*/ 408 h 876"/>
              <a:gd name="T14" fmla="*/ 1050 w 1051"/>
              <a:gd name="T15" fmla="*/ 408 h 876"/>
              <a:gd name="T16" fmla="*/ 1050 w 1051"/>
              <a:gd name="T17" fmla="*/ 525 h 876"/>
              <a:gd name="T18" fmla="*/ 823 w 1051"/>
              <a:gd name="T19" fmla="*/ 525 h 876"/>
              <a:gd name="T20" fmla="*/ 834 w 1051"/>
              <a:gd name="T21" fmla="*/ 544 h 876"/>
              <a:gd name="T22" fmla="*/ 853 w 1051"/>
              <a:gd name="T23" fmla="*/ 640 h 876"/>
              <a:gd name="T24" fmla="*/ 670 w 1051"/>
              <a:gd name="T25" fmla="*/ 859 h 876"/>
              <a:gd name="T26" fmla="*/ 544 w 1051"/>
              <a:gd name="T27" fmla="*/ 875 h 876"/>
              <a:gd name="T28" fmla="*/ 459 w 1051"/>
              <a:gd name="T29" fmla="*/ 867 h 876"/>
              <a:gd name="T30" fmla="*/ 306 w 1051"/>
              <a:gd name="T31" fmla="*/ 807 h 876"/>
              <a:gd name="T32" fmla="*/ 200 w 1051"/>
              <a:gd name="T33" fmla="*/ 591 h 876"/>
              <a:gd name="T34" fmla="*/ 372 w 1051"/>
              <a:gd name="T35" fmla="*/ 591 h 876"/>
              <a:gd name="T36" fmla="*/ 536 w 1051"/>
              <a:gd name="T37" fmla="*/ 140 h 876"/>
              <a:gd name="T38" fmla="*/ 407 w 1051"/>
              <a:gd name="T39" fmla="*/ 200 h 876"/>
              <a:gd name="T40" fmla="*/ 399 w 1051"/>
              <a:gd name="T41" fmla="*/ 238 h 876"/>
              <a:gd name="T42" fmla="*/ 443 w 1051"/>
              <a:gd name="T43" fmla="*/ 309 h 876"/>
              <a:gd name="T44" fmla="*/ 525 w 1051"/>
              <a:gd name="T45" fmla="*/ 350 h 876"/>
              <a:gd name="T46" fmla="*/ 257 w 1051"/>
              <a:gd name="T47" fmla="*/ 350 h 876"/>
              <a:gd name="T48" fmla="*/ 246 w 1051"/>
              <a:gd name="T49" fmla="*/ 337 h 876"/>
              <a:gd name="T50" fmla="*/ 224 w 1051"/>
              <a:gd name="T51" fmla="*/ 238 h 876"/>
              <a:gd name="T52" fmla="*/ 312 w 1051"/>
              <a:gd name="T53" fmla="*/ 66 h 876"/>
              <a:gd name="T54" fmla="*/ 539 w 1051"/>
              <a:gd name="T55" fmla="*/ 0 h 876"/>
              <a:gd name="T56" fmla="*/ 766 w 1051"/>
              <a:gd name="T57" fmla="*/ 74 h 876"/>
              <a:gd name="T58" fmla="*/ 850 w 1051"/>
              <a:gd name="T59" fmla="*/ 263 h 876"/>
              <a:gd name="T60" fmla="*/ 675 w 1051"/>
              <a:gd name="T61" fmla="*/ 263 h 876"/>
              <a:gd name="T62" fmla="*/ 536 w 1051"/>
              <a:gd name="T63" fmla="*/ 140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1" h="876">
                <a:moveTo>
                  <a:pt x="372" y="591"/>
                </a:moveTo>
                <a:cubicBezTo>
                  <a:pt x="372" y="695"/>
                  <a:pt x="438" y="738"/>
                  <a:pt x="541" y="738"/>
                </a:cubicBezTo>
                <a:cubicBezTo>
                  <a:pt x="613" y="738"/>
                  <a:pt x="675" y="709"/>
                  <a:pt x="675" y="640"/>
                </a:cubicBezTo>
                <a:cubicBezTo>
                  <a:pt x="675" y="575"/>
                  <a:pt x="641" y="560"/>
                  <a:pt x="593" y="536"/>
                </a:cubicBezTo>
                <a:cubicBezTo>
                  <a:pt x="585" y="533"/>
                  <a:pt x="571" y="528"/>
                  <a:pt x="561" y="525"/>
                </a:cubicBezTo>
                <a:lnTo>
                  <a:pt x="0" y="525"/>
                </a:lnTo>
                <a:lnTo>
                  <a:pt x="0" y="408"/>
                </a:lnTo>
                <a:lnTo>
                  <a:pt x="1050" y="408"/>
                </a:lnTo>
                <a:lnTo>
                  <a:pt x="1050" y="525"/>
                </a:lnTo>
                <a:lnTo>
                  <a:pt x="823" y="525"/>
                </a:lnTo>
                <a:cubicBezTo>
                  <a:pt x="826" y="531"/>
                  <a:pt x="831" y="539"/>
                  <a:pt x="834" y="544"/>
                </a:cubicBezTo>
                <a:cubicBezTo>
                  <a:pt x="845" y="572"/>
                  <a:pt x="853" y="604"/>
                  <a:pt x="853" y="640"/>
                </a:cubicBezTo>
                <a:cubicBezTo>
                  <a:pt x="853" y="767"/>
                  <a:pt x="771" y="830"/>
                  <a:pt x="670" y="859"/>
                </a:cubicBezTo>
                <a:cubicBezTo>
                  <a:pt x="632" y="870"/>
                  <a:pt x="591" y="875"/>
                  <a:pt x="544" y="875"/>
                </a:cubicBezTo>
                <a:cubicBezTo>
                  <a:pt x="517" y="875"/>
                  <a:pt x="487" y="872"/>
                  <a:pt x="459" y="867"/>
                </a:cubicBezTo>
                <a:cubicBezTo>
                  <a:pt x="399" y="855"/>
                  <a:pt x="348" y="838"/>
                  <a:pt x="306" y="807"/>
                </a:cubicBezTo>
                <a:cubicBezTo>
                  <a:pt x="244" y="760"/>
                  <a:pt x="200" y="698"/>
                  <a:pt x="200" y="591"/>
                </a:cubicBezTo>
                <a:lnTo>
                  <a:pt x="372" y="591"/>
                </a:lnTo>
                <a:close/>
                <a:moveTo>
                  <a:pt x="536" y="140"/>
                </a:moveTo>
                <a:cubicBezTo>
                  <a:pt x="474" y="140"/>
                  <a:pt x="428" y="160"/>
                  <a:pt x="407" y="200"/>
                </a:cubicBezTo>
                <a:cubicBezTo>
                  <a:pt x="402" y="211"/>
                  <a:pt x="399" y="224"/>
                  <a:pt x="399" y="238"/>
                </a:cubicBezTo>
                <a:cubicBezTo>
                  <a:pt x="399" y="265"/>
                  <a:pt x="416" y="290"/>
                  <a:pt x="443" y="309"/>
                </a:cubicBezTo>
                <a:cubicBezTo>
                  <a:pt x="465" y="323"/>
                  <a:pt x="487" y="337"/>
                  <a:pt x="525" y="350"/>
                </a:cubicBezTo>
                <a:lnTo>
                  <a:pt x="257" y="350"/>
                </a:lnTo>
                <a:cubicBezTo>
                  <a:pt x="254" y="345"/>
                  <a:pt x="249" y="342"/>
                  <a:pt x="246" y="337"/>
                </a:cubicBezTo>
                <a:cubicBezTo>
                  <a:pt x="230" y="309"/>
                  <a:pt x="224" y="276"/>
                  <a:pt x="224" y="238"/>
                </a:cubicBezTo>
                <a:cubicBezTo>
                  <a:pt x="224" y="160"/>
                  <a:pt x="265" y="103"/>
                  <a:pt x="312" y="66"/>
                </a:cubicBezTo>
                <a:cubicBezTo>
                  <a:pt x="368" y="27"/>
                  <a:pt x="442" y="0"/>
                  <a:pt x="539" y="0"/>
                </a:cubicBezTo>
                <a:cubicBezTo>
                  <a:pt x="635" y="0"/>
                  <a:pt x="714" y="28"/>
                  <a:pt x="766" y="74"/>
                </a:cubicBezTo>
                <a:cubicBezTo>
                  <a:pt x="814" y="117"/>
                  <a:pt x="850" y="178"/>
                  <a:pt x="850" y="263"/>
                </a:cubicBezTo>
                <a:lnTo>
                  <a:pt x="675" y="263"/>
                </a:lnTo>
                <a:cubicBezTo>
                  <a:pt x="675" y="179"/>
                  <a:pt x="622" y="140"/>
                  <a:pt x="536" y="1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7467599" y="596901"/>
            <a:ext cx="420688" cy="420689"/>
          </a:xfrm>
          <a:custGeom>
            <a:avLst/>
            <a:gdLst>
              <a:gd name="T0" fmla="*/ 494 w 1168"/>
              <a:gd name="T1" fmla="*/ 293 h 1168"/>
              <a:gd name="T2" fmla="*/ 607 w 1168"/>
              <a:gd name="T3" fmla="*/ 560 h 1168"/>
              <a:gd name="T4" fmla="*/ 35 w 1168"/>
              <a:gd name="T5" fmla="*/ 1132 h 1168"/>
              <a:gd name="T6" fmla="*/ 0 w 1168"/>
              <a:gd name="T7" fmla="*/ 1050 h 1168"/>
              <a:gd name="T8" fmla="*/ 0 w 1168"/>
              <a:gd name="T9" fmla="*/ 235 h 1168"/>
              <a:gd name="T10" fmla="*/ 117 w 1168"/>
              <a:gd name="T11" fmla="*/ 118 h 1168"/>
              <a:gd name="T12" fmla="*/ 538 w 1168"/>
              <a:gd name="T13" fmla="*/ 118 h 1168"/>
              <a:gd name="T14" fmla="*/ 494 w 1168"/>
              <a:gd name="T15" fmla="*/ 293 h 1168"/>
              <a:gd name="T16" fmla="*/ 582 w 1168"/>
              <a:gd name="T17" fmla="*/ 293 h 1168"/>
              <a:gd name="T18" fmla="*/ 875 w 1168"/>
              <a:gd name="T19" fmla="*/ 0 h 1168"/>
              <a:gd name="T20" fmla="*/ 1167 w 1168"/>
              <a:gd name="T21" fmla="*/ 293 h 1168"/>
              <a:gd name="T22" fmla="*/ 875 w 1168"/>
              <a:gd name="T23" fmla="*/ 585 h 1168"/>
              <a:gd name="T24" fmla="*/ 582 w 1168"/>
              <a:gd name="T25" fmla="*/ 293 h 1168"/>
              <a:gd name="T26" fmla="*/ 557 w 1168"/>
              <a:gd name="T27" fmla="*/ 779 h 1168"/>
              <a:gd name="T28" fmla="*/ 875 w 1168"/>
              <a:gd name="T29" fmla="*/ 673 h 1168"/>
              <a:gd name="T30" fmla="*/ 1050 w 1168"/>
              <a:gd name="T31" fmla="*/ 703 h 1168"/>
              <a:gd name="T32" fmla="*/ 1050 w 1168"/>
              <a:gd name="T33" fmla="*/ 1050 h 1168"/>
              <a:gd name="T34" fmla="*/ 932 w 1168"/>
              <a:gd name="T35" fmla="*/ 1167 h 1168"/>
              <a:gd name="T36" fmla="*/ 525 w 1168"/>
              <a:gd name="T37" fmla="*/ 1167 h 1168"/>
              <a:gd name="T38" fmla="*/ 525 w 1168"/>
              <a:gd name="T39" fmla="*/ 848 h 1168"/>
              <a:gd name="T40" fmla="*/ 557 w 1168"/>
              <a:gd name="T41" fmla="*/ 779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68" h="1168">
                <a:moveTo>
                  <a:pt x="494" y="293"/>
                </a:moveTo>
                <a:cubicBezTo>
                  <a:pt x="494" y="396"/>
                  <a:pt x="538" y="492"/>
                  <a:pt x="607" y="560"/>
                </a:cubicBezTo>
                <a:lnTo>
                  <a:pt x="35" y="1132"/>
                </a:lnTo>
                <a:cubicBezTo>
                  <a:pt x="13" y="1110"/>
                  <a:pt x="0" y="1083"/>
                  <a:pt x="0" y="1050"/>
                </a:cubicBezTo>
                <a:lnTo>
                  <a:pt x="0" y="235"/>
                </a:lnTo>
                <a:cubicBezTo>
                  <a:pt x="0" y="172"/>
                  <a:pt x="54" y="118"/>
                  <a:pt x="117" y="118"/>
                </a:cubicBezTo>
                <a:lnTo>
                  <a:pt x="538" y="118"/>
                </a:lnTo>
                <a:cubicBezTo>
                  <a:pt x="511" y="170"/>
                  <a:pt x="494" y="230"/>
                  <a:pt x="494" y="293"/>
                </a:cubicBezTo>
                <a:close/>
                <a:moveTo>
                  <a:pt x="582" y="293"/>
                </a:moveTo>
                <a:cubicBezTo>
                  <a:pt x="582" y="131"/>
                  <a:pt x="713" y="0"/>
                  <a:pt x="875" y="0"/>
                </a:cubicBezTo>
                <a:cubicBezTo>
                  <a:pt x="1036" y="0"/>
                  <a:pt x="1167" y="131"/>
                  <a:pt x="1167" y="293"/>
                </a:cubicBezTo>
                <a:cubicBezTo>
                  <a:pt x="1167" y="454"/>
                  <a:pt x="1036" y="585"/>
                  <a:pt x="875" y="585"/>
                </a:cubicBezTo>
                <a:cubicBezTo>
                  <a:pt x="713" y="585"/>
                  <a:pt x="582" y="454"/>
                  <a:pt x="582" y="293"/>
                </a:cubicBezTo>
                <a:close/>
                <a:moveTo>
                  <a:pt x="557" y="779"/>
                </a:moveTo>
                <a:cubicBezTo>
                  <a:pt x="645" y="714"/>
                  <a:pt x="757" y="673"/>
                  <a:pt x="875" y="673"/>
                </a:cubicBezTo>
                <a:cubicBezTo>
                  <a:pt x="935" y="673"/>
                  <a:pt x="995" y="684"/>
                  <a:pt x="1050" y="703"/>
                </a:cubicBezTo>
                <a:lnTo>
                  <a:pt x="1050" y="1050"/>
                </a:lnTo>
                <a:cubicBezTo>
                  <a:pt x="1050" y="1113"/>
                  <a:pt x="995" y="1167"/>
                  <a:pt x="932" y="1167"/>
                </a:cubicBezTo>
                <a:lnTo>
                  <a:pt x="525" y="1167"/>
                </a:lnTo>
                <a:lnTo>
                  <a:pt x="525" y="848"/>
                </a:lnTo>
                <a:cubicBezTo>
                  <a:pt x="525" y="820"/>
                  <a:pt x="538" y="796"/>
                  <a:pt x="557" y="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8529637" y="681038"/>
            <a:ext cx="463550" cy="252412"/>
          </a:xfrm>
          <a:custGeom>
            <a:avLst/>
            <a:gdLst>
              <a:gd name="T0" fmla="*/ 1168 w 1286"/>
              <a:gd name="T1" fmla="*/ 117 h 701"/>
              <a:gd name="T2" fmla="*/ 1050 w 1286"/>
              <a:gd name="T3" fmla="*/ 117 h 701"/>
              <a:gd name="T4" fmla="*/ 1050 w 1286"/>
              <a:gd name="T5" fmla="*/ 350 h 701"/>
              <a:gd name="T6" fmla="*/ 935 w 1286"/>
              <a:gd name="T7" fmla="*/ 350 h 701"/>
              <a:gd name="T8" fmla="*/ 935 w 1286"/>
              <a:gd name="T9" fmla="*/ 117 h 701"/>
              <a:gd name="T10" fmla="*/ 818 w 1286"/>
              <a:gd name="T11" fmla="*/ 117 h 701"/>
              <a:gd name="T12" fmla="*/ 818 w 1286"/>
              <a:gd name="T13" fmla="*/ 350 h 701"/>
              <a:gd name="T14" fmla="*/ 700 w 1286"/>
              <a:gd name="T15" fmla="*/ 350 h 701"/>
              <a:gd name="T16" fmla="*/ 700 w 1286"/>
              <a:gd name="T17" fmla="*/ 117 h 701"/>
              <a:gd name="T18" fmla="*/ 585 w 1286"/>
              <a:gd name="T19" fmla="*/ 117 h 701"/>
              <a:gd name="T20" fmla="*/ 585 w 1286"/>
              <a:gd name="T21" fmla="*/ 350 h 701"/>
              <a:gd name="T22" fmla="*/ 468 w 1286"/>
              <a:gd name="T23" fmla="*/ 350 h 701"/>
              <a:gd name="T24" fmla="*/ 468 w 1286"/>
              <a:gd name="T25" fmla="*/ 117 h 701"/>
              <a:gd name="T26" fmla="*/ 350 w 1286"/>
              <a:gd name="T27" fmla="*/ 117 h 701"/>
              <a:gd name="T28" fmla="*/ 350 w 1286"/>
              <a:gd name="T29" fmla="*/ 350 h 701"/>
              <a:gd name="T30" fmla="*/ 235 w 1286"/>
              <a:gd name="T31" fmla="*/ 350 h 701"/>
              <a:gd name="T32" fmla="*/ 235 w 1286"/>
              <a:gd name="T33" fmla="*/ 117 h 701"/>
              <a:gd name="T34" fmla="*/ 118 w 1286"/>
              <a:gd name="T35" fmla="*/ 117 h 701"/>
              <a:gd name="T36" fmla="*/ 118 w 1286"/>
              <a:gd name="T37" fmla="*/ 582 h 701"/>
              <a:gd name="T38" fmla="*/ 1168 w 1286"/>
              <a:gd name="T39" fmla="*/ 582 h 701"/>
              <a:gd name="T40" fmla="*/ 1168 w 1286"/>
              <a:gd name="T41" fmla="*/ 117 h 701"/>
              <a:gd name="T42" fmla="*/ 1285 w 1286"/>
              <a:gd name="T43" fmla="*/ 117 h 701"/>
              <a:gd name="T44" fmla="*/ 1285 w 1286"/>
              <a:gd name="T45" fmla="*/ 582 h 701"/>
              <a:gd name="T46" fmla="*/ 1168 w 1286"/>
              <a:gd name="T47" fmla="*/ 700 h 701"/>
              <a:gd name="T48" fmla="*/ 118 w 1286"/>
              <a:gd name="T49" fmla="*/ 700 h 701"/>
              <a:gd name="T50" fmla="*/ 0 w 1286"/>
              <a:gd name="T51" fmla="*/ 582 h 701"/>
              <a:gd name="T52" fmla="*/ 0 w 1286"/>
              <a:gd name="T53" fmla="*/ 117 h 701"/>
              <a:gd name="T54" fmla="*/ 118 w 1286"/>
              <a:gd name="T55" fmla="*/ 0 h 701"/>
              <a:gd name="T56" fmla="*/ 1168 w 1286"/>
              <a:gd name="T57" fmla="*/ 0 h 701"/>
              <a:gd name="T58" fmla="*/ 1285 w 1286"/>
              <a:gd name="T59" fmla="*/ 117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86" h="701">
                <a:moveTo>
                  <a:pt x="1168" y="117"/>
                </a:moveTo>
                <a:lnTo>
                  <a:pt x="1050" y="117"/>
                </a:lnTo>
                <a:lnTo>
                  <a:pt x="1050" y="350"/>
                </a:lnTo>
                <a:lnTo>
                  <a:pt x="935" y="350"/>
                </a:lnTo>
                <a:lnTo>
                  <a:pt x="935" y="117"/>
                </a:lnTo>
                <a:lnTo>
                  <a:pt x="818" y="117"/>
                </a:lnTo>
                <a:lnTo>
                  <a:pt x="818" y="350"/>
                </a:lnTo>
                <a:lnTo>
                  <a:pt x="700" y="350"/>
                </a:lnTo>
                <a:lnTo>
                  <a:pt x="700" y="117"/>
                </a:lnTo>
                <a:lnTo>
                  <a:pt x="585" y="117"/>
                </a:lnTo>
                <a:lnTo>
                  <a:pt x="585" y="350"/>
                </a:lnTo>
                <a:lnTo>
                  <a:pt x="468" y="350"/>
                </a:lnTo>
                <a:lnTo>
                  <a:pt x="468" y="117"/>
                </a:lnTo>
                <a:lnTo>
                  <a:pt x="350" y="117"/>
                </a:lnTo>
                <a:lnTo>
                  <a:pt x="350" y="350"/>
                </a:lnTo>
                <a:lnTo>
                  <a:pt x="235" y="350"/>
                </a:lnTo>
                <a:lnTo>
                  <a:pt x="235" y="117"/>
                </a:lnTo>
                <a:lnTo>
                  <a:pt x="118" y="117"/>
                </a:lnTo>
                <a:lnTo>
                  <a:pt x="118" y="582"/>
                </a:lnTo>
                <a:lnTo>
                  <a:pt x="1168" y="582"/>
                </a:lnTo>
                <a:lnTo>
                  <a:pt x="1168" y="117"/>
                </a:lnTo>
                <a:close/>
                <a:moveTo>
                  <a:pt x="1285" y="117"/>
                </a:moveTo>
                <a:lnTo>
                  <a:pt x="1285" y="582"/>
                </a:lnTo>
                <a:cubicBezTo>
                  <a:pt x="1285" y="645"/>
                  <a:pt x="1231" y="700"/>
                  <a:pt x="1168" y="700"/>
                </a:cubicBezTo>
                <a:lnTo>
                  <a:pt x="118" y="700"/>
                </a:lnTo>
                <a:cubicBezTo>
                  <a:pt x="55" y="700"/>
                  <a:pt x="0" y="645"/>
                  <a:pt x="0" y="582"/>
                </a:cubicBezTo>
                <a:lnTo>
                  <a:pt x="0" y="117"/>
                </a:lnTo>
                <a:cubicBezTo>
                  <a:pt x="0" y="54"/>
                  <a:pt x="55" y="0"/>
                  <a:pt x="118" y="0"/>
                </a:cubicBezTo>
                <a:lnTo>
                  <a:pt x="1168" y="0"/>
                </a:lnTo>
                <a:cubicBezTo>
                  <a:pt x="1231" y="0"/>
                  <a:pt x="1285" y="54"/>
                  <a:pt x="1285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" name="Freeform 10"/>
          <p:cNvSpPr>
            <a:spLocks noChangeArrowheads="1"/>
          </p:cNvSpPr>
          <p:nvPr/>
        </p:nvSpPr>
        <p:spPr bwMode="auto">
          <a:xfrm>
            <a:off x="9653589" y="639763"/>
            <a:ext cx="377825" cy="336550"/>
          </a:xfrm>
          <a:custGeom>
            <a:avLst/>
            <a:gdLst>
              <a:gd name="T0" fmla="*/ 525 w 1051"/>
              <a:gd name="T1" fmla="*/ 818 h 936"/>
              <a:gd name="T2" fmla="*/ 525 w 1051"/>
              <a:gd name="T3" fmla="*/ 585 h 936"/>
              <a:gd name="T4" fmla="*/ 175 w 1051"/>
              <a:gd name="T5" fmla="*/ 585 h 936"/>
              <a:gd name="T6" fmla="*/ 175 w 1051"/>
              <a:gd name="T7" fmla="*/ 818 h 936"/>
              <a:gd name="T8" fmla="*/ 525 w 1051"/>
              <a:gd name="T9" fmla="*/ 818 h 936"/>
              <a:gd name="T10" fmla="*/ 993 w 1051"/>
              <a:gd name="T11" fmla="*/ 585 h 936"/>
              <a:gd name="T12" fmla="*/ 993 w 1051"/>
              <a:gd name="T13" fmla="*/ 935 h 936"/>
              <a:gd name="T14" fmla="*/ 875 w 1051"/>
              <a:gd name="T15" fmla="*/ 935 h 936"/>
              <a:gd name="T16" fmla="*/ 875 w 1051"/>
              <a:gd name="T17" fmla="*/ 585 h 936"/>
              <a:gd name="T18" fmla="*/ 643 w 1051"/>
              <a:gd name="T19" fmla="*/ 585 h 936"/>
              <a:gd name="T20" fmla="*/ 643 w 1051"/>
              <a:gd name="T21" fmla="*/ 935 h 936"/>
              <a:gd name="T22" fmla="*/ 58 w 1051"/>
              <a:gd name="T23" fmla="*/ 935 h 936"/>
              <a:gd name="T24" fmla="*/ 58 w 1051"/>
              <a:gd name="T25" fmla="*/ 585 h 936"/>
              <a:gd name="T26" fmla="*/ 0 w 1051"/>
              <a:gd name="T27" fmla="*/ 585 h 936"/>
              <a:gd name="T28" fmla="*/ 0 w 1051"/>
              <a:gd name="T29" fmla="*/ 468 h 936"/>
              <a:gd name="T30" fmla="*/ 58 w 1051"/>
              <a:gd name="T31" fmla="*/ 175 h 936"/>
              <a:gd name="T32" fmla="*/ 993 w 1051"/>
              <a:gd name="T33" fmla="*/ 175 h 936"/>
              <a:gd name="T34" fmla="*/ 1050 w 1051"/>
              <a:gd name="T35" fmla="*/ 468 h 936"/>
              <a:gd name="T36" fmla="*/ 1050 w 1051"/>
              <a:gd name="T37" fmla="*/ 585 h 936"/>
              <a:gd name="T38" fmla="*/ 993 w 1051"/>
              <a:gd name="T39" fmla="*/ 585 h 936"/>
              <a:gd name="T40" fmla="*/ 993 w 1051"/>
              <a:gd name="T41" fmla="*/ 0 h 936"/>
              <a:gd name="T42" fmla="*/ 993 w 1051"/>
              <a:gd name="T43" fmla="*/ 118 h 936"/>
              <a:gd name="T44" fmla="*/ 58 w 1051"/>
              <a:gd name="T45" fmla="*/ 118 h 936"/>
              <a:gd name="T46" fmla="*/ 58 w 1051"/>
              <a:gd name="T47" fmla="*/ 0 h 936"/>
              <a:gd name="T48" fmla="*/ 993 w 1051"/>
              <a:gd name="T49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1" h="936">
                <a:moveTo>
                  <a:pt x="525" y="818"/>
                </a:moveTo>
                <a:lnTo>
                  <a:pt x="525" y="585"/>
                </a:lnTo>
                <a:lnTo>
                  <a:pt x="175" y="585"/>
                </a:lnTo>
                <a:lnTo>
                  <a:pt x="175" y="818"/>
                </a:lnTo>
                <a:lnTo>
                  <a:pt x="525" y="818"/>
                </a:lnTo>
                <a:close/>
                <a:moveTo>
                  <a:pt x="993" y="585"/>
                </a:moveTo>
                <a:lnTo>
                  <a:pt x="993" y="935"/>
                </a:lnTo>
                <a:lnTo>
                  <a:pt x="875" y="935"/>
                </a:lnTo>
                <a:lnTo>
                  <a:pt x="875" y="585"/>
                </a:lnTo>
                <a:lnTo>
                  <a:pt x="643" y="585"/>
                </a:lnTo>
                <a:lnTo>
                  <a:pt x="643" y="935"/>
                </a:lnTo>
                <a:lnTo>
                  <a:pt x="58" y="935"/>
                </a:lnTo>
                <a:lnTo>
                  <a:pt x="58" y="585"/>
                </a:lnTo>
                <a:lnTo>
                  <a:pt x="0" y="585"/>
                </a:lnTo>
                <a:lnTo>
                  <a:pt x="0" y="468"/>
                </a:lnTo>
                <a:lnTo>
                  <a:pt x="58" y="175"/>
                </a:lnTo>
                <a:lnTo>
                  <a:pt x="993" y="175"/>
                </a:lnTo>
                <a:lnTo>
                  <a:pt x="1050" y="468"/>
                </a:lnTo>
                <a:lnTo>
                  <a:pt x="1050" y="585"/>
                </a:lnTo>
                <a:lnTo>
                  <a:pt x="993" y="585"/>
                </a:lnTo>
                <a:close/>
                <a:moveTo>
                  <a:pt x="993" y="0"/>
                </a:moveTo>
                <a:lnTo>
                  <a:pt x="993" y="118"/>
                </a:lnTo>
                <a:lnTo>
                  <a:pt x="58" y="118"/>
                </a:lnTo>
                <a:lnTo>
                  <a:pt x="58" y="0"/>
                </a:lnTo>
                <a:lnTo>
                  <a:pt x="99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" name="Freeform 11"/>
          <p:cNvSpPr>
            <a:spLocks noChangeArrowheads="1"/>
          </p:cNvSpPr>
          <p:nvPr/>
        </p:nvSpPr>
        <p:spPr bwMode="auto">
          <a:xfrm>
            <a:off x="10715624" y="639763"/>
            <a:ext cx="419100" cy="336550"/>
          </a:xfrm>
          <a:custGeom>
            <a:avLst/>
            <a:gdLst>
              <a:gd name="T0" fmla="*/ 115 w 1166"/>
              <a:gd name="T1" fmla="*/ 410 h 936"/>
              <a:gd name="T2" fmla="*/ 115 w 1166"/>
              <a:gd name="T3" fmla="*/ 525 h 936"/>
              <a:gd name="T4" fmla="*/ 233 w 1166"/>
              <a:gd name="T5" fmla="*/ 525 h 936"/>
              <a:gd name="T6" fmla="*/ 233 w 1166"/>
              <a:gd name="T7" fmla="*/ 410 h 936"/>
              <a:gd name="T8" fmla="*/ 115 w 1166"/>
              <a:gd name="T9" fmla="*/ 410 h 936"/>
              <a:gd name="T10" fmla="*/ 0 w 1166"/>
              <a:gd name="T11" fmla="*/ 585 h 936"/>
              <a:gd name="T12" fmla="*/ 0 w 1166"/>
              <a:gd name="T13" fmla="*/ 350 h 936"/>
              <a:gd name="T14" fmla="*/ 1165 w 1166"/>
              <a:gd name="T15" fmla="*/ 350 h 936"/>
              <a:gd name="T16" fmla="*/ 1165 w 1166"/>
              <a:gd name="T17" fmla="*/ 585 h 936"/>
              <a:gd name="T18" fmla="*/ 0 w 1166"/>
              <a:gd name="T19" fmla="*/ 585 h 936"/>
              <a:gd name="T20" fmla="*/ 233 w 1166"/>
              <a:gd name="T21" fmla="*/ 175 h 936"/>
              <a:gd name="T22" fmla="*/ 233 w 1166"/>
              <a:gd name="T23" fmla="*/ 60 h 936"/>
              <a:gd name="T24" fmla="*/ 115 w 1166"/>
              <a:gd name="T25" fmla="*/ 60 h 936"/>
              <a:gd name="T26" fmla="*/ 115 w 1166"/>
              <a:gd name="T27" fmla="*/ 175 h 936"/>
              <a:gd name="T28" fmla="*/ 233 w 1166"/>
              <a:gd name="T29" fmla="*/ 175 h 936"/>
              <a:gd name="T30" fmla="*/ 0 w 1166"/>
              <a:gd name="T31" fmla="*/ 0 h 936"/>
              <a:gd name="T32" fmla="*/ 1165 w 1166"/>
              <a:gd name="T33" fmla="*/ 0 h 936"/>
              <a:gd name="T34" fmla="*/ 1165 w 1166"/>
              <a:gd name="T35" fmla="*/ 235 h 936"/>
              <a:gd name="T36" fmla="*/ 0 w 1166"/>
              <a:gd name="T37" fmla="*/ 235 h 936"/>
              <a:gd name="T38" fmla="*/ 0 w 1166"/>
              <a:gd name="T39" fmla="*/ 0 h 936"/>
              <a:gd name="T40" fmla="*/ 115 w 1166"/>
              <a:gd name="T41" fmla="*/ 760 h 936"/>
              <a:gd name="T42" fmla="*/ 115 w 1166"/>
              <a:gd name="T43" fmla="*/ 875 h 936"/>
              <a:gd name="T44" fmla="*/ 233 w 1166"/>
              <a:gd name="T45" fmla="*/ 875 h 936"/>
              <a:gd name="T46" fmla="*/ 233 w 1166"/>
              <a:gd name="T47" fmla="*/ 760 h 936"/>
              <a:gd name="T48" fmla="*/ 115 w 1166"/>
              <a:gd name="T49" fmla="*/ 760 h 936"/>
              <a:gd name="T50" fmla="*/ 0 w 1166"/>
              <a:gd name="T51" fmla="*/ 935 h 936"/>
              <a:gd name="T52" fmla="*/ 0 w 1166"/>
              <a:gd name="T53" fmla="*/ 700 h 936"/>
              <a:gd name="T54" fmla="*/ 1165 w 1166"/>
              <a:gd name="T55" fmla="*/ 700 h 936"/>
              <a:gd name="T56" fmla="*/ 1165 w 1166"/>
              <a:gd name="T57" fmla="*/ 935 h 936"/>
              <a:gd name="T58" fmla="*/ 0 w 1166"/>
              <a:gd name="T59" fmla="*/ 935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66" h="936">
                <a:moveTo>
                  <a:pt x="115" y="410"/>
                </a:moveTo>
                <a:lnTo>
                  <a:pt x="115" y="525"/>
                </a:lnTo>
                <a:lnTo>
                  <a:pt x="233" y="525"/>
                </a:lnTo>
                <a:lnTo>
                  <a:pt x="233" y="410"/>
                </a:lnTo>
                <a:lnTo>
                  <a:pt x="115" y="410"/>
                </a:lnTo>
                <a:close/>
                <a:moveTo>
                  <a:pt x="0" y="585"/>
                </a:moveTo>
                <a:lnTo>
                  <a:pt x="0" y="350"/>
                </a:lnTo>
                <a:lnTo>
                  <a:pt x="1165" y="350"/>
                </a:lnTo>
                <a:lnTo>
                  <a:pt x="1165" y="585"/>
                </a:lnTo>
                <a:lnTo>
                  <a:pt x="0" y="585"/>
                </a:lnTo>
                <a:close/>
                <a:moveTo>
                  <a:pt x="233" y="175"/>
                </a:moveTo>
                <a:lnTo>
                  <a:pt x="233" y="60"/>
                </a:lnTo>
                <a:lnTo>
                  <a:pt x="115" y="60"/>
                </a:lnTo>
                <a:lnTo>
                  <a:pt x="115" y="175"/>
                </a:lnTo>
                <a:lnTo>
                  <a:pt x="233" y="175"/>
                </a:lnTo>
                <a:close/>
                <a:moveTo>
                  <a:pt x="0" y="0"/>
                </a:moveTo>
                <a:lnTo>
                  <a:pt x="1165" y="0"/>
                </a:lnTo>
                <a:lnTo>
                  <a:pt x="1165" y="235"/>
                </a:lnTo>
                <a:lnTo>
                  <a:pt x="0" y="235"/>
                </a:lnTo>
                <a:lnTo>
                  <a:pt x="0" y="0"/>
                </a:lnTo>
                <a:close/>
                <a:moveTo>
                  <a:pt x="115" y="760"/>
                </a:moveTo>
                <a:lnTo>
                  <a:pt x="115" y="875"/>
                </a:lnTo>
                <a:lnTo>
                  <a:pt x="233" y="875"/>
                </a:lnTo>
                <a:lnTo>
                  <a:pt x="233" y="760"/>
                </a:lnTo>
                <a:lnTo>
                  <a:pt x="115" y="760"/>
                </a:lnTo>
                <a:close/>
                <a:moveTo>
                  <a:pt x="0" y="935"/>
                </a:moveTo>
                <a:lnTo>
                  <a:pt x="0" y="700"/>
                </a:lnTo>
                <a:lnTo>
                  <a:pt x="1165" y="700"/>
                </a:lnTo>
                <a:lnTo>
                  <a:pt x="1165" y="935"/>
                </a:lnTo>
                <a:lnTo>
                  <a:pt x="0" y="9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" name="Freeform 12"/>
          <p:cNvSpPr>
            <a:spLocks noChangeArrowheads="1"/>
          </p:cNvSpPr>
          <p:nvPr/>
        </p:nvSpPr>
        <p:spPr bwMode="auto">
          <a:xfrm>
            <a:off x="1055687" y="1470025"/>
            <a:ext cx="419100" cy="419100"/>
          </a:xfrm>
          <a:custGeom>
            <a:avLst/>
            <a:gdLst>
              <a:gd name="T0" fmla="*/ 815 w 1166"/>
              <a:gd name="T1" fmla="*/ 814 h 1165"/>
              <a:gd name="T2" fmla="*/ 465 w 1166"/>
              <a:gd name="T3" fmla="*/ 626 h 1165"/>
              <a:gd name="T4" fmla="*/ 465 w 1166"/>
              <a:gd name="T5" fmla="*/ 1006 h 1165"/>
              <a:gd name="T6" fmla="*/ 815 w 1166"/>
              <a:gd name="T7" fmla="*/ 814 h 1165"/>
              <a:gd name="T8" fmla="*/ 1165 w 1166"/>
              <a:gd name="T9" fmla="*/ 582 h 1165"/>
              <a:gd name="T10" fmla="*/ 1165 w 1166"/>
              <a:gd name="T11" fmla="*/ 1050 h 1165"/>
              <a:gd name="T12" fmla="*/ 1050 w 1166"/>
              <a:gd name="T13" fmla="*/ 1164 h 1165"/>
              <a:gd name="T14" fmla="*/ 115 w 1166"/>
              <a:gd name="T15" fmla="*/ 1164 h 1165"/>
              <a:gd name="T16" fmla="*/ 0 w 1166"/>
              <a:gd name="T17" fmla="*/ 1050 h 1165"/>
              <a:gd name="T18" fmla="*/ 0 w 1166"/>
              <a:gd name="T19" fmla="*/ 582 h 1165"/>
              <a:gd name="T20" fmla="*/ 115 w 1166"/>
              <a:gd name="T21" fmla="*/ 464 h 1165"/>
              <a:gd name="T22" fmla="*/ 1050 w 1166"/>
              <a:gd name="T23" fmla="*/ 464 h 1165"/>
              <a:gd name="T24" fmla="*/ 1165 w 1166"/>
              <a:gd name="T25" fmla="*/ 582 h 1165"/>
              <a:gd name="T26" fmla="*/ 932 w 1166"/>
              <a:gd name="T27" fmla="*/ 0 h 1165"/>
              <a:gd name="T28" fmla="*/ 932 w 1166"/>
              <a:gd name="T29" fmla="*/ 115 h 1165"/>
              <a:gd name="T30" fmla="*/ 232 w 1166"/>
              <a:gd name="T31" fmla="*/ 115 h 1165"/>
              <a:gd name="T32" fmla="*/ 232 w 1166"/>
              <a:gd name="T33" fmla="*/ 0 h 1165"/>
              <a:gd name="T34" fmla="*/ 932 w 1166"/>
              <a:gd name="T35" fmla="*/ 0 h 1165"/>
              <a:gd name="T36" fmla="*/ 1050 w 1166"/>
              <a:gd name="T37" fmla="*/ 350 h 1165"/>
              <a:gd name="T38" fmla="*/ 115 w 1166"/>
              <a:gd name="T39" fmla="*/ 350 h 1165"/>
              <a:gd name="T40" fmla="*/ 115 w 1166"/>
              <a:gd name="T41" fmla="*/ 232 h 1165"/>
              <a:gd name="T42" fmla="*/ 1050 w 1166"/>
              <a:gd name="T43" fmla="*/ 232 h 1165"/>
              <a:gd name="T44" fmla="*/ 1050 w 1166"/>
              <a:gd name="T45" fmla="*/ 35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66" h="1165">
                <a:moveTo>
                  <a:pt x="815" y="814"/>
                </a:moveTo>
                <a:lnTo>
                  <a:pt x="465" y="626"/>
                </a:lnTo>
                <a:lnTo>
                  <a:pt x="465" y="1006"/>
                </a:lnTo>
                <a:lnTo>
                  <a:pt x="815" y="814"/>
                </a:lnTo>
                <a:close/>
                <a:moveTo>
                  <a:pt x="1165" y="582"/>
                </a:moveTo>
                <a:lnTo>
                  <a:pt x="1165" y="1050"/>
                </a:lnTo>
                <a:cubicBezTo>
                  <a:pt x="1165" y="1112"/>
                  <a:pt x="1113" y="1164"/>
                  <a:pt x="1050" y="1164"/>
                </a:cubicBezTo>
                <a:lnTo>
                  <a:pt x="115" y="1164"/>
                </a:lnTo>
                <a:cubicBezTo>
                  <a:pt x="52" y="1164"/>
                  <a:pt x="0" y="1112"/>
                  <a:pt x="0" y="1050"/>
                </a:cubicBezTo>
                <a:lnTo>
                  <a:pt x="0" y="582"/>
                </a:lnTo>
                <a:cubicBezTo>
                  <a:pt x="0" y="519"/>
                  <a:pt x="52" y="464"/>
                  <a:pt x="115" y="464"/>
                </a:cubicBezTo>
                <a:lnTo>
                  <a:pt x="1050" y="464"/>
                </a:lnTo>
                <a:cubicBezTo>
                  <a:pt x="1113" y="464"/>
                  <a:pt x="1165" y="519"/>
                  <a:pt x="1165" y="582"/>
                </a:cubicBezTo>
                <a:close/>
                <a:moveTo>
                  <a:pt x="932" y="0"/>
                </a:moveTo>
                <a:lnTo>
                  <a:pt x="932" y="115"/>
                </a:lnTo>
                <a:lnTo>
                  <a:pt x="232" y="115"/>
                </a:lnTo>
                <a:lnTo>
                  <a:pt x="232" y="0"/>
                </a:lnTo>
                <a:lnTo>
                  <a:pt x="932" y="0"/>
                </a:lnTo>
                <a:close/>
                <a:moveTo>
                  <a:pt x="1050" y="350"/>
                </a:moveTo>
                <a:lnTo>
                  <a:pt x="115" y="350"/>
                </a:lnTo>
                <a:lnTo>
                  <a:pt x="115" y="232"/>
                </a:lnTo>
                <a:lnTo>
                  <a:pt x="1050" y="232"/>
                </a:lnTo>
                <a:lnTo>
                  <a:pt x="1050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" name="Freeform 13"/>
          <p:cNvSpPr>
            <a:spLocks noChangeArrowheads="1"/>
          </p:cNvSpPr>
          <p:nvPr/>
        </p:nvSpPr>
        <p:spPr bwMode="auto">
          <a:xfrm>
            <a:off x="2130424" y="1490664"/>
            <a:ext cx="419100" cy="377825"/>
          </a:xfrm>
          <a:custGeom>
            <a:avLst/>
            <a:gdLst>
              <a:gd name="T0" fmla="*/ 757 w 1165"/>
              <a:gd name="T1" fmla="*/ 787 h 1051"/>
              <a:gd name="T2" fmla="*/ 962 w 1165"/>
              <a:gd name="T3" fmla="*/ 582 h 1051"/>
              <a:gd name="T4" fmla="*/ 757 w 1165"/>
              <a:gd name="T5" fmla="*/ 377 h 1051"/>
              <a:gd name="T6" fmla="*/ 757 w 1165"/>
              <a:gd name="T7" fmla="*/ 525 h 1051"/>
              <a:gd name="T8" fmla="*/ 407 w 1165"/>
              <a:gd name="T9" fmla="*/ 525 h 1051"/>
              <a:gd name="T10" fmla="*/ 407 w 1165"/>
              <a:gd name="T11" fmla="*/ 377 h 1051"/>
              <a:gd name="T12" fmla="*/ 202 w 1165"/>
              <a:gd name="T13" fmla="*/ 582 h 1051"/>
              <a:gd name="T14" fmla="*/ 407 w 1165"/>
              <a:gd name="T15" fmla="*/ 787 h 1051"/>
              <a:gd name="T16" fmla="*/ 407 w 1165"/>
              <a:gd name="T17" fmla="*/ 640 h 1051"/>
              <a:gd name="T18" fmla="*/ 757 w 1165"/>
              <a:gd name="T19" fmla="*/ 640 h 1051"/>
              <a:gd name="T20" fmla="*/ 757 w 1165"/>
              <a:gd name="T21" fmla="*/ 787 h 1051"/>
              <a:gd name="T22" fmla="*/ 1164 w 1165"/>
              <a:gd name="T23" fmla="*/ 232 h 1051"/>
              <a:gd name="T24" fmla="*/ 1164 w 1165"/>
              <a:gd name="T25" fmla="*/ 932 h 1051"/>
              <a:gd name="T26" fmla="*/ 1050 w 1165"/>
              <a:gd name="T27" fmla="*/ 1050 h 1051"/>
              <a:gd name="T28" fmla="*/ 114 w 1165"/>
              <a:gd name="T29" fmla="*/ 1050 h 1051"/>
              <a:gd name="T30" fmla="*/ 0 w 1165"/>
              <a:gd name="T31" fmla="*/ 932 h 1051"/>
              <a:gd name="T32" fmla="*/ 0 w 1165"/>
              <a:gd name="T33" fmla="*/ 232 h 1051"/>
              <a:gd name="T34" fmla="*/ 114 w 1165"/>
              <a:gd name="T35" fmla="*/ 115 h 1051"/>
              <a:gd name="T36" fmla="*/ 300 w 1165"/>
              <a:gd name="T37" fmla="*/ 115 h 1051"/>
              <a:gd name="T38" fmla="*/ 407 w 1165"/>
              <a:gd name="T39" fmla="*/ 0 h 1051"/>
              <a:gd name="T40" fmla="*/ 757 w 1165"/>
              <a:gd name="T41" fmla="*/ 0 h 1051"/>
              <a:gd name="T42" fmla="*/ 864 w 1165"/>
              <a:gd name="T43" fmla="*/ 115 h 1051"/>
              <a:gd name="T44" fmla="*/ 1050 w 1165"/>
              <a:gd name="T45" fmla="*/ 115 h 1051"/>
              <a:gd name="T46" fmla="*/ 1164 w 1165"/>
              <a:gd name="T47" fmla="*/ 232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5" h="1051">
                <a:moveTo>
                  <a:pt x="757" y="787"/>
                </a:moveTo>
                <a:lnTo>
                  <a:pt x="962" y="582"/>
                </a:lnTo>
                <a:lnTo>
                  <a:pt x="757" y="377"/>
                </a:lnTo>
                <a:lnTo>
                  <a:pt x="757" y="525"/>
                </a:lnTo>
                <a:lnTo>
                  <a:pt x="407" y="525"/>
                </a:lnTo>
                <a:lnTo>
                  <a:pt x="407" y="377"/>
                </a:lnTo>
                <a:lnTo>
                  <a:pt x="202" y="582"/>
                </a:lnTo>
                <a:lnTo>
                  <a:pt x="407" y="787"/>
                </a:lnTo>
                <a:lnTo>
                  <a:pt x="407" y="640"/>
                </a:lnTo>
                <a:lnTo>
                  <a:pt x="757" y="640"/>
                </a:lnTo>
                <a:lnTo>
                  <a:pt x="757" y="787"/>
                </a:lnTo>
                <a:close/>
                <a:moveTo>
                  <a:pt x="1164" y="232"/>
                </a:moveTo>
                <a:lnTo>
                  <a:pt x="1164" y="932"/>
                </a:lnTo>
                <a:cubicBezTo>
                  <a:pt x="1164" y="995"/>
                  <a:pt x="1112" y="1050"/>
                  <a:pt x="1050" y="1050"/>
                </a:cubicBezTo>
                <a:lnTo>
                  <a:pt x="114" y="1050"/>
                </a:lnTo>
                <a:cubicBezTo>
                  <a:pt x="52" y="1050"/>
                  <a:pt x="0" y="995"/>
                  <a:pt x="0" y="932"/>
                </a:cubicBezTo>
                <a:lnTo>
                  <a:pt x="0" y="232"/>
                </a:lnTo>
                <a:cubicBezTo>
                  <a:pt x="0" y="170"/>
                  <a:pt x="52" y="115"/>
                  <a:pt x="114" y="115"/>
                </a:cubicBezTo>
                <a:lnTo>
                  <a:pt x="300" y="115"/>
                </a:lnTo>
                <a:lnTo>
                  <a:pt x="407" y="0"/>
                </a:lnTo>
                <a:lnTo>
                  <a:pt x="757" y="0"/>
                </a:lnTo>
                <a:lnTo>
                  <a:pt x="864" y="115"/>
                </a:lnTo>
                <a:lnTo>
                  <a:pt x="1050" y="115"/>
                </a:lnTo>
                <a:cubicBezTo>
                  <a:pt x="1112" y="115"/>
                  <a:pt x="1164" y="170"/>
                  <a:pt x="1164" y="2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5" name="Freeform 14"/>
          <p:cNvSpPr>
            <a:spLocks noChangeArrowheads="1"/>
          </p:cNvSpPr>
          <p:nvPr/>
        </p:nvSpPr>
        <p:spPr bwMode="auto">
          <a:xfrm>
            <a:off x="3203574" y="1470025"/>
            <a:ext cx="419100" cy="419100"/>
          </a:xfrm>
          <a:custGeom>
            <a:avLst/>
            <a:gdLst>
              <a:gd name="T0" fmla="*/ 902 w 1166"/>
              <a:gd name="T1" fmla="*/ 757 h 1165"/>
              <a:gd name="T2" fmla="*/ 758 w 1166"/>
              <a:gd name="T3" fmla="*/ 757 h 1165"/>
              <a:gd name="T4" fmla="*/ 758 w 1166"/>
              <a:gd name="T5" fmla="*/ 525 h 1165"/>
              <a:gd name="T6" fmla="*/ 640 w 1166"/>
              <a:gd name="T7" fmla="*/ 525 h 1165"/>
              <a:gd name="T8" fmla="*/ 640 w 1166"/>
              <a:gd name="T9" fmla="*/ 757 h 1165"/>
              <a:gd name="T10" fmla="*/ 495 w 1166"/>
              <a:gd name="T11" fmla="*/ 757 h 1165"/>
              <a:gd name="T12" fmla="*/ 700 w 1166"/>
              <a:gd name="T13" fmla="*/ 962 h 1165"/>
              <a:gd name="T14" fmla="*/ 902 w 1166"/>
              <a:gd name="T15" fmla="*/ 757 h 1165"/>
              <a:gd name="T16" fmla="*/ 263 w 1166"/>
              <a:gd name="T17" fmla="*/ 407 h 1165"/>
              <a:gd name="T18" fmla="*/ 408 w 1166"/>
              <a:gd name="T19" fmla="*/ 407 h 1165"/>
              <a:gd name="T20" fmla="*/ 408 w 1166"/>
              <a:gd name="T21" fmla="*/ 639 h 1165"/>
              <a:gd name="T22" fmla="*/ 525 w 1166"/>
              <a:gd name="T23" fmla="*/ 639 h 1165"/>
              <a:gd name="T24" fmla="*/ 525 w 1166"/>
              <a:gd name="T25" fmla="*/ 407 h 1165"/>
              <a:gd name="T26" fmla="*/ 670 w 1166"/>
              <a:gd name="T27" fmla="*/ 407 h 1165"/>
              <a:gd name="T28" fmla="*/ 465 w 1166"/>
              <a:gd name="T29" fmla="*/ 202 h 1165"/>
              <a:gd name="T30" fmla="*/ 263 w 1166"/>
              <a:gd name="T31" fmla="*/ 407 h 1165"/>
              <a:gd name="T32" fmla="*/ 583 w 1166"/>
              <a:gd name="T33" fmla="*/ 0 h 1165"/>
              <a:gd name="T34" fmla="*/ 1165 w 1166"/>
              <a:gd name="T35" fmla="*/ 582 h 1165"/>
              <a:gd name="T36" fmla="*/ 583 w 1166"/>
              <a:gd name="T37" fmla="*/ 1164 h 1165"/>
              <a:gd name="T38" fmla="*/ 0 w 1166"/>
              <a:gd name="T39" fmla="*/ 582 h 1165"/>
              <a:gd name="T40" fmla="*/ 583 w 1166"/>
              <a:gd name="T41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66" h="1165">
                <a:moveTo>
                  <a:pt x="902" y="757"/>
                </a:moveTo>
                <a:lnTo>
                  <a:pt x="758" y="757"/>
                </a:lnTo>
                <a:lnTo>
                  <a:pt x="758" y="525"/>
                </a:lnTo>
                <a:lnTo>
                  <a:pt x="640" y="525"/>
                </a:lnTo>
                <a:lnTo>
                  <a:pt x="640" y="757"/>
                </a:lnTo>
                <a:lnTo>
                  <a:pt x="495" y="757"/>
                </a:lnTo>
                <a:lnTo>
                  <a:pt x="700" y="962"/>
                </a:lnTo>
                <a:lnTo>
                  <a:pt x="902" y="757"/>
                </a:lnTo>
                <a:close/>
                <a:moveTo>
                  <a:pt x="263" y="407"/>
                </a:moveTo>
                <a:lnTo>
                  <a:pt x="408" y="407"/>
                </a:lnTo>
                <a:lnTo>
                  <a:pt x="408" y="639"/>
                </a:lnTo>
                <a:lnTo>
                  <a:pt x="525" y="639"/>
                </a:lnTo>
                <a:lnTo>
                  <a:pt x="525" y="407"/>
                </a:lnTo>
                <a:lnTo>
                  <a:pt x="670" y="407"/>
                </a:lnTo>
                <a:lnTo>
                  <a:pt x="465" y="202"/>
                </a:lnTo>
                <a:lnTo>
                  <a:pt x="263" y="407"/>
                </a:lnTo>
                <a:close/>
                <a:moveTo>
                  <a:pt x="583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5"/>
                  <a:pt x="905" y="1164"/>
                  <a:pt x="583" y="1164"/>
                </a:cubicBezTo>
                <a:cubicBezTo>
                  <a:pt x="260" y="1164"/>
                  <a:pt x="0" y="905"/>
                  <a:pt x="0" y="582"/>
                </a:cubicBezTo>
                <a:cubicBezTo>
                  <a:pt x="0" y="259"/>
                  <a:pt x="260" y="0"/>
                  <a:pt x="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4338639" y="1490664"/>
            <a:ext cx="293687" cy="377825"/>
          </a:xfrm>
          <a:custGeom>
            <a:avLst/>
            <a:gdLst>
              <a:gd name="T0" fmla="*/ 232 w 816"/>
              <a:gd name="T1" fmla="*/ 0 h 1051"/>
              <a:gd name="T2" fmla="*/ 465 w 816"/>
              <a:gd name="T3" fmla="*/ 232 h 1051"/>
              <a:gd name="T4" fmla="*/ 290 w 816"/>
              <a:gd name="T5" fmla="*/ 232 h 1051"/>
              <a:gd name="T6" fmla="*/ 290 w 816"/>
              <a:gd name="T7" fmla="*/ 643 h 1051"/>
              <a:gd name="T8" fmla="*/ 175 w 816"/>
              <a:gd name="T9" fmla="*/ 643 h 1051"/>
              <a:gd name="T10" fmla="*/ 175 w 816"/>
              <a:gd name="T11" fmla="*/ 232 h 1051"/>
              <a:gd name="T12" fmla="*/ 0 w 816"/>
              <a:gd name="T13" fmla="*/ 232 h 1051"/>
              <a:gd name="T14" fmla="*/ 232 w 816"/>
              <a:gd name="T15" fmla="*/ 0 h 1051"/>
              <a:gd name="T16" fmla="*/ 640 w 816"/>
              <a:gd name="T17" fmla="*/ 818 h 1051"/>
              <a:gd name="T18" fmla="*/ 815 w 816"/>
              <a:gd name="T19" fmla="*/ 818 h 1051"/>
              <a:gd name="T20" fmla="*/ 582 w 816"/>
              <a:gd name="T21" fmla="*/ 1050 h 1051"/>
              <a:gd name="T22" fmla="*/ 350 w 816"/>
              <a:gd name="T23" fmla="*/ 818 h 1051"/>
              <a:gd name="T24" fmla="*/ 525 w 816"/>
              <a:gd name="T25" fmla="*/ 818 h 1051"/>
              <a:gd name="T26" fmla="*/ 525 w 816"/>
              <a:gd name="T27" fmla="*/ 407 h 1051"/>
              <a:gd name="T28" fmla="*/ 640 w 816"/>
              <a:gd name="T29" fmla="*/ 407 h 1051"/>
              <a:gd name="T30" fmla="*/ 640 w 816"/>
              <a:gd name="T31" fmla="*/ 81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16" h="1051">
                <a:moveTo>
                  <a:pt x="232" y="0"/>
                </a:moveTo>
                <a:lnTo>
                  <a:pt x="465" y="232"/>
                </a:lnTo>
                <a:lnTo>
                  <a:pt x="290" y="232"/>
                </a:lnTo>
                <a:lnTo>
                  <a:pt x="290" y="643"/>
                </a:lnTo>
                <a:lnTo>
                  <a:pt x="175" y="643"/>
                </a:lnTo>
                <a:lnTo>
                  <a:pt x="175" y="232"/>
                </a:lnTo>
                <a:lnTo>
                  <a:pt x="0" y="232"/>
                </a:lnTo>
                <a:lnTo>
                  <a:pt x="232" y="0"/>
                </a:lnTo>
                <a:close/>
                <a:moveTo>
                  <a:pt x="640" y="818"/>
                </a:moveTo>
                <a:lnTo>
                  <a:pt x="815" y="818"/>
                </a:lnTo>
                <a:lnTo>
                  <a:pt x="582" y="1050"/>
                </a:lnTo>
                <a:lnTo>
                  <a:pt x="350" y="818"/>
                </a:lnTo>
                <a:lnTo>
                  <a:pt x="525" y="818"/>
                </a:lnTo>
                <a:lnTo>
                  <a:pt x="525" y="407"/>
                </a:lnTo>
                <a:lnTo>
                  <a:pt x="640" y="407"/>
                </a:lnTo>
                <a:lnTo>
                  <a:pt x="640" y="8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5370514" y="1531938"/>
            <a:ext cx="377825" cy="293688"/>
          </a:xfrm>
          <a:custGeom>
            <a:avLst/>
            <a:gdLst>
              <a:gd name="T0" fmla="*/ 1050 w 1051"/>
              <a:gd name="T1" fmla="*/ 232 h 815"/>
              <a:gd name="T2" fmla="*/ 817 w 1051"/>
              <a:gd name="T3" fmla="*/ 464 h 815"/>
              <a:gd name="T4" fmla="*/ 817 w 1051"/>
              <a:gd name="T5" fmla="*/ 289 h 815"/>
              <a:gd name="T6" fmla="*/ 407 w 1051"/>
              <a:gd name="T7" fmla="*/ 289 h 815"/>
              <a:gd name="T8" fmla="*/ 407 w 1051"/>
              <a:gd name="T9" fmla="*/ 175 h 815"/>
              <a:gd name="T10" fmla="*/ 817 w 1051"/>
              <a:gd name="T11" fmla="*/ 175 h 815"/>
              <a:gd name="T12" fmla="*/ 817 w 1051"/>
              <a:gd name="T13" fmla="*/ 0 h 815"/>
              <a:gd name="T14" fmla="*/ 1050 w 1051"/>
              <a:gd name="T15" fmla="*/ 232 h 815"/>
              <a:gd name="T16" fmla="*/ 232 w 1051"/>
              <a:gd name="T17" fmla="*/ 350 h 815"/>
              <a:gd name="T18" fmla="*/ 232 w 1051"/>
              <a:gd name="T19" fmla="*/ 525 h 815"/>
              <a:gd name="T20" fmla="*/ 642 w 1051"/>
              <a:gd name="T21" fmla="*/ 525 h 815"/>
              <a:gd name="T22" fmla="*/ 642 w 1051"/>
              <a:gd name="T23" fmla="*/ 639 h 815"/>
              <a:gd name="T24" fmla="*/ 232 w 1051"/>
              <a:gd name="T25" fmla="*/ 639 h 815"/>
              <a:gd name="T26" fmla="*/ 232 w 1051"/>
              <a:gd name="T27" fmla="*/ 814 h 815"/>
              <a:gd name="T28" fmla="*/ 0 w 1051"/>
              <a:gd name="T29" fmla="*/ 582 h 815"/>
              <a:gd name="T30" fmla="*/ 232 w 1051"/>
              <a:gd name="T31" fmla="*/ 350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51" h="815">
                <a:moveTo>
                  <a:pt x="1050" y="232"/>
                </a:moveTo>
                <a:lnTo>
                  <a:pt x="817" y="464"/>
                </a:lnTo>
                <a:lnTo>
                  <a:pt x="817" y="289"/>
                </a:lnTo>
                <a:lnTo>
                  <a:pt x="407" y="289"/>
                </a:lnTo>
                <a:lnTo>
                  <a:pt x="407" y="175"/>
                </a:lnTo>
                <a:lnTo>
                  <a:pt x="817" y="175"/>
                </a:lnTo>
                <a:lnTo>
                  <a:pt x="817" y="0"/>
                </a:lnTo>
                <a:lnTo>
                  <a:pt x="1050" y="232"/>
                </a:lnTo>
                <a:close/>
                <a:moveTo>
                  <a:pt x="232" y="350"/>
                </a:moveTo>
                <a:lnTo>
                  <a:pt x="232" y="525"/>
                </a:lnTo>
                <a:lnTo>
                  <a:pt x="642" y="525"/>
                </a:lnTo>
                <a:lnTo>
                  <a:pt x="642" y="639"/>
                </a:lnTo>
                <a:lnTo>
                  <a:pt x="232" y="639"/>
                </a:lnTo>
                <a:lnTo>
                  <a:pt x="232" y="814"/>
                </a:lnTo>
                <a:lnTo>
                  <a:pt x="0" y="582"/>
                </a:lnTo>
                <a:lnTo>
                  <a:pt x="232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6423024" y="1520827"/>
            <a:ext cx="419100" cy="314325"/>
          </a:xfrm>
          <a:custGeom>
            <a:avLst/>
            <a:gdLst>
              <a:gd name="T0" fmla="*/ 932 w 1166"/>
              <a:gd name="T1" fmla="*/ 0 h 875"/>
              <a:gd name="T2" fmla="*/ 1165 w 1166"/>
              <a:gd name="T3" fmla="*/ 235 h 875"/>
              <a:gd name="T4" fmla="*/ 990 w 1166"/>
              <a:gd name="T5" fmla="*/ 235 h 875"/>
              <a:gd name="T6" fmla="*/ 990 w 1166"/>
              <a:gd name="T7" fmla="*/ 642 h 875"/>
              <a:gd name="T8" fmla="*/ 757 w 1166"/>
              <a:gd name="T9" fmla="*/ 874 h 875"/>
              <a:gd name="T10" fmla="*/ 525 w 1166"/>
              <a:gd name="T11" fmla="*/ 642 h 875"/>
              <a:gd name="T12" fmla="*/ 525 w 1166"/>
              <a:gd name="T13" fmla="*/ 235 h 875"/>
              <a:gd name="T14" fmla="*/ 407 w 1166"/>
              <a:gd name="T15" fmla="*/ 117 h 875"/>
              <a:gd name="T16" fmla="*/ 290 w 1166"/>
              <a:gd name="T17" fmla="*/ 235 h 875"/>
              <a:gd name="T18" fmla="*/ 290 w 1166"/>
              <a:gd name="T19" fmla="*/ 642 h 875"/>
              <a:gd name="T20" fmla="*/ 465 w 1166"/>
              <a:gd name="T21" fmla="*/ 642 h 875"/>
              <a:gd name="T22" fmla="*/ 232 w 1166"/>
              <a:gd name="T23" fmla="*/ 874 h 875"/>
              <a:gd name="T24" fmla="*/ 0 w 1166"/>
              <a:gd name="T25" fmla="*/ 642 h 875"/>
              <a:gd name="T26" fmla="*/ 175 w 1166"/>
              <a:gd name="T27" fmla="*/ 642 h 875"/>
              <a:gd name="T28" fmla="*/ 175 w 1166"/>
              <a:gd name="T29" fmla="*/ 235 h 875"/>
              <a:gd name="T30" fmla="*/ 407 w 1166"/>
              <a:gd name="T31" fmla="*/ 0 h 875"/>
              <a:gd name="T32" fmla="*/ 640 w 1166"/>
              <a:gd name="T33" fmla="*/ 235 h 875"/>
              <a:gd name="T34" fmla="*/ 640 w 1166"/>
              <a:gd name="T35" fmla="*/ 642 h 875"/>
              <a:gd name="T36" fmla="*/ 757 w 1166"/>
              <a:gd name="T37" fmla="*/ 760 h 875"/>
              <a:gd name="T38" fmla="*/ 875 w 1166"/>
              <a:gd name="T39" fmla="*/ 642 h 875"/>
              <a:gd name="T40" fmla="*/ 875 w 1166"/>
              <a:gd name="T41" fmla="*/ 235 h 875"/>
              <a:gd name="T42" fmla="*/ 700 w 1166"/>
              <a:gd name="T43" fmla="*/ 235 h 875"/>
              <a:gd name="T44" fmla="*/ 932 w 1166"/>
              <a:gd name="T45" fmla="*/ 0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66" h="875">
                <a:moveTo>
                  <a:pt x="932" y="0"/>
                </a:moveTo>
                <a:lnTo>
                  <a:pt x="1165" y="235"/>
                </a:lnTo>
                <a:lnTo>
                  <a:pt x="990" y="235"/>
                </a:lnTo>
                <a:lnTo>
                  <a:pt x="990" y="642"/>
                </a:lnTo>
                <a:cubicBezTo>
                  <a:pt x="990" y="771"/>
                  <a:pt x="886" y="874"/>
                  <a:pt x="757" y="874"/>
                </a:cubicBezTo>
                <a:cubicBezTo>
                  <a:pt x="629" y="874"/>
                  <a:pt x="525" y="771"/>
                  <a:pt x="525" y="642"/>
                </a:cubicBezTo>
                <a:lnTo>
                  <a:pt x="525" y="235"/>
                </a:lnTo>
                <a:cubicBezTo>
                  <a:pt x="525" y="172"/>
                  <a:pt x="470" y="117"/>
                  <a:pt x="407" y="117"/>
                </a:cubicBezTo>
                <a:cubicBezTo>
                  <a:pt x="344" y="117"/>
                  <a:pt x="290" y="172"/>
                  <a:pt x="290" y="235"/>
                </a:cubicBezTo>
                <a:lnTo>
                  <a:pt x="290" y="642"/>
                </a:lnTo>
                <a:lnTo>
                  <a:pt x="465" y="642"/>
                </a:lnTo>
                <a:lnTo>
                  <a:pt x="232" y="874"/>
                </a:lnTo>
                <a:lnTo>
                  <a:pt x="0" y="642"/>
                </a:lnTo>
                <a:lnTo>
                  <a:pt x="175" y="642"/>
                </a:lnTo>
                <a:lnTo>
                  <a:pt x="175" y="235"/>
                </a:lnTo>
                <a:cubicBezTo>
                  <a:pt x="175" y="106"/>
                  <a:pt x="279" y="0"/>
                  <a:pt x="407" y="0"/>
                </a:cubicBezTo>
                <a:cubicBezTo>
                  <a:pt x="536" y="0"/>
                  <a:pt x="640" y="106"/>
                  <a:pt x="640" y="235"/>
                </a:cubicBezTo>
                <a:lnTo>
                  <a:pt x="640" y="642"/>
                </a:lnTo>
                <a:cubicBezTo>
                  <a:pt x="640" y="705"/>
                  <a:pt x="694" y="760"/>
                  <a:pt x="757" y="760"/>
                </a:cubicBezTo>
                <a:cubicBezTo>
                  <a:pt x="820" y="760"/>
                  <a:pt x="875" y="705"/>
                  <a:pt x="875" y="642"/>
                </a:cubicBezTo>
                <a:lnTo>
                  <a:pt x="875" y="235"/>
                </a:lnTo>
                <a:lnTo>
                  <a:pt x="700" y="235"/>
                </a:lnTo>
                <a:lnTo>
                  <a:pt x="932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7496174" y="1509713"/>
            <a:ext cx="419100" cy="336550"/>
          </a:xfrm>
          <a:custGeom>
            <a:avLst/>
            <a:gdLst>
              <a:gd name="T0" fmla="*/ 583 w 1166"/>
              <a:gd name="T1" fmla="*/ 350 h 937"/>
              <a:gd name="T2" fmla="*/ 700 w 1166"/>
              <a:gd name="T3" fmla="*/ 468 h 937"/>
              <a:gd name="T4" fmla="*/ 583 w 1166"/>
              <a:gd name="T5" fmla="*/ 586 h 937"/>
              <a:gd name="T6" fmla="*/ 465 w 1166"/>
              <a:gd name="T7" fmla="*/ 468 h 937"/>
              <a:gd name="T8" fmla="*/ 583 w 1166"/>
              <a:gd name="T9" fmla="*/ 350 h 937"/>
              <a:gd name="T10" fmla="*/ 914 w 1166"/>
              <a:gd name="T11" fmla="*/ 799 h 937"/>
              <a:gd name="T12" fmla="*/ 1050 w 1166"/>
              <a:gd name="T13" fmla="*/ 468 h 937"/>
              <a:gd name="T14" fmla="*/ 914 w 1166"/>
              <a:gd name="T15" fmla="*/ 137 h 937"/>
              <a:gd name="T16" fmla="*/ 829 w 1166"/>
              <a:gd name="T17" fmla="*/ 222 h 937"/>
              <a:gd name="T18" fmla="*/ 933 w 1166"/>
              <a:gd name="T19" fmla="*/ 468 h 937"/>
              <a:gd name="T20" fmla="*/ 832 w 1166"/>
              <a:gd name="T21" fmla="*/ 717 h 937"/>
              <a:gd name="T22" fmla="*/ 914 w 1166"/>
              <a:gd name="T23" fmla="*/ 799 h 937"/>
              <a:gd name="T24" fmla="*/ 583 w 1166"/>
              <a:gd name="T25" fmla="*/ 700 h 937"/>
              <a:gd name="T26" fmla="*/ 815 w 1166"/>
              <a:gd name="T27" fmla="*/ 468 h 937"/>
              <a:gd name="T28" fmla="*/ 583 w 1166"/>
              <a:gd name="T29" fmla="*/ 236 h 937"/>
              <a:gd name="T30" fmla="*/ 350 w 1166"/>
              <a:gd name="T31" fmla="*/ 468 h 937"/>
              <a:gd name="T32" fmla="*/ 583 w 1166"/>
              <a:gd name="T33" fmla="*/ 700 h 937"/>
              <a:gd name="T34" fmla="*/ 337 w 1166"/>
              <a:gd name="T35" fmla="*/ 714 h 937"/>
              <a:gd name="T36" fmla="*/ 233 w 1166"/>
              <a:gd name="T37" fmla="*/ 468 h 937"/>
              <a:gd name="T38" fmla="*/ 334 w 1166"/>
              <a:gd name="T39" fmla="*/ 219 h 937"/>
              <a:gd name="T40" fmla="*/ 252 w 1166"/>
              <a:gd name="T41" fmla="*/ 137 h 937"/>
              <a:gd name="T42" fmla="*/ 115 w 1166"/>
              <a:gd name="T43" fmla="*/ 468 h 937"/>
              <a:gd name="T44" fmla="*/ 252 w 1166"/>
              <a:gd name="T45" fmla="*/ 799 h 937"/>
              <a:gd name="T46" fmla="*/ 337 w 1166"/>
              <a:gd name="T47" fmla="*/ 714 h 937"/>
              <a:gd name="T48" fmla="*/ 1050 w 1166"/>
              <a:gd name="T49" fmla="*/ 0 h 937"/>
              <a:gd name="T50" fmla="*/ 1165 w 1166"/>
              <a:gd name="T51" fmla="*/ 118 h 937"/>
              <a:gd name="T52" fmla="*/ 1165 w 1166"/>
              <a:gd name="T53" fmla="*/ 818 h 937"/>
              <a:gd name="T54" fmla="*/ 1050 w 1166"/>
              <a:gd name="T55" fmla="*/ 936 h 937"/>
              <a:gd name="T56" fmla="*/ 115 w 1166"/>
              <a:gd name="T57" fmla="*/ 936 h 937"/>
              <a:gd name="T58" fmla="*/ 0 w 1166"/>
              <a:gd name="T59" fmla="*/ 818 h 937"/>
              <a:gd name="T60" fmla="*/ 0 w 1166"/>
              <a:gd name="T61" fmla="*/ 118 h 937"/>
              <a:gd name="T62" fmla="*/ 115 w 1166"/>
              <a:gd name="T63" fmla="*/ 0 h 937"/>
              <a:gd name="T64" fmla="*/ 1050 w 1166"/>
              <a:gd name="T65" fmla="*/ 0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66" h="937">
                <a:moveTo>
                  <a:pt x="583" y="350"/>
                </a:moveTo>
                <a:cubicBezTo>
                  <a:pt x="646" y="350"/>
                  <a:pt x="700" y="405"/>
                  <a:pt x="700" y="468"/>
                </a:cubicBezTo>
                <a:cubicBezTo>
                  <a:pt x="700" y="531"/>
                  <a:pt x="646" y="586"/>
                  <a:pt x="583" y="586"/>
                </a:cubicBezTo>
                <a:cubicBezTo>
                  <a:pt x="520" y="586"/>
                  <a:pt x="465" y="531"/>
                  <a:pt x="465" y="468"/>
                </a:cubicBezTo>
                <a:cubicBezTo>
                  <a:pt x="465" y="405"/>
                  <a:pt x="520" y="350"/>
                  <a:pt x="583" y="350"/>
                </a:cubicBezTo>
                <a:close/>
                <a:moveTo>
                  <a:pt x="914" y="799"/>
                </a:moveTo>
                <a:cubicBezTo>
                  <a:pt x="1004" y="709"/>
                  <a:pt x="1050" y="588"/>
                  <a:pt x="1050" y="468"/>
                </a:cubicBezTo>
                <a:cubicBezTo>
                  <a:pt x="1050" y="348"/>
                  <a:pt x="1004" y="227"/>
                  <a:pt x="914" y="137"/>
                </a:cubicBezTo>
                <a:lnTo>
                  <a:pt x="829" y="222"/>
                </a:lnTo>
                <a:cubicBezTo>
                  <a:pt x="897" y="290"/>
                  <a:pt x="933" y="378"/>
                  <a:pt x="933" y="468"/>
                </a:cubicBezTo>
                <a:cubicBezTo>
                  <a:pt x="933" y="558"/>
                  <a:pt x="900" y="648"/>
                  <a:pt x="832" y="717"/>
                </a:cubicBezTo>
                <a:lnTo>
                  <a:pt x="914" y="799"/>
                </a:lnTo>
                <a:close/>
                <a:moveTo>
                  <a:pt x="583" y="700"/>
                </a:moveTo>
                <a:cubicBezTo>
                  <a:pt x="711" y="700"/>
                  <a:pt x="815" y="597"/>
                  <a:pt x="815" y="468"/>
                </a:cubicBezTo>
                <a:cubicBezTo>
                  <a:pt x="815" y="339"/>
                  <a:pt x="712" y="236"/>
                  <a:pt x="583" y="236"/>
                </a:cubicBezTo>
                <a:cubicBezTo>
                  <a:pt x="455" y="236"/>
                  <a:pt x="350" y="339"/>
                  <a:pt x="350" y="468"/>
                </a:cubicBezTo>
                <a:cubicBezTo>
                  <a:pt x="350" y="597"/>
                  <a:pt x="454" y="700"/>
                  <a:pt x="583" y="700"/>
                </a:cubicBezTo>
                <a:close/>
                <a:moveTo>
                  <a:pt x="337" y="714"/>
                </a:moveTo>
                <a:cubicBezTo>
                  <a:pt x="268" y="646"/>
                  <a:pt x="233" y="558"/>
                  <a:pt x="233" y="468"/>
                </a:cubicBezTo>
                <a:cubicBezTo>
                  <a:pt x="233" y="378"/>
                  <a:pt x="266" y="288"/>
                  <a:pt x="334" y="219"/>
                </a:cubicBezTo>
                <a:lnTo>
                  <a:pt x="252" y="137"/>
                </a:lnTo>
                <a:cubicBezTo>
                  <a:pt x="162" y="227"/>
                  <a:pt x="115" y="348"/>
                  <a:pt x="115" y="468"/>
                </a:cubicBezTo>
                <a:cubicBezTo>
                  <a:pt x="115" y="588"/>
                  <a:pt x="162" y="709"/>
                  <a:pt x="252" y="799"/>
                </a:cubicBezTo>
                <a:lnTo>
                  <a:pt x="337" y="714"/>
                </a:lnTo>
                <a:close/>
                <a:moveTo>
                  <a:pt x="1050" y="0"/>
                </a:moveTo>
                <a:cubicBezTo>
                  <a:pt x="1113" y="0"/>
                  <a:pt x="1165" y="55"/>
                  <a:pt x="1165" y="118"/>
                </a:cubicBezTo>
                <a:lnTo>
                  <a:pt x="1165" y="818"/>
                </a:lnTo>
                <a:cubicBezTo>
                  <a:pt x="1165" y="881"/>
                  <a:pt x="1113" y="936"/>
                  <a:pt x="1050" y="936"/>
                </a:cubicBezTo>
                <a:lnTo>
                  <a:pt x="115" y="936"/>
                </a:lnTo>
                <a:cubicBezTo>
                  <a:pt x="52" y="936"/>
                  <a:pt x="0" y="881"/>
                  <a:pt x="0" y="818"/>
                </a:cubicBezTo>
                <a:lnTo>
                  <a:pt x="0" y="118"/>
                </a:lnTo>
                <a:cubicBezTo>
                  <a:pt x="0" y="55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0" name="Freeform 19"/>
          <p:cNvSpPr>
            <a:spLocks noChangeArrowheads="1"/>
          </p:cNvSpPr>
          <p:nvPr/>
        </p:nvSpPr>
        <p:spPr bwMode="auto">
          <a:xfrm>
            <a:off x="8569324" y="1531938"/>
            <a:ext cx="419100" cy="293688"/>
          </a:xfrm>
          <a:custGeom>
            <a:avLst/>
            <a:gdLst>
              <a:gd name="T0" fmla="*/ 407 w 1166"/>
              <a:gd name="T1" fmla="*/ 464 h 815"/>
              <a:gd name="T2" fmla="*/ 547 w 1166"/>
              <a:gd name="T3" fmla="*/ 481 h 815"/>
              <a:gd name="T4" fmla="*/ 407 w 1166"/>
              <a:gd name="T5" fmla="*/ 683 h 815"/>
              <a:gd name="T6" fmla="*/ 407 w 1166"/>
              <a:gd name="T7" fmla="*/ 814 h 815"/>
              <a:gd name="T8" fmla="*/ 0 w 1166"/>
              <a:gd name="T9" fmla="*/ 814 h 815"/>
              <a:gd name="T10" fmla="*/ 0 w 1166"/>
              <a:gd name="T11" fmla="*/ 669 h 815"/>
              <a:gd name="T12" fmla="*/ 407 w 1166"/>
              <a:gd name="T13" fmla="*/ 464 h 815"/>
              <a:gd name="T14" fmla="*/ 1165 w 1166"/>
              <a:gd name="T15" fmla="*/ 683 h 815"/>
              <a:gd name="T16" fmla="*/ 1165 w 1166"/>
              <a:gd name="T17" fmla="*/ 814 h 815"/>
              <a:gd name="T18" fmla="*/ 525 w 1166"/>
              <a:gd name="T19" fmla="*/ 814 h 815"/>
              <a:gd name="T20" fmla="*/ 525 w 1166"/>
              <a:gd name="T21" fmla="*/ 683 h 815"/>
              <a:gd name="T22" fmla="*/ 845 w 1166"/>
              <a:gd name="T23" fmla="*/ 525 h 815"/>
              <a:gd name="T24" fmla="*/ 1165 w 1166"/>
              <a:gd name="T25" fmla="*/ 683 h 815"/>
              <a:gd name="T26" fmla="*/ 407 w 1166"/>
              <a:gd name="T27" fmla="*/ 350 h 815"/>
              <a:gd name="T28" fmla="*/ 232 w 1166"/>
              <a:gd name="T29" fmla="*/ 175 h 815"/>
              <a:gd name="T30" fmla="*/ 407 w 1166"/>
              <a:gd name="T31" fmla="*/ 0 h 815"/>
              <a:gd name="T32" fmla="*/ 582 w 1166"/>
              <a:gd name="T33" fmla="*/ 175 h 815"/>
              <a:gd name="T34" fmla="*/ 407 w 1166"/>
              <a:gd name="T35" fmla="*/ 350 h 815"/>
              <a:gd name="T36" fmla="*/ 845 w 1166"/>
              <a:gd name="T37" fmla="*/ 407 h 815"/>
              <a:gd name="T38" fmla="*/ 700 w 1166"/>
              <a:gd name="T39" fmla="*/ 262 h 815"/>
              <a:gd name="T40" fmla="*/ 845 w 1166"/>
              <a:gd name="T41" fmla="*/ 114 h 815"/>
              <a:gd name="T42" fmla="*/ 990 w 1166"/>
              <a:gd name="T43" fmla="*/ 262 h 815"/>
              <a:gd name="T44" fmla="*/ 845 w 1166"/>
              <a:gd name="T45" fmla="*/ 407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66" h="815">
                <a:moveTo>
                  <a:pt x="407" y="464"/>
                </a:moveTo>
                <a:cubicBezTo>
                  <a:pt x="446" y="464"/>
                  <a:pt x="495" y="470"/>
                  <a:pt x="547" y="481"/>
                </a:cubicBezTo>
                <a:cubicBezTo>
                  <a:pt x="427" y="546"/>
                  <a:pt x="407" y="634"/>
                  <a:pt x="407" y="683"/>
                </a:cubicBezTo>
                <a:lnTo>
                  <a:pt x="407" y="814"/>
                </a:lnTo>
                <a:lnTo>
                  <a:pt x="0" y="814"/>
                </a:lnTo>
                <a:lnTo>
                  <a:pt x="0" y="669"/>
                </a:lnTo>
                <a:cubicBezTo>
                  <a:pt x="0" y="533"/>
                  <a:pt x="271" y="464"/>
                  <a:pt x="407" y="464"/>
                </a:cubicBezTo>
                <a:close/>
                <a:moveTo>
                  <a:pt x="1165" y="683"/>
                </a:moveTo>
                <a:lnTo>
                  <a:pt x="1165" y="814"/>
                </a:lnTo>
                <a:lnTo>
                  <a:pt x="525" y="814"/>
                </a:lnTo>
                <a:lnTo>
                  <a:pt x="525" y="683"/>
                </a:lnTo>
                <a:cubicBezTo>
                  <a:pt x="525" y="577"/>
                  <a:pt x="738" y="525"/>
                  <a:pt x="845" y="525"/>
                </a:cubicBezTo>
                <a:cubicBezTo>
                  <a:pt x="952" y="525"/>
                  <a:pt x="1165" y="577"/>
                  <a:pt x="1165" y="683"/>
                </a:cubicBezTo>
                <a:close/>
                <a:moveTo>
                  <a:pt x="407" y="350"/>
                </a:moveTo>
                <a:cubicBezTo>
                  <a:pt x="312" y="350"/>
                  <a:pt x="232" y="270"/>
                  <a:pt x="232" y="175"/>
                </a:cubicBezTo>
                <a:cubicBezTo>
                  <a:pt x="232" y="79"/>
                  <a:pt x="312" y="0"/>
                  <a:pt x="407" y="0"/>
                </a:cubicBezTo>
                <a:cubicBezTo>
                  <a:pt x="503" y="0"/>
                  <a:pt x="582" y="79"/>
                  <a:pt x="582" y="175"/>
                </a:cubicBezTo>
                <a:cubicBezTo>
                  <a:pt x="582" y="270"/>
                  <a:pt x="503" y="350"/>
                  <a:pt x="407" y="350"/>
                </a:cubicBezTo>
                <a:close/>
                <a:moveTo>
                  <a:pt x="845" y="407"/>
                </a:moveTo>
                <a:cubicBezTo>
                  <a:pt x="766" y="407"/>
                  <a:pt x="700" y="341"/>
                  <a:pt x="700" y="262"/>
                </a:cubicBezTo>
                <a:cubicBezTo>
                  <a:pt x="700" y="183"/>
                  <a:pt x="766" y="114"/>
                  <a:pt x="845" y="114"/>
                </a:cubicBezTo>
                <a:cubicBezTo>
                  <a:pt x="924" y="114"/>
                  <a:pt x="990" y="183"/>
                  <a:pt x="990" y="262"/>
                </a:cubicBezTo>
                <a:cubicBezTo>
                  <a:pt x="990" y="341"/>
                  <a:pt x="924" y="407"/>
                  <a:pt x="845" y="4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9642474" y="1470025"/>
            <a:ext cx="419100" cy="419100"/>
          </a:xfrm>
          <a:custGeom>
            <a:avLst/>
            <a:gdLst>
              <a:gd name="T0" fmla="*/ 932 w 1165"/>
              <a:gd name="T1" fmla="*/ 809 h 1165"/>
              <a:gd name="T2" fmla="*/ 932 w 1165"/>
              <a:gd name="T3" fmla="*/ 407 h 1165"/>
              <a:gd name="T4" fmla="*/ 582 w 1165"/>
              <a:gd name="T5" fmla="*/ 232 h 1165"/>
              <a:gd name="T6" fmla="*/ 232 w 1165"/>
              <a:gd name="T7" fmla="*/ 407 h 1165"/>
              <a:gd name="T8" fmla="*/ 232 w 1165"/>
              <a:gd name="T9" fmla="*/ 809 h 1165"/>
              <a:gd name="T10" fmla="*/ 385 w 1165"/>
              <a:gd name="T11" fmla="*/ 962 h 1165"/>
              <a:gd name="T12" fmla="*/ 320 w 1165"/>
              <a:gd name="T13" fmla="*/ 1028 h 1165"/>
              <a:gd name="T14" fmla="*/ 320 w 1165"/>
              <a:gd name="T15" fmla="*/ 1050 h 1165"/>
              <a:gd name="T16" fmla="*/ 418 w 1165"/>
              <a:gd name="T17" fmla="*/ 1050 h 1165"/>
              <a:gd name="T18" fmla="*/ 505 w 1165"/>
              <a:gd name="T19" fmla="*/ 962 h 1165"/>
              <a:gd name="T20" fmla="*/ 670 w 1165"/>
              <a:gd name="T21" fmla="*/ 962 h 1165"/>
              <a:gd name="T22" fmla="*/ 757 w 1165"/>
              <a:gd name="T23" fmla="*/ 1050 h 1165"/>
              <a:gd name="T24" fmla="*/ 845 w 1165"/>
              <a:gd name="T25" fmla="*/ 1050 h 1165"/>
              <a:gd name="T26" fmla="*/ 845 w 1165"/>
              <a:gd name="T27" fmla="*/ 1028 h 1165"/>
              <a:gd name="T28" fmla="*/ 779 w 1165"/>
              <a:gd name="T29" fmla="*/ 962 h 1165"/>
              <a:gd name="T30" fmla="*/ 932 w 1165"/>
              <a:gd name="T31" fmla="*/ 809 h 1165"/>
              <a:gd name="T32" fmla="*/ 921 w 1165"/>
              <a:gd name="T33" fmla="*/ 46 h 1165"/>
              <a:gd name="T34" fmla="*/ 1164 w 1165"/>
              <a:gd name="T35" fmla="*/ 399 h 1165"/>
              <a:gd name="T36" fmla="*/ 1164 w 1165"/>
              <a:gd name="T37" fmla="*/ 1164 h 1165"/>
              <a:gd name="T38" fmla="*/ 0 w 1165"/>
              <a:gd name="T39" fmla="*/ 1164 h 1165"/>
              <a:gd name="T40" fmla="*/ 0 w 1165"/>
              <a:gd name="T41" fmla="*/ 399 h 1165"/>
              <a:gd name="T42" fmla="*/ 243 w 1165"/>
              <a:gd name="T43" fmla="*/ 46 h 1165"/>
              <a:gd name="T44" fmla="*/ 582 w 1165"/>
              <a:gd name="T45" fmla="*/ 0 h 1165"/>
              <a:gd name="T46" fmla="*/ 921 w 1165"/>
              <a:gd name="T47" fmla="*/ 46 h 1165"/>
              <a:gd name="T48" fmla="*/ 292 w 1165"/>
              <a:gd name="T49" fmla="*/ 407 h 1165"/>
              <a:gd name="T50" fmla="*/ 875 w 1165"/>
              <a:gd name="T51" fmla="*/ 407 h 1165"/>
              <a:gd name="T52" fmla="*/ 875 w 1165"/>
              <a:gd name="T53" fmla="*/ 700 h 1165"/>
              <a:gd name="T54" fmla="*/ 292 w 1165"/>
              <a:gd name="T55" fmla="*/ 700 h 1165"/>
              <a:gd name="T56" fmla="*/ 292 w 1165"/>
              <a:gd name="T57" fmla="*/ 407 h 1165"/>
              <a:gd name="T58" fmla="*/ 320 w 1165"/>
              <a:gd name="T59" fmla="*/ 814 h 1165"/>
              <a:gd name="T60" fmla="*/ 377 w 1165"/>
              <a:gd name="T61" fmla="*/ 757 h 1165"/>
              <a:gd name="T62" fmla="*/ 437 w 1165"/>
              <a:gd name="T63" fmla="*/ 814 h 1165"/>
              <a:gd name="T64" fmla="*/ 377 w 1165"/>
              <a:gd name="T65" fmla="*/ 875 h 1165"/>
              <a:gd name="T66" fmla="*/ 320 w 1165"/>
              <a:gd name="T67" fmla="*/ 814 h 1165"/>
              <a:gd name="T68" fmla="*/ 727 w 1165"/>
              <a:gd name="T69" fmla="*/ 814 h 1165"/>
              <a:gd name="T70" fmla="*/ 787 w 1165"/>
              <a:gd name="T71" fmla="*/ 757 h 1165"/>
              <a:gd name="T72" fmla="*/ 845 w 1165"/>
              <a:gd name="T73" fmla="*/ 814 h 1165"/>
              <a:gd name="T74" fmla="*/ 787 w 1165"/>
              <a:gd name="T75" fmla="*/ 875 h 1165"/>
              <a:gd name="T76" fmla="*/ 727 w 1165"/>
              <a:gd name="T77" fmla="*/ 814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65" h="1165">
                <a:moveTo>
                  <a:pt x="932" y="809"/>
                </a:moveTo>
                <a:lnTo>
                  <a:pt x="932" y="407"/>
                </a:lnTo>
                <a:cubicBezTo>
                  <a:pt x="932" y="254"/>
                  <a:pt x="776" y="232"/>
                  <a:pt x="582" y="232"/>
                </a:cubicBezTo>
                <a:cubicBezTo>
                  <a:pt x="407" y="232"/>
                  <a:pt x="232" y="254"/>
                  <a:pt x="232" y="407"/>
                </a:cubicBezTo>
                <a:lnTo>
                  <a:pt x="232" y="809"/>
                </a:lnTo>
                <a:cubicBezTo>
                  <a:pt x="232" y="894"/>
                  <a:pt x="300" y="962"/>
                  <a:pt x="385" y="962"/>
                </a:cubicBezTo>
                <a:lnTo>
                  <a:pt x="320" y="1028"/>
                </a:lnTo>
                <a:lnTo>
                  <a:pt x="320" y="1050"/>
                </a:lnTo>
                <a:lnTo>
                  <a:pt x="418" y="1050"/>
                </a:lnTo>
                <a:lnTo>
                  <a:pt x="505" y="962"/>
                </a:lnTo>
                <a:lnTo>
                  <a:pt x="670" y="962"/>
                </a:lnTo>
                <a:lnTo>
                  <a:pt x="757" y="1050"/>
                </a:lnTo>
                <a:lnTo>
                  <a:pt x="845" y="1050"/>
                </a:lnTo>
                <a:lnTo>
                  <a:pt x="845" y="1028"/>
                </a:lnTo>
                <a:lnTo>
                  <a:pt x="779" y="962"/>
                </a:lnTo>
                <a:cubicBezTo>
                  <a:pt x="864" y="962"/>
                  <a:pt x="932" y="894"/>
                  <a:pt x="932" y="809"/>
                </a:cubicBezTo>
                <a:close/>
                <a:moveTo>
                  <a:pt x="921" y="46"/>
                </a:moveTo>
                <a:cubicBezTo>
                  <a:pt x="1077" y="106"/>
                  <a:pt x="1164" y="235"/>
                  <a:pt x="1164" y="399"/>
                </a:cubicBezTo>
                <a:lnTo>
                  <a:pt x="1164" y="1164"/>
                </a:lnTo>
                <a:lnTo>
                  <a:pt x="0" y="1164"/>
                </a:lnTo>
                <a:lnTo>
                  <a:pt x="0" y="399"/>
                </a:lnTo>
                <a:cubicBezTo>
                  <a:pt x="0" y="235"/>
                  <a:pt x="87" y="106"/>
                  <a:pt x="243" y="46"/>
                </a:cubicBezTo>
                <a:cubicBezTo>
                  <a:pt x="347" y="5"/>
                  <a:pt x="473" y="0"/>
                  <a:pt x="582" y="0"/>
                </a:cubicBezTo>
                <a:cubicBezTo>
                  <a:pt x="691" y="0"/>
                  <a:pt x="817" y="5"/>
                  <a:pt x="921" y="46"/>
                </a:cubicBezTo>
                <a:close/>
                <a:moveTo>
                  <a:pt x="292" y="407"/>
                </a:moveTo>
                <a:lnTo>
                  <a:pt x="875" y="407"/>
                </a:lnTo>
                <a:lnTo>
                  <a:pt x="875" y="700"/>
                </a:lnTo>
                <a:lnTo>
                  <a:pt x="292" y="700"/>
                </a:lnTo>
                <a:lnTo>
                  <a:pt x="292" y="407"/>
                </a:lnTo>
                <a:close/>
                <a:moveTo>
                  <a:pt x="320" y="814"/>
                </a:moveTo>
                <a:cubicBezTo>
                  <a:pt x="320" y="782"/>
                  <a:pt x="344" y="757"/>
                  <a:pt x="377" y="757"/>
                </a:cubicBezTo>
                <a:cubicBezTo>
                  <a:pt x="410" y="757"/>
                  <a:pt x="437" y="781"/>
                  <a:pt x="437" y="814"/>
                </a:cubicBezTo>
                <a:cubicBezTo>
                  <a:pt x="437" y="846"/>
                  <a:pt x="410" y="875"/>
                  <a:pt x="377" y="875"/>
                </a:cubicBezTo>
                <a:cubicBezTo>
                  <a:pt x="344" y="875"/>
                  <a:pt x="320" y="847"/>
                  <a:pt x="320" y="814"/>
                </a:cubicBezTo>
                <a:close/>
                <a:moveTo>
                  <a:pt x="727" y="814"/>
                </a:moveTo>
                <a:cubicBezTo>
                  <a:pt x="727" y="782"/>
                  <a:pt x="754" y="757"/>
                  <a:pt x="787" y="757"/>
                </a:cubicBezTo>
                <a:cubicBezTo>
                  <a:pt x="820" y="757"/>
                  <a:pt x="845" y="781"/>
                  <a:pt x="845" y="814"/>
                </a:cubicBezTo>
                <a:cubicBezTo>
                  <a:pt x="845" y="846"/>
                  <a:pt x="820" y="875"/>
                  <a:pt x="787" y="875"/>
                </a:cubicBezTo>
                <a:cubicBezTo>
                  <a:pt x="754" y="875"/>
                  <a:pt x="727" y="847"/>
                  <a:pt x="727" y="8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2" name="Freeform 21"/>
          <p:cNvSpPr>
            <a:spLocks noChangeArrowheads="1"/>
          </p:cNvSpPr>
          <p:nvPr/>
        </p:nvSpPr>
        <p:spPr bwMode="auto">
          <a:xfrm>
            <a:off x="10715624" y="1509713"/>
            <a:ext cx="419100" cy="336550"/>
          </a:xfrm>
          <a:custGeom>
            <a:avLst/>
            <a:gdLst>
              <a:gd name="T0" fmla="*/ 1050 w 1166"/>
              <a:gd name="T1" fmla="*/ 586 h 937"/>
              <a:gd name="T2" fmla="*/ 1050 w 1166"/>
              <a:gd name="T3" fmla="*/ 468 h 937"/>
              <a:gd name="T4" fmla="*/ 465 w 1166"/>
              <a:gd name="T5" fmla="*/ 468 h 937"/>
              <a:gd name="T6" fmla="*/ 465 w 1166"/>
              <a:gd name="T7" fmla="*/ 586 h 937"/>
              <a:gd name="T8" fmla="*/ 1050 w 1166"/>
              <a:gd name="T9" fmla="*/ 586 h 937"/>
              <a:gd name="T10" fmla="*/ 1050 w 1166"/>
              <a:gd name="T11" fmla="*/ 818 h 937"/>
              <a:gd name="T12" fmla="*/ 1050 w 1166"/>
              <a:gd name="T13" fmla="*/ 700 h 937"/>
              <a:gd name="T14" fmla="*/ 815 w 1166"/>
              <a:gd name="T15" fmla="*/ 700 h 937"/>
              <a:gd name="T16" fmla="*/ 815 w 1166"/>
              <a:gd name="T17" fmla="*/ 818 h 937"/>
              <a:gd name="T18" fmla="*/ 1050 w 1166"/>
              <a:gd name="T19" fmla="*/ 818 h 937"/>
              <a:gd name="T20" fmla="*/ 700 w 1166"/>
              <a:gd name="T21" fmla="*/ 818 h 937"/>
              <a:gd name="T22" fmla="*/ 700 w 1166"/>
              <a:gd name="T23" fmla="*/ 700 h 937"/>
              <a:gd name="T24" fmla="*/ 115 w 1166"/>
              <a:gd name="T25" fmla="*/ 700 h 937"/>
              <a:gd name="T26" fmla="*/ 115 w 1166"/>
              <a:gd name="T27" fmla="*/ 818 h 937"/>
              <a:gd name="T28" fmla="*/ 700 w 1166"/>
              <a:gd name="T29" fmla="*/ 818 h 937"/>
              <a:gd name="T30" fmla="*/ 115 w 1166"/>
              <a:gd name="T31" fmla="*/ 468 h 937"/>
              <a:gd name="T32" fmla="*/ 115 w 1166"/>
              <a:gd name="T33" fmla="*/ 586 h 937"/>
              <a:gd name="T34" fmla="*/ 350 w 1166"/>
              <a:gd name="T35" fmla="*/ 586 h 937"/>
              <a:gd name="T36" fmla="*/ 350 w 1166"/>
              <a:gd name="T37" fmla="*/ 468 h 937"/>
              <a:gd name="T38" fmla="*/ 115 w 1166"/>
              <a:gd name="T39" fmla="*/ 468 h 937"/>
              <a:gd name="T40" fmla="*/ 1050 w 1166"/>
              <a:gd name="T41" fmla="*/ 0 h 937"/>
              <a:gd name="T42" fmla="*/ 1165 w 1166"/>
              <a:gd name="T43" fmla="*/ 118 h 937"/>
              <a:gd name="T44" fmla="*/ 1165 w 1166"/>
              <a:gd name="T45" fmla="*/ 818 h 937"/>
              <a:gd name="T46" fmla="*/ 1050 w 1166"/>
              <a:gd name="T47" fmla="*/ 936 h 937"/>
              <a:gd name="T48" fmla="*/ 115 w 1166"/>
              <a:gd name="T49" fmla="*/ 936 h 937"/>
              <a:gd name="T50" fmla="*/ 0 w 1166"/>
              <a:gd name="T51" fmla="*/ 818 h 937"/>
              <a:gd name="T52" fmla="*/ 0 w 1166"/>
              <a:gd name="T53" fmla="*/ 118 h 937"/>
              <a:gd name="T54" fmla="*/ 115 w 1166"/>
              <a:gd name="T55" fmla="*/ 0 h 937"/>
              <a:gd name="T56" fmla="*/ 1050 w 1166"/>
              <a:gd name="T57" fmla="*/ 0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166" h="937">
                <a:moveTo>
                  <a:pt x="1050" y="586"/>
                </a:moveTo>
                <a:lnTo>
                  <a:pt x="1050" y="468"/>
                </a:lnTo>
                <a:lnTo>
                  <a:pt x="465" y="468"/>
                </a:lnTo>
                <a:lnTo>
                  <a:pt x="465" y="586"/>
                </a:lnTo>
                <a:lnTo>
                  <a:pt x="1050" y="586"/>
                </a:lnTo>
                <a:close/>
                <a:moveTo>
                  <a:pt x="1050" y="818"/>
                </a:moveTo>
                <a:lnTo>
                  <a:pt x="1050" y="700"/>
                </a:lnTo>
                <a:lnTo>
                  <a:pt x="815" y="700"/>
                </a:lnTo>
                <a:lnTo>
                  <a:pt x="815" y="818"/>
                </a:lnTo>
                <a:lnTo>
                  <a:pt x="1050" y="818"/>
                </a:lnTo>
                <a:close/>
                <a:moveTo>
                  <a:pt x="700" y="818"/>
                </a:moveTo>
                <a:lnTo>
                  <a:pt x="700" y="700"/>
                </a:lnTo>
                <a:lnTo>
                  <a:pt x="115" y="700"/>
                </a:lnTo>
                <a:lnTo>
                  <a:pt x="115" y="818"/>
                </a:lnTo>
                <a:lnTo>
                  <a:pt x="700" y="818"/>
                </a:lnTo>
                <a:close/>
                <a:moveTo>
                  <a:pt x="115" y="468"/>
                </a:moveTo>
                <a:lnTo>
                  <a:pt x="115" y="586"/>
                </a:lnTo>
                <a:lnTo>
                  <a:pt x="350" y="586"/>
                </a:lnTo>
                <a:lnTo>
                  <a:pt x="350" y="468"/>
                </a:lnTo>
                <a:lnTo>
                  <a:pt x="115" y="468"/>
                </a:lnTo>
                <a:close/>
                <a:moveTo>
                  <a:pt x="1050" y="0"/>
                </a:moveTo>
                <a:cubicBezTo>
                  <a:pt x="1113" y="0"/>
                  <a:pt x="1165" y="55"/>
                  <a:pt x="1165" y="118"/>
                </a:cubicBezTo>
                <a:lnTo>
                  <a:pt x="1165" y="818"/>
                </a:lnTo>
                <a:cubicBezTo>
                  <a:pt x="1165" y="881"/>
                  <a:pt x="1113" y="936"/>
                  <a:pt x="1050" y="936"/>
                </a:cubicBezTo>
                <a:lnTo>
                  <a:pt x="115" y="936"/>
                </a:lnTo>
                <a:cubicBezTo>
                  <a:pt x="52" y="936"/>
                  <a:pt x="0" y="881"/>
                  <a:pt x="0" y="818"/>
                </a:cubicBezTo>
                <a:lnTo>
                  <a:pt x="0" y="118"/>
                </a:lnTo>
                <a:cubicBezTo>
                  <a:pt x="0" y="55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1055687" y="2403475"/>
            <a:ext cx="419100" cy="293688"/>
          </a:xfrm>
          <a:custGeom>
            <a:avLst/>
            <a:gdLst>
              <a:gd name="T0" fmla="*/ 845 w 1166"/>
              <a:gd name="T1" fmla="*/ 407 h 816"/>
              <a:gd name="T2" fmla="*/ 640 w 1166"/>
              <a:gd name="T3" fmla="*/ 202 h 816"/>
              <a:gd name="T4" fmla="*/ 640 w 1166"/>
              <a:gd name="T5" fmla="*/ 350 h 816"/>
              <a:gd name="T6" fmla="*/ 290 w 1166"/>
              <a:gd name="T7" fmla="*/ 350 h 816"/>
              <a:gd name="T8" fmla="*/ 290 w 1166"/>
              <a:gd name="T9" fmla="*/ 202 h 816"/>
              <a:gd name="T10" fmla="*/ 88 w 1166"/>
              <a:gd name="T11" fmla="*/ 407 h 816"/>
              <a:gd name="T12" fmla="*/ 290 w 1166"/>
              <a:gd name="T13" fmla="*/ 612 h 816"/>
              <a:gd name="T14" fmla="*/ 290 w 1166"/>
              <a:gd name="T15" fmla="*/ 465 h 816"/>
              <a:gd name="T16" fmla="*/ 640 w 1166"/>
              <a:gd name="T17" fmla="*/ 465 h 816"/>
              <a:gd name="T18" fmla="*/ 640 w 1166"/>
              <a:gd name="T19" fmla="*/ 612 h 816"/>
              <a:gd name="T20" fmla="*/ 845 w 1166"/>
              <a:gd name="T21" fmla="*/ 407 h 816"/>
              <a:gd name="T22" fmla="*/ 1165 w 1166"/>
              <a:gd name="T23" fmla="*/ 27 h 816"/>
              <a:gd name="T24" fmla="*/ 1165 w 1166"/>
              <a:gd name="T25" fmla="*/ 787 h 816"/>
              <a:gd name="T26" fmla="*/ 932 w 1166"/>
              <a:gd name="T27" fmla="*/ 552 h 816"/>
              <a:gd name="T28" fmla="*/ 932 w 1166"/>
              <a:gd name="T29" fmla="*/ 757 h 816"/>
              <a:gd name="T30" fmla="*/ 875 w 1166"/>
              <a:gd name="T31" fmla="*/ 815 h 816"/>
              <a:gd name="T32" fmla="*/ 57 w 1166"/>
              <a:gd name="T33" fmla="*/ 815 h 816"/>
              <a:gd name="T34" fmla="*/ 0 w 1166"/>
              <a:gd name="T35" fmla="*/ 757 h 816"/>
              <a:gd name="T36" fmla="*/ 0 w 1166"/>
              <a:gd name="T37" fmla="*/ 57 h 816"/>
              <a:gd name="T38" fmla="*/ 57 w 1166"/>
              <a:gd name="T39" fmla="*/ 0 h 816"/>
              <a:gd name="T40" fmla="*/ 875 w 1166"/>
              <a:gd name="T41" fmla="*/ 0 h 816"/>
              <a:gd name="T42" fmla="*/ 932 w 1166"/>
              <a:gd name="T43" fmla="*/ 57 h 816"/>
              <a:gd name="T44" fmla="*/ 932 w 1166"/>
              <a:gd name="T45" fmla="*/ 262 h 816"/>
              <a:gd name="T46" fmla="*/ 1165 w 1166"/>
              <a:gd name="T47" fmla="*/ 27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6" h="816">
                <a:moveTo>
                  <a:pt x="845" y="407"/>
                </a:moveTo>
                <a:lnTo>
                  <a:pt x="640" y="202"/>
                </a:lnTo>
                <a:lnTo>
                  <a:pt x="640" y="350"/>
                </a:lnTo>
                <a:lnTo>
                  <a:pt x="290" y="350"/>
                </a:lnTo>
                <a:lnTo>
                  <a:pt x="290" y="202"/>
                </a:lnTo>
                <a:lnTo>
                  <a:pt x="88" y="407"/>
                </a:lnTo>
                <a:lnTo>
                  <a:pt x="290" y="612"/>
                </a:lnTo>
                <a:lnTo>
                  <a:pt x="290" y="465"/>
                </a:lnTo>
                <a:lnTo>
                  <a:pt x="640" y="465"/>
                </a:lnTo>
                <a:lnTo>
                  <a:pt x="640" y="612"/>
                </a:lnTo>
                <a:lnTo>
                  <a:pt x="845" y="407"/>
                </a:lnTo>
                <a:close/>
                <a:moveTo>
                  <a:pt x="1165" y="27"/>
                </a:moveTo>
                <a:lnTo>
                  <a:pt x="1165" y="787"/>
                </a:lnTo>
                <a:lnTo>
                  <a:pt x="932" y="552"/>
                </a:lnTo>
                <a:lnTo>
                  <a:pt x="932" y="757"/>
                </a:lnTo>
                <a:cubicBezTo>
                  <a:pt x="932" y="790"/>
                  <a:pt x="908" y="815"/>
                  <a:pt x="875" y="815"/>
                </a:cubicBezTo>
                <a:lnTo>
                  <a:pt x="57" y="815"/>
                </a:lnTo>
                <a:cubicBezTo>
                  <a:pt x="25" y="815"/>
                  <a:pt x="0" y="790"/>
                  <a:pt x="0" y="757"/>
                </a:cubicBezTo>
                <a:lnTo>
                  <a:pt x="0" y="57"/>
                </a:lnTo>
                <a:cubicBezTo>
                  <a:pt x="0" y="25"/>
                  <a:pt x="25" y="0"/>
                  <a:pt x="57" y="0"/>
                </a:cubicBezTo>
                <a:lnTo>
                  <a:pt x="875" y="0"/>
                </a:lnTo>
                <a:cubicBezTo>
                  <a:pt x="908" y="0"/>
                  <a:pt x="932" y="25"/>
                  <a:pt x="932" y="57"/>
                </a:cubicBezTo>
                <a:lnTo>
                  <a:pt x="932" y="262"/>
                </a:lnTo>
                <a:lnTo>
                  <a:pt x="1165" y="2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2143126" y="2298702"/>
            <a:ext cx="398463" cy="504825"/>
          </a:xfrm>
          <a:custGeom>
            <a:avLst/>
            <a:gdLst>
              <a:gd name="T0" fmla="*/ 990 w 1109"/>
              <a:gd name="T1" fmla="*/ 1108 h 1401"/>
              <a:gd name="T2" fmla="*/ 990 w 1109"/>
              <a:gd name="T3" fmla="*/ 175 h 1401"/>
              <a:gd name="T4" fmla="*/ 115 w 1109"/>
              <a:gd name="T5" fmla="*/ 175 h 1401"/>
              <a:gd name="T6" fmla="*/ 115 w 1109"/>
              <a:gd name="T7" fmla="*/ 1108 h 1401"/>
              <a:gd name="T8" fmla="*/ 990 w 1109"/>
              <a:gd name="T9" fmla="*/ 1108 h 1401"/>
              <a:gd name="T10" fmla="*/ 553 w 1109"/>
              <a:gd name="T11" fmla="*/ 1343 h 1401"/>
              <a:gd name="T12" fmla="*/ 640 w 1109"/>
              <a:gd name="T13" fmla="*/ 1255 h 1401"/>
              <a:gd name="T14" fmla="*/ 553 w 1109"/>
              <a:gd name="T15" fmla="*/ 1168 h 1401"/>
              <a:gd name="T16" fmla="*/ 465 w 1109"/>
              <a:gd name="T17" fmla="*/ 1255 h 1401"/>
              <a:gd name="T18" fmla="*/ 553 w 1109"/>
              <a:gd name="T19" fmla="*/ 1343 h 1401"/>
              <a:gd name="T20" fmla="*/ 963 w 1109"/>
              <a:gd name="T21" fmla="*/ 0 h 1401"/>
              <a:gd name="T22" fmla="*/ 1108 w 1109"/>
              <a:gd name="T23" fmla="*/ 145 h 1401"/>
              <a:gd name="T24" fmla="*/ 1108 w 1109"/>
              <a:gd name="T25" fmla="*/ 1255 h 1401"/>
              <a:gd name="T26" fmla="*/ 963 w 1109"/>
              <a:gd name="T27" fmla="*/ 1400 h 1401"/>
              <a:gd name="T28" fmla="*/ 145 w 1109"/>
              <a:gd name="T29" fmla="*/ 1400 h 1401"/>
              <a:gd name="T30" fmla="*/ 0 w 1109"/>
              <a:gd name="T31" fmla="*/ 1255 h 1401"/>
              <a:gd name="T32" fmla="*/ 0 w 1109"/>
              <a:gd name="T33" fmla="*/ 145 h 1401"/>
              <a:gd name="T34" fmla="*/ 145 w 1109"/>
              <a:gd name="T35" fmla="*/ 0 h 1401"/>
              <a:gd name="T36" fmla="*/ 963 w 1109"/>
              <a:gd name="T37" fmla="*/ 0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09" h="1401">
                <a:moveTo>
                  <a:pt x="990" y="1108"/>
                </a:moveTo>
                <a:lnTo>
                  <a:pt x="990" y="175"/>
                </a:lnTo>
                <a:lnTo>
                  <a:pt x="115" y="175"/>
                </a:lnTo>
                <a:lnTo>
                  <a:pt x="115" y="1108"/>
                </a:lnTo>
                <a:lnTo>
                  <a:pt x="990" y="1108"/>
                </a:lnTo>
                <a:close/>
                <a:moveTo>
                  <a:pt x="553" y="1343"/>
                </a:moveTo>
                <a:cubicBezTo>
                  <a:pt x="602" y="1343"/>
                  <a:pt x="640" y="1304"/>
                  <a:pt x="640" y="1255"/>
                </a:cubicBezTo>
                <a:cubicBezTo>
                  <a:pt x="640" y="1205"/>
                  <a:pt x="602" y="1168"/>
                  <a:pt x="553" y="1168"/>
                </a:cubicBezTo>
                <a:cubicBezTo>
                  <a:pt x="504" y="1168"/>
                  <a:pt x="465" y="1205"/>
                  <a:pt x="465" y="1255"/>
                </a:cubicBezTo>
                <a:cubicBezTo>
                  <a:pt x="465" y="1304"/>
                  <a:pt x="504" y="1343"/>
                  <a:pt x="553" y="1343"/>
                </a:cubicBezTo>
                <a:close/>
                <a:moveTo>
                  <a:pt x="963" y="0"/>
                </a:moveTo>
                <a:cubicBezTo>
                  <a:pt x="1042" y="0"/>
                  <a:pt x="1108" y="66"/>
                  <a:pt x="1108" y="145"/>
                </a:cubicBezTo>
                <a:lnTo>
                  <a:pt x="1108" y="1255"/>
                </a:lnTo>
                <a:cubicBezTo>
                  <a:pt x="1108" y="1335"/>
                  <a:pt x="1042" y="1400"/>
                  <a:pt x="963" y="1400"/>
                </a:cubicBezTo>
                <a:lnTo>
                  <a:pt x="145" y="1400"/>
                </a:lnTo>
                <a:cubicBezTo>
                  <a:pt x="66" y="1400"/>
                  <a:pt x="0" y="1335"/>
                  <a:pt x="0" y="1255"/>
                </a:cubicBezTo>
                <a:lnTo>
                  <a:pt x="0" y="145"/>
                </a:lnTo>
                <a:cubicBezTo>
                  <a:pt x="0" y="66"/>
                  <a:pt x="66" y="0"/>
                  <a:pt x="145" y="0"/>
                </a:cubicBezTo>
                <a:lnTo>
                  <a:pt x="96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3230564" y="2298702"/>
            <a:ext cx="377825" cy="504825"/>
          </a:xfrm>
          <a:custGeom>
            <a:avLst/>
            <a:gdLst>
              <a:gd name="T0" fmla="*/ 949 w 1051"/>
              <a:gd name="T1" fmla="*/ 1108 h 1401"/>
              <a:gd name="T2" fmla="*/ 949 w 1051"/>
              <a:gd name="T3" fmla="*/ 175 h 1401"/>
              <a:gd name="T4" fmla="*/ 101 w 1051"/>
              <a:gd name="T5" fmla="*/ 175 h 1401"/>
              <a:gd name="T6" fmla="*/ 101 w 1051"/>
              <a:gd name="T7" fmla="*/ 1108 h 1401"/>
              <a:gd name="T8" fmla="*/ 949 w 1051"/>
              <a:gd name="T9" fmla="*/ 1108 h 1401"/>
              <a:gd name="T10" fmla="*/ 642 w 1051"/>
              <a:gd name="T11" fmla="*/ 1283 h 1401"/>
              <a:gd name="T12" fmla="*/ 642 w 1051"/>
              <a:gd name="T13" fmla="*/ 1225 h 1401"/>
              <a:gd name="T14" fmla="*/ 407 w 1051"/>
              <a:gd name="T15" fmla="*/ 1225 h 1401"/>
              <a:gd name="T16" fmla="*/ 407 w 1051"/>
              <a:gd name="T17" fmla="*/ 1283 h 1401"/>
              <a:gd name="T18" fmla="*/ 642 w 1051"/>
              <a:gd name="T19" fmla="*/ 1283 h 1401"/>
              <a:gd name="T20" fmla="*/ 875 w 1051"/>
              <a:gd name="T21" fmla="*/ 0 h 1401"/>
              <a:gd name="T22" fmla="*/ 1050 w 1051"/>
              <a:gd name="T23" fmla="*/ 175 h 1401"/>
              <a:gd name="T24" fmla="*/ 1050 w 1051"/>
              <a:gd name="T25" fmla="*/ 1225 h 1401"/>
              <a:gd name="T26" fmla="*/ 875 w 1051"/>
              <a:gd name="T27" fmla="*/ 1400 h 1401"/>
              <a:gd name="T28" fmla="*/ 175 w 1051"/>
              <a:gd name="T29" fmla="*/ 1400 h 1401"/>
              <a:gd name="T30" fmla="*/ 0 w 1051"/>
              <a:gd name="T31" fmla="*/ 1225 h 1401"/>
              <a:gd name="T32" fmla="*/ 0 w 1051"/>
              <a:gd name="T33" fmla="*/ 175 h 1401"/>
              <a:gd name="T34" fmla="*/ 175 w 1051"/>
              <a:gd name="T35" fmla="*/ 0 h 1401"/>
              <a:gd name="T36" fmla="*/ 875 w 1051"/>
              <a:gd name="T37" fmla="*/ 0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51" h="1401">
                <a:moveTo>
                  <a:pt x="949" y="1108"/>
                </a:moveTo>
                <a:lnTo>
                  <a:pt x="949" y="175"/>
                </a:lnTo>
                <a:lnTo>
                  <a:pt x="101" y="175"/>
                </a:lnTo>
                <a:lnTo>
                  <a:pt x="101" y="1108"/>
                </a:lnTo>
                <a:lnTo>
                  <a:pt x="949" y="1108"/>
                </a:lnTo>
                <a:close/>
                <a:moveTo>
                  <a:pt x="642" y="1283"/>
                </a:moveTo>
                <a:lnTo>
                  <a:pt x="642" y="1225"/>
                </a:lnTo>
                <a:lnTo>
                  <a:pt x="407" y="1225"/>
                </a:lnTo>
                <a:lnTo>
                  <a:pt x="407" y="1283"/>
                </a:lnTo>
                <a:lnTo>
                  <a:pt x="642" y="1283"/>
                </a:lnTo>
                <a:close/>
                <a:moveTo>
                  <a:pt x="875" y="0"/>
                </a:moveTo>
                <a:cubicBezTo>
                  <a:pt x="970" y="0"/>
                  <a:pt x="1050" y="80"/>
                  <a:pt x="1050" y="175"/>
                </a:cubicBezTo>
                <a:lnTo>
                  <a:pt x="1050" y="1225"/>
                </a:lnTo>
                <a:cubicBezTo>
                  <a:pt x="1050" y="1321"/>
                  <a:pt x="970" y="1400"/>
                  <a:pt x="875" y="1400"/>
                </a:cubicBezTo>
                <a:lnTo>
                  <a:pt x="175" y="1400"/>
                </a:lnTo>
                <a:cubicBezTo>
                  <a:pt x="79" y="1400"/>
                  <a:pt x="0" y="1321"/>
                  <a:pt x="0" y="1225"/>
                </a:cubicBezTo>
                <a:lnTo>
                  <a:pt x="0" y="175"/>
                </a:lnTo>
                <a:cubicBezTo>
                  <a:pt x="0" y="80"/>
                  <a:pt x="79" y="0"/>
                  <a:pt x="175" y="0"/>
                </a:cubicBezTo>
                <a:lnTo>
                  <a:pt x="87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4264024" y="2360614"/>
            <a:ext cx="463550" cy="377825"/>
          </a:xfrm>
          <a:custGeom>
            <a:avLst/>
            <a:gdLst>
              <a:gd name="T0" fmla="*/ 1167 w 1286"/>
              <a:gd name="T1" fmla="*/ 933 h 1051"/>
              <a:gd name="T2" fmla="*/ 1167 w 1286"/>
              <a:gd name="T3" fmla="*/ 350 h 1051"/>
              <a:gd name="T4" fmla="*/ 700 w 1286"/>
              <a:gd name="T5" fmla="*/ 350 h 1051"/>
              <a:gd name="T6" fmla="*/ 700 w 1286"/>
              <a:gd name="T7" fmla="*/ 118 h 1051"/>
              <a:gd name="T8" fmla="*/ 118 w 1286"/>
              <a:gd name="T9" fmla="*/ 118 h 1051"/>
              <a:gd name="T10" fmla="*/ 118 w 1286"/>
              <a:gd name="T11" fmla="*/ 933 h 1051"/>
              <a:gd name="T12" fmla="*/ 1167 w 1286"/>
              <a:gd name="T13" fmla="*/ 933 h 1051"/>
              <a:gd name="T14" fmla="*/ 1167 w 1286"/>
              <a:gd name="T15" fmla="*/ 0 h 1051"/>
              <a:gd name="T16" fmla="*/ 1285 w 1286"/>
              <a:gd name="T17" fmla="*/ 118 h 1051"/>
              <a:gd name="T18" fmla="*/ 1285 w 1286"/>
              <a:gd name="T19" fmla="*/ 933 h 1051"/>
              <a:gd name="T20" fmla="*/ 1167 w 1286"/>
              <a:gd name="T21" fmla="*/ 1050 h 1051"/>
              <a:gd name="T22" fmla="*/ 118 w 1286"/>
              <a:gd name="T23" fmla="*/ 1050 h 1051"/>
              <a:gd name="T24" fmla="*/ 0 w 1286"/>
              <a:gd name="T25" fmla="*/ 933 h 1051"/>
              <a:gd name="T26" fmla="*/ 0 w 1286"/>
              <a:gd name="T27" fmla="*/ 118 h 1051"/>
              <a:gd name="T28" fmla="*/ 118 w 1286"/>
              <a:gd name="T29" fmla="*/ 0 h 1051"/>
              <a:gd name="T30" fmla="*/ 1167 w 1286"/>
              <a:gd name="T31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86" h="1051">
                <a:moveTo>
                  <a:pt x="1167" y="933"/>
                </a:moveTo>
                <a:lnTo>
                  <a:pt x="1167" y="350"/>
                </a:lnTo>
                <a:lnTo>
                  <a:pt x="700" y="350"/>
                </a:lnTo>
                <a:lnTo>
                  <a:pt x="700" y="118"/>
                </a:lnTo>
                <a:lnTo>
                  <a:pt x="118" y="118"/>
                </a:lnTo>
                <a:lnTo>
                  <a:pt x="118" y="933"/>
                </a:lnTo>
                <a:lnTo>
                  <a:pt x="1167" y="933"/>
                </a:lnTo>
                <a:close/>
                <a:moveTo>
                  <a:pt x="1167" y="0"/>
                </a:moveTo>
                <a:cubicBezTo>
                  <a:pt x="1230" y="0"/>
                  <a:pt x="1285" y="55"/>
                  <a:pt x="1285" y="118"/>
                </a:cubicBezTo>
                <a:lnTo>
                  <a:pt x="1285" y="933"/>
                </a:lnTo>
                <a:cubicBezTo>
                  <a:pt x="1285" y="996"/>
                  <a:pt x="1230" y="1050"/>
                  <a:pt x="1167" y="1050"/>
                </a:cubicBezTo>
                <a:lnTo>
                  <a:pt x="118" y="1050"/>
                </a:lnTo>
                <a:cubicBezTo>
                  <a:pt x="55" y="1050"/>
                  <a:pt x="0" y="996"/>
                  <a:pt x="0" y="933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7" name="Freeform 26"/>
          <p:cNvSpPr>
            <a:spLocks noChangeArrowheads="1"/>
          </p:cNvSpPr>
          <p:nvPr/>
        </p:nvSpPr>
        <p:spPr bwMode="auto">
          <a:xfrm>
            <a:off x="5341937" y="2360614"/>
            <a:ext cx="463550" cy="377825"/>
          </a:xfrm>
          <a:custGeom>
            <a:avLst/>
            <a:gdLst>
              <a:gd name="T0" fmla="*/ 935 w 1286"/>
              <a:gd name="T1" fmla="*/ 933 h 1051"/>
              <a:gd name="T2" fmla="*/ 1050 w 1286"/>
              <a:gd name="T3" fmla="*/ 1050 h 1051"/>
              <a:gd name="T4" fmla="*/ 700 w 1286"/>
              <a:gd name="T5" fmla="*/ 1050 h 1051"/>
              <a:gd name="T6" fmla="*/ 817 w 1286"/>
              <a:gd name="T7" fmla="*/ 933 h 1051"/>
              <a:gd name="T8" fmla="*/ 700 w 1286"/>
              <a:gd name="T9" fmla="*/ 1050 h 1051"/>
              <a:gd name="T10" fmla="*/ 1167 w 1286"/>
              <a:gd name="T11" fmla="*/ 468 h 1051"/>
              <a:gd name="T12" fmla="*/ 1285 w 1286"/>
              <a:gd name="T13" fmla="*/ 583 h 1051"/>
              <a:gd name="T14" fmla="*/ 1167 w 1286"/>
              <a:gd name="T15" fmla="*/ 1050 h 1051"/>
              <a:gd name="T16" fmla="*/ 1285 w 1286"/>
              <a:gd name="T17" fmla="*/ 933 h 1051"/>
              <a:gd name="T18" fmla="*/ 235 w 1286"/>
              <a:gd name="T19" fmla="*/ 118 h 1051"/>
              <a:gd name="T20" fmla="*/ 350 w 1286"/>
              <a:gd name="T21" fmla="*/ 0 h 1051"/>
              <a:gd name="T22" fmla="*/ 235 w 1286"/>
              <a:gd name="T23" fmla="*/ 118 h 1051"/>
              <a:gd name="T24" fmla="*/ 235 w 1286"/>
              <a:gd name="T25" fmla="*/ 933 h 1051"/>
              <a:gd name="T26" fmla="*/ 350 w 1286"/>
              <a:gd name="T27" fmla="*/ 1050 h 1051"/>
              <a:gd name="T28" fmla="*/ 467 w 1286"/>
              <a:gd name="T29" fmla="*/ 118 h 1051"/>
              <a:gd name="T30" fmla="*/ 585 w 1286"/>
              <a:gd name="T31" fmla="*/ 0 h 1051"/>
              <a:gd name="T32" fmla="*/ 467 w 1286"/>
              <a:gd name="T33" fmla="*/ 118 h 1051"/>
              <a:gd name="T34" fmla="*/ 1285 w 1286"/>
              <a:gd name="T35" fmla="*/ 700 h 1051"/>
              <a:gd name="T36" fmla="*/ 1167 w 1286"/>
              <a:gd name="T37" fmla="*/ 818 h 1051"/>
              <a:gd name="T38" fmla="*/ 1167 w 1286"/>
              <a:gd name="T39" fmla="*/ 0 h 1051"/>
              <a:gd name="T40" fmla="*/ 1285 w 1286"/>
              <a:gd name="T41" fmla="*/ 350 h 1051"/>
              <a:gd name="T42" fmla="*/ 700 w 1286"/>
              <a:gd name="T43" fmla="*/ 0 h 1051"/>
              <a:gd name="T44" fmla="*/ 117 w 1286"/>
              <a:gd name="T45" fmla="*/ 1050 h 1051"/>
              <a:gd name="T46" fmla="*/ 117 w 1286"/>
              <a:gd name="T47" fmla="*/ 933 h 1051"/>
              <a:gd name="T48" fmla="*/ 0 w 1286"/>
              <a:gd name="T49" fmla="*/ 700 h 1051"/>
              <a:gd name="T50" fmla="*/ 117 w 1286"/>
              <a:gd name="T51" fmla="*/ 818 h 1051"/>
              <a:gd name="T52" fmla="*/ 0 w 1286"/>
              <a:gd name="T53" fmla="*/ 700 h 1051"/>
              <a:gd name="T54" fmla="*/ 467 w 1286"/>
              <a:gd name="T55" fmla="*/ 933 h 1051"/>
              <a:gd name="T56" fmla="*/ 585 w 1286"/>
              <a:gd name="T57" fmla="*/ 1050 h 1051"/>
              <a:gd name="T58" fmla="*/ 0 w 1286"/>
              <a:gd name="T59" fmla="*/ 118 h 1051"/>
              <a:gd name="T60" fmla="*/ 117 w 1286"/>
              <a:gd name="T61" fmla="*/ 118 h 1051"/>
              <a:gd name="T62" fmla="*/ 0 w 1286"/>
              <a:gd name="T63" fmla="*/ 583 h 1051"/>
              <a:gd name="T64" fmla="*/ 117 w 1286"/>
              <a:gd name="T65" fmla="*/ 468 h 1051"/>
              <a:gd name="T66" fmla="*/ 0 w 1286"/>
              <a:gd name="T67" fmla="*/ 583 h 1051"/>
              <a:gd name="T68" fmla="*/ 0 w 1286"/>
              <a:gd name="T69" fmla="*/ 233 h 1051"/>
              <a:gd name="T70" fmla="*/ 117 w 1286"/>
              <a:gd name="T71" fmla="*/ 3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86" h="1051">
                <a:moveTo>
                  <a:pt x="935" y="1050"/>
                </a:moveTo>
                <a:lnTo>
                  <a:pt x="935" y="933"/>
                </a:lnTo>
                <a:lnTo>
                  <a:pt x="1050" y="933"/>
                </a:lnTo>
                <a:lnTo>
                  <a:pt x="1050" y="1050"/>
                </a:lnTo>
                <a:lnTo>
                  <a:pt x="935" y="1050"/>
                </a:lnTo>
                <a:close/>
                <a:moveTo>
                  <a:pt x="700" y="1050"/>
                </a:moveTo>
                <a:lnTo>
                  <a:pt x="700" y="933"/>
                </a:lnTo>
                <a:lnTo>
                  <a:pt x="817" y="933"/>
                </a:lnTo>
                <a:lnTo>
                  <a:pt x="817" y="1050"/>
                </a:lnTo>
                <a:lnTo>
                  <a:pt x="700" y="1050"/>
                </a:lnTo>
                <a:close/>
                <a:moveTo>
                  <a:pt x="1167" y="583"/>
                </a:moveTo>
                <a:lnTo>
                  <a:pt x="1167" y="468"/>
                </a:lnTo>
                <a:lnTo>
                  <a:pt x="1285" y="468"/>
                </a:lnTo>
                <a:lnTo>
                  <a:pt x="1285" y="583"/>
                </a:lnTo>
                <a:lnTo>
                  <a:pt x="1167" y="583"/>
                </a:lnTo>
                <a:close/>
                <a:moveTo>
                  <a:pt x="1167" y="1050"/>
                </a:moveTo>
                <a:lnTo>
                  <a:pt x="1167" y="933"/>
                </a:lnTo>
                <a:lnTo>
                  <a:pt x="1285" y="933"/>
                </a:lnTo>
                <a:cubicBezTo>
                  <a:pt x="1285" y="996"/>
                  <a:pt x="1230" y="1050"/>
                  <a:pt x="1167" y="1050"/>
                </a:cubicBezTo>
                <a:close/>
                <a:moveTo>
                  <a:pt x="235" y="118"/>
                </a:moveTo>
                <a:lnTo>
                  <a:pt x="235" y="0"/>
                </a:lnTo>
                <a:lnTo>
                  <a:pt x="350" y="0"/>
                </a:lnTo>
                <a:lnTo>
                  <a:pt x="350" y="118"/>
                </a:lnTo>
                <a:lnTo>
                  <a:pt x="235" y="118"/>
                </a:lnTo>
                <a:close/>
                <a:moveTo>
                  <a:pt x="235" y="1050"/>
                </a:moveTo>
                <a:lnTo>
                  <a:pt x="235" y="933"/>
                </a:lnTo>
                <a:lnTo>
                  <a:pt x="350" y="933"/>
                </a:lnTo>
                <a:lnTo>
                  <a:pt x="350" y="1050"/>
                </a:lnTo>
                <a:lnTo>
                  <a:pt x="235" y="1050"/>
                </a:lnTo>
                <a:close/>
                <a:moveTo>
                  <a:pt x="467" y="118"/>
                </a:moveTo>
                <a:lnTo>
                  <a:pt x="467" y="0"/>
                </a:lnTo>
                <a:lnTo>
                  <a:pt x="585" y="0"/>
                </a:lnTo>
                <a:lnTo>
                  <a:pt x="585" y="118"/>
                </a:lnTo>
                <a:lnTo>
                  <a:pt x="467" y="118"/>
                </a:lnTo>
                <a:close/>
                <a:moveTo>
                  <a:pt x="1167" y="700"/>
                </a:moveTo>
                <a:lnTo>
                  <a:pt x="1285" y="700"/>
                </a:lnTo>
                <a:lnTo>
                  <a:pt x="1285" y="818"/>
                </a:lnTo>
                <a:lnTo>
                  <a:pt x="1167" y="818"/>
                </a:lnTo>
                <a:lnTo>
                  <a:pt x="1167" y="700"/>
                </a:lnTo>
                <a:close/>
                <a:moveTo>
                  <a:pt x="1167" y="0"/>
                </a:moveTo>
                <a:cubicBezTo>
                  <a:pt x="1230" y="0"/>
                  <a:pt x="1285" y="55"/>
                  <a:pt x="1285" y="118"/>
                </a:cubicBezTo>
                <a:lnTo>
                  <a:pt x="1285" y="350"/>
                </a:lnTo>
                <a:lnTo>
                  <a:pt x="700" y="350"/>
                </a:lnTo>
                <a:lnTo>
                  <a:pt x="700" y="0"/>
                </a:lnTo>
                <a:lnTo>
                  <a:pt x="1167" y="0"/>
                </a:lnTo>
                <a:close/>
                <a:moveTo>
                  <a:pt x="117" y="1050"/>
                </a:moveTo>
                <a:cubicBezTo>
                  <a:pt x="54" y="1050"/>
                  <a:pt x="0" y="996"/>
                  <a:pt x="0" y="933"/>
                </a:cubicBezTo>
                <a:lnTo>
                  <a:pt x="117" y="933"/>
                </a:lnTo>
                <a:lnTo>
                  <a:pt x="117" y="1050"/>
                </a:lnTo>
                <a:close/>
                <a:moveTo>
                  <a:pt x="0" y="700"/>
                </a:moveTo>
                <a:lnTo>
                  <a:pt x="117" y="700"/>
                </a:lnTo>
                <a:lnTo>
                  <a:pt x="117" y="818"/>
                </a:lnTo>
                <a:lnTo>
                  <a:pt x="0" y="818"/>
                </a:lnTo>
                <a:lnTo>
                  <a:pt x="0" y="700"/>
                </a:lnTo>
                <a:close/>
                <a:moveTo>
                  <a:pt x="467" y="1050"/>
                </a:moveTo>
                <a:lnTo>
                  <a:pt x="467" y="933"/>
                </a:lnTo>
                <a:lnTo>
                  <a:pt x="585" y="933"/>
                </a:lnTo>
                <a:lnTo>
                  <a:pt x="585" y="1050"/>
                </a:lnTo>
                <a:lnTo>
                  <a:pt x="467" y="1050"/>
                </a:lnTo>
                <a:close/>
                <a:moveTo>
                  <a:pt x="0" y="118"/>
                </a:moveTo>
                <a:cubicBezTo>
                  <a:pt x="0" y="55"/>
                  <a:pt x="54" y="0"/>
                  <a:pt x="117" y="0"/>
                </a:cubicBezTo>
                <a:lnTo>
                  <a:pt x="117" y="118"/>
                </a:lnTo>
                <a:lnTo>
                  <a:pt x="0" y="118"/>
                </a:lnTo>
                <a:close/>
                <a:moveTo>
                  <a:pt x="0" y="583"/>
                </a:moveTo>
                <a:lnTo>
                  <a:pt x="0" y="468"/>
                </a:lnTo>
                <a:lnTo>
                  <a:pt x="117" y="468"/>
                </a:lnTo>
                <a:lnTo>
                  <a:pt x="117" y="583"/>
                </a:lnTo>
                <a:lnTo>
                  <a:pt x="0" y="583"/>
                </a:lnTo>
                <a:close/>
                <a:moveTo>
                  <a:pt x="0" y="350"/>
                </a:moveTo>
                <a:lnTo>
                  <a:pt x="0" y="233"/>
                </a:lnTo>
                <a:lnTo>
                  <a:pt x="117" y="233"/>
                </a:lnTo>
                <a:lnTo>
                  <a:pt x="117" y="350"/>
                </a:lnTo>
                <a:lnTo>
                  <a:pt x="0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6502399" y="2319338"/>
            <a:ext cx="293688" cy="463550"/>
          </a:xfrm>
          <a:custGeom>
            <a:avLst/>
            <a:gdLst>
              <a:gd name="T0" fmla="*/ 640 w 816"/>
              <a:gd name="T1" fmla="*/ 700 h 1286"/>
              <a:gd name="T2" fmla="*/ 408 w 816"/>
              <a:gd name="T3" fmla="*/ 935 h 1286"/>
              <a:gd name="T4" fmla="*/ 175 w 816"/>
              <a:gd name="T5" fmla="*/ 700 h 1286"/>
              <a:gd name="T6" fmla="*/ 350 w 816"/>
              <a:gd name="T7" fmla="*/ 700 h 1286"/>
              <a:gd name="T8" fmla="*/ 350 w 816"/>
              <a:gd name="T9" fmla="*/ 410 h 1286"/>
              <a:gd name="T10" fmla="*/ 465 w 816"/>
              <a:gd name="T11" fmla="*/ 410 h 1286"/>
              <a:gd name="T12" fmla="*/ 465 w 816"/>
              <a:gd name="T13" fmla="*/ 700 h 1286"/>
              <a:gd name="T14" fmla="*/ 640 w 816"/>
              <a:gd name="T15" fmla="*/ 700 h 1286"/>
              <a:gd name="T16" fmla="*/ 700 w 816"/>
              <a:gd name="T17" fmla="*/ 1050 h 1286"/>
              <a:gd name="T18" fmla="*/ 700 w 816"/>
              <a:gd name="T19" fmla="*/ 235 h 1286"/>
              <a:gd name="T20" fmla="*/ 115 w 816"/>
              <a:gd name="T21" fmla="*/ 235 h 1286"/>
              <a:gd name="T22" fmla="*/ 115 w 816"/>
              <a:gd name="T23" fmla="*/ 1050 h 1286"/>
              <a:gd name="T24" fmla="*/ 700 w 816"/>
              <a:gd name="T25" fmla="*/ 1050 h 1286"/>
              <a:gd name="T26" fmla="*/ 700 w 816"/>
              <a:gd name="T27" fmla="*/ 3 h 1286"/>
              <a:gd name="T28" fmla="*/ 815 w 816"/>
              <a:gd name="T29" fmla="*/ 117 h 1286"/>
              <a:gd name="T30" fmla="*/ 815 w 816"/>
              <a:gd name="T31" fmla="*/ 1167 h 1286"/>
              <a:gd name="T32" fmla="*/ 700 w 816"/>
              <a:gd name="T33" fmla="*/ 1285 h 1286"/>
              <a:gd name="T34" fmla="*/ 115 w 816"/>
              <a:gd name="T35" fmla="*/ 1285 h 1286"/>
              <a:gd name="T36" fmla="*/ 0 w 816"/>
              <a:gd name="T37" fmla="*/ 1167 h 1286"/>
              <a:gd name="T38" fmla="*/ 0 w 816"/>
              <a:gd name="T39" fmla="*/ 117 h 1286"/>
              <a:gd name="T40" fmla="*/ 115 w 816"/>
              <a:gd name="T41" fmla="*/ 0 h 1286"/>
              <a:gd name="T42" fmla="*/ 700 w 816"/>
              <a:gd name="T43" fmla="*/ 3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16" h="1286">
                <a:moveTo>
                  <a:pt x="640" y="700"/>
                </a:moveTo>
                <a:lnTo>
                  <a:pt x="408" y="935"/>
                </a:lnTo>
                <a:lnTo>
                  <a:pt x="175" y="700"/>
                </a:lnTo>
                <a:lnTo>
                  <a:pt x="350" y="700"/>
                </a:lnTo>
                <a:lnTo>
                  <a:pt x="350" y="410"/>
                </a:lnTo>
                <a:lnTo>
                  <a:pt x="465" y="410"/>
                </a:lnTo>
                <a:lnTo>
                  <a:pt x="465" y="700"/>
                </a:lnTo>
                <a:lnTo>
                  <a:pt x="640" y="700"/>
                </a:lnTo>
                <a:close/>
                <a:moveTo>
                  <a:pt x="700" y="1050"/>
                </a:moveTo>
                <a:lnTo>
                  <a:pt x="700" y="235"/>
                </a:lnTo>
                <a:lnTo>
                  <a:pt x="115" y="235"/>
                </a:lnTo>
                <a:lnTo>
                  <a:pt x="115" y="1050"/>
                </a:lnTo>
                <a:lnTo>
                  <a:pt x="700" y="1050"/>
                </a:lnTo>
                <a:close/>
                <a:moveTo>
                  <a:pt x="700" y="3"/>
                </a:moveTo>
                <a:cubicBezTo>
                  <a:pt x="763" y="3"/>
                  <a:pt x="815" y="55"/>
                  <a:pt x="815" y="117"/>
                </a:cubicBezTo>
                <a:lnTo>
                  <a:pt x="815" y="1167"/>
                </a:lnTo>
                <a:cubicBezTo>
                  <a:pt x="815" y="1230"/>
                  <a:pt x="763" y="1285"/>
                  <a:pt x="700" y="1285"/>
                </a:cubicBezTo>
                <a:lnTo>
                  <a:pt x="115" y="1285"/>
                </a:lnTo>
                <a:cubicBezTo>
                  <a:pt x="52" y="1285"/>
                  <a:pt x="0" y="1230"/>
                  <a:pt x="0" y="1167"/>
                </a:cubicBezTo>
                <a:lnTo>
                  <a:pt x="0" y="117"/>
                </a:lnTo>
                <a:cubicBezTo>
                  <a:pt x="0" y="55"/>
                  <a:pt x="52" y="0"/>
                  <a:pt x="115" y="0"/>
                </a:cubicBezTo>
                <a:lnTo>
                  <a:pt x="700" y="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7494587" y="2360614"/>
            <a:ext cx="463550" cy="377825"/>
          </a:xfrm>
          <a:custGeom>
            <a:avLst/>
            <a:gdLst>
              <a:gd name="T0" fmla="*/ 1168 w 1286"/>
              <a:gd name="T1" fmla="*/ 0 h 1051"/>
              <a:gd name="T2" fmla="*/ 1285 w 1286"/>
              <a:gd name="T3" fmla="*/ 115 h 1051"/>
              <a:gd name="T4" fmla="*/ 1285 w 1286"/>
              <a:gd name="T5" fmla="*/ 933 h 1051"/>
              <a:gd name="T6" fmla="*/ 1168 w 1286"/>
              <a:gd name="T7" fmla="*/ 1050 h 1051"/>
              <a:gd name="T8" fmla="*/ 118 w 1286"/>
              <a:gd name="T9" fmla="*/ 1050 h 1051"/>
              <a:gd name="T10" fmla="*/ 0 w 1286"/>
              <a:gd name="T11" fmla="*/ 933 h 1051"/>
              <a:gd name="T12" fmla="*/ 0 w 1286"/>
              <a:gd name="T13" fmla="*/ 115 h 1051"/>
              <a:gd name="T14" fmla="*/ 118 w 1286"/>
              <a:gd name="T15" fmla="*/ 0 h 1051"/>
              <a:gd name="T16" fmla="*/ 468 w 1286"/>
              <a:gd name="T17" fmla="*/ 0 h 1051"/>
              <a:gd name="T18" fmla="*/ 468 w 1286"/>
              <a:gd name="T19" fmla="*/ 115 h 1051"/>
              <a:gd name="T20" fmla="*/ 118 w 1286"/>
              <a:gd name="T21" fmla="*/ 115 h 1051"/>
              <a:gd name="T22" fmla="*/ 118 w 1286"/>
              <a:gd name="T23" fmla="*/ 933 h 1051"/>
              <a:gd name="T24" fmla="*/ 1168 w 1286"/>
              <a:gd name="T25" fmla="*/ 933 h 1051"/>
              <a:gd name="T26" fmla="*/ 1168 w 1286"/>
              <a:gd name="T27" fmla="*/ 115 h 1051"/>
              <a:gd name="T28" fmla="*/ 818 w 1286"/>
              <a:gd name="T29" fmla="*/ 115 h 1051"/>
              <a:gd name="T30" fmla="*/ 818 w 1286"/>
              <a:gd name="T31" fmla="*/ 0 h 1051"/>
              <a:gd name="T32" fmla="*/ 1168 w 1286"/>
              <a:gd name="T33" fmla="*/ 0 h 1051"/>
              <a:gd name="T34" fmla="*/ 643 w 1286"/>
              <a:gd name="T35" fmla="*/ 758 h 1051"/>
              <a:gd name="T36" fmla="*/ 410 w 1286"/>
              <a:gd name="T37" fmla="*/ 525 h 1051"/>
              <a:gd name="T38" fmla="*/ 585 w 1286"/>
              <a:gd name="T39" fmla="*/ 525 h 1051"/>
              <a:gd name="T40" fmla="*/ 585 w 1286"/>
              <a:gd name="T41" fmla="*/ 0 h 1051"/>
              <a:gd name="T42" fmla="*/ 700 w 1286"/>
              <a:gd name="T43" fmla="*/ 0 h 1051"/>
              <a:gd name="T44" fmla="*/ 700 w 1286"/>
              <a:gd name="T45" fmla="*/ 525 h 1051"/>
              <a:gd name="T46" fmla="*/ 875 w 1286"/>
              <a:gd name="T47" fmla="*/ 525 h 1051"/>
              <a:gd name="T48" fmla="*/ 643 w 1286"/>
              <a:gd name="T49" fmla="*/ 75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286" h="1051">
                <a:moveTo>
                  <a:pt x="1168" y="0"/>
                </a:moveTo>
                <a:cubicBezTo>
                  <a:pt x="1230" y="0"/>
                  <a:pt x="1285" y="52"/>
                  <a:pt x="1285" y="115"/>
                </a:cubicBezTo>
                <a:lnTo>
                  <a:pt x="1285" y="933"/>
                </a:lnTo>
                <a:cubicBezTo>
                  <a:pt x="1285" y="996"/>
                  <a:pt x="1230" y="1050"/>
                  <a:pt x="1168" y="1050"/>
                </a:cubicBezTo>
                <a:lnTo>
                  <a:pt x="118" y="1050"/>
                </a:lnTo>
                <a:cubicBezTo>
                  <a:pt x="55" y="1050"/>
                  <a:pt x="0" y="996"/>
                  <a:pt x="0" y="933"/>
                </a:cubicBezTo>
                <a:lnTo>
                  <a:pt x="0" y="115"/>
                </a:lnTo>
                <a:cubicBezTo>
                  <a:pt x="0" y="52"/>
                  <a:pt x="55" y="0"/>
                  <a:pt x="118" y="0"/>
                </a:cubicBezTo>
                <a:lnTo>
                  <a:pt x="468" y="0"/>
                </a:lnTo>
                <a:lnTo>
                  <a:pt x="468" y="115"/>
                </a:lnTo>
                <a:lnTo>
                  <a:pt x="118" y="115"/>
                </a:lnTo>
                <a:lnTo>
                  <a:pt x="118" y="933"/>
                </a:lnTo>
                <a:lnTo>
                  <a:pt x="1168" y="933"/>
                </a:lnTo>
                <a:lnTo>
                  <a:pt x="1168" y="115"/>
                </a:lnTo>
                <a:lnTo>
                  <a:pt x="818" y="115"/>
                </a:lnTo>
                <a:lnTo>
                  <a:pt x="818" y="0"/>
                </a:lnTo>
                <a:lnTo>
                  <a:pt x="1168" y="0"/>
                </a:lnTo>
                <a:close/>
                <a:moveTo>
                  <a:pt x="643" y="758"/>
                </a:moveTo>
                <a:lnTo>
                  <a:pt x="410" y="525"/>
                </a:lnTo>
                <a:lnTo>
                  <a:pt x="585" y="525"/>
                </a:lnTo>
                <a:lnTo>
                  <a:pt x="585" y="0"/>
                </a:lnTo>
                <a:lnTo>
                  <a:pt x="700" y="0"/>
                </a:lnTo>
                <a:lnTo>
                  <a:pt x="700" y="525"/>
                </a:lnTo>
                <a:lnTo>
                  <a:pt x="875" y="525"/>
                </a:lnTo>
                <a:lnTo>
                  <a:pt x="643" y="7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8634412" y="2319338"/>
            <a:ext cx="336550" cy="463550"/>
          </a:xfrm>
          <a:custGeom>
            <a:avLst/>
            <a:gdLst>
              <a:gd name="T0" fmla="*/ 467 w 936"/>
              <a:gd name="T1" fmla="*/ 992 h 1286"/>
              <a:gd name="T2" fmla="*/ 467 w 936"/>
              <a:gd name="T3" fmla="*/ 817 h 1286"/>
              <a:gd name="T4" fmla="*/ 700 w 936"/>
              <a:gd name="T5" fmla="*/ 1050 h 1286"/>
              <a:gd name="T6" fmla="*/ 467 w 936"/>
              <a:gd name="T7" fmla="*/ 1285 h 1286"/>
              <a:gd name="T8" fmla="*/ 467 w 936"/>
              <a:gd name="T9" fmla="*/ 1110 h 1286"/>
              <a:gd name="T10" fmla="*/ 0 w 936"/>
              <a:gd name="T11" fmla="*/ 642 h 1286"/>
              <a:gd name="T12" fmla="*/ 74 w 936"/>
              <a:gd name="T13" fmla="*/ 394 h 1286"/>
              <a:gd name="T14" fmla="*/ 158 w 936"/>
              <a:gd name="T15" fmla="*/ 478 h 1286"/>
              <a:gd name="T16" fmla="*/ 117 w 936"/>
              <a:gd name="T17" fmla="*/ 642 h 1286"/>
              <a:gd name="T18" fmla="*/ 467 w 936"/>
              <a:gd name="T19" fmla="*/ 992 h 1286"/>
              <a:gd name="T20" fmla="*/ 467 w 936"/>
              <a:gd name="T21" fmla="*/ 175 h 1286"/>
              <a:gd name="T22" fmla="*/ 935 w 936"/>
              <a:gd name="T23" fmla="*/ 642 h 1286"/>
              <a:gd name="T24" fmla="*/ 861 w 936"/>
              <a:gd name="T25" fmla="*/ 891 h 1286"/>
              <a:gd name="T26" fmla="*/ 776 w 936"/>
              <a:gd name="T27" fmla="*/ 806 h 1286"/>
              <a:gd name="T28" fmla="*/ 817 w 936"/>
              <a:gd name="T29" fmla="*/ 642 h 1286"/>
              <a:gd name="T30" fmla="*/ 467 w 936"/>
              <a:gd name="T31" fmla="*/ 292 h 1286"/>
              <a:gd name="T32" fmla="*/ 467 w 936"/>
              <a:gd name="T33" fmla="*/ 467 h 1286"/>
              <a:gd name="T34" fmla="*/ 235 w 936"/>
              <a:gd name="T35" fmla="*/ 235 h 1286"/>
              <a:gd name="T36" fmla="*/ 467 w 936"/>
              <a:gd name="T37" fmla="*/ 0 h 1286"/>
              <a:gd name="T38" fmla="*/ 467 w 936"/>
              <a:gd name="T39" fmla="*/ 17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36" h="1286">
                <a:moveTo>
                  <a:pt x="467" y="992"/>
                </a:moveTo>
                <a:lnTo>
                  <a:pt x="467" y="817"/>
                </a:lnTo>
                <a:lnTo>
                  <a:pt x="700" y="1050"/>
                </a:lnTo>
                <a:lnTo>
                  <a:pt x="467" y="1285"/>
                </a:lnTo>
                <a:lnTo>
                  <a:pt x="467" y="1110"/>
                </a:lnTo>
                <a:cubicBezTo>
                  <a:pt x="210" y="1110"/>
                  <a:pt x="0" y="899"/>
                  <a:pt x="0" y="642"/>
                </a:cubicBezTo>
                <a:cubicBezTo>
                  <a:pt x="0" y="552"/>
                  <a:pt x="27" y="465"/>
                  <a:pt x="74" y="394"/>
                </a:cubicBezTo>
                <a:lnTo>
                  <a:pt x="158" y="478"/>
                </a:lnTo>
                <a:cubicBezTo>
                  <a:pt x="131" y="527"/>
                  <a:pt x="117" y="582"/>
                  <a:pt x="117" y="642"/>
                </a:cubicBezTo>
                <a:cubicBezTo>
                  <a:pt x="117" y="836"/>
                  <a:pt x="273" y="992"/>
                  <a:pt x="467" y="992"/>
                </a:cubicBezTo>
                <a:close/>
                <a:moveTo>
                  <a:pt x="467" y="175"/>
                </a:moveTo>
                <a:cubicBezTo>
                  <a:pt x="724" y="175"/>
                  <a:pt x="935" y="385"/>
                  <a:pt x="935" y="642"/>
                </a:cubicBezTo>
                <a:cubicBezTo>
                  <a:pt x="935" y="733"/>
                  <a:pt x="907" y="820"/>
                  <a:pt x="861" y="891"/>
                </a:cubicBezTo>
                <a:lnTo>
                  <a:pt x="776" y="806"/>
                </a:lnTo>
                <a:cubicBezTo>
                  <a:pt x="804" y="757"/>
                  <a:pt x="817" y="702"/>
                  <a:pt x="817" y="642"/>
                </a:cubicBezTo>
                <a:cubicBezTo>
                  <a:pt x="817" y="448"/>
                  <a:pt x="661" y="292"/>
                  <a:pt x="467" y="292"/>
                </a:cubicBezTo>
                <a:lnTo>
                  <a:pt x="467" y="467"/>
                </a:lnTo>
                <a:lnTo>
                  <a:pt x="235" y="235"/>
                </a:lnTo>
                <a:lnTo>
                  <a:pt x="467" y="0"/>
                </a:lnTo>
                <a:lnTo>
                  <a:pt x="467" y="1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1" name="Freeform 30"/>
          <p:cNvSpPr>
            <a:spLocks noChangeArrowheads="1"/>
          </p:cNvSpPr>
          <p:nvPr/>
        </p:nvSpPr>
        <p:spPr bwMode="auto">
          <a:xfrm>
            <a:off x="9690101" y="2381250"/>
            <a:ext cx="377825" cy="336550"/>
          </a:xfrm>
          <a:custGeom>
            <a:avLst/>
            <a:gdLst>
              <a:gd name="T0" fmla="*/ 468 w 1051"/>
              <a:gd name="T1" fmla="*/ 525 h 936"/>
              <a:gd name="T2" fmla="*/ 468 w 1051"/>
              <a:gd name="T3" fmla="*/ 175 h 936"/>
              <a:gd name="T4" fmla="*/ 582 w 1051"/>
              <a:gd name="T5" fmla="*/ 175 h 936"/>
              <a:gd name="T6" fmla="*/ 582 w 1051"/>
              <a:gd name="T7" fmla="*/ 525 h 936"/>
              <a:gd name="T8" fmla="*/ 468 w 1051"/>
              <a:gd name="T9" fmla="*/ 525 h 936"/>
              <a:gd name="T10" fmla="*/ 1050 w 1051"/>
              <a:gd name="T11" fmla="*/ 0 h 936"/>
              <a:gd name="T12" fmla="*/ 913 w 1051"/>
              <a:gd name="T13" fmla="*/ 139 h 936"/>
              <a:gd name="T14" fmla="*/ 1050 w 1051"/>
              <a:gd name="T15" fmla="*/ 467 h 936"/>
              <a:gd name="T16" fmla="*/ 700 w 1051"/>
              <a:gd name="T17" fmla="*/ 918 h 936"/>
              <a:gd name="T18" fmla="*/ 700 w 1051"/>
              <a:gd name="T19" fmla="*/ 798 h 936"/>
              <a:gd name="T20" fmla="*/ 932 w 1051"/>
              <a:gd name="T21" fmla="*/ 467 h 936"/>
              <a:gd name="T22" fmla="*/ 831 w 1051"/>
              <a:gd name="T23" fmla="*/ 221 h 936"/>
              <a:gd name="T24" fmla="*/ 700 w 1051"/>
              <a:gd name="T25" fmla="*/ 350 h 936"/>
              <a:gd name="T26" fmla="*/ 700 w 1051"/>
              <a:gd name="T27" fmla="*/ 0 h 936"/>
              <a:gd name="T28" fmla="*/ 1050 w 1051"/>
              <a:gd name="T29" fmla="*/ 0 h 936"/>
              <a:gd name="T30" fmla="*/ 468 w 1051"/>
              <a:gd name="T31" fmla="*/ 642 h 936"/>
              <a:gd name="T32" fmla="*/ 582 w 1051"/>
              <a:gd name="T33" fmla="*/ 642 h 936"/>
              <a:gd name="T34" fmla="*/ 582 w 1051"/>
              <a:gd name="T35" fmla="*/ 760 h 936"/>
              <a:gd name="T36" fmla="*/ 468 w 1051"/>
              <a:gd name="T37" fmla="*/ 760 h 936"/>
              <a:gd name="T38" fmla="*/ 468 w 1051"/>
              <a:gd name="T39" fmla="*/ 642 h 936"/>
              <a:gd name="T40" fmla="*/ 0 w 1051"/>
              <a:gd name="T41" fmla="*/ 467 h 936"/>
              <a:gd name="T42" fmla="*/ 350 w 1051"/>
              <a:gd name="T43" fmla="*/ 16 h 936"/>
              <a:gd name="T44" fmla="*/ 350 w 1051"/>
              <a:gd name="T45" fmla="*/ 136 h 936"/>
              <a:gd name="T46" fmla="*/ 118 w 1051"/>
              <a:gd name="T47" fmla="*/ 467 h 936"/>
              <a:gd name="T48" fmla="*/ 219 w 1051"/>
              <a:gd name="T49" fmla="*/ 713 h 936"/>
              <a:gd name="T50" fmla="*/ 350 w 1051"/>
              <a:gd name="T51" fmla="*/ 585 h 936"/>
              <a:gd name="T52" fmla="*/ 350 w 1051"/>
              <a:gd name="T53" fmla="*/ 935 h 936"/>
              <a:gd name="T54" fmla="*/ 0 w 1051"/>
              <a:gd name="T55" fmla="*/ 935 h 936"/>
              <a:gd name="T56" fmla="*/ 137 w 1051"/>
              <a:gd name="T57" fmla="*/ 795 h 936"/>
              <a:gd name="T58" fmla="*/ 0 w 1051"/>
              <a:gd name="T59" fmla="*/ 467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1" h="936">
                <a:moveTo>
                  <a:pt x="468" y="525"/>
                </a:moveTo>
                <a:lnTo>
                  <a:pt x="468" y="175"/>
                </a:lnTo>
                <a:lnTo>
                  <a:pt x="582" y="175"/>
                </a:lnTo>
                <a:lnTo>
                  <a:pt x="582" y="525"/>
                </a:lnTo>
                <a:lnTo>
                  <a:pt x="468" y="525"/>
                </a:lnTo>
                <a:close/>
                <a:moveTo>
                  <a:pt x="1050" y="0"/>
                </a:moveTo>
                <a:lnTo>
                  <a:pt x="913" y="139"/>
                </a:lnTo>
                <a:cubicBezTo>
                  <a:pt x="998" y="224"/>
                  <a:pt x="1050" y="339"/>
                  <a:pt x="1050" y="467"/>
                </a:cubicBezTo>
                <a:cubicBezTo>
                  <a:pt x="1050" y="686"/>
                  <a:pt x="902" y="866"/>
                  <a:pt x="700" y="918"/>
                </a:cubicBezTo>
                <a:lnTo>
                  <a:pt x="700" y="798"/>
                </a:lnTo>
                <a:cubicBezTo>
                  <a:pt x="837" y="752"/>
                  <a:pt x="932" y="620"/>
                  <a:pt x="932" y="467"/>
                </a:cubicBezTo>
                <a:cubicBezTo>
                  <a:pt x="932" y="372"/>
                  <a:pt x="894" y="284"/>
                  <a:pt x="831" y="221"/>
                </a:cubicBezTo>
                <a:lnTo>
                  <a:pt x="700" y="350"/>
                </a:lnTo>
                <a:lnTo>
                  <a:pt x="700" y="0"/>
                </a:lnTo>
                <a:lnTo>
                  <a:pt x="1050" y="0"/>
                </a:lnTo>
                <a:close/>
                <a:moveTo>
                  <a:pt x="468" y="642"/>
                </a:moveTo>
                <a:lnTo>
                  <a:pt x="582" y="642"/>
                </a:lnTo>
                <a:lnTo>
                  <a:pt x="582" y="760"/>
                </a:lnTo>
                <a:lnTo>
                  <a:pt x="468" y="760"/>
                </a:lnTo>
                <a:lnTo>
                  <a:pt x="468" y="642"/>
                </a:lnTo>
                <a:close/>
                <a:moveTo>
                  <a:pt x="0" y="467"/>
                </a:moveTo>
                <a:cubicBezTo>
                  <a:pt x="0" y="249"/>
                  <a:pt x="148" y="68"/>
                  <a:pt x="350" y="16"/>
                </a:cubicBezTo>
                <a:lnTo>
                  <a:pt x="350" y="136"/>
                </a:lnTo>
                <a:cubicBezTo>
                  <a:pt x="213" y="183"/>
                  <a:pt x="118" y="314"/>
                  <a:pt x="118" y="467"/>
                </a:cubicBezTo>
                <a:cubicBezTo>
                  <a:pt x="118" y="563"/>
                  <a:pt x="156" y="650"/>
                  <a:pt x="219" y="713"/>
                </a:cubicBezTo>
                <a:lnTo>
                  <a:pt x="350" y="585"/>
                </a:lnTo>
                <a:lnTo>
                  <a:pt x="350" y="935"/>
                </a:lnTo>
                <a:lnTo>
                  <a:pt x="0" y="935"/>
                </a:lnTo>
                <a:lnTo>
                  <a:pt x="137" y="795"/>
                </a:lnTo>
                <a:cubicBezTo>
                  <a:pt x="52" y="711"/>
                  <a:pt x="0" y="596"/>
                  <a:pt x="0" y="4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2" name="Freeform 31"/>
          <p:cNvSpPr>
            <a:spLocks noChangeArrowheads="1"/>
          </p:cNvSpPr>
          <p:nvPr/>
        </p:nvSpPr>
        <p:spPr bwMode="auto">
          <a:xfrm>
            <a:off x="10774362" y="2370138"/>
            <a:ext cx="360362" cy="360362"/>
          </a:xfrm>
          <a:custGeom>
            <a:avLst/>
            <a:gdLst>
              <a:gd name="T0" fmla="*/ 1001 w 1002"/>
              <a:gd name="T1" fmla="*/ 0 h 1002"/>
              <a:gd name="T2" fmla="*/ 862 w 1002"/>
              <a:gd name="T3" fmla="*/ 139 h 1002"/>
              <a:gd name="T4" fmla="*/ 1001 w 1002"/>
              <a:gd name="T5" fmla="*/ 468 h 1002"/>
              <a:gd name="T6" fmla="*/ 930 w 1002"/>
              <a:gd name="T7" fmla="*/ 714 h 1002"/>
              <a:gd name="T8" fmla="*/ 842 w 1002"/>
              <a:gd name="T9" fmla="*/ 629 h 1002"/>
              <a:gd name="T10" fmla="*/ 883 w 1002"/>
              <a:gd name="T11" fmla="*/ 468 h 1002"/>
              <a:gd name="T12" fmla="*/ 780 w 1002"/>
              <a:gd name="T13" fmla="*/ 221 h 1002"/>
              <a:gd name="T14" fmla="*/ 651 w 1002"/>
              <a:gd name="T15" fmla="*/ 350 h 1002"/>
              <a:gd name="T16" fmla="*/ 651 w 1002"/>
              <a:gd name="T17" fmla="*/ 0 h 1002"/>
              <a:gd name="T18" fmla="*/ 1001 w 1002"/>
              <a:gd name="T19" fmla="*/ 0 h 1002"/>
              <a:gd name="T20" fmla="*/ 0 w 1002"/>
              <a:gd name="T21" fmla="*/ 82 h 1002"/>
              <a:gd name="T22" fmla="*/ 74 w 1002"/>
              <a:gd name="T23" fmla="*/ 8 h 1002"/>
              <a:gd name="T24" fmla="*/ 990 w 1002"/>
              <a:gd name="T25" fmla="*/ 927 h 1002"/>
              <a:gd name="T26" fmla="*/ 916 w 1002"/>
              <a:gd name="T27" fmla="*/ 1001 h 1002"/>
              <a:gd name="T28" fmla="*/ 780 w 1002"/>
              <a:gd name="T29" fmla="*/ 864 h 1002"/>
              <a:gd name="T30" fmla="*/ 648 w 1002"/>
              <a:gd name="T31" fmla="*/ 919 h 1002"/>
              <a:gd name="T32" fmla="*/ 648 w 1002"/>
              <a:gd name="T33" fmla="*/ 798 h 1002"/>
              <a:gd name="T34" fmla="*/ 695 w 1002"/>
              <a:gd name="T35" fmla="*/ 776 h 1002"/>
              <a:gd name="T36" fmla="*/ 224 w 1002"/>
              <a:gd name="T37" fmla="*/ 306 h 1002"/>
              <a:gd name="T38" fmla="*/ 183 w 1002"/>
              <a:gd name="T39" fmla="*/ 468 h 1002"/>
              <a:gd name="T40" fmla="*/ 287 w 1002"/>
              <a:gd name="T41" fmla="*/ 714 h 1002"/>
              <a:gd name="T42" fmla="*/ 416 w 1002"/>
              <a:gd name="T43" fmla="*/ 585 h 1002"/>
              <a:gd name="T44" fmla="*/ 416 w 1002"/>
              <a:gd name="T45" fmla="*/ 935 h 1002"/>
              <a:gd name="T46" fmla="*/ 66 w 1002"/>
              <a:gd name="T47" fmla="*/ 935 h 1002"/>
              <a:gd name="T48" fmla="*/ 205 w 1002"/>
              <a:gd name="T49" fmla="*/ 796 h 1002"/>
              <a:gd name="T50" fmla="*/ 66 w 1002"/>
              <a:gd name="T51" fmla="*/ 468 h 1002"/>
              <a:gd name="T52" fmla="*/ 137 w 1002"/>
              <a:gd name="T53" fmla="*/ 221 h 1002"/>
              <a:gd name="T54" fmla="*/ 0 w 1002"/>
              <a:gd name="T55" fmla="*/ 82 h 1002"/>
              <a:gd name="T56" fmla="*/ 416 w 1002"/>
              <a:gd name="T57" fmla="*/ 137 h 1002"/>
              <a:gd name="T58" fmla="*/ 372 w 1002"/>
              <a:gd name="T59" fmla="*/ 159 h 1002"/>
              <a:gd name="T60" fmla="*/ 287 w 1002"/>
              <a:gd name="T61" fmla="*/ 71 h 1002"/>
              <a:gd name="T62" fmla="*/ 416 w 1002"/>
              <a:gd name="T63" fmla="*/ 16 h 1002"/>
              <a:gd name="T64" fmla="*/ 416 w 1002"/>
              <a:gd name="T65" fmla="*/ 137 h 1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002" h="1002">
                <a:moveTo>
                  <a:pt x="1001" y="0"/>
                </a:moveTo>
                <a:lnTo>
                  <a:pt x="862" y="139"/>
                </a:lnTo>
                <a:cubicBezTo>
                  <a:pt x="946" y="224"/>
                  <a:pt x="1001" y="339"/>
                  <a:pt x="1001" y="468"/>
                </a:cubicBezTo>
                <a:cubicBezTo>
                  <a:pt x="1001" y="558"/>
                  <a:pt x="974" y="642"/>
                  <a:pt x="930" y="714"/>
                </a:cubicBezTo>
                <a:lnTo>
                  <a:pt x="842" y="629"/>
                </a:lnTo>
                <a:cubicBezTo>
                  <a:pt x="867" y="580"/>
                  <a:pt x="883" y="525"/>
                  <a:pt x="883" y="468"/>
                </a:cubicBezTo>
                <a:cubicBezTo>
                  <a:pt x="883" y="372"/>
                  <a:pt x="842" y="284"/>
                  <a:pt x="780" y="221"/>
                </a:cubicBezTo>
                <a:lnTo>
                  <a:pt x="651" y="350"/>
                </a:lnTo>
                <a:lnTo>
                  <a:pt x="651" y="0"/>
                </a:lnTo>
                <a:lnTo>
                  <a:pt x="1001" y="0"/>
                </a:lnTo>
                <a:close/>
                <a:moveTo>
                  <a:pt x="0" y="82"/>
                </a:moveTo>
                <a:lnTo>
                  <a:pt x="74" y="8"/>
                </a:lnTo>
                <a:lnTo>
                  <a:pt x="990" y="927"/>
                </a:lnTo>
                <a:lnTo>
                  <a:pt x="916" y="1001"/>
                </a:lnTo>
                <a:lnTo>
                  <a:pt x="780" y="864"/>
                </a:lnTo>
                <a:cubicBezTo>
                  <a:pt x="739" y="889"/>
                  <a:pt x="695" y="908"/>
                  <a:pt x="648" y="919"/>
                </a:cubicBezTo>
                <a:lnTo>
                  <a:pt x="648" y="798"/>
                </a:lnTo>
                <a:cubicBezTo>
                  <a:pt x="665" y="793"/>
                  <a:pt x="681" y="785"/>
                  <a:pt x="695" y="776"/>
                </a:cubicBezTo>
                <a:lnTo>
                  <a:pt x="224" y="306"/>
                </a:lnTo>
                <a:cubicBezTo>
                  <a:pt x="200" y="355"/>
                  <a:pt x="183" y="410"/>
                  <a:pt x="183" y="468"/>
                </a:cubicBezTo>
                <a:cubicBezTo>
                  <a:pt x="183" y="563"/>
                  <a:pt x="224" y="651"/>
                  <a:pt x="287" y="714"/>
                </a:cubicBezTo>
                <a:lnTo>
                  <a:pt x="416" y="585"/>
                </a:lnTo>
                <a:lnTo>
                  <a:pt x="416" y="935"/>
                </a:lnTo>
                <a:lnTo>
                  <a:pt x="66" y="935"/>
                </a:lnTo>
                <a:lnTo>
                  <a:pt x="205" y="796"/>
                </a:lnTo>
                <a:cubicBezTo>
                  <a:pt x="121" y="711"/>
                  <a:pt x="66" y="596"/>
                  <a:pt x="66" y="468"/>
                </a:cubicBezTo>
                <a:cubicBezTo>
                  <a:pt x="66" y="377"/>
                  <a:pt x="93" y="293"/>
                  <a:pt x="137" y="221"/>
                </a:cubicBezTo>
                <a:lnTo>
                  <a:pt x="0" y="82"/>
                </a:lnTo>
                <a:close/>
                <a:moveTo>
                  <a:pt x="416" y="137"/>
                </a:moveTo>
                <a:cubicBezTo>
                  <a:pt x="399" y="142"/>
                  <a:pt x="386" y="150"/>
                  <a:pt x="372" y="159"/>
                </a:cubicBezTo>
                <a:lnTo>
                  <a:pt x="287" y="71"/>
                </a:lnTo>
                <a:cubicBezTo>
                  <a:pt x="328" y="46"/>
                  <a:pt x="369" y="27"/>
                  <a:pt x="416" y="16"/>
                </a:cubicBezTo>
                <a:lnTo>
                  <a:pt x="416" y="1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3" name="Freeform 32"/>
          <p:cNvSpPr>
            <a:spLocks noChangeArrowheads="1"/>
          </p:cNvSpPr>
          <p:nvPr/>
        </p:nvSpPr>
        <p:spPr bwMode="auto">
          <a:xfrm>
            <a:off x="1055687" y="3252788"/>
            <a:ext cx="463550" cy="336550"/>
          </a:xfrm>
          <a:custGeom>
            <a:avLst/>
            <a:gdLst>
              <a:gd name="T0" fmla="*/ 1050 w 1286"/>
              <a:gd name="T1" fmla="*/ 817 h 935"/>
              <a:gd name="T2" fmla="*/ 1050 w 1286"/>
              <a:gd name="T3" fmla="*/ 118 h 935"/>
              <a:gd name="T4" fmla="*/ 235 w 1286"/>
              <a:gd name="T5" fmla="*/ 118 h 935"/>
              <a:gd name="T6" fmla="*/ 235 w 1286"/>
              <a:gd name="T7" fmla="*/ 817 h 935"/>
              <a:gd name="T8" fmla="*/ 1050 w 1286"/>
              <a:gd name="T9" fmla="*/ 817 h 935"/>
              <a:gd name="T10" fmla="*/ 1285 w 1286"/>
              <a:gd name="T11" fmla="*/ 118 h 935"/>
              <a:gd name="T12" fmla="*/ 1282 w 1286"/>
              <a:gd name="T13" fmla="*/ 817 h 935"/>
              <a:gd name="T14" fmla="*/ 1168 w 1286"/>
              <a:gd name="T15" fmla="*/ 934 h 935"/>
              <a:gd name="T16" fmla="*/ 118 w 1286"/>
              <a:gd name="T17" fmla="*/ 934 h 935"/>
              <a:gd name="T18" fmla="*/ 0 w 1286"/>
              <a:gd name="T19" fmla="*/ 817 h 935"/>
              <a:gd name="T20" fmla="*/ 0 w 1286"/>
              <a:gd name="T21" fmla="*/ 118 h 935"/>
              <a:gd name="T22" fmla="*/ 118 w 1286"/>
              <a:gd name="T23" fmla="*/ 0 h 935"/>
              <a:gd name="T24" fmla="*/ 1168 w 1286"/>
              <a:gd name="T25" fmla="*/ 0 h 935"/>
              <a:gd name="T26" fmla="*/ 1285 w 1286"/>
              <a:gd name="T27" fmla="*/ 118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86" h="935">
                <a:moveTo>
                  <a:pt x="1050" y="817"/>
                </a:moveTo>
                <a:lnTo>
                  <a:pt x="1050" y="118"/>
                </a:lnTo>
                <a:lnTo>
                  <a:pt x="235" y="118"/>
                </a:lnTo>
                <a:lnTo>
                  <a:pt x="235" y="817"/>
                </a:lnTo>
                <a:lnTo>
                  <a:pt x="1050" y="817"/>
                </a:lnTo>
                <a:close/>
                <a:moveTo>
                  <a:pt x="1285" y="118"/>
                </a:moveTo>
                <a:lnTo>
                  <a:pt x="1282" y="817"/>
                </a:lnTo>
                <a:cubicBezTo>
                  <a:pt x="1282" y="879"/>
                  <a:pt x="1230" y="934"/>
                  <a:pt x="1168" y="934"/>
                </a:cubicBezTo>
                <a:lnTo>
                  <a:pt x="118" y="934"/>
                </a:lnTo>
                <a:cubicBezTo>
                  <a:pt x="55" y="934"/>
                  <a:pt x="0" y="879"/>
                  <a:pt x="0" y="817"/>
                </a:cubicBezTo>
                <a:lnTo>
                  <a:pt x="0" y="118"/>
                </a:lnTo>
                <a:cubicBezTo>
                  <a:pt x="0" y="55"/>
                  <a:pt x="55" y="0"/>
                  <a:pt x="118" y="0"/>
                </a:cubicBezTo>
                <a:lnTo>
                  <a:pt x="1168" y="0"/>
                </a:lnTo>
                <a:cubicBezTo>
                  <a:pt x="1230" y="0"/>
                  <a:pt x="1285" y="55"/>
                  <a:pt x="1285" y="11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2127249" y="3211515"/>
            <a:ext cx="463550" cy="420687"/>
          </a:xfrm>
          <a:custGeom>
            <a:avLst/>
            <a:gdLst>
              <a:gd name="T0" fmla="*/ 1050 w 1286"/>
              <a:gd name="T1" fmla="*/ 0 h 1167"/>
              <a:gd name="T2" fmla="*/ 1285 w 1286"/>
              <a:gd name="T3" fmla="*/ 0 h 1167"/>
              <a:gd name="T4" fmla="*/ 1285 w 1286"/>
              <a:gd name="T5" fmla="*/ 699 h 1167"/>
              <a:gd name="T6" fmla="*/ 1050 w 1286"/>
              <a:gd name="T7" fmla="*/ 699 h 1167"/>
              <a:gd name="T8" fmla="*/ 1050 w 1286"/>
              <a:gd name="T9" fmla="*/ 0 h 1167"/>
              <a:gd name="T10" fmla="*/ 817 w 1286"/>
              <a:gd name="T11" fmla="*/ 0 h 1167"/>
              <a:gd name="T12" fmla="*/ 935 w 1286"/>
              <a:gd name="T13" fmla="*/ 117 h 1167"/>
              <a:gd name="T14" fmla="*/ 935 w 1286"/>
              <a:gd name="T15" fmla="*/ 699 h 1167"/>
              <a:gd name="T16" fmla="*/ 899 w 1286"/>
              <a:gd name="T17" fmla="*/ 781 h 1167"/>
              <a:gd name="T18" fmla="*/ 517 w 1286"/>
              <a:gd name="T19" fmla="*/ 1166 h 1167"/>
              <a:gd name="T20" fmla="*/ 454 w 1286"/>
              <a:gd name="T21" fmla="*/ 1103 h 1167"/>
              <a:gd name="T22" fmla="*/ 429 w 1286"/>
              <a:gd name="T23" fmla="*/ 1043 h 1167"/>
              <a:gd name="T24" fmla="*/ 429 w 1286"/>
              <a:gd name="T25" fmla="*/ 1024 h 1167"/>
              <a:gd name="T26" fmla="*/ 487 w 1286"/>
              <a:gd name="T27" fmla="*/ 756 h 1167"/>
              <a:gd name="T28" fmla="*/ 117 w 1286"/>
              <a:gd name="T29" fmla="*/ 756 h 1167"/>
              <a:gd name="T30" fmla="*/ 0 w 1286"/>
              <a:gd name="T31" fmla="*/ 641 h 1167"/>
              <a:gd name="T32" fmla="*/ 3 w 1286"/>
              <a:gd name="T33" fmla="*/ 636 h 1167"/>
              <a:gd name="T34" fmla="*/ 0 w 1286"/>
              <a:gd name="T35" fmla="*/ 636 h 1167"/>
              <a:gd name="T36" fmla="*/ 0 w 1286"/>
              <a:gd name="T37" fmla="*/ 525 h 1167"/>
              <a:gd name="T38" fmla="*/ 8 w 1286"/>
              <a:gd name="T39" fmla="*/ 481 h 1167"/>
              <a:gd name="T40" fmla="*/ 186 w 1286"/>
              <a:gd name="T41" fmla="*/ 71 h 1167"/>
              <a:gd name="T42" fmla="*/ 292 w 1286"/>
              <a:gd name="T43" fmla="*/ 0 h 1167"/>
              <a:gd name="T44" fmla="*/ 817 w 1286"/>
              <a:gd name="T45" fmla="*/ 0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86" h="1167">
                <a:moveTo>
                  <a:pt x="1050" y="0"/>
                </a:moveTo>
                <a:lnTo>
                  <a:pt x="1285" y="0"/>
                </a:lnTo>
                <a:lnTo>
                  <a:pt x="1285" y="699"/>
                </a:lnTo>
                <a:lnTo>
                  <a:pt x="1050" y="699"/>
                </a:lnTo>
                <a:lnTo>
                  <a:pt x="1050" y="0"/>
                </a:lnTo>
                <a:close/>
                <a:moveTo>
                  <a:pt x="817" y="0"/>
                </a:moveTo>
                <a:cubicBezTo>
                  <a:pt x="880" y="0"/>
                  <a:pt x="935" y="55"/>
                  <a:pt x="935" y="117"/>
                </a:cubicBezTo>
                <a:lnTo>
                  <a:pt x="935" y="699"/>
                </a:lnTo>
                <a:cubicBezTo>
                  <a:pt x="935" y="732"/>
                  <a:pt x="921" y="759"/>
                  <a:pt x="899" y="781"/>
                </a:cubicBezTo>
                <a:lnTo>
                  <a:pt x="517" y="1166"/>
                </a:lnTo>
                <a:lnTo>
                  <a:pt x="454" y="1103"/>
                </a:lnTo>
                <a:cubicBezTo>
                  <a:pt x="437" y="1087"/>
                  <a:pt x="429" y="1068"/>
                  <a:pt x="429" y="1043"/>
                </a:cubicBezTo>
                <a:lnTo>
                  <a:pt x="429" y="1024"/>
                </a:lnTo>
                <a:lnTo>
                  <a:pt x="487" y="756"/>
                </a:lnTo>
                <a:lnTo>
                  <a:pt x="117" y="756"/>
                </a:lnTo>
                <a:cubicBezTo>
                  <a:pt x="55" y="756"/>
                  <a:pt x="0" y="704"/>
                  <a:pt x="0" y="641"/>
                </a:cubicBezTo>
                <a:lnTo>
                  <a:pt x="3" y="636"/>
                </a:lnTo>
                <a:lnTo>
                  <a:pt x="0" y="636"/>
                </a:lnTo>
                <a:lnTo>
                  <a:pt x="0" y="525"/>
                </a:lnTo>
                <a:cubicBezTo>
                  <a:pt x="0" y="508"/>
                  <a:pt x="3" y="495"/>
                  <a:pt x="8" y="481"/>
                </a:cubicBezTo>
                <a:lnTo>
                  <a:pt x="186" y="71"/>
                </a:lnTo>
                <a:cubicBezTo>
                  <a:pt x="202" y="30"/>
                  <a:pt x="243" y="0"/>
                  <a:pt x="292" y="0"/>
                </a:cubicBezTo>
                <a:lnTo>
                  <a:pt x="81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5" name="Freeform 34"/>
          <p:cNvSpPr>
            <a:spLocks noChangeArrowheads="1"/>
          </p:cNvSpPr>
          <p:nvPr/>
        </p:nvSpPr>
        <p:spPr bwMode="auto">
          <a:xfrm>
            <a:off x="3260724" y="3232152"/>
            <a:ext cx="336550" cy="377825"/>
          </a:xfrm>
          <a:custGeom>
            <a:avLst/>
            <a:gdLst>
              <a:gd name="T0" fmla="*/ 817 w 936"/>
              <a:gd name="T1" fmla="*/ 350 h 1050"/>
              <a:gd name="T2" fmla="*/ 817 w 936"/>
              <a:gd name="T3" fmla="*/ 232 h 1050"/>
              <a:gd name="T4" fmla="*/ 700 w 936"/>
              <a:gd name="T5" fmla="*/ 232 h 1050"/>
              <a:gd name="T6" fmla="*/ 700 w 936"/>
              <a:gd name="T7" fmla="*/ 350 h 1050"/>
              <a:gd name="T8" fmla="*/ 817 w 936"/>
              <a:gd name="T9" fmla="*/ 350 h 1050"/>
              <a:gd name="T10" fmla="*/ 817 w 936"/>
              <a:gd name="T11" fmla="*/ 581 h 1050"/>
              <a:gd name="T12" fmla="*/ 817 w 936"/>
              <a:gd name="T13" fmla="*/ 467 h 1050"/>
              <a:gd name="T14" fmla="*/ 700 w 936"/>
              <a:gd name="T15" fmla="*/ 467 h 1050"/>
              <a:gd name="T16" fmla="*/ 700 w 936"/>
              <a:gd name="T17" fmla="*/ 581 h 1050"/>
              <a:gd name="T18" fmla="*/ 817 w 936"/>
              <a:gd name="T19" fmla="*/ 581 h 1050"/>
              <a:gd name="T20" fmla="*/ 817 w 936"/>
              <a:gd name="T21" fmla="*/ 816 h 1050"/>
              <a:gd name="T22" fmla="*/ 817 w 936"/>
              <a:gd name="T23" fmla="*/ 699 h 1050"/>
              <a:gd name="T24" fmla="*/ 700 w 936"/>
              <a:gd name="T25" fmla="*/ 699 h 1050"/>
              <a:gd name="T26" fmla="*/ 700 w 936"/>
              <a:gd name="T27" fmla="*/ 816 h 1050"/>
              <a:gd name="T28" fmla="*/ 817 w 936"/>
              <a:gd name="T29" fmla="*/ 816 h 1050"/>
              <a:gd name="T30" fmla="*/ 235 w 936"/>
              <a:gd name="T31" fmla="*/ 350 h 1050"/>
              <a:gd name="T32" fmla="*/ 235 w 936"/>
              <a:gd name="T33" fmla="*/ 232 h 1050"/>
              <a:gd name="T34" fmla="*/ 117 w 936"/>
              <a:gd name="T35" fmla="*/ 232 h 1050"/>
              <a:gd name="T36" fmla="*/ 117 w 936"/>
              <a:gd name="T37" fmla="*/ 350 h 1050"/>
              <a:gd name="T38" fmla="*/ 235 w 936"/>
              <a:gd name="T39" fmla="*/ 350 h 1050"/>
              <a:gd name="T40" fmla="*/ 235 w 936"/>
              <a:gd name="T41" fmla="*/ 581 h 1050"/>
              <a:gd name="T42" fmla="*/ 235 w 936"/>
              <a:gd name="T43" fmla="*/ 467 h 1050"/>
              <a:gd name="T44" fmla="*/ 117 w 936"/>
              <a:gd name="T45" fmla="*/ 467 h 1050"/>
              <a:gd name="T46" fmla="*/ 117 w 936"/>
              <a:gd name="T47" fmla="*/ 581 h 1050"/>
              <a:gd name="T48" fmla="*/ 235 w 936"/>
              <a:gd name="T49" fmla="*/ 581 h 1050"/>
              <a:gd name="T50" fmla="*/ 235 w 936"/>
              <a:gd name="T51" fmla="*/ 816 h 1050"/>
              <a:gd name="T52" fmla="*/ 235 w 936"/>
              <a:gd name="T53" fmla="*/ 699 h 1050"/>
              <a:gd name="T54" fmla="*/ 117 w 936"/>
              <a:gd name="T55" fmla="*/ 699 h 1050"/>
              <a:gd name="T56" fmla="*/ 117 w 936"/>
              <a:gd name="T57" fmla="*/ 816 h 1050"/>
              <a:gd name="T58" fmla="*/ 235 w 936"/>
              <a:gd name="T59" fmla="*/ 816 h 1050"/>
              <a:gd name="T60" fmla="*/ 817 w 936"/>
              <a:gd name="T61" fmla="*/ 0 h 1050"/>
              <a:gd name="T62" fmla="*/ 935 w 936"/>
              <a:gd name="T63" fmla="*/ 0 h 1050"/>
              <a:gd name="T64" fmla="*/ 935 w 936"/>
              <a:gd name="T65" fmla="*/ 1049 h 1050"/>
              <a:gd name="T66" fmla="*/ 817 w 936"/>
              <a:gd name="T67" fmla="*/ 1049 h 1050"/>
              <a:gd name="T68" fmla="*/ 817 w 936"/>
              <a:gd name="T69" fmla="*/ 931 h 1050"/>
              <a:gd name="T70" fmla="*/ 700 w 936"/>
              <a:gd name="T71" fmla="*/ 931 h 1050"/>
              <a:gd name="T72" fmla="*/ 700 w 936"/>
              <a:gd name="T73" fmla="*/ 1049 h 1050"/>
              <a:gd name="T74" fmla="*/ 235 w 936"/>
              <a:gd name="T75" fmla="*/ 1049 h 1050"/>
              <a:gd name="T76" fmla="*/ 235 w 936"/>
              <a:gd name="T77" fmla="*/ 931 h 1050"/>
              <a:gd name="T78" fmla="*/ 117 w 936"/>
              <a:gd name="T79" fmla="*/ 931 h 1050"/>
              <a:gd name="T80" fmla="*/ 117 w 936"/>
              <a:gd name="T81" fmla="*/ 1049 h 1050"/>
              <a:gd name="T82" fmla="*/ 0 w 936"/>
              <a:gd name="T83" fmla="*/ 1049 h 1050"/>
              <a:gd name="T84" fmla="*/ 0 w 936"/>
              <a:gd name="T85" fmla="*/ 0 h 1050"/>
              <a:gd name="T86" fmla="*/ 117 w 936"/>
              <a:gd name="T87" fmla="*/ 0 h 1050"/>
              <a:gd name="T88" fmla="*/ 117 w 936"/>
              <a:gd name="T89" fmla="*/ 117 h 1050"/>
              <a:gd name="T90" fmla="*/ 235 w 936"/>
              <a:gd name="T91" fmla="*/ 117 h 1050"/>
              <a:gd name="T92" fmla="*/ 235 w 936"/>
              <a:gd name="T93" fmla="*/ 0 h 1050"/>
              <a:gd name="T94" fmla="*/ 700 w 936"/>
              <a:gd name="T95" fmla="*/ 0 h 1050"/>
              <a:gd name="T96" fmla="*/ 700 w 936"/>
              <a:gd name="T97" fmla="*/ 117 h 1050"/>
              <a:gd name="T98" fmla="*/ 817 w 936"/>
              <a:gd name="T99" fmla="*/ 117 h 1050"/>
              <a:gd name="T100" fmla="*/ 817 w 936"/>
              <a:gd name="T101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36" h="1050">
                <a:moveTo>
                  <a:pt x="817" y="350"/>
                </a:moveTo>
                <a:lnTo>
                  <a:pt x="817" y="232"/>
                </a:lnTo>
                <a:lnTo>
                  <a:pt x="700" y="232"/>
                </a:lnTo>
                <a:lnTo>
                  <a:pt x="700" y="350"/>
                </a:lnTo>
                <a:lnTo>
                  <a:pt x="817" y="350"/>
                </a:lnTo>
                <a:close/>
                <a:moveTo>
                  <a:pt x="817" y="581"/>
                </a:moveTo>
                <a:lnTo>
                  <a:pt x="817" y="467"/>
                </a:lnTo>
                <a:lnTo>
                  <a:pt x="700" y="467"/>
                </a:lnTo>
                <a:lnTo>
                  <a:pt x="700" y="581"/>
                </a:lnTo>
                <a:lnTo>
                  <a:pt x="817" y="581"/>
                </a:lnTo>
                <a:close/>
                <a:moveTo>
                  <a:pt x="817" y="816"/>
                </a:moveTo>
                <a:lnTo>
                  <a:pt x="817" y="699"/>
                </a:lnTo>
                <a:lnTo>
                  <a:pt x="700" y="699"/>
                </a:lnTo>
                <a:lnTo>
                  <a:pt x="700" y="816"/>
                </a:lnTo>
                <a:lnTo>
                  <a:pt x="817" y="816"/>
                </a:lnTo>
                <a:close/>
                <a:moveTo>
                  <a:pt x="235" y="350"/>
                </a:moveTo>
                <a:lnTo>
                  <a:pt x="235" y="232"/>
                </a:lnTo>
                <a:lnTo>
                  <a:pt x="117" y="232"/>
                </a:lnTo>
                <a:lnTo>
                  <a:pt x="117" y="350"/>
                </a:lnTo>
                <a:lnTo>
                  <a:pt x="235" y="350"/>
                </a:lnTo>
                <a:close/>
                <a:moveTo>
                  <a:pt x="235" y="581"/>
                </a:moveTo>
                <a:lnTo>
                  <a:pt x="235" y="467"/>
                </a:lnTo>
                <a:lnTo>
                  <a:pt x="117" y="467"/>
                </a:lnTo>
                <a:lnTo>
                  <a:pt x="117" y="581"/>
                </a:lnTo>
                <a:lnTo>
                  <a:pt x="235" y="581"/>
                </a:lnTo>
                <a:close/>
                <a:moveTo>
                  <a:pt x="235" y="816"/>
                </a:moveTo>
                <a:lnTo>
                  <a:pt x="235" y="699"/>
                </a:lnTo>
                <a:lnTo>
                  <a:pt x="117" y="699"/>
                </a:lnTo>
                <a:lnTo>
                  <a:pt x="117" y="816"/>
                </a:lnTo>
                <a:lnTo>
                  <a:pt x="235" y="816"/>
                </a:lnTo>
                <a:close/>
                <a:moveTo>
                  <a:pt x="817" y="0"/>
                </a:moveTo>
                <a:lnTo>
                  <a:pt x="935" y="0"/>
                </a:lnTo>
                <a:lnTo>
                  <a:pt x="935" y="1049"/>
                </a:lnTo>
                <a:lnTo>
                  <a:pt x="817" y="1049"/>
                </a:lnTo>
                <a:lnTo>
                  <a:pt x="817" y="931"/>
                </a:lnTo>
                <a:lnTo>
                  <a:pt x="700" y="931"/>
                </a:lnTo>
                <a:lnTo>
                  <a:pt x="700" y="1049"/>
                </a:lnTo>
                <a:lnTo>
                  <a:pt x="235" y="1049"/>
                </a:lnTo>
                <a:lnTo>
                  <a:pt x="235" y="931"/>
                </a:lnTo>
                <a:lnTo>
                  <a:pt x="117" y="931"/>
                </a:lnTo>
                <a:lnTo>
                  <a:pt x="117" y="1049"/>
                </a:lnTo>
                <a:lnTo>
                  <a:pt x="0" y="1049"/>
                </a:lnTo>
                <a:lnTo>
                  <a:pt x="0" y="0"/>
                </a:lnTo>
                <a:lnTo>
                  <a:pt x="117" y="0"/>
                </a:lnTo>
                <a:lnTo>
                  <a:pt x="117" y="117"/>
                </a:lnTo>
                <a:lnTo>
                  <a:pt x="235" y="117"/>
                </a:lnTo>
                <a:lnTo>
                  <a:pt x="235" y="0"/>
                </a:lnTo>
                <a:lnTo>
                  <a:pt x="700" y="0"/>
                </a:lnTo>
                <a:lnTo>
                  <a:pt x="700" y="117"/>
                </a:lnTo>
                <a:lnTo>
                  <a:pt x="817" y="117"/>
                </a:lnTo>
                <a:lnTo>
                  <a:pt x="81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4311651" y="3232152"/>
            <a:ext cx="377825" cy="377825"/>
          </a:xfrm>
          <a:custGeom>
            <a:avLst/>
            <a:gdLst>
              <a:gd name="T0" fmla="*/ 367 w 1051"/>
              <a:gd name="T1" fmla="*/ 1049 h 1050"/>
              <a:gd name="T2" fmla="*/ 1050 w 1051"/>
              <a:gd name="T3" fmla="*/ 366 h 1050"/>
              <a:gd name="T4" fmla="*/ 1050 w 1051"/>
              <a:gd name="T5" fmla="*/ 533 h 1050"/>
              <a:gd name="T6" fmla="*/ 533 w 1051"/>
              <a:gd name="T7" fmla="*/ 1049 h 1050"/>
              <a:gd name="T8" fmla="*/ 367 w 1051"/>
              <a:gd name="T9" fmla="*/ 1049 h 1050"/>
              <a:gd name="T10" fmla="*/ 1050 w 1051"/>
              <a:gd name="T11" fmla="*/ 931 h 1050"/>
              <a:gd name="T12" fmla="*/ 933 w 1051"/>
              <a:gd name="T13" fmla="*/ 1049 h 1050"/>
              <a:gd name="T14" fmla="*/ 818 w 1051"/>
              <a:gd name="T15" fmla="*/ 1049 h 1050"/>
              <a:gd name="T16" fmla="*/ 1050 w 1051"/>
              <a:gd name="T17" fmla="*/ 816 h 1050"/>
              <a:gd name="T18" fmla="*/ 1050 w 1051"/>
              <a:gd name="T19" fmla="*/ 931 h 1050"/>
              <a:gd name="T20" fmla="*/ 118 w 1051"/>
              <a:gd name="T21" fmla="*/ 0 h 1050"/>
              <a:gd name="T22" fmla="*/ 233 w 1051"/>
              <a:gd name="T23" fmla="*/ 0 h 1050"/>
              <a:gd name="T24" fmla="*/ 0 w 1051"/>
              <a:gd name="T25" fmla="*/ 232 h 1050"/>
              <a:gd name="T26" fmla="*/ 0 w 1051"/>
              <a:gd name="T27" fmla="*/ 117 h 1050"/>
              <a:gd name="T28" fmla="*/ 118 w 1051"/>
              <a:gd name="T29" fmla="*/ 0 h 1050"/>
              <a:gd name="T30" fmla="*/ 517 w 1051"/>
              <a:gd name="T31" fmla="*/ 0 h 1050"/>
              <a:gd name="T32" fmla="*/ 684 w 1051"/>
              <a:gd name="T33" fmla="*/ 0 h 1050"/>
              <a:gd name="T34" fmla="*/ 0 w 1051"/>
              <a:gd name="T35" fmla="*/ 682 h 1050"/>
              <a:gd name="T36" fmla="*/ 0 w 1051"/>
              <a:gd name="T37" fmla="*/ 516 h 1050"/>
              <a:gd name="T38" fmla="*/ 517 w 1051"/>
              <a:gd name="T39" fmla="*/ 0 h 1050"/>
              <a:gd name="T40" fmla="*/ 963 w 1051"/>
              <a:gd name="T41" fmla="*/ 5 h 1050"/>
              <a:gd name="T42" fmla="*/ 1047 w 1051"/>
              <a:gd name="T43" fmla="*/ 87 h 1050"/>
              <a:gd name="T44" fmla="*/ 88 w 1051"/>
              <a:gd name="T45" fmla="*/ 1043 h 1050"/>
              <a:gd name="T46" fmla="*/ 6 w 1051"/>
              <a:gd name="T47" fmla="*/ 961 h 1050"/>
              <a:gd name="T48" fmla="*/ 963 w 1051"/>
              <a:gd name="T49" fmla="*/ 5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1" h="1050">
                <a:moveTo>
                  <a:pt x="367" y="1049"/>
                </a:moveTo>
                <a:lnTo>
                  <a:pt x="1050" y="366"/>
                </a:lnTo>
                <a:lnTo>
                  <a:pt x="1050" y="533"/>
                </a:lnTo>
                <a:lnTo>
                  <a:pt x="533" y="1049"/>
                </a:lnTo>
                <a:lnTo>
                  <a:pt x="367" y="1049"/>
                </a:lnTo>
                <a:close/>
                <a:moveTo>
                  <a:pt x="1050" y="931"/>
                </a:moveTo>
                <a:cubicBezTo>
                  <a:pt x="1050" y="994"/>
                  <a:pt x="995" y="1049"/>
                  <a:pt x="933" y="1049"/>
                </a:cubicBezTo>
                <a:lnTo>
                  <a:pt x="818" y="1049"/>
                </a:lnTo>
                <a:lnTo>
                  <a:pt x="1050" y="816"/>
                </a:lnTo>
                <a:lnTo>
                  <a:pt x="1050" y="931"/>
                </a:lnTo>
                <a:close/>
                <a:moveTo>
                  <a:pt x="118" y="0"/>
                </a:moveTo>
                <a:lnTo>
                  <a:pt x="233" y="0"/>
                </a:lnTo>
                <a:lnTo>
                  <a:pt x="0" y="232"/>
                </a:lnTo>
                <a:lnTo>
                  <a:pt x="0" y="117"/>
                </a:lnTo>
                <a:cubicBezTo>
                  <a:pt x="0" y="54"/>
                  <a:pt x="55" y="0"/>
                  <a:pt x="118" y="0"/>
                </a:cubicBezTo>
                <a:close/>
                <a:moveTo>
                  <a:pt x="517" y="0"/>
                </a:moveTo>
                <a:lnTo>
                  <a:pt x="684" y="0"/>
                </a:lnTo>
                <a:lnTo>
                  <a:pt x="0" y="682"/>
                </a:lnTo>
                <a:lnTo>
                  <a:pt x="0" y="516"/>
                </a:lnTo>
                <a:lnTo>
                  <a:pt x="517" y="0"/>
                </a:lnTo>
                <a:close/>
                <a:moveTo>
                  <a:pt x="963" y="5"/>
                </a:moveTo>
                <a:cubicBezTo>
                  <a:pt x="1004" y="16"/>
                  <a:pt x="1037" y="46"/>
                  <a:pt x="1047" y="87"/>
                </a:cubicBezTo>
                <a:lnTo>
                  <a:pt x="88" y="1043"/>
                </a:lnTo>
                <a:cubicBezTo>
                  <a:pt x="48" y="1032"/>
                  <a:pt x="17" y="1001"/>
                  <a:pt x="6" y="961"/>
                </a:cubicBezTo>
                <a:lnTo>
                  <a:pt x="963" y="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5362574" y="3211513"/>
            <a:ext cx="419100" cy="419100"/>
          </a:xfrm>
          <a:custGeom>
            <a:avLst/>
            <a:gdLst>
              <a:gd name="T0" fmla="*/ 875 w 1166"/>
              <a:gd name="T1" fmla="*/ 525 h 1165"/>
              <a:gd name="T2" fmla="*/ 875 w 1166"/>
              <a:gd name="T3" fmla="*/ 408 h 1165"/>
              <a:gd name="T4" fmla="*/ 757 w 1166"/>
              <a:gd name="T5" fmla="*/ 408 h 1165"/>
              <a:gd name="T6" fmla="*/ 757 w 1166"/>
              <a:gd name="T7" fmla="*/ 525 h 1165"/>
              <a:gd name="T8" fmla="*/ 875 w 1166"/>
              <a:gd name="T9" fmla="*/ 525 h 1165"/>
              <a:gd name="T10" fmla="*/ 640 w 1166"/>
              <a:gd name="T11" fmla="*/ 525 h 1165"/>
              <a:gd name="T12" fmla="*/ 640 w 1166"/>
              <a:gd name="T13" fmla="*/ 408 h 1165"/>
              <a:gd name="T14" fmla="*/ 525 w 1166"/>
              <a:gd name="T15" fmla="*/ 408 h 1165"/>
              <a:gd name="T16" fmla="*/ 525 w 1166"/>
              <a:gd name="T17" fmla="*/ 525 h 1165"/>
              <a:gd name="T18" fmla="*/ 640 w 1166"/>
              <a:gd name="T19" fmla="*/ 525 h 1165"/>
              <a:gd name="T20" fmla="*/ 407 w 1166"/>
              <a:gd name="T21" fmla="*/ 525 h 1165"/>
              <a:gd name="T22" fmla="*/ 407 w 1166"/>
              <a:gd name="T23" fmla="*/ 408 h 1165"/>
              <a:gd name="T24" fmla="*/ 290 w 1166"/>
              <a:gd name="T25" fmla="*/ 408 h 1165"/>
              <a:gd name="T26" fmla="*/ 290 w 1166"/>
              <a:gd name="T27" fmla="*/ 525 h 1165"/>
              <a:gd name="T28" fmla="*/ 407 w 1166"/>
              <a:gd name="T29" fmla="*/ 525 h 1165"/>
              <a:gd name="T30" fmla="*/ 1050 w 1166"/>
              <a:gd name="T31" fmla="*/ 0 h 1165"/>
              <a:gd name="T32" fmla="*/ 1165 w 1166"/>
              <a:gd name="T33" fmla="*/ 115 h 1165"/>
              <a:gd name="T34" fmla="*/ 1165 w 1166"/>
              <a:gd name="T35" fmla="*/ 814 h 1165"/>
              <a:gd name="T36" fmla="*/ 1050 w 1166"/>
              <a:gd name="T37" fmla="*/ 932 h 1165"/>
              <a:gd name="T38" fmla="*/ 232 w 1166"/>
              <a:gd name="T39" fmla="*/ 932 h 1165"/>
              <a:gd name="T40" fmla="*/ 0 w 1166"/>
              <a:gd name="T41" fmla="*/ 1164 h 1165"/>
              <a:gd name="T42" fmla="*/ 0 w 1166"/>
              <a:gd name="T43" fmla="*/ 115 h 1165"/>
              <a:gd name="T44" fmla="*/ 115 w 1166"/>
              <a:gd name="T45" fmla="*/ 0 h 1165"/>
              <a:gd name="T46" fmla="*/ 1050 w 1166"/>
              <a:gd name="T4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6" h="1165">
                <a:moveTo>
                  <a:pt x="875" y="525"/>
                </a:moveTo>
                <a:lnTo>
                  <a:pt x="875" y="408"/>
                </a:lnTo>
                <a:lnTo>
                  <a:pt x="757" y="408"/>
                </a:lnTo>
                <a:lnTo>
                  <a:pt x="757" y="525"/>
                </a:lnTo>
                <a:lnTo>
                  <a:pt x="875" y="525"/>
                </a:lnTo>
                <a:close/>
                <a:moveTo>
                  <a:pt x="640" y="525"/>
                </a:moveTo>
                <a:lnTo>
                  <a:pt x="640" y="408"/>
                </a:lnTo>
                <a:lnTo>
                  <a:pt x="525" y="408"/>
                </a:lnTo>
                <a:lnTo>
                  <a:pt x="525" y="525"/>
                </a:lnTo>
                <a:lnTo>
                  <a:pt x="640" y="525"/>
                </a:lnTo>
                <a:close/>
                <a:moveTo>
                  <a:pt x="407" y="525"/>
                </a:moveTo>
                <a:lnTo>
                  <a:pt x="407" y="408"/>
                </a:lnTo>
                <a:lnTo>
                  <a:pt x="290" y="408"/>
                </a:lnTo>
                <a:lnTo>
                  <a:pt x="290" y="525"/>
                </a:lnTo>
                <a:lnTo>
                  <a:pt x="407" y="525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5"/>
                </a:cubicBezTo>
                <a:lnTo>
                  <a:pt x="1165" y="814"/>
                </a:lnTo>
                <a:cubicBezTo>
                  <a:pt x="1165" y="877"/>
                  <a:pt x="1113" y="932"/>
                  <a:pt x="1050" y="932"/>
                </a:cubicBezTo>
                <a:lnTo>
                  <a:pt x="232" y="932"/>
                </a:lnTo>
                <a:lnTo>
                  <a:pt x="0" y="1164"/>
                </a:ln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8" name="Freeform 37"/>
          <p:cNvSpPr>
            <a:spLocks noChangeArrowheads="1"/>
          </p:cNvSpPr>
          <p:nvPr/>
        </p:nvSpPr>
        <p:spPr bwMode="auto">
          <a:xfrm>
            <a:off x="6496049" y="3263902"/>
            <a:ext cx="293688" cy="314325"/>
          </a:xfrm>
          <a:custGeom>
            <a:avLst/>
            <a:gdLst>
              <a:gd name="T0" fmla="*/ 407 w 815"/>
              <a:gd name="T1" fmla="*/ 118 h 875"/>
              <a:gd name="T2" fmla="*/ 298 w 815"/>
              <a:gd name="T3" fmla="*/ 410 h 875"/>
              <a:gd name="T4" fmla="*/ 516 w 815"/>
              <a:gd name="T5" fmla="*/ 410 h 875"/>
              <a:gd name="T6" fmla="*/ 407 w 815"/>
              <a:gd name="T7" fmla="*/ 118 h 875"/>
              <a:gd name="T8" fmla="*/ 262 w 815"/>
              <a:gd name="T9" fmla="*/ 513 h 875"/>
              <a:gd name="T10" fmla="*/ 207 w 815"/>
              <a:gd name="T11" fmla="*/ 642 h 875"/>
              <a:gd name="T12" fmla="*/ 87 w 815"/>
              <a:gd name="T13" fmla="*/ 642 h 875"/>
              <a:gd name="T14" fmla="*/ 363 w 815"/>
              <a:gd name="T15" fmla="*/ 0 h 875"/>
              <a:gd name="T16" fmla="*/ 451 w 815"/>
              <a:gd name="T17" fmla="*/ 0 h 875"/>
              <a:gd name="T18" fmla="*/ 727 w 815"/>
              <a:gd name="T19" fmla="*/ 642 h 875"/>
              <a:gd name="T20" fmla="*/ 607 w 815"/>
              <a:gd name="T21" fmla="*/ 642 h 875"/>
              <a:gd name="T22" fmla="*/ 552 w 815"/>
              <a:gd name="T23" fmla="*/ 513 h 875"/>
              <a:gd name="T24" fmla="*/ 262 w 815"/>
              <a:gd name="T25" fmla="*/ 513 h 875"/>
              <a:gd name="T26" fmla="*/ 0 w 815"/>
              <a:gd name="T27" fmla="*/ 759 h 875"/>
              <a:gd name="T28" fmla="*/ 814 w 815"/>
              <a:gd name="T29" fmla="*/ 759 h 875"/>
              <a:gd name="T30" fmla="*/ 814 w 815"/>
              <a:gd name="T31" fmla="*/ 874 h 875"/>
              <a:gd name="T32" fmla="*/ 0 w 815"/>
              <a:gd name="T33" fmla="*/ 874 h 875"/>
              <a:gd name="T34" fmla="*/ 0 w 815"/>
              <a:gd name="T35" fmla="*/ 759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5" h="875">
                <a:moveTo>
                  <a:pt x="407" y="118"/>
                </a:moveTo>
                <a:lnTo>
                  <a:pt x="298" y="410"/>
                </a:lnTo>
                <a:lnTo>
                  <a:pt x="516" y="410"/>
                </a:lnTo>
                <a:lnTo>
                  <a:pt x="407" y="118"/>
                </a:lnTo>
                <a:close/>
                <a:moveTo>
                  <a:pt x="262" y="513"/>
                </a:moveTo>
                <a:lnTo>
                  <a:pt x="207" y="642"/>
                </a:lnTo>
                <a:lnTo>
                  <a:pt x="87" y="642"/>
                </a:lnTo>
                <a:lnTo>
                  <a:pt x="363" y="0"/>
                </a:lnTo>
                <a:lnTo>
                  <a:pt x="451" y="0"/>
                </a:lnTo>
                <a:lnTo>
                  <a:pt x="727" y="642"/>
                </a:lnTo>
                <a:lnTo>
                  <a:pt x="607" y="642"/>
                </a:lnTo>
                <a:lnTo>
                  <a:pt x="552" y="513"/>
                </a:lnTo>
                <a:lnTo>
                  <a:pt x="262" y="513"/>
                </a:lnTo>
                <a:close/>
                <a:moveTo>
                  <a:pt x="0" y="759"/>
                </a:moveTo>
                <a:lnTo>
                  <a:pt x="814" y="759"/>
                </a:lnTo>
                <a:lnTo>
                  <a:pt x="814" y="874"/>
                </a:lnTo>
                <a:lnTo>
                  <a:pt x="0" y="874"/>
                </a:lnTo>
                <a:lnTo>
                  <a:pt x="0" y="7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9" name="Freeform 38"/>
          <p:cNvSpPr>
            <a:spLocks noChangeArrowheads="1"/>
          </p:cNvSpPr>
          <p:nvPr/>
        </p:nvSpPr>
        <p:spPr bwMode="auto">
          <a:xfrm>
            <a:off x="7513637" y="3263902"/>
            <a:ext cx="400050" cy="314325"/>
          </a:xfrm>
          <a:custGeom>
            <a:avLst/>
            <a:gdLst>
              <a:gd name="T0" fmla="*/ 1110 w 1111"/>
              <a:gd name="T1" fmla="*/ 293 h 875"/>
              <a:gd name="T2" fmla="*/ 1110 w 1111"/>
              <a:gd name="T3" fmla="*/ 467 h 875"/>
              <a:gd name="T4" fmla="*/ 935 w 1111"/>
              <a:gd name="T5" fmla="*/ 467 h 875"/>
              <a:gd name="T6" fmla="*/ 935 w 1111"/>
              <a:gd name="T7" fmla="*/ 874 h 875"/>
              <a:gd name="T8" fmla="*/ 760 w 1111"/>
              <a:gd name="T9" fmla="*/ 874 h 875"/>
              <a:gd name="T10" fmla="*/ 760 w 1111"/>
              <a:gd name="T11" fmla="*/ 467 h 875"/>
              <a:gd name="T12" fmla="*/ 585 w 1111"/>
              <a:gd name="T13" fmla="*/ 467 h 875"/>
              <a:gd name="T14" fmla="*/ 585 w 1111"/>
              <a:gd name="T15" fmla="*/ 293 h 875"/>
              <a:gd name="T16" fmla="*/ 1110 w 1111"/>
              <a:gd name="T17" fmla="*/ 293 h 875"/>
              <a:gd name="T18" fmla="*/ 0 w 1111"/>
              <a:gd name="T19" fmla="*/ 0 h 875"/>
              <a:gd name="T20" fmla="*/ 760 w 1111"/>
              <a:gd name="T21" fmla="*/ 0 h 875"/>
              <a:gd name="T22" fmla="*/ 760 w 1111"/>
              <a:gd name="T23" fmla="*/ 175 h 875"/>
              <a:gd name="T24" fmla="*/ 467 w 1111"/>
              <a:gd name="T25" fmla="*/ 175 h 875"/>
              <a:gd name="T26" fmla="*/ 467 w 1111"/>
              <a:gd name="T27" fmla="*/ 874 h 875"/>
              <a:gd name="T28" fmla="*/ 292 w 1111"/>
              <a:gd name="T29" fmla="*/ 874 h 875"/>
              <a:gd name="T30" fmla="*/ 292 w 1111"/>
              <a:gd name="T31" fmla="*/ 175 h 875"/>
              <a:gd name="T32" fmla="*/ 0 w 1111"/>
              <a:gd name="T33" fmla="*/ 175 h 875"/>
              <a:gd name="T34" fmla="*/ 0 w 1111"/>
              <a:gd name="T35" fmla="*/ 0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11" h="875">
                <a:moveTo>
                  <a:pt x="1110" y="293"/>
                </a:moveTo>
                <a:lnTo>
                  <a:pt x="1110" y="467"/>
                </a:lnTo>
                <a:lnTo>
                  <a:pt x="935" y="467"/>
                </a:lnTo>
                <a:lnTo>
                  <a:pt x="935" y="874"/>
                </a:lnTo>
                <a:lnTo>
                  <a:pt x="760" y="874"/>
                </a:lnTo>
                <a:lnTo>
                  <a:pt x="760" y="467"/>
                </a:lnTo>
                <a:lnTo>
                  <a:pt x="585" y="467"/>
                </a:lnTo>
                <a:lnTo>
                  <a:pt x="585" y="293"/>
                </a:lnTo>
                <a:lnTo>
                  <a:pt x="1110" y="293"/>
                </a:lnTo>
                <a:close/>
                <a:moveTo>
                  <a:pt x="0" y="0"/>
                </a:moveTo>
                <a:lnTo>
                  <a:pt x="760" y="0"/>
                </a:lnTo>
                <a:lnTo>
                  <a:pt x="760" y="175"/>
                </a:lnTo>
                <a:lnTo>
                  <a:pt x="467" y="175"/>
                </a:lnTo>
                <a:lnTo>
                  <a:pt x="467" y="874"/>
                </a:lnTo>
                <a:lnTo>
                  <a:pt x="292" y="874"/>
                </a:lnTo>
                <a:lnTo>
                  <a:pt x="292" y="175"/>
                </a:lnTo>
                <a:lnTo>
                  <a:pt x="0" y="17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8551862" y="3295651"/>
            <a:ext cx="463550" cy="252412"/>
          </a:xfrm>
          <a:custGeom>
            <a:avLst/>
            <a:gdLst>
              <a:gd name="T0" fmla="*/ 760 w 1286"/>
              <a:gd name="T1" fmla="*/ 0 h 700"/>
              <a:gd name="T2" fmla="*/ 1285 w 1286"/>
              <a:gd name="T3" fmla="*/ 699 h 700"/>
              <a:gd name="T4" fmla="*/ 0 w 1286"/>
              <a:gd name="T5" fmla="*/ 699 h 700"/>
              <a:gd name="T6" fmla="*/ 350 w 1286"/>
              <a:gd name="T7" fmla="*/ 232 h 700"/>
              <a:gd name="T8" fmla="*/ 613 w 1286"/>
              <a:gd name="T9" fmla="*/ 581 h 700"/>
              <a:gd name="T10" fmla="*/ 706 w 1286"/>
              <a:gd name="T11" fmla="*/ 513 h 700"/>
              <a:gd name="T12" fmla="*/ 542 w 1286"/>
              <a:gd name="T13" fmla="*/ 292 h 700"/>
              <a:gd name="T14" fmla="*/ 760 w 1286"/>
              <a:gd name="T15" fmla="*/ 0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86" h="700">
                <a:moveTo>
                  <a:pt x="760" y="0"/>
                </a:moveTo>
                <a:lnTo>
                  <a:pt x="1285" y="699"/>
                </a:lnTo>
                <a:lnTo>
                  <a:pt x="0" y="699"/>
                </a:lnTo>
                <a:lnTo>
                  <a:pt x="350" y="232"/>
                </a:lnTo>
                <a:lnTo>
                  <a:pt x="613" y="581"/>
                </a:lnTo>
                <a:lnTo>
                  <a:pt x="706" y="513"/>
                </a:lnTo>
                <a:lnTo>
                  <a:pt x="542" y="292"/>
                </a:lnTo>
                <a:lnTo>
                  <a:pt x="76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1" name="Freeform 40"/>
          <p:cNvSpPr>
            <a:spLocks noChangeArrowheads="1"/>
          </p:cNvSpPr>
          <p:nvPr/>
        </p:nvSpPr>
        <p:spPr bwMode="auto">
          <a:xfrm>
            <a:off x="9677399" y="3190877"/>
            <a:ext cx="357188" cy="461963"/>
          </a:xfrm>
          <a:custGeom>
            <a:avLst/>
            <a:gdLst>
              <a:gd name="T0" fmla="*/ 875 w 991"/>
              <a:gd name="T1" fmla="*/ 3 h 1285"/>
              <a:gd name="T2" fmla="*/ 990 w 991"/>
              <a:gd name="T3" fmla="*/ 118 h 1285"/>
              <a:gd name="T4" fmla="*/ 990 w 991"/>
              <a:gd name="T5" fmla="*/ 1109 h 1285"/>
              <a:gd name="T6" fmla="*/ 875 w 991"/>
              <a:gd name="T7" fmla="*/ 1224 h 1285"/>
              <a:gd name="T8" fmla="*/ 752 w 991"/>
              <a:gd name="T9" fmla="*/ 1224 h 1285"/>
              <a:gd name="T10" fmla="*/ 697 w 991"/>
              <a:gd name="T11" fmla="*/ 992 h 1285"/>
              <a:gd name="T12" fmla="*/ 875 w 991"/>
              <a:gd name="T13" fmla="*/ 992 h 1285"/>
              <a:gd name="T14" fmla="*/ 875 w 991"/>
              <a:gd name="T15" fmla="*/ 235 h 1285"/>
              <a:gd name="T16" fmla="*/ 290 w 991"/>
              <a:gd name="T17" fmla="*/ 235 h 1285"/>
              <a:gd name="T18" fmla="*/ 290 w 991"/>
              <a:gd name="T19" fmla="*/ 585 h 1285"/>
              <a:gd name="T20" fmla="*/ 175 w 991"/>
              <a:gd name="T21" fmla="*/ 547 h 1285"/>
              <a:gd name="T22" fmla="*/ 175 w 991"/>
              <a:gd name="T23" fmla="*/ 118 h 1285"/>
              <a:gd name="T24" fmla="*/ 290 w 991"/>
              <a:gd name="T25" fmla="*/ 0 h 1285"/>
              <a:gd name="T26" fmla="*/ 875 w 991"/>
              <a:gd name="T27" fmla="*/ 3 h 1285"/>
              <a:gd name="T28" fmla="*/ 0 w 991"/>
              <a:gd name="T29" fmla="*/ 643 h 1285"/>
              <a:gd name="T30" fmla="*/ 640 w 991"/>
              <a:gd name="T31" fmla="*/ 1284 h 1285"/>
              <a:gd name="T32" fmla="*/ 525 w 991"/>
              <a:gd name="T33" fmla="*/ 1284 h 1285"/>
              <a:gd name="T34" fmla="*/ 0 w 991"/>
              <a:gd name="T35" fmla="*/ 759 h 1285"/>
              <a:gd name="T36" fmla="*/ 0 w 991"/>
              <a:gd name="T37" fmla="*/ 643 h 1285"/>
              <a:gd name="T38" fmla="*/ 0 w 991"/>
              <a:gd name="T39" fmla="*/ 1109 h 1285"/>
              <a:gd name="T40" fmla="*/ 175 w 991"/>
              <a:gd name="T41" fmla="*/ 1284 h 1285"/>
              <a:gd name="T42" fmla="*/ 0 w 991"/>
              <a:gd name="T43" fmla="*/ 1284 h 1285"/>
              <a:gd name="T44" fmla="*/ 0 w 991"/>
              <a:gd name="T45" fmla="*/ 1109 h 1285"/>
              <a:gd name="T46" fmla="*/ 0 w 991"/>
              <a:gd name="T47" fmla="*/ 874 h 1285"/>
              <a:gd name="T48" fmla="*/ 407 w 991"/>
              <a:gd name="T49" fmla="*/ 1284 h 1285"/>
              <a:gd name="T50" fmla="*/ 290 w 991"/>
              <a:gd name="T51" fmla="*/ 1284 h 1285"/>
              <a:gd name="T52" fmla="*/ 0 w 991"/>
              <a:gd name="T53" fmla="*/ 992 h 1285"/>
              <a:gd name="T54" fmla="*/ 0 w 991"/>
              <a:gd name="T55" fmla="*/ 874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991" h="1285">
                <a:moveTo>
                  <a:pt x="875" y="3"/>
                </a:moveTo>
                <a:cubicBezTo>
                  <a:pt x="938" y="3"/>
                  <a:pt x="990" y="55"/>
                  <a:pt x="990" y="118"/>
                </a:cubicBezTo>
                <a:lnTo>
                  <a:pt x="990" y="1109"/>
                </a:lnTo>
                <a:cubicBezTo>
                  <a:pt x="990" y="1172"/>
                  <a:pt x="938" y="1224"/>
                  <a:pt x="875" y="1224"/>
                </a:cubicBezTo>
                <a:lnTo>
                  <a:pt x="752" y="1224"/>
                </a:lnTo>
                <a:cubicBezTo>
                  <a:pt x="746" y="1142"/>
                  <a:pt x="727" y="1065"/>
                  <a:pt x="697" y="992"/>
                </a:cubicBezTo>
                <a:lnTo>
                  <a:pt x="875" y="992"/>
                </a:lnTo>
                <a:lnTo>
                  <a:pt x="875" y="235"/>
                </a:lnTo>
                <a:lnTo>
                  <a:pt x="290" y="235"/>
                </a:lnTo>
                <a:lnTo>
                  <a:pt x="290" y="585"/>
                </a:lnTo>
                <a:cubicBezTo>
                  <a:pt x="251" y="569"/>
                  <a:pt x="216" y="555"/>
                  <a:pt x="175" y="547"/>
                </a:cubicBezTo>
                <a:lnTo>
                  <a:pt x="175" y="118"/>
                </a:lnTo>
                <a:cubicBezTo>
                  <a:pt x="175" y="55"/>
                  <a:pt x="227" y="0"/>
                  <a:pt x="290" y="0"/>
                </a:cubicBezTo>
                <a:lnTo>
                  <a:pt x="875" y="3"/>
                </a:lnTo>
                <a:close/>
                <a:moveTo>
                  <a:pt x="0" y="643"/>
                </a:moveTo>
                <a:cubicBezTo>
                  <a:pt x="355" y="643"/>
                  <a:pt x="640" y="929"/>
                  <a:pt x="640" y="1284"/>
                </a:cubicBezTo>
                <a:lnTo>
                  <a:pt x="525" y="1284"/>
                </a:lnTo>
                <a:cubicBezTo>
                  <a:pt x="525" y="994"/>
                  <a:pt x="290" y="759"/>
                  <a:pt x="0" y="759"/>
                </a:cubicBezTo>
                <a:lnTo>
                  <a:pt x="0" y="643"/>
                </a:lnTo>
                <a:close/>
                <a:moveTo>
                  <a:pt x="0" y="1109"/>
                </a:moveTo>
                <a:cubicBezTo>
                  <a:pt x="96" y="1109"/>
                  <a:pt x="175" y="1188"/>
                  <a:pt x="175" y="1284"/>
                </a:cubicBezTo>
                <a:lnTo>
                  <a:pt x="0" y="1284"/>
                </a:lnTo>
                <a:lnTo>
                  <a:pt x="0" y="1109"/>
                </a:lnTo>
                <a:close/>
                <a:moveTo>
                  <a:pt x="0" y="874"/>
                </a:moveTo>
                <a:cubicBezTo>
                  <a:pt x="227" y="874"/>
                  <a:pt x="407" y="1057"/>
                  <a:pt x="407" y="1284"/>
                </a:cubicBezTo>
                <a:lnTo>
                  <a:pt x="290" y="1284"/>
                </a:lnTo>
                <a:cubicBezTo>
                  <a:pt x="290" y="1123"/>
                  <a:pt x="161" y="992"/>
                  <a:pt x="0" y="992"/>
                </a:cubicBezTo>
                <a:lnTo>
                  <a:pt x="0" y="8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10715624" y="3211513"/>
            <a:ext cx="419100" cy="419100"/>
          </a:xfrm>
          <a:custGeom>
            <a:avLst/>
            <a:gdLst>
              <a:gd name="T0" fmla="*/ 583 w 1166"/>
              <a:gd name="T1" fmla="*/ 901 h 1165"/>
              <a:gd name="T2" fmla="*/ 285 w 1166"/>
              <a:gd name="T3" fmla="*/ 699 h 1165"/>
              <a:gd name="T4" fmla="*/ 881 w 1166"/>
              <a:gd name="T5" fmla="*/ 699 h 1165"/>
              <a:gd name="T6" fmla="*/ 583 w 1166"/>
              <a:gd name="T7" fmla="*/ 901 h 1165"/>
              <a:gd name="T8" fmla="*/ 378 w 1166"/>
              <a:gd name="T9" fmla="*/ 525 h 1165"/>
              <a:gd name="T10" fmla="*/ 290 w 1166"/>
              <a:gd name="T11" fmla="*/ 438 h 1165"/>
              <a:gd name="T12" fmla="*/ 378 w 1166"/>
              <a:gd name="T13" fmla="*/ 350 h 1165"/>
              <a:gd name="T14" fmla="*/ 465 w 1166"/>
              <a:gd name="T15" fmla="*/ 438 h 1165"/>
              <a:gd name="T16" fmla="*/ 378 w 1166"/>
              <a:gd name="T17" fmla="*/ 525 h 1165"/>
              <a:gd name="T18" fmla="*/ 788 w 1166"/>
              <a:gd name="T19" fmla="*/ 525 h 1165"/>
              <a:gd name="T20" fmla="*/ 700 w 1166"/>
              <a:gd name="T21" fmla="*/ 438 h 1165"/>
              <a:gd name="T22" fmla="*/ 788 w 1166"/>
              <a:gd name="T23" fmla="*/ 350 h 1165"/>
              <a:gd name="T24" fmla="*/ 875 w 1166"/>
              <a:gd name="T25" fmla="*/ 438 h 1165"/>
              <a:gd name="T26" fmla="*/ 788 w 1166"/>
              <a:gd name="T27" fmla="*/ 525 h 1165"/>
              <a:gd name="T28" fmla="*/ 583 w 1166"/>
              <a:gd name="T29" fmla="*/ 1049 h 1165"/>
              <a:gd name="T30" fmla="*/ 1050 w 1166"/>
              <a:gd name="T31" fmla="*/ 583 h 1165"/>
              <a:gd name="T32" fmla="*/ 583 w 1166"/>
              <a:gd name="T33" fmla="*/ 115 h 1165"/>
              <a:gd name="T34" fmla="*/ 115 w 1166"/>
              <a:gd name="T35" fmla="*/ 583 h 1165"/>
              <a:gd name="T36" fmla="*/ 583 w 1166"/>
              <a:gd name="T37" fmla="*/ 1049 h 1165"/>
              <a:gd name="T38" fmla="*/ 583 w 1166"/>
              <a:gd name="T39" fmla="*/ 0 h 1165"/>
              <a:gd name="T40" fmla="*/ 1165 w 1166"/>
              <a:gd name="T41" fmla="*/ 583 h 1165"/>
              <a:gd name="T42" fmla="*/ 583 w 1166"/>
              <a:gd name="T43" fmla="*/ 1164 h 1165"/>
              <a:gd name="T44" fmla="*/ 0 w 1166"/>
              <a:gd name="T45" fmla="*/ 583 h 1165"/>
              <a:gd name="T46" fmla="*/ 583 w 1166"/>
              <a:gd name="T47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6" h="1165">
                <a:moveTo>
                  <a:pt x="583" y="901"/>
                </a:moveTo>
                <a:cubicBezTo>
                  <a:pt x="446" y="901"/>
                  <a:pt x="331" y="819"/>
                  <a:pt x="285" y="699"/>
                </a:cubicBezTo>
                <a:lnTo>
                  <a:pt x="881" y="699"/>
                </a:lnTo>
                <a:cubicBezTo>
                  <a:pt x="834" y="819"/>
                  <a:pt x="719" y="901"/>
                  <a:pt x="583" y="901"/>
                </a:cubicBezTo>
                <a:close/>
                <a:moveTo>
                  <a:pt x="378" y="525"/>
                </a:moveTo>
                <a:cubicBezTo>
                  <a:pt x="328" y="525"/>
                  <a:pt x="290" y="487"/>
                  <a:pt x="290" y="438"/>
                </a:cubicBezTo>
                <a:cubicBezTo>
                  <a:pt x="290" y="388"/>
                  <a:pt x="329" y="350"/>
                  <a:pt x="378" y="350"/>
                </a:cubicBezTo>
                <a:cubicBezTo>
                  <a:pt x="428" y="350"/>
                  <a:pt x="465" y="388"/>
                  <a:pt x="465" y="438"/>
                </a:cubicBezTo>
                <a:cubicBezTo>
                  <a:pt x="465" y="487"/>
                  <a:pt x="427" y="525"/>
                  <a:pt x="378" y="525"/>
                </a:cubicBezTo>
                <a:close/>
                <a:moveTo>
                  <a:pt x="788" y="525"/>
                </a:moveTo>
                <a:cubicBezTo>
                  <a:pt x="738" y="525"/>
                  <a:pt x="700" y="487"/>
                  <a:pt x="700" y="438"/>
                </a:cubicBezTo>
                <a:cubicBezTo>
                  <a:pt x="700" y="388"/>
                  <a:pt x="739" y="350"/>
                  <a:pt x="788" y="350"/>
                </a:cubicBezTo>
                <a:cubicBezTo>
                  <a:pt x="838" y="350"/>
                  <a:pt x="875" y="388"/>
                  <a:pt x="875" y="438"/>
                </a:cubicBezTo>
                <a:cubicBezTo>
                  <a:pt x="875" y="487"/>
                  <a:pt x="837" y="525"/>
                  <a:pt x="788" y="525"/>
                </a:cubicBezTo>
                <a:close/>
                <a:moveTo>
                  <a:pt x="583" y="1049"/>
                </a:moveTo>
                <a:cubicBezTo>
                  <a:pt x="840" y="1049"/>
                  <a:pt x="1050" y="839"/>
                  <a:pt x="1050" y="583"/>
                </a:cubicBezTo>
                <a:cubicBezTo>
                  <a:pt x="1050" y="326"/>
                  <a:pt x="840" y="115"/>
                  <a:pt x="583" y="115"/>
                </a:cubicBezTo>
                <a:cubicBezTo>
                  <a:pt x="326" y="115"/>
                  <a:pt x="115" y="326"/>
                  <a:pt x="115" y="583"/>
                </a:cubicBezTo>
                <a:cubicBezTo>
                  <a:pt x="115" y="839"/>
                  <a:pt x="326" y="1049"/>
                  <a:pt x="583" y="1049"/>
                </a:cubicBezTo>
                <a:close/>
                <a:moveTo>
                  <a:pt x="583" y="0"/>
                </a:moveTo>
                <a:cubicBezTo>
                  <a:pt x="905" y="0"/>
                  <a:pt x="1165" y="260"/>
                  <a:pt x="1165" y="583"/>
                </a:cubicBezTo>
                <a:cubicBezTo>
                  <a:pt x="1165" y="905"/>
                  <a:pt x="906" y="1164"/>
                  <a:pt x="583" y="1164"/>
                </a:cubicBezTo>
                <a:cubicBezTo>
                  <a:pt x="261" y="1164"/>
                  <a:pt x="0" y="905"/>
                  <a:pt x="0" y="583"/>
                </a:cubicBezTo>
                <a:cubicBezTo>
                  <a:pt x="0" y="260"/>
                  <a:pt x="260" y="0"/>
                  <a:pt x="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1055687" y="4083051"/>
            <a:ext cx="463550" cy="420689"/>
          </a:xfrm>
          <a:custGeom>
            <a:avLst/>
            <a:gdLst>
              <a:gd name="T0" fmla="*/ 1285 w 1286"/>
              <a:gd name="T1" fmla="*/ 525 h 1169"/>
              <a:gd name="T2" fmla="*/ 1282 w 1286"/>
              <a:gd name="T3" fmla="*/ 531 h 1169"/>
              <a:gd name="T4" fmla="*/ 1285 w 1286"/>
              <a:gd name="T5" fmla="*/ 531 h 1169"/>
              <a:gd name="T6" fmla="*/ 1285 w 1286"/>
              <a:gd name="T7" fmla="*/ 643 h 1169"/>
              <a:gd name="T8" fmla="*/ 1277 w 1286"/>
              <a:gd name="T9" fmla="*/ 686 h 1169"/>
              <a:gd name="T10" fmla="*/ 1099 w 1286"/>
              <a:gd name="T11" fmla="*/ 1097 h 1169"/>
              <a:gd name="T12" fmla="*/ 993 w 1286"/>
              <a:gd name="T13" fmla="*/ 1168 h 1169"/>
              <a:gd name="T14" fmla="*/ 468 w 1286"/>
              <a:gd name="T15" fmla="*/ 1168 h 1169"/>
              <a:gd name="T16" fmla="*/ 350 w 1286"/>
              <a:gd name="T17" fmla="*/ 1050 h 1169"/>
              <a:gd name="T18" fmla="*/ 350 w 1286"/>
              <a:gd name="T19" fmla="*/ 468 h 1169"/>
              <a:gd name="T20" fmla="*/ 386 w 1286"/>
              <a:gd name="T21" fmla="*/ 386 h 1169"/>
              <a:gd name="T22" fmla="*/ 768 w 1286"/>
              <a:gd name="T23" fmla="*/ 0 h 1169"/>
              <a:gd name="T24" fmla="*/ 831 w 1286"/>
              <a:gd name="T25" fmla="*/ 63 h 1169"/>
              <a:gd name="T26" fmla="*/ 856 w 1286"/>
              <a:gd name="T27" fmla="*/ 123 h 1169"/>
              <a:gd name="T28" fmla="*/ 856 w 1286"/>
              <a:gd name="T29" fmla="*/ 142 h 1169"/>
              <a:gd name="T30" fmla="*/ 798 w 1286"/>
              <a:gd name="T31" fmla="*/ 410 h 1169"/>
              <a:gd name="T32" fmla="*/ 1168 w 1286"/>
              <a:gd name="T33" fmla="*/ 410 h 1169"/>
              <a:gd name="T34" fmla="*/ 1285 w 1286"/>
              <a:gd name="T35" fmla="*/ 525 h 1169"/>
              <a:gd name="T36" fmla="*/ 0 w 1286"/>
              <a:gd name="T37" fmla="*/ 1168 h 1169"/>
              <a:gd name="T38" fmla="*/ 0 w 1286"/>
              <a:gd name="T39" fmla="*/ 468 h 1169"/>
              <a:gd name="T40" fmla="*/ 235 w 1286"/>
              <a:gd name="T41" fmla="*/ 468 h 1169"/>
              <a:gd name="T42" fmla="*/ 235 w 1286"/>
              <a:gd name="T43" fmla="*/ 1168 h 1169"/>
              <a:gd name="T44" fmla="*/ 0 w 1286"/>
              <a:gd name="T45" fmla="*/ 1168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86" h="1169">
                <a:moveTo>
                  <a:pt x="1285" y="525"/>
                </a:moveTo>
                <a:lnTo>
                  <a:pt x="1282" y="531"/>
                </a:lnTo>
                <a:lnTo>
                  <a:pt x="1285" y="531"/>
                </a:lnTo>
                <a:lnTo>
                  <a:pt x="1285" y="643"/>
                </a:lnTo>
                <a:cubicBezTo>
                  <a:pt x="1285" y="659"/>
                  <a:pt x="1282" y="673"/>
                  <a:pt x="1277" y="686"/>
                </a:cubicBezTo>
                <a:lnTo>
                  <a:pt x="1099" y="1097"/>
                </a:lnTo>
                <a:cubicBezTo>
                  <a:pt x="1083" y="1138"/>
                  <a:pt x="1042" y="1168"/>
                  <a:pt x="993" y="1168"/>
                </a:cubicBezTo>
                <a:lnTo>
                  <a:pt x="468" y="1168"/>
                </a:lnTo>
                <a:cubicBezTo>
                  <a:pt x="405" y="1168"/>
                  <a:pt x="350" y="1113"/>
                  <a:pt x="350" y="1050"/>
                </a:cubicBezTo>
                <a:lnTo>
                  <a:pt x="350" y="468"/>
                </a:lnTo>
                <a:cubicBezTo>
                  <a:pt x="350" y="435"/>
                  <a:pt x="364" y="408"/>
                  <a:pt x="386" y="386"/>
                </a:cubicBezTo>
                <a:lnTo>
                  <a:pt x="768" y="0"/>
                </a:lnTo>
                <a:lnTo>
                  <a:pt x="831" y="63"/>
                </a:lnTo>
                <a:cubicBezTo>
                  <a:pt x="848" y="79"/>
                  <a:pt x="856" y="99"/>
                  <a:pt x="856" y="123"/>
                </a:cubicBezTo>
                <a:lnTo>
                  <a:pt x="856" y="142"/>
                </a:lnTo>
                <a:lnTo>
                  <a:pt x="798" y="410"/>
                </a:lnTo>
                <a:lnTo>
                  <a:pt x="1168" y="410"/>
                </a:lnTo>
                <a:cubicBezTo>
                  <a:pt x="1230" y="410"/>
                  <a:pt x="1285" y="462"/>
                  <a:pt x="1285" y="525"/>
                </a:cubicBezTo>
                <a:close/>
                <a:moveTo>
                  <a:pt x="0" y="1168"/>
                </a:moveTo>
                <a:lnTo>
                  <a:pt x="0" y="468"/>
                </a:lnTo>
                <a:lnTo>
                  <a:pt x="235" y="468"/>
                </a:lnTo>
                <a:lnTo>
                  <a:pt x="235" y="1168"/>
                </a:lnTo>
                <a:lnTo>
                  <a:pt x="0" y="11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4" name="Freeform 43"/>
          <p:cNvSpPr>
            <a:spLocks noChangeArrowheads="1"/>
          </p:cNvSpPr>
          <p:nvPr/>
        </p:nvSpPr>
        <p:spPr bwMode="auto">
          <a:xfrm>
            <a:off x="2206624" y="4135438"/>
            <a:ext cx="293688" cy="315912"/>
          </a:xfrm>
          <a:custGeom>
            <a:avLst/>
            <a:gdLst>
              <a:gd name="T0" fmla="*/ 0 w 816"/>
              <a:gd name="T1" fmla="*/ 0 h 876"/>
              <a:gd name="T2" fmla="*/ 815 w 816"/>
              <a:gd name="T3" fmla="*/ 0 h 876"/>
              <a:gd name="T4" fmla="*/ 815 w 816"/>
              <a:gd name="T5" fmla="*/ 175 h 876"/>
              <a:gd name="T6" fmla="*/ 495 w 816"/>
              <a:gd name="T7" fmla="*/ 175 h 876"/>
              <a:gd name="T8" fmla="*/ 495 w 816"/>
              <a:gd name="T9" fmla="*/ 875 h 876"/>
              <a:gd name="T10" fmla="*/ 320 w 816"/>
              <a:gd name="T11" fmla="*/ 875 h 876"/>
              <a:gd name="T12" fmla="*/ 320 w 816"/>
              <a:gd name="T13" fmla="*/ 175 h 876"/>
              <a:gd name="T14" fmla="*/ 0 w 816"/>
              <a:gd name="T15" fmla="*/ 175 h 876"/>
              <a:gd name="T16" fmla="*/ 0 w 816"/>
              <a:gd name="T17" fmla="*/ 0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16" h="876">
                <a:moveTo>
                  <a:pt x="0" y="0"/>
                </a:moveTo>
                <a:lnTo>
                  <a:pt x="815" y="0"/>
                </a:lnTo>
                <a:lnTo>
                  <a:pt x="815" y="175"/>
                </a:lnTo>
                <a:lnTo>
                  <a:pt x="495" y="175"/>
                </a:lnTo>
                <a:lnTo>
                  <a:pt x="495" y="875"/>
                </a:lnTo>
                <a:lnTo>
                  <a:pt x="320" y="875"/>
                </a:lnTo>
                <a:lnTo>
                  <a:pt x="320" y="175"/>
                </a:lnTo>
                <a:lnTo>
                  <a:pt x="0" y="175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3230564" y="4071939"/>
            <a:ext cx="377825" cy="441325"/>
          </a:xfrm>
          <a:custGeom>
            <a:avLst/>
            <a:gdLst>
              <a:gd name="T0" fmla="*/ 525 w 1051"/>
              <a:gd name="T1" fmla="*/ 1111 h 1226"/>
              <a:gd name="T2" fmla="*/ 933 w 1051"/>
              <a:gd name="T3" fmla="*/ 700 h 1226"/>
              <a:gd name="T4" fmla="*/ 525 w 1051"/>
              <a:gd name="T5" fmla="*/ 293 h 1226"/>
              <a:gd name="T6" fmla="*/ 118 w 1051"/>
              <a:gd name="T7" fmla="*/ 700 h 1226"/>
              <a:gd name="T8" fmla="*/ 525 w 1051"/>
              <a:gd name="T9" fmla="*/ 1111 h 1226"/>
              <a:gd name="T10" fmla="*/ 935 w 1051"/>
              <a:gd name="T11" fmla="*/ 375 h 1226"/>
              <a:gd name="T12" fmla="*/ 1050 w 1051"/>
              <a:gd name="T13" fmla="*/ 700 h 1226"/>
              <a:gd name="T14" fmla="*/ 525 w 1051"/>
              <a:gd name="T15" fmla="*/ 1225 h 1226"/>
              <a:gd name="T16" fmla="*/ 0 w 1051"/>
              <a:gd name="T17" fmla="*/ 700 h 1226"/>
              <a:gd name="T18" fmla="*/ 525 w 1051"/>
              <a:gd name="T19" fmla="*/ 175 h 1226"/>
              <a:gd name="T20" fmla="*/ 853 w 1051"/>
              <a:gd name="T21" fmla="*/ 293 h 1226"/>
              <a:gd name="T22" fmla="*/ 935 w 1051"/>
              <a:gd name="T23" fmla="*/ 208 h 1226"/>
              <a:gd name="T24" fmla="*/ 1017 w 1051"/>
              <a:gd name="T25" fmla="*/ 290 h 1226"/>
              <a:gd name="T26" fmla="*/ 935 w 1051"/>
              <a:gd name="T27" fmla="*/ 375 h 1226"/>
              <a:gd name="T28" fmla="*/ 468 w 1051"/>
              <a:gd name="T29" fmla="*/ 761 h 1226"/>
              <a:gd name="T30" fmla="*/ 468 w 1051"/>
              <a:gd name="T31" fmla="*/ 411 h 1226"/>
              <a:gd name="T32" fmla="*/ 583 w 1051"/>
              <a:gd name="T33" fmla="*/ 411 h 1226"/>
              <a:gd name="T34" fmla="*/ 583 w 1051"/>
              <a:gd name="T35" fmla="*/ 761 h 1226"/>
              <a:gd name="T36" fmla="*/ 468 w 1051"/>
              <a:gd name="T37" fmla="*/ 761 h 1226"/>
              <a:gd name="T38" fmla="*/ 700 w 1051"/>
              <a:gd name="T39" fmla="*/ 0 h 1226"/>
              <a:gd name="T40" fmla="*/ 700 w 1051"/>
              <a:gd name="T41" fmla="*/ 118 h 1226"/>
              <a:gd name="T42" fmla="*/ 350 w 1051"/>
              <a:gd name="T43" fmla="*/ 118 h 1226"/>
              <a:gd name="T44" fmla="*/ 350 w 1051"/>
              <a:gd name="T45" fmla="*/ 0 h 1226"/>
              <a:gd name="T46" fmla="*/ 700 w 1051"/>
              <a:gd name="T47" fmla="*/ 0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51" h="1226">
                <a:moveTo>
                  <a:pt x="525" y="1111"/>
                </a:moveTo>
                <a:cubicBezTo>
                  <a:pt x="752" y="1111"/>
                  <a:pt x="933" y="927"/>
                  <a:pt x="933" y="700"/>
                </a:cubicBezTo>
                <a:cubicBezTo>
                  <a:pt x="933" y="473"/>
                  <a:pt x="752" y="293"/>
                  <a:pt x="525" y="293"/>
                </a:cubicBezTo>
                <a:cubicBezTo>
                  <a:pt x="298" y="293"/>
                  <a:pt x="118" y="473"/>
                  <a:pt x="118" y="700"/>
                </a:cubicBezTo>
                <a:cubicBezTo>
                  <a:pt x="118" y="927"/>
                  <a:pt x="298" y="1111"/>
                  <a:pt x="525" y="1111"/>
                </a:cubicBezTo>
                <a:close/>
                <a:moveTo>
                  <a:pt x="935" y="375"/>
                </a:moveTo>
                <a:cubicBezTo>
                  <a:pt x="1006" y="465"/>
                  <a:pt x="1050" y="577"/>
                  <a:pt x="1050" y="700"/>
                </a:cubicBezTo>
                <a:cubicBezTo>
                  <a:pt x="1050" y="990"/>
                  <a:pt x="815" y="1225"/>
                  <a:pt x="525" y="1225"/>
                </a:cubicBezTo>
                <a:cubicBezTo>
                  <a:pt x="235" y="1225"/>
                  <a:pt x="0" y="990"/>
                  <a:pt x="0" y="700"/>
                </a:cubicBezTo>
                <a:cubicBezTo>
                  <a:pt x="0" y="411"/>
                  <a:pt x="235" y="175"/>
                  <a:pt x="525" y="175"/>
                </a:cubicBezTo>
                <a:cubicBezTo>
                  <a:pt x="648" y="175"/>
                  <a:pt x="763" y="222"/>
                  <a:pt x="853" y="293"/>
                </a:cubicBezTo>
                <a:lnTo>
                  <a:pt x="935" y="208"/>
                </a:lnTo>
                <a:cubicBezTo>
                  <a:pt x="965" y="233"/>
                  <a:pt x="993" y="260"/>
                  <a:pt x="1017" y="290"/>
                </a:cubicBezTo>
                <a:lnTo>
                  <a:pt x="935" y="375"/>
                </a:lnTo>
                <a:close/>
                <a:moveTo>
                  <a:pt x="468" y="761"/>
                </a:moveTo>
                <a:lnTo>
                  <a:pt x="468" y="411"/>
                </a:lnTo>
                <a:lnTo>
                  <a:pt x="583" y="411"/>
                </a:lnTo>
                <a:lnTo>
                  <a:pt x="583" y="761"/>
                </a:lnTo>
                <a:lnTo>
                  <a:pt x="468" y="761"/>
                </a:lnTo>
                <a:close/>
                <a:moveTo>
                  <a:pt x="700" y="0"/>
                </a:moveTo>
                <a:lnTo>
                  <a:pt x="700" y="118"/>
                </a:lnTo>
                <a:lnTo>
                  <a:pt x="350" y="118"/>
                </a:lnTo>
                <a:lnTo>
                  <a:pt x="350" y="0"/>
                </a:lnTo>
                <a:lnTo>
                  <a:pt x="7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4284662" y="4060825"/>
            <a:ext cx="404812" cy="463550"/>
          </a:xfrm>
          <a:custGeom>
            <a:avLst/>
            <a:gdLst>
              <a:gd name="T0" fmla="*/ 599 w 1125"/>
              <a:gd name="T1" fmla="*/ 1110 h 1286"/>
              <a:gd name="T2" fmla="*/ 804 w 1125"/>
              <a:gd name="T3" fmla="*/ 1053 h 1286"/>
              <a:gd name="T4" fmla="*/ 246 w 1125"/>
              <a:gd name="T5" fmla="*/ 495 h 1286"/>
              <a:gd name="T6" fmla="*/ 192 w 1125"/>
              <a:gd name="T7" fmla="*/ 700 h 1286"/>
              <a:gd name="T8" fmla="*/ 599 w 1125"/>
              <a:gd name="T9" fmla="*/ 1110 h 1286"/>
              <a:gd name="T10" fmla="*/ 74 w 1125"/>
              <a:gd name="T11" fmla="*/ 175 h 1286"/>
              <a:gd name="T12" fmla="*/ 1110 w 1125"/>
              <a:gd name="T13" fmla="*/ 1212 h 1286"/>
              <a:gd name="T14" fmla="*/ 1036 w 1125"/>
              <a:gd name="T15" fmla="*/ 1285 h 1286"/>
              <a:gd name="T16" fmla="*/ 889 w 1125"/>
              <a:gd name="T17" fmla="*/ 1138 h 1286"/>
              <a:gd name="T18" fmla="*/ 599 w 1125"/>
              <a:gd name="T19" fmla="*/ 1225 h 1286"/>
              <a:gd name="T20" fmla="*/ 74 w 1125"/>
              <a:gd name="T21" fmla="*/ 700 h 1286"/>
              <a:gd name="T22" fmla="*/ 161 w 1125"/>
              <a:gd name="T23" fmla="*/ 411 h 1286"/>
              <a:gd name="T24" fmla="*/ 0 w 1125"/>
              <a:gd name="T25" fmla="*/ 249 h 1286"/>
              <a:gd name="T26" fmla="*/ 74 w 1125"/>
              <a:gd name="T27" fmla="*/ 175 h 1286"/>
              <a:gd name="T28" fmla="*/ 542 w 1125"/>
              <a:gd name="T29" fmla="*/ 493 h 1286"/>
              <a:gd name="T30" fmla="*/ 542 w 1125"/>
              <a:gd name="T31" fmla="*/ 410 h 1286"/>
              <a:gd name="T32" fmla="*/ 656 w 1125"/>
              <a:gd name="T33" fmla="*/ 410 h 1286"/>
              <a:gd name="T34" fmla="*/ 656 w 1125"/>
              <a:gd name="T35" fmla="*/ 610 h 1286"/>
              <a:gd name="T36" fmla="*/ 542 w 1125"/>
              <a:gd name="T37" fmla="*/ 493 h 1286"/>
              <a:gd name="T38" fmla="*/ 774 w 1125"/>
              <a:gd name="T39" fmla="*/ 0 h 1286"/>
              <a:gd name="T40" fmla="*/ 774 w 1125"/>
              <a:gd name="T41" fmla="*/ 118 h 1286"/>
              <a:gd name="T42" fmla="*/ 424 w 1125"/>
              <a:gd name="T43" fmla="*/ 118 h 1286"/>
              <a:gd name="T44" fmla="*/ 424 w 1125"/>
              <a:gd name="T45" fmla="*/ 0 h 1286"/>
              <a:gd name="T46" fmla="*/ 774 w 1125"/>
              <a:gd name="T47" fmla="*/ 0 h 1286"/>
              <a:gd name="T48" fmla="*/ 1009 w 1125"/>
              <a:gd name="T49" fmla="*/ 208 h 1286"/>
              <a:gd name="T50" fmla="*/ 1091 w 1125"/>
              <a:gd name="T51" fmla="*/ 290 h 1286"/>
              <a:gd name="T52" fmla="*/ 1009 w 1125"/>
              <a:gd name="T53" fmla="*/ 375 h 1286"/>
              <a:gd name="T54" fmla="*/ 1124 w 1125"/>
              <a:gd name="T55" fmla="*/ 700 h 1286"/>
              <a:gd name="T56" fmla="*/ 1036 w 1125"/>
              <a:gd name="T57" fmla="*/ 990 h 1286"/>
              <a:gd name="T58" fmla="*/ 952 w 1125"/>
              <a:gd name="T59" fmla="*/ 905 h 1286"/>
              <a:gd name="T60" fmla="*/ 1006 w 1125"/>
              <a:gd name="T61" fmla="*/ 700 h 1286"/>
              <a:gd name="T62" fmla="*/ 599 w 1125"/>
              <a:gd name="T63" fmla="*/ 293 h 1286"/>
              <a:gd name="T64" fmla="*/ 397 w 1125"/>
              <a:gd name="T65" fmla="*/ 348 h 1286"/>
              <a:gd name="T66" fmla="*/ 309 w 1125"/>
              <a:gd name="T67" fmla="*/ 263 h 1286"/>
              <a:gd name="T68" fmla="*/ 599 w 1125"/>
              <a:gd name="T69" fmla="*/ 175 h 1286"/>
              <a:gd name="T70" fmla="*/ 927 w 1125"/>
              <a:gd name="T71" fmla="*/ 290 h 1286"/>
              <a:gd name="T72" fmla="*/ 1009 w 1125"/>
              <a:gd name="T73" fmla="*/ 208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25" h="1286">
                <a:moveTo>
                  <a:pt x="599" y="1110"/>
                </a:moveTo>
                <a:cubicBezTo>
                  <a:pt x="673" y="1110"/>
                  <a:pt x="744" y="1089"/>
                  <a:pt x="804" y="1053"/>
                </a:cubicBezTo>
                <a:lnTo>
                  <a:pt x="246" y="495"/>
                </a:lnTo>
                <a:cubicBezTo>
                  <a:pt x="211" y="555"/>
                  <a:pt x="192" y="626"/>
                  <a:pt x="192" y="700"/>
                </a:cubicBezTo>
                <a:cubicBezTo>
                  <a:pt x="192" y="927"/>
                  <a:pt x="372" y="1110"/>
                  <a:pt x="599" y="1110"/>
                </a:cubicBezTo>
                <a:close/>
                <a:moveTo>
                  <a:pt x="74" y="175"/>
                </a:moveTo>
                <a:lnTo>
                  <a:pt x="1110" y="1212"/>
                </a:lnTo>
                <a:lnTo>
                  <a:pt x="1036" y="1285"/>
                </a:lnTo>
                <a:lnTo>
                  <a:pt x="889" y="1138"/>
                </a:lnTo>
                <a:cubicBezTo>
                  <a:pt x="804" y="1192"/>
                  <a:pt x="706" y="1225"/>
                  <a:pt x="599" y="1225"/>
                </a:cubicBezTo>
                <a:cubicBezTo>
                  <a:pt x="309" y="1225"/>
                  <a:pt x="74" y="990"/>
                  <a:pt x="74" y="700"/>
                </a:cubicBezTo>
                <a:cubicBezTo>
                  <a:pt x="74" y="594"/>
                  <a:pt x="107" y="493"/>
                  <a:pt x="161" y="411"/>
                </a:cubicBezTo>
                <a:lnTo>
                  <a:pt x="0" y="249"/>
                </a:lnTo>
                <a:lnTo>
                  <a:pt x="74" y="175"/>
                </a:lnTo>
                <a:close/>
                <a:moveTo>
                  <a:pt x="542" y="493"/>
                </a:moveTo>
                <a:lnTo>
                  <a:pt x="542" y="410"/>
                </a:lnTo>
                <a:lnTo>
                  <a:pt x="656" y="410"/>
                </a:lnTo>
                <a:lnTo>
                  <a:pt x="656" y="610"/>
                </a:lnTo>
                <a:lnTo>
                  <a:pt x="542" y="493"/>
                </a:lnTo>
                <a:close/>
                <a:moveTo>
                  <a:pt x="774" y="0"/>
                </a:moveTo>
                <a:lnTo>
                  <a:pt x="774" y="118"/>
                </a:lnTo>
                <a:lnTo>
                  <a:pt x="424" y="118"/>
                </a:lnTo>
                <a:lnTo>
                  <a:pt x="424" y="0"/>
                </a:lnTo>
                <a:lnTo>
                  <a:pt x="774" y="0"/>
                </a:lnTo>
                <a:close/>
                <a:moveTo>
                  <a:pt x="1009" y="208"/>
                </a:moveTo>
                <a:lnTo>
                  <a:pt x="1091" y="290"/>
                </a:lnTo>
                <a:lnTo>
                  <a:pt x="1009" y="375"/>
                </a:lnTo>
                <a:cubicBezTo>
                  <a:pt x="1080" y="465"/>
                  <a:pt x="1124" y="577"/>
                  <a:pt x="1124" y="700"/>
                </a:cubicBezTo>
                <a:cubicBezTo>
                  <a:pt x="1124" y="807"/>
                  <a:pt x="1091" y="908"/>
                  <a:pt x="1036" y="990"/>
                </a:cubicBezTo>
                <a:lnTo>
                  <a:pt x="952" y="905"/>
                </a:lnTo>
                <a:cubicBezTo>
                  <a:pt x="987" y="845"/>
                  <a:pt x="1006" y="774"/>
                  <a:pt x="1006" y="700"/>
                </a:cubicBezTo>
                <a:cubicBezTo>
                  <a:pt x="1006" y="473"/>
                  <a:pt x="826" y="293"/>
                  <a:pt x="599" y="293"/>
                </a:cubicBezTo>
                <a:cubicBezTo>
                  <a:pt x="525" y="293"/>
                  <a:pt x="457" y="312"/>
                  <a:pt x="397" y="348"/>
                </a:cubicBezTo>
                <a:lnTo>
                  <a:pt x="309" y="263"/>
                </a:lnTo>
                <a:cubicBezTo>
                  <a:pt x="391" y="208"/>
                  <a:pt x="492" y="175"/>
                  <a:pt x="599" y="175"/>
                </a:cubicBezTo>
                <a:cubicBezTo>
                  <a:pt x="722" y="175"/>
                  <a:pt x="837" y="219"/>
                  <a:pt x="927" y="290"/>
                </a:cubicBezTo>
                <a:lnTo>
                  <a:pt x="1009" y="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7" name="Freeform 46"/>
          <p:cNvSpPr>
            <a:spLocks noChangeArrowheads="1"/>
          </p:cNvSpPr>
          <p:nvPr/>
        </p:nvSpPr>
        <p:spPr bwMode="auto">
          <a:xfrm>
            <a:off x="5300664" y="4164015"/>
            <a:ext cx="504825" cy="255587"/>
          </a:xfrm>
          <a:custGeom>
            <a:avLst/>
            <a:gdLst>
              <a:gd name="T0" fmla="*/ 752 w 1401"/>
              <a:gd name="T1" fmla="*/ 427 h 712"/>
              <a:gd name="T2" fmla="*/ 752 w 1401"/>
              <a:gd name="T3" fmla="*/ 279 h 712"/>
              <a:gd name="T4" fmla="*/ 724 w 1401"/>
              <a:gd name="T5" fmla="*/ 134 h 712"/>
              <a:gd name="T6" fmla="*/ 642 w 1401"/>
              <a:gd name="T7" fmla="*/ 93 h 712"/>
              <a:gd name="T8" fmla="*/ 593 w 1401"/>
              <a:gd name="T9" fmla="*/ 102 h 712"/>
              <a:gd name="T10" fmla="*/ 530 w 1401"/>
              <a:gd name="T11" fmla="*/ 282 h 712"/>
              <a:gd name="T12" fmla="*/ 530 w 1401"/>
              <a:gd name="T13" fmla="*/ 427 h 712"/>
              <a:gd name="T14" fmla="*/ 536 w 1401"/>
              <a:gd name="T15" fmla="*/ 517 h 712"/>
              <a:gd name="T16" fmla="*/ 560 w 1401"/>
              <a:gd name="T17" fmla="*/ 575 h 712"/>
              <a:gd name="T18" fmla="*/ 642 w 1401"/>
              <a:gd name="T19" fmla="*/ 618 h 712"/>
              <a:gd name="T20" fmla="*/ 724 w 1401"/>
              <a:gd name="T21" fmla="*/ 575 h 712"/>
              <a:gd name="T22" fmla="*/ 746 w 1401"/>
              <a:gd name="T23" fmla="*/ 517 h 712"/>
              <a:gd name="T24" fmla="*/ 752 w 1401"/>
              <a:gd name="T25" fmla="*/ 427 h 712"/>
              <a:gd name="T26" fmla="*/ 415 w 1401"/>
              <a:gd name="T27" fmla="*/ 298 h 712"/>
              <a:gd name="T28" fmla="*/ 642 w 1401"/>
              <a:gd name="T29" fmla="*/ 0 h 712"/>
              <a:gd name="T30" fmla="*/ 807 w 1401"/>
              <a:gd name="T31" fmla="*/ 66 h 712"/>
              <a:gd name="T32" fmla="*/ 867 w 1401"/>
              <a:gd name="T33" fmla="*/ 298 h 712"/>
              <a:gd name="T34" fmla="*/ 867 w 1401"/>
              <a:gd name="T35" fmla="*/ 411 h 712"/>
              <a:gd name="T36" fmla="*/ 642 w 1401"/>
              <a:gd name="T37" fmla="*/ 711 h 712"/>
              <a:gd name="T38" fmla="*/ 415 w 1401"/>
              <a:gd name="T39" fmla="*/ 411 h 712"/>
              <a:gd name="T40" fmla="*/ 415 w 1401"/>
              <a:gd name="T41" fmla="*/ 298 h 712"/>
              <a:gd name="T42" fmla="*/ 1192 w 1401"/>
              <a:gd name="T43" fmla="*/ 266 h 712"/>
              <a:gd name="T44" fmla="*/ 1110 w 1401"/>
              <a:gd name="T45" fmla="*/ 329 h 712"/>
              <a:gd name="T46" fmla="*/ 1162 w 1401"/>
              <a:gd name="T47" fmla="*/ 383 h 712"/>
              <a:gd name="T48" fmla="*/ 1214 w 1401"/>
              <a:gd name="T49" fmla="*/ 397 h 712"/>
              <a:gd name="T50" fmla="*/ 1290 w 1401"/>
              <a:gd name="T51" fmla="*/ 419 h 712"/>
              <a:gd name="T52" fmla="*/ 1351 w 1401"/>
              <a:gd name="T53" fmla="*/ 452 h 712"/>
              <a:gd name="T54" fmla="*/ 1386 w 1401"/>
              <a:gd name="T55" fmla="*/ 495 h 712"/>
              <a:gd name="T56" fmla="*/ 1400 w 1401"/>
              <a:gd name="T57" fmla="*/ 553 h 712"/>
              <a:gd name="T58" fmla="*/ 1280 w 1401"/>
              <a:gd name="T59" fmla="*/ 695 h 712"/>
              <a:gd name="T60" fmla="*/ 1198 w 1401"/>
              <a:gd name="T61" fmla="*/ 706 h 712"/>
              <a:gd name="T62" fmla="*/ 995 w 1401"/>
              <a:gd name="T63" fmla="*/ 599 h 712"/>
              <a:gd name="T64" fmla="*/ 981 w 1401"/>
              <a:gd name="T65" fmla="*/ 539 h 712"/>
              <a:gd name="T66" fmla="*/ 1094 w 1401"/>
              <a:gd name="T67" fmla="*/ 539 h 712"/>
              <a:gd name="T68" fmla="*/ 1198 w 1401"/>
              <a:gd name="T69" fmla="*/ 621 h 712"/>
              <a:gd name="T70" fmla="*/ 1288 w 1401"/>
              <a:gd name="T71" fmla="*/ 558 h 712"/>
              <a:gd name="T72" fmla="*/ 1236 w 1401"/>
              <a:gd name="T73" fmla="*/ 501 h 712"/>
              <a:gd name="T74" fmla="*/ 1105 w 1401"/>
              <a:gd name="T75" fmla="*/ 463 h 712"/>
              <a:gd name="T76" fmla="*/ 1050 w 1401"/>
              <a:gd name="T77" fmla="*/ 432 h 712"/>
              <a:gd name="T78" fmla="*/ 998 w 1401"/>
              <a:gd name="T79" fmla="*/ 334 h 712"/>
              <a:gd name="T80" fmla="*/ 1113 w 1401"/>
              <a:gd name="T81" fmla="*/ 192 h 712"/>
              <a:gd name="T82" fmla="*/ 1192 w 1401"/>
              <a:gd name="T83" fmla="*/ 181 h 712"/>
              <a:gd name="T84" fmla="*/ 1397 w 1401"/>
              <a:gd name="T85" fmla="*/ 342 h 712"/>
              <a:gd name="T86" fmla="*/ 1282 w 1401"/>
              <a:gd name="T87" fmla="*/ 342 h 712"/>
              <a:gd name="T88" fmla="*/ 1233 w 1401"/>
              <a:gd name="T89" fmla="*/ 274 h 712"/>
              <a:gd name="T90" fmla="*/ 1192 w 1401"/>
              <a:gd name="T91" fmla="*/ 266 h 712"/>
              <a:gd name="T92" fmla="*/ 0 w 1401"/>
              <a:gd name="T93" fmla="*/ 107 h 712"/>
              <a:gd name="T94" fmla="*/ 276 w 1401"/>
              <a:gd name="T95" fmla="*/ 6 h 712"/>
              <a:gd name="T96" fmla="*/ 292 w 1401"/>
              <a:gd name="T97" fmla="*/ 6 h 712"/>
              <a:gd name="T98" fmla="*/ 292 w 1401"/>
              <a:gd name="T99" fmla="*/ 706 h 712"/>
              <a:gd name="T100" fmla="*/ 175 w 1401"/>
              <a:gd name="T101" fmla="*/ 706 h 712"/>
              <a:gd name="T102" fmla="*/ 175 w 1401"/>
              <a:gd name="T103" fmla="*/ 145 h 712"/>
              <a:gd name="T104" fmla="*/ 0 w 1401"/>
              <a:gd name="T105" fmla="*/ 206 h 712"/>
              <a:gd name="T106" fmla="*/ 0 w 1401"/>
              <a:gd name="T107" fmla="*/ 107 h 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401" h="712">
                <a:moveTo>
                  <a:pt x="752" y="427"/>
                </a:moveTo>
                <a:lnTo>
                  <a:pt x="752" y="279"/>
                </a:lnTo>
                <a:cubicBezTo>
                  <a:pt x="752" y="216"/>
                  <a:pt x="746" y="170"/>
                  <a:pt x="724" y="134"/>
                </a:cubicBezTo>
                <a:cubicBezTo>
                  <a:pt x="710" y="105"/>
                  <a:pt x="683" y="93"/>
                  <a:pt x="642" y="93"/>
                </a:cubicBezTo>
                <a:cubicBezTo>
                  <a:pt x="626" y="93"/>
                  <a:pt x="607" y="96"/>
                  <a:pt x="593" y="102"/>
                </a:cubicBezTo>
                <a:cubicBezTo>
                  <a:pt x="540" y="133"/>
                  <a:pt x="530" y="195"/>
                  <a:pt x="530" y="282"/>
                </a:cubicBezTo>
                <a:lnTo>
                  <a:pt x="530" y="427"/>
                </a:lnTo>
                <a:cubicBezTo>
                  <a:pt x="530" y="463"/>
                  <a:pt x="530" y="493"/>
                  <a:pt x="536" y="517"/>
                </a:cubicBezTo>
                <a:cubicBezTo>
                  <a:pt x="541" y="542"/>
                  <a:pt x="552" y="558"/>
                  <a:pt x="560" y="575"/>
                </a:cubicBezTo>
                <a:cubicBezTo>
                  <a:pt x="576" y="605"/>
                  <a:pt x="599" y="618"/>
                  <a:pt x="642" y="618"/>
                </a:cubicBezTo>
                <a:cubicBezTo>
                  <a:pt x="685" y="618"/>
                  <a:pt x="710" y="604"/>
                  <a:pt x="724" y="575"/>
                </a:cubicBezTo>
                <a:cubicBezTo>
                  <a:pt x="733" y="558"/>
                  <a:pt x="740" y="542"/>
                  <a:pt x="746" y="517"/>
                </a:cubicBezTo>
                <a:cubicBezTo>
                  <a:pt x="751" y="493"/>
                  <a:pt x="752" y="463"/>
                  <a:pt x="752" y="427"/>
                </a:cubicBezTo>
                <a:close/>
                <a:moveTo>
                  <a:pt x="415" y="298"/>
                </a:moveTo>
                <a:cubicBezTo>
                  <a:pt x="415" y="123"/>
                  <a:pt x="472" y="0"/>
                  <a:pt x="642" y="0"/>
                </a:cubicBezTo>
                <a:cubicBezTo>
                  <a:pt x="713" y="0"/>
                  <a:pt x="773" y="23"/>
                  <a:pt x="807" y="66"/>
                </a:cubicBezTo>
                <a:cubicBezTo>
                  <a:pt x="848" y="120"/>
                  <a:pt x="867" y="199"/>
                  <a:pt x="867" y="298"/>
                </a:cubicBezTo>
                <a:lnTo>
                  <a:pt x="867" y="411"/>
                </a:lnTo>
                <a:cubicBezTo>
                  <a:pt x="867" y="585"/>
                  <a:pt x="813" y="711"/>
                  <a:pt x="642" y="711"/>
                </a:cubicBezTo>
                <a:cubicBezTo>
                  <a:pt x="473" y="711"/>
                  <a:pt x="415" y="585"/>
                  <a:pt x="415" y="411"/>
                </a:cubicBezTo>
                <a:lnTo>
                  <a:pt x="415" y="298"/>
                </a:lnTo>
                <a:close/>
                <a:moveTo>
                  <a:pt x="1192" y="266"/>
                </a:moveTo>
                <a:cubicBezTo>
                  <a:pt x="1147" y="266"/>
                  <a:pt x="1110" y="284"/>
                  <a:pt x="1110" y="329"/>
                </a:cubicBezTo>
                <a:cubicBezTo>
                  <a:pt x="1110" y="368"/>
                  <a:pt x="1131" y="371"/>
                  <a:pt x="1162" y="383"/>
                </a:cubicBezTo>
                <a:cubicBezTo>
                  <a:pt x="1176" y="389"/>
                  <a:pt x="1195" y="394"/>
                  <a:pt x="1214" y="397"/>
                </a:cubicBezTo>
                <a:cubicBezTo>
                  <a:pt x="1244" y="402"/>
                  <a:pt x="1266" y="411"/>
                  <a:pt x="1290" y="419"/>
                </a:cubicBezTo>
                <a:cubicBezTo>
                  <a:pt x="1315" y="427"/>
                  <a:pt x="1334" y="441"/>
                  <a:pt x="1351" y="452"/>
                </a:cubicBezTo>
                <a:cubicBezTo>
                  <a:pt x="1367" y="463"/>
                  <a:pt x="1378" y="479"/>
                  <a:pt x="1386" y="495"/>
                </a:cubicBezTo>
                <a:cubicBezTo>
                  <a:pt x="1394" y="512"/>
                  <a:pt x="1400" y="528"/>
                  <a:pt x="1400" y="553"/>
                </a:cubicBezTo>
                <a:cubicBezTo>
                  <a:pt x="1400" y="637"/>
                  <a:pt x="1345" y="673"/>
                  <a:pt x="1280" y="695"/>
                </a:cubicBezTo>
                <a:cubicBezTo>
                  <a:pt x="1255" y="703"/>
                  <a:pt x="1228" y="706"/>
                  <a:pt x="1198" y="706"/>
                </a:cubicBezTo>
                <a:cubicBezTo>
                  <a:pt x="1099" y="706"/>
                  <a:pt x="1024" y="666"/>
                  <a:pt x="995" y="599"/>
                </a:cubicBezTo>
                <a:cubicBezTo>
                  <a:pt x="987" y="580"/>
                  <a:pt x="981" y="561"/>
                  <a:pt x="981" y="539"/>
                </a:cubicBezTo>
                <a:lnTo>
                  <a:pt x="1094" y="539"/>
                </a:lnTo>
                <a:cubicBezTo>
                  <a:pt x="1094" y="597"/>
                  <a:pt x="1140" y="621"/>
                  <a:pt x="1198" y="621"/>
                </a:cubicBezTo>
                <a:cubicBezTo>
                  <a:pt x="1249" y="621"/>
                  <a:pt x="1288" y="605"/>
                  <a:pt x="1288" y="558"/>
                </a:cubicBezTo>
                <a:cubicBezTo>
                  <a:pt x="1288" y="521"/>
                  <a:pt x="1264" y="512"/>
                  <a:pt x="1236" y="501"/>
                </a:cubicBezTo>
                <a:cubicBezTo>
                  <a:pt x="1201" y="487"/>
                  <a:pt x="1140" y="476"/>
                  <a:pt x="1105" y="463"/>
                </a:cubicBezTo>
                <a:cubicBezTo>
                  <a:pt x="1083" y="454"/>
                  <a:pt x="1066" y="443"/>
                  <a:pt x="1050" y="432"/>
                </a:cubicBezTo>
                <a:cubicBezTo>
                  <a:pt x="1020" y="412"/>
                  <a:pt x="998" y="382"/>
                  <a:pt x="998" y="334"/>
                </a:cubicBezTo>
                <a:cubicBezTo>
                  <a:pt x="998" y="259"/>
                  <a:pt x="1054" y="212"/>
                  <a:pt x="1113" y="192"/>
                </a:cubicBezTo>
                <a:cubicBezTo>
                  <a:pt x="1137" y="184"/>
                  <a:pt x="1162" y="181"/>
                  <a:pt x="1192" y="181"/>
                </a:cubicBezTo>
                <a:cubicBezTo>
                  <a:pt x="1304" y="181"/>
                  <a:pt x="1397" y="233"/>
                  <a:pt x="1397" y="342"/>
                </a:cubicBezTo>
                <a:lnTo>
                  <a:pt x="1282" y="342"/>
                </a:lnTo>
                <a:cubicBezTo>
                  <a:pt x="1282" y="309"/>
                  <a:pt x="1261" y="281"/>
                  <a:pt x="1233" y="274"/>
                </a:cubicBezTo>
                <a:cubicBezTo>
                  <a:pt x="1222" y="271"/>
                  <a:pt x="1206" y="266"/>
                  <a:pt x="1192" y="266"/>
                </a:cubicBezTo>
                <a:close/>
                <a:moveTo>
                  <a:pt x="0" y="107"/>
                </a:moveTo>
                <a:lnTo>
                  <a:pt x="276" y="6"/>
                </a:lnTo>
                <a:lnTo>
                  <a:pt x="292" y="6"/>
                </a:lnTo>
                <a:lnTo>
                  <a:pt x="292" y="706"/>
                </a:lnTo>
                <a:lnTo>
                  <a:pt x="175" y="706"/>
                </a:lnTo>
                <a:lnTo>
                  <a:pt x="175" y="145"/>
                </a:lnTo>
                <a:lnTo>
                  <a:pt x="0" y="206"/>
                </a:lnTo>
                <a:lnTo>
                  <a:pt x="0" y="1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8" name="Freeform 47"/>
          <p:cNvSpPr>
            <a:spLocks noChangeArrowheads="1"/>
          </p:cNvSpPr>
          <p:nvPr/>
        </p:nvSpPr>
        <p:spPr bwMode="auto">
          <a:xfrm>
            <a:off x="6440487" y="4164015"/>
            <a:ext cx="355600" cy="255587"/>
          </a:xfrm>
          <a:custGeom>
            <a:avLst/>
            <a:gdLst>
              <a:gd name="T0" fmla="*/ 779 w 988"/>
              <a:gd name="T1" fmla="*/ 266 h 712"/>
              <a:gd name="T2" fmla="*/ 695 w 988"/>
              <a:gd name="T3" fmla="*/ 329 h 712"/>
              <a:gd name="T4" fmla="*/ 749 w 988"/>
              <a:gd name="T5" fmla="*/ 383 h 712"/>
              <a:gd name="T6" fmla="*/ 799 w 988"/>
              <a:gd name="T7" fmla="*/ 397 h 712"/>
              <a:gd name="T8" fmla="*/ 878 w 988"/>
              <a:gd name="T9" fmla="*/ 419 h 712"/>
              <a:gd name="T10" fmla="*/ 938 w 988"/>
              <a:gd name="T11" fmla="*/ 452 h 712"/>
              <a:gd name="T12" fmla="*/ 974 w 988"/>
              <a:gd name="T13" fmla="*/ 495 h 712"/>
              <a:gd name="T14" fmla="*/ 987 w 988"/>
              <a:gd name="T15" fmla="*/ 553 h 712"/>
              <a:gd name="T16" fmla="*/ 867 w 988"/>
              <a:gd name="T17" fmla="*/ 695 h 712"/>
              <a:gd name="T18" fmla="*/ 782 w 988"/>
              <a:gd name="T19" fmla="*/ 706 h 712"/>
              <a:gd name="T20" fmla="*/ 583 w 988"/>
              <a:gd name="T21" fmla="*/ 599 h 712"/>
              <a:gd name="T22" fmla="*/ 569 w 988"/>
              <a:gd name="T23" fmla="*/ 539 h 712"/>
              <a:gd name="T24" fmla="*/ 678 w 988"/>
              <a:gd name="T25" fmla="*/ 539 h 712"/>
              <a:gd name="T26" fmla="*/ 785 w 988"/>
              <a:gd name="T27" fmla="*/ 621 h 712"/>
              <a:gd name="T28" fmla="*/ 875 w 988"/>
              <a:gd name="T29" fmla="*/ 558 h 712"/>
              <a:gd name="T30" fmla="*/ 823 w 988"/>
              <a:gd name="T31" fmla="*/ 501 h 712"/>
              <a:gd name="T32" fmla="*/ 766 w 988"/>
              <a:gd name="T33" fmla="*/ 484 h 712"/>
              <a:gd name="T34" fmla="*/ 635 w 988"/>
              <a:gd name="T35" fmla="*/ 432 h 712"/>
              <a:gd name="T36" fmla="*/ 585 w 988"/>
              <a:gd name="T37" fmla="*/ 334 h 712"/>
              <a:gd name="T38" fmla="*/ 700 w 988"/>
              <a:gd name="T39" fmla="*/ 192 h 712"/>
              <a:gd name="T40" fmla="*/ 779 w 988"/>
              <a:gd name="T41" fmla="*/ 181 h 712"/>
              <a:gd name="T42" fmla="*/ 985 w 988"/>
              <a:gd name="T43" fmla="*/ 342 h 712"/>
              <a:gd name="T44" fmla="*/ 870 w 988"/>
              <a:gd name="T45" fmla="*/ 342 h 712"/>
              <a:gd name="T46" fmla="*/ 818 w 988"/>
              <a:gd name="T47" fmla="*/ 274 h 712"/>
              <a:gd name="T48" fmla="*/ 779 w 988"/>
              <a:gd name="T49" fmla="*/ 266 h 712"/>
              <a:gd name="T50" fmla="*/ 345 w 988"/>
              <a:gd name="T51" fmla="*/ 348 h 712"/>
              <a:gd name="T52" fmla="*/ 460 w 988"/>
              <a:gd name="T53" fmla="*/ 506 h 712"/>
              <a:gd name="T54" fmla="*/ 394 w 988"/>
              <a:gd name="T55" fmla="*/ 657 h 712"/>
              <a:gd name="T56" fmla="*/ 230 w 988"/>
              <a:gd name="T57" fmla="*/ 711 h 712"/>
              <a:gd name="T58" fmla="*/ 0 w 988"/>
              <a:gd name="T59" fmla="*/ 514 h 712"/>
              <a:gd name="T60" fmla="*/ 118 w 988"/>
              <a:gd name="T61" fmla="*/ 514 h 712"/>
              <a:gd name="T62" fmla="*/ 148 w 988"/>
              <a:gd name="T63" fmla="*/ 591 h 712"/>
              <a:gd name="T64" fmla="*/ 230 w 988"/>
              <a:gd name="T65" fmla="*/ 618 h 712"/>
              <a:gd name="T66" fmla="*/ 345 w 988"/>
              <a:gd name="T67" fmla="*/ 506 h 712"/>
              <a:gd name="T68" fmla="*/ 219 w 988"/>
              <a:gd name="T69" fmla="*/ 394 h 712"/>
              <a:gd name="T70" fmla="*/ 148 w 988"/>
              <a:gd name="T71" fmla="*/ 394 h 712"/>
              <a:gd name="T72" fmla="*/ 148 w 988"/>
              <a:gd name="T73" fmla="*/ 304 h 712"/>
              <a:gd name="T74" fmla="*/ 216 w 988"/>
              <a:gd name="T75" fmla="*/ 304 h 712"/>
              <a:gd name="T76" fmla="*/ 328 w 988"/>
              <a:gd name="T77" fmla="*/ 241 h 712"/>
              <a:gd name="T78" fmla="*/ 334 w 988"/>
              <a:gd name="T79" fmla="*/ 197 h 712"/>
              <a:gd name="T80" fmla="*/ 230 w 988"/>
              <a:gd name="T81" fmla="*/ 93 h 712"/>
              <a:gd name="T82" fmla="*/ 131 w 988"/>
              <a:gd name="T83" fmla="*/ 148 h 712"/>
              <a:gd name="T84" fmla="*/ 123 w 988"/>
              <a:gd name="T85" fmla="*/ 189 h 712"/>
              <a:gd name="T86" fmla="*/ 8 w 988"/>
              <a:gd name="T87" fmla="*/ 189 h 712"/>
              <a:gd name="T88" fmla="*/ 140 w 988"/>
              <a:gd name="T89" fmla="*/ 14 h 712"/>
              <a:gd name="T90" fmla="*/ 230 w 988"/>
              <a:gd name="T91" fmla="*/ 0 h 712"/>
              <a:gd name="T92" fmla="*/ 449 w 988"/>
              <a:gd name="T93" fmla="*/ 197 h 712"/>
              <a:gd name="T94" fmla="*/ 345 w 988"/>
              <a:gd name="T95" fmla="*/ 348 h 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88" h="712">
                <a:moveTo>
                  <a:pt x="779" y="266"/>
                </a:moveTo>
                <a:cubicBezTo>
                  <a:pt x="736" y="266"/>
                  <a:pt x="695" y="286"/>
                  <a:pt x="695" y="329"/>
                </a:cubicBezTo>
                <a:cubicBezTo>
                  <a:pt x="695" y="366"/>
                  <a:pt x="720" y="372"/>
                  <a:pt x="749" y="383"/>
                </a:cubicBezTo>
                <a:cubicBezTo>
                  <a:pt x="763" y="389"/>
                  <a:pt x="779" y="394"/>
                  <a:pt x="799" y="397"/>
                </a:cubicBezTo>
                <a:cubicBezTo>
                  <a:pt x="829" y="402"/>
                  <a:pt x="854" y="411"/>
                  <a:pt x="878" y="419"/>
                </a:cubicBezTo>
                <a:cubicBezTo>
                  <a:pt x="903" y="427"/>
                  <a:pt x="922" y="441"/>
                  <a:pt x="938" y="452"/>
                </a:cubicBezTo>
                <a:cubicBezTo>
                  <a:pt x="954" y="463"/>
                  <a:pt x="966" y="479"/>
                  <a:pt x="974" y="495"/>
                </a:cubicBezTo>
                <a:cubicBezTo>
                  <a:pt x="983" y="512"/>
                  <a:pt x="987" y="528"/>
                  <a:pt x="987" y="553"/>
                </a:cubicBezTo>
                <a:cubicBezTo>
                  <a:pt x="987" y="637"/>
                  <a:pt x="932" y="673"/>
                  <a:pt x="867" y="695"/>
                </a:cubicBezTo>
                <a:cubicBezTo>
                  <a:pt x="842" y="703"/>
                  <a:pt x="812" y="706"/>
                  <a:pt x="782" y="706"/>
                </a:cubicBezTo>
                <a:cubicBezTo>
                  <a:pt x="685" y="706"/>
                  <a:pt x="611" y="666"/>
                  <a:pt x="583" y="599"/>
                </a:cubicBezTo>
                <a:cubicBezTo>
                  <a:pt x="574" y="580"/>
                  <a:pt x="569" y="561"/>
                  <a:pt x="569" y="539"/>
                </a:cubicBezTo>
                <a:lnTo>
                  <a:pt x="678" y="539"/>
                </a:lnTo>
                <a:cubicBezTo>
                  <a:pt x="678" y="595"/>
                  <a:pt x="729" y="621"/>
                  <a:pt x="785" y="621"/>
                </a:cubicBezTo>
                <a:cubicBezTo>
                  <a:pt x="836" y="621"/>
                  <a:pt x="875" y="605"/>
                  <a:pt x="875" y="558"/>
                </a:cubicBezTo>
                <a:cubicBezTo>
                  <a:pt x="875" y="521"/>
                  <a:pt x="852" y="512"/>
                  <a:pt x="823" y="501"/>
                </a:cubicBezTo>
                <a:cubicBezTo>
                  <a:pt x="810" y="495"/>
                  <a:pt x="788" y="490"/>
                  <a:pt x="766" y="484"/>
                </a:cubicBezTo>
                <a:cubicBezTo>
                  <a:pt x="714" y="474"/>
                  <a:pt x="670" y="456"/>
                  <a:pt x="635" y="432"/>
                </a:cubicBezTo>
                <a:cubicBezTo>
                  <a:pt x="606" y="413"/>
                  <a:pt x="585" y="379"/>
                  <a:pt x="585" y="334"/>
                </a:cubicBezTo>
                <a:cubicBezTo>
                  <a:pt x="585" y="259"/>
                  <a:pt x="641" y="212"/>
                  <a:pt x="700" y="192"/>
                </a:cubicBezTo>
                <a:cubicBezTo>
                  <a:pt x="725" y="184"/>
                  <a:pt x="749" y="181"/>
                  <a:pt x="779" y="181"/>
                </a:cubicBezTo>
                <a:cubicBezTo>
                  <a:pt x="891" y="181"/>
                  <a:pt x="985" y="233"/>
                  <a:pt x="985" y="342"/>
                </a:cubicBezTo>
                <a:lnTo>
                  <a:pt x="870" y="342"/>
                </a:lnTo>
                <a:cubicBezTo>
                  <a:pt x="870" y="307"/>
                  <a:pt x="847" y="281"/>
                  <a:pt x="818" y="274"/>
                </a:cubicBezTo>
                <a:cubicBezTo>
                  <a:pt x="807" y="271"/>
                  <a:pt x="793" y="266"/>
                  <a:pt x="779" y="266"/>
                </a:cubicBezTo>
                <a:close/>
                <a:moveTo>
                  <a:pt x="345" y="348"/>
                </a:moveTo>
                <a:cubicBezTo>
                  <a:pt x="412" y="373"/>
                  <a:pt x="460" y="417"/>
                  <a:pt x="460" y="506"/>
                </a:cubicBezTo>
                <a:cubicBezTo>
                  <a:pt x="460" y="576"/>
                  <a:pt x="435" y="626"/>
                  <a:pt x="394" y="657"/>
                </a:cubicBezTo>
                <a:cubicBezTo>
                  <a:pt x="356" y="690"/>
                  <a:pt x="300" y="711"/>
                  <a:pt x="230" y="711"/>
                </a:cubicBezTo>
                <a:cubicBezTo>
                  <a:pt x="102" y="711"/>
                  <a:pt x="0" y="642"/>
                  <a:pt x="0" y="514"/>
                </a:cubicBezTo>
                <a:lnTo>
                  <a:pt x="118" y="514"/>
                </a:lnTo>
                <a:cubicBezTo>
                  <a:pt x="118" y="546"/>
                  <a:pt x="129" y="577"/>
                  <a:pt x="148" y="591"/>
                </a:cubicBezTo>
                <a:cubicBezTo>
                  <a:pt x="168" y="606"/>
                  <a:pt x="196" y="618"/>
                  <a:pt x="230" y="618"/>
                </a:cubicBezTo>
                <a:cubicBezTo>
                  <a:pt x="304" y="618"/>
                  <a:pt x="345" y="580"/>
                  <a:pt x="345" y="506"/>
                </a:cubicBezTo>
                <a:cubicBezTo>
                  <a:pt x="345" y="428"/>
                  <a:pt x="298" y="394"/>
                  <a:pt x="219" y="394"/>
                </a:cubicBezTo>
                <a:lnTo>
                  <a:pt x="148" y="394"/>
                </a:lnTo>
                <a:lnTo>
                  <a:pt x="148" y="304"/>
                </a:lnTo>
                <a:lnTo>
                  <a:pt x="216" y="304"/>
                </a:lnTo>
                <a:cubicBezTo>
                  <a:pt x="272" y="304"/>
                  <a:pt x="312" y="281"/>
                  <a:pt x="328" y="241"/>
                </a:cubicBezTo>
                <a:cubicBezTo>
                  <a:pt x="334" y="227"/>
                  <a:pt x="334" y="214"/>
                  <a:pt x="334" y="197"/>
                </a:cubicBezTo>
                <a:cubicBezTo>
                  <a:pt x="334" y="129"/>
                  <a:pt x="300" y="93"/>
                  <a:pt x="230" y="93"/>
                </a:cubicBezTo>
                <a:cubicBezTo>
                  <a:pt x="179" y="93"/>
                  <a:pt x="149" y="114"/>
                  <a:pt x="131" y="148"/>
                </a:cubicBezTo>
                <a:cubicBezTo>
                  <a:pt x="126" y="159"/>
                  <a:pt x="123" y="173"/>
                  <a:pt x="123" y="189"/>
                </a:cubicBezTo>
                <a:lnTo>
                  <a:pt x="8" y="189"/>
                </a:lnTo>
                <a:cubicBezTo>
                  <a:pt x="8" y="95"/>
                  <a:pt x="71" y="42"/>
                  <a:pt x="140" y="14"/>
                </a:cubicBezTo>
                <a:cubicBezTo>
                  <a:pt x="167" y="6"/>
                  <a:pt x="197" y="0"/>
                  <a:pt x="230" y="0"/>
                </a:cubicBezTo>
                <a:cubicBezTo>
                  <a:pt x="363" y="0"/>
                  <a:pt x="449" y="65"/>
                  <a:pt x="449" y="197"/>
                </a:cubicBezTo>
                <a:cubicBezTo>
                  <a:pt x="449" y="275"/>
                  <a:pt x="398" y="321"/>
                  <a:pt x="345" y="3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9" name="Freeform 48"/>
          <p:cNvSpPr>
            <a:spLocks noChangeArrowheads="1"/>
          </p:cNvSpPr>
          <p:nvPr/>
        </p:nvSpPr>
        <p:spPr bwMode="auto">
          <a:xfrm>
            <a:off x="7453312" y="4167188"/>
            <a:ext cx="463550" cy="252412"/>
          </a:xfrm>
          <a:custGeom>
            <a:avLst/>
            <a:gdLst>
              <a:gd name="T0" fmla="*/ 1168 w 1286"/>
              <a:gd name="T1" fmla="*/ 232 h 701"/>
              <a:gd name="T2" fmla="*/ 1137 w 1286"/>
              <a:gd name="T3" fmla="*/ 230 h 701"/>
              <a:gd name="T4" fmla="*/ 930 w 1286"/>
              <a:gd name="T5" fmla="*/ 437 h 701"/>
              <a:gd name="T6" fmla="*/ 935 w 1286"/>
              <a:gd name="T7" fmla="*/ 467 h 701"/>
              <a:gd name="T8" fmla="*/ 818 w 1286"/>
              <a:gd name="T9" fmla="*/ 582 h 701"/>
              <a:gd name="T10" fmla="*/ 700 w 1286"/>
              <a:gd name="T11" fmla="*/ 467 h 701"/>
              <a:gd name="T12" fmla="*/ 705 w 1286"/>
              <a:gd name="T13" fmla="*/ 437 h 701"/>
              <a:gd name="T14" fmla="*/ 555 w 1286"/>
              <a:gd name="T15" fmla="*/ 287 h 701"/>
              <a:gd name="T16" fmla="*/ 525 w 1286"/>
              <a:gd name="T17" fmla="*/ 292 h 701"/>
              <a:gd name="T18" fmla="*/ 495 w 1286"/>
              <a:gd name="T19" fmla="*/ 287 h 701"/>
              <a:gd name="T20" fmla="*/ 230 w 1286"/>
              <a:gd name="T21" fmla="*/ 552 h 701"/>
              <a:gd name="T22" fmla="*/ 235 w 1286"/>
              <a:gd name="T23" fmla="*/ 582 h 701"/>
              <a:gd name="T24" fmla="*/ 118 w 1286"/>
              <a:gd name="T25" fmla="*/ 700 h 701"/>
              <a:gd name="T26" fmla="*/ 0 w 1286"/>
              <a:gd name="T27" fmla="*/ 582 h 701"/>
              <a:gd name="T28" fmla="*/ 118 w 1286"/>
              <a:gd name="T29" fmla="*/ 467 h 701"/>
              <a:gd name="T30" fmla="*/ 148 w 1286"/>
              <a:gd name="T31" fmla="*/ 470 h 701"/>
              <a:gd name="T32" fmla="*/ 413 w 1286"/>
              <a:gd name="T33" fmla="*/ 205 h 701"/>
              <a:gd name="T34" fmla="*/ 410 w 1286"/>
              <a:gd name="T35" fmla="*/ 175 h 701"/>
              <a:gd name="T36" fmla="*/ 525 w 1286"/>
              <a:gd name="T37" fmla="*/ 57 h 701"/>
              <a:gd name="T38" fmla="*/ 643 w 1286"/>
              <a:gd name="T39" fmla="*/ 175 h 701"/>
              <a:gd name="T40" fmla="*/ 640 w 1286"/>
              <a:gd name="T41" fmla="*/ 205 h 701"/>
              <a:gd name="T42" fmla="*/ 787 w 1286"/>
              <a:gd name="T43" fmla="*/ 353 h 701"/>
              <a:gd name="T44" fmla="*/ 818 w 1286"/>
              <a:gd name="T45" fmla="*/ 350 h 701"/>
              <a:gd name="T46" fmla="*/ 848 w 1286"/>
              <a:gd name="T47" fmla="*/ 353 h 701"/>
              <a:gd name="T48" fmla="*/ 1055 w 1286"/>
              <a:gd name="T49" fmla="*/ 148 h 701"/>
              <a:gd name="T50" fmla="*/ 1050 w 1286"/>
              <a:gd name="T51" fmla="*/ 118 h 701"/>
              <a:gd name="T52" fmla="*/ 1168 w 1286"/>
              <a:gd name="T53" fmla="*/ 0 h 701"/>
              <a:gd name="T54" fmla="*/ 1285 w 1286"/>
              <a:gd name="T55" fmla="*/ 118 h 701"/>
              <a:gd name="T56" fmla="*/ 1285 w 1286"/>
              <a:gd name="T57" fmla="*/ 118 h 701"/>
              <a:gd name="T58" fmla="*/ 1168 w 1286"/>
              <a:gd name="T59" fmla="*/ 232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86" h="701">
                <a:moveTo>
                  <a:pt x="1168" y="232"/>
                </a:moveTo>
                <a:cubicBezTo>
                  <a:pt x="1157" y="232"/>
                  <a:pt x="1146" y="232"/>
                  <a:pt x="1137" y="230"/>
                </a:cubicBezTo>
                <a:lnTo>
                  <a:pt x="930" y="437"/>
                </a:lnTo>
                <a:cubicBezTo>
                  <a:pt x="932" y="446"/>
                  <a:pt x="935" y="457"/>
                  <a:pt x="935" y="467"/>
                </a:cubicBezTo>
                <a:cubicBezTo>
                  <a:pt x="935" y="530"/>
                  <a:pt x="880" y="582"/>
                  <a:pt x="818" y="582"/>
                </a:cubicBezTo>
                <a:cubicBezTo>
                  <a:pt x="755" y="582"/>
                  <a:pt x="700" y="530"/>
                  <a:pt x="700" y="467"/>
                </a:cubicBezTo>
                <a:cubicBezTo>
                  <a:pt x="700" y="457"/>
                  <a:pt x="703" y="446"/>
                  <a:pt x="705" y="437"/>
                </a:cubicBezTo>
                <a:lnTo>
                  <a:pt x="555" y="287"/>
                </a:lnTo>
                <a:cubicBezTo>
                  <a:pt x="547" y="290"/>
                  <a:pt x="536" y="292"/>
                  <a:pt x="525" y="292"/>
                </a:cubicBezTo>
                <a:cubicBezTo>
                  <a:pt x="514" y="292"/>
                  <a:pt x="503" y="290"/>
                  <a:pt x="495" y="287"/>
                </a:cubicBezTo>
                <a:lnTo>
                  <a:pt x="230" y="552"/>
                </a:lnTo>
                <a:cubicBezTo>
                  <a:pt x="232" y="560"/>
                  <a:pt x="235" y="571"/>
                  <a:pt x="235" y="582"/>
                </a:cubicBezTo>
                <a:cubicBezTo>
                  <a:pt x="235" y="645"/>
                  <a:pt x="180" y="700"/>
                  <a:pt x="118" y="700"/>
                </a:cubicBezTo>
                <a:cubicBezTo>
                  <a:pt x="55" y="700"/>
                  <a:pt x="0" y="645"/>
                  <a:pt x="0" y="582"/>
                </a:cubicBezTo>
                <a:cubicBezTo>
                  <a:pt x="0" y="519"/>
                  <a:pt x="55" y="467"/>
                  <a:pt x="118" y="467"/>
                </a:cubicBezTo>
                <a:cubicBezTo>
                  <a:pt x="129" y="467"/>
                  <a:pt x="139" y="467"/>
                  <a:pt x="148" y="470"/>
                </a:cubicBezTo>
                <a:lnTo>
                  <a:pt x="413" y="205"/>
                </a:lnTo>
                <a:cubicBezTo>
                  <a:pt x="410" y="197"/>
                  <a:pt x="410" y="186"/>
                  <a:pt x="410" y="175"/>
                </a:cubicBezTo>
                <a:cubicBezTo>
                  <a:pt x="410" y="112"/>
                  <a:pt x="462" y="57"/>
                  <a:pt x="525" y="57"/>
                </a:cubicBezTo>
                <a:cubicBezTo>
                  <a:pt x="588" y="57"/>
                  <a:pt x="643" y="112"/>
                  <a:pt x="643" y="175"/>
                </a:cubicBezTo>
                <a:cubicBezTo>
                  <a:pt x="643" y="186"/>
                  <a:pt x="643" y="197"/>
                  <a:pt x="640" y="205"/>
                </a:cubicBezTo>
                <a:lnTo>
                  <a:pt x="787" y="353"/>
                </a:lnTo>
                <a:cubicBezTo>
                  <a:pt x="796" y="350"/>
                  <a:pt x="808" y="350"/>
                  <a:pt x="818" y="350"/>
                </a:cubicBezTo>
                <a:cubicBezTo>
                  <a:pt x="829" y="350"/>
                  <a:pt x="839" y="350"/>
                  <a:pt x="848" y="353"/>
                </a:cubicBezTo>
                <a:lnTo>
                  <a:pt x="1055" y="148"/>
                </a:lnTo>
                <a:cubicBezTo>
                  <a:pt x="1053" y="139"/>
                  <a:pt x="1050" y="128"/>
                  <a:pt x="1050" y="118"/>
                </a:cubicBezTo>
                <a:cubicBezTo>
                  <a:pt x="1050" y="55"/>
                  <a:pt x="1106" y="0"/>
                  <a:pt x="1168" y="0"/>
                </a:cubicBezTo>
                <a:cubicBezTo>
                  <a:pt x="1231" y="0"/>
                  <a:pt x="1285" y="55"/>
                  <a:pt x="1285" y="118"/>
                </a:cubicBezTo>
                <a:lnTo>
                  <a:pt x="1285" y="118"/>
                </a:lnTo>
                <a:cubicBezTo>
                  <a:pt x="1285" y="180"/>
                  <a:pt x="1230" y="232"/>
                  <a:pt x="1168" y="23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0" name="Freeform 49"/>
          <p:cNvSpPr>
            <a:spLocks noChangeArrowheads="1"/>
          </p:cNvSpPr>
          <p:nvPr/>
        </p:nvSpPr>
        <p:spPr bwMode="auto">
          <a:xfrm>
            <a:off x="8540749" y="4083050"/>
            <a:ext cx="419100" cy="419100"/>
          </a:xfrm>
          <a:custGeom>
            <a:avLst/>
            <a:gdLst>
              <a:gd name="T0" fmla="*/ 582 w 1166"/>
              <a:gd name="T1" fmla="*/ 1049 h 1165"/>
              <a:gd name="T2" fmla="*/ 1050 w 1166"/>
              <a:gd name="T3" fmla="*/ 582 h 1165"/>
              <a:gd name="T4" fmla="*/ 582 w 1166"/>
              <a:gd name="T5" fmla="*/ 114 h 1165"/>
              <a:gd name="T6" fmla="*/ 115 w 1166"/>
              <a:gd name="T7" fmla="*/ 582 h 1165"/>
              <a:gd name="T8" fmla="*/ 582 w 1166"/>
              <a:gd name="T9" fmla="*/ 1049 h 1165"/>
              <a:gd name="T10" fmla="*/ 582 w 1166"/>
              <a:gd name="T11" fmla="*/ 0 h 1165"/>
              <a:gd name="T12" fmla="*/ 1165 w 1166"/>
              <a:gd name="T13" fmla="*/ 582 h 1165"/>
              <a:gd name="T14" fmla="*/ 582 w 1166"/>
              <a:gd name="T15" fmla="*/ 1164 h 1165"/>
              <a:gd name="T16" fmla="*/ 0 w 1166"/>
              <a:gd name="T17" fmla="*/ 582 h 1165"/>
              <a:gd name="T18" fmla="*/ 582 w 1166"/>
              <a:gd name="T19" fmla="*/ 0 h 1165"/>
              <a:gd name="T20" fmla="*/ 828 w 1166"/>
              <a:gd name="T21" fmla="*/ 336 h 1165"/>
              <a:gd name="T22" fmla="*/ 831 w 1166"/>
              <a:gd name="T23" fmla="*/ 828 h 1165"/>
              <a:gd name="T24" fmla="*/ 336 w 1166"/>
              <a:gd name="T25" fmla="*/ 828 h 1165"/>
              <a:gd name="T26" fmla="*/ 582 w 1166"/>
              <a:gd name="T27" fmla="*/ 582 h 1165"/>
              <a:gd name="T28" fmla="*/ 582 w 1166"/>
              <a:gd name="T29" fmla="*/ 232 h 1165"/>
              <a:gd name="T30" fmla="*/ 828 w 1166"/>
              <a:gd name="T31" fmla="*/ 336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66" h="1165">
                <a:moveTo>
                  <a:pt x="582" y="1049"/>
                </a:moveTo>
                <a:cubicBezTo>
                  <a:pt x="839" y="1049"/>
                  <a:pt x="1050" y="839"/>
                  <a:pt x="1050" y="582"/>
                </a:cubicBezTo>
                <a:cubicBezTo>
                  <a:pt x="1050" y="325"/>
                  <a:pt x="839" y="114"/>
                  <a:pt x="582" y="114"/>
                </a:cubicBezTo>
                <a:cubicBezTo>
                  <a:pt x="325" y="114"/>
                  <a:pt x="115" y="325"/>
                  <a:pt x="115" y="582"/>
                </a:cubicBezTo>
                <a:cubicBezTo>
                  <a:pt x="115" y="839"/>
                  <a:pt x="325" y="1049"/>
                  <a:pt x="582" y="1049"/>
                </a:cubicBezTo>
                <a:close/>
                <a:moveTo>
                  <a:pt x="582" y="0"/>
                </a:moveTo>
                <a:cubicBezTo>
                  <a:pt x="905" y="0"/>
                  <a:pt x="1165" y="259"/>
                  <a:pt x="1165" y="582"/>
                </a:cubicBezTo>
                <a:cubicBezTo>
                  <a:pt x="1165" y="905"/>
                  <a:pt x="905" y="1164"/>
                  <a:pt x="582" y="1164"/>
                </a:cubicBezTo>
                <a:cubicBezTo>
                  <a:pt x="260" y="1164"/>
                  <a:pt x="0" y="905"/>
                  <a:pt x="0" y="582"/>
                </a:cubicBezTo>
                <a:cubicBezTo>
                  <a:pt x="0" y="259"/>
                  <a:pt x="260" y="0"/>
                  <a:pt x="582" y="0"/>
                </a:cubicBezTo>
                <a:close/>
                <a:moveTo>
                  <a:pt x="828" y="336"/>
                </a:moveTo>
                <a:cubicBezTo>
                  <a:pt x="965" y="473"/>
                  <a:pt x="968" y="691"/>
                  <a:pt x="831" y="828"/>
                </a:cubicBezTo>
                <a:cubicBezTo>
                  <a:pt x="694" y="965"/>
                  <a:pt x="473" y="965"/>
                  <a:pt x="336" y="828"/>
                </a:cubicBezTo>
                <a:lnTo>
                  <a:pt x="582" y="582"/>
                </a:lnTo>
                <a:lnTo>
                  <a:pt x="582" y="232"/>
                </a:lnTo>
                <a:cubicBezTo>
                  <a:pt x="673" y="232"/>
                  <a:pt x="760" y="267"/>
                  <a:pt x="828" y="33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1" name="Freeform 50"/>
          <p:cNvSpPr>
            <a:spLocks noChangeArrowheads="1"/>
          </p:cNvSpPr>
          <p:nvPr/>
        </p:nvSpPr>
        <p:spPr bwMode="auto">
          <a:xfrm>
            <a:off x="9628189" y="4124325"/>
            <a:ext cx="377825" cy="336550"/>
          </a:xfrm>
          <a:custGeom>
            <a:avLst/>
            <a:gdLst>
              <a:gd name="T0" fmla="*/ 118 w 1051"/>
              <a:gd name="T1" fmla="*/ 350 h 936"/>
              <a:gd name="T2" fmla="*/ 933 w 1051"/>
              <a:gd name="T3" fmla="*/ 350 h 936"/>
              <a:gd name="T4" fmla="*/ 845 w 1051"/>
              <a:gd name="T5" fmla="*/ 88 h 936"/>
              <a:gd name="T6" fmla="*/ 205 w 1051"/>
              <a:gd name="T7" fmla="*/ 88 h 936"/>
              <a:gd name="T8" fmla="*/ 118 w 1051"/>
              <a:gd name="T9" fmla="*/ 350 h 936"/>
              <a:gd name="T10" fmla="*/ 845 w 1051"/>
              <a:gd name="T11" fmla="*/ 643 h 936"/>
              <a:gd name="T12" fmla="*/ 933 w 1051"/>
              <a:gd name="T13" fmla="*/ 555 h 936"/>
              <a:gd name="T14" fmla="*/ 845 w 1051"/>
              <a:gd name="T15" fmla="*/ 468 h 936"/>
              <a:gd name="T16" fmla="*/ 758 w 1051"/>
              <a:gd name="T17" fmla="*/ 555 h 936"/>
              <a:gd name="T18" fmla="*/ 845 w 1051"/>
              <a:gd name="T19" fmla="*/ 643 h 936"/>
              <a:gd name="T20" fmla="*/ 205 w 1051"/>
              <a:gd name="T21" fmla="*/ 643 h 936"/>
              <a:gd name="T22" fmla="*/ 293 w 1051"/>
              <a:gd name="T23" fmla="*/ 555 h 936"/>
              <a:gd name="T24" fmla="*/ 205 w 1051"/>
              <a:gd name="T25" fmla="*/ 468 h 936"/>
              <a:gd name="T26" fmla="*/ 118 w 1051"/>
              <a:gd name="T27" fmla="*/ 555 h 936"/>
              <a:gd name="T28" fmla="*/ 205 w 1051"/>
              <a:gd name="T29" fmla="*/ 643 h 936"/>
              <a:gd name="T30" fmla="*/ 930 w 1051"/>
              <a:gd name="T31" fmla="*/ 61 h 936"/>
              <a:gd name="T32" fmla="*/ 1050 w 1051"/>
              <a:gd name="T33" fmla="*/ 410 h 936"/>
              <a:gd name="T34" fmla="*/ 1050 w 1051"/>
              <a:gd name="T35" fmla="*/ 875 h 936"/>
              <a:gd name="T36" fmla="*/ 993 w 1051"/>
              <a:gd name="T37" fmla="*/ 935 h 936"/>
              <a:gd name="T38" fmla="*/ 933 w 1051"/>
              <a:gd name="T39" fmla="*/ 935 h 936"/>
              <a:gd name="T40" fmla="*/ 875 w 1051"/>
              <a:gd name="T41" fmla="*/ 875 h 936"/>
              <a:gd name="T42" fmla="*/ 875 w 1051"/>
              <a:gd name="T43" fmla="*/ 818 h 936"/>
              <a:gd name="T44" fmla="*/ 175 w 1051"/>
              <a:gd name="T45" fmla="*/ 818 h 936"/>
              <a:gd name="T46" fmla="*/ 175 w 1051"/>
              <a:gd name="T47" fmla="*/ 875 h 936"/>
              <a:gd name="T48" fmla="*/ 118 w 1051"/>
              <a:gd name="T49" fmla="*/ 935 h 936"/>
              <a:gd name="T50" fmla="*/ 58 w 1051"/>
              <a:gd name="T51" fmla="*/ 935 h 936"/>
              <a:gd name="T52" fmla="*/ 0 w 1051"/>
              <a:gd name="T53" fmla="*/ 875 h 936"/>
              <a:gd name="T54" fmla="*/ 0 w 1051"/>
              <a:gd name="T55" fmla="*/ 410 h 936"/>
              <a:gd name="T56" fmla="*/ 120 w 1051"/>
              <a:gd name="T57" fmla="*/ 61 h 936"/>
              <a:gd name="T58" fmla="*/ 205 w 1051"/>
              <a:gd name="T59" fmla="*/ 0 h 936"/>
              <a:gd name="T60" fmla="*/ 845 w 1051"/>
              <a:gd name="T61" fmla="*/ 0 h 936"/>
              <a:gd name="T62" fmla="*/ 930 w 1051"/>
              <a:gd name="T63" fmla="*/ 61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51" h="936">
                <a:moveTo>
                  <a:pt x="118" y="350"/>
                </a:moveTo>
                <a:lnTo>
                  <a:pt x="933" y="350"/>
                </a:lnTo>
                <a:lnTo>
                  <a:pt x="845" y="88"/>
                </a:lnTo>
                <a:lnTo>
                  <a:pt x="205" y="88"/>
                </a:lnTo>
                <a:lnTo>
                  <a:pt x="118" y="350"/>
                </a:lnTo>
                <a:close/>
                <a:moveTo>
                  <a:pt x="845" y="643"/>
                </a:moveTo>
                <a:cubicBezTo>
                  <a:pt x="894" y="643"/>
                  <a:pt x="933" y="605"/>
                  <a:pt x="933" y="555"/>
                </a:cubicBezTo>
                <a:cubicBezTo>
                  <a:pt x="933" y="506"/>
                  <a:pt x="894" y="468"/>
                  <a:pt x="845" y="468"/>
                </a:cubicBezTo>
                <a:cubicBezTo>
                  <a:pt x="796" y="468"/>
                  <a:pt x="758" y="506"/>
                  <a:pt x="758" y="555"/>
                </a:cubicBezTo>
                <a:cubicBezTo>
                  <a:pt x="758" y="605"/>
                  <a:pt x="796" y="643"/>
                  <a:pt x="845" y="643"/>
                </a:cubicBezTo>
                <a:close/>
                <a:moveTo>
                  <a:pt x="205" y="643"/>
                </a:moveTo>
                <a:cubicBezTo>
                  <a:pt x="255" y="643"/>
                  <a:pt x="293" y="605"/>
                  <a:pt x="293" y="555"/>
                </a:cubicBezTo>
                <a:cubicBezTo>
                  <a:pt x="293" y="506"/>
                  <a:pt x="255" y="468"/>
                  <a:pt x="205" y="468"/>
                </a:cubicBezTo>
                <a:cubicBezTo>
                  <a:pt x="156" y="468"/>
                  <a:pt x="118" y="506"/>
                  <a:pt x="118" y="555"/>
                </a:cubicBezTo>
                <a:cubicBezTo>
                  <a:pt x="118" y="605"/>
                  <a:pt x="156" y="643"/>
                  <a:pt x="205" y="643"/>
                </a:cubicBezTo>
                <a:close/>
                <a:moveTo>
                  <a:pt x="930" y="61"/>
                </a:moveTo>
                <a:lnTo>
                  <a:pt x="1050" y="410"/>
                </a:lnTo>
                <a:lnTo>
                  <a:pt x="1050" y="875"/>
                </a:lnTo>
                <a:cubicBezTo>
                  <a:pt x="1050" y="908"/>
                  <a:pt x="1026" y="935"/>
                  <a:pt x="993" y="935"/>
                </a:cubicBezTo>
                <a:lnTo>
                  <a:pt x="933" y="935"/>
                </a:lnTo>
                <a:cubicBezTo>
                  <a:pt x="900" y="935"/>
                  <a:pt x="875" y="908"/>
                  <a:pt x="875" y="875"/>
                </a:cubicBezTo>
                <a:lnTo>
                  <a:pt x="875" y="818"/>
                </a:lnTo>
                <a:lnTo>
                  <a:pt x="175" y="818"/>
                </a:lnTo>
                <a:lnTo>
                  <a:pt x="175" y="875"/>
                </a:lnTo>
                <a:cubicBezTo>
                  <a:pt x="175" y="908"/>
                  <a:pt x="151" y="935"/>
                  <a:pt x="118" y="935"/>
                </a:cubicBezTo>
                <a:lnTo>
                  <a:pt x="58" y="935"/>
                </a:lnTo>
                <a:cubicBezTo>
                  <a:pt x="25" y="935"/>
                  <a:pt x="0" y="908"/>
                  <a:pt x="0" y="875"/>
                </a:cubicBezTo>
                <a:lnTo>
                  <a:pt x="0" y="410"/>
                </a:lnTo>
                <a:lnTo>
                  <a:pt x="120" y="61"/>
                </a:lnTo>
                <a:cubicBezTo>
                  <a:pt x="131" y="25"/>
                  <a:pt x="167" y="0"/>
                  <a:pt x="205" y="0"/>
                </a:cubicBezTo>
                <a:lnTo>
                  <a:pt x="845" y="0"/>
                </a:lnTo>
                <a:cubicBezTo>
                  <a:pt x="883" y="0"/>
                  <a:pt x="919" y="25"/>
                  <a:pt x="930" y="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2" name="Freeform 51"/>
          <p:cNvSpPr>
            <a:spLocks noChangeArrowheads="1"/>
          </p:cNvSpPr>
          <p:nvPr/>
        </p:nvSpPr>
        <p:spPr bwMode="auto">
          <a:xfrm>
            <a:off x="10631489" y="4040189"/>
            <a:ext cx="504825" cy="504825"/>
          </a:xfrm>
          <a:custGeom>
            <a:avLst/>
            <a:gdLst>
              <a:gd name="T0" fmla="*/ 1313 w 1401"/>
              <a:gd name="T1" fmla="*/ 582 h 1401"/>
              <a:gd name="T2" fmla="*/ 1400 w 1401"/>
              <a:gd name="T3" fmla="*/ 670 h 1401"/>
              <a:gd name="T4" fmla="*/ 1400 w 1401"/>
              <a:gd name="T5" fmla="*/ 1050 h 1401"/>
              <a:gd name="T6" fmla="*/ 1375 w 1401"/>
              <a:gd name="T7" fmla="*/ 1113 h 1401"/>
              <a:gd name="T8" fmla="*/ 1086 w 1401"/>
              <a:gd name="T9" fmla="*/ 1400 h 1401"/>
              <a:gd name="T10" fmla="*/ 1039 w 1401"/>
              <a:gd name="T11" fmla="*/ 1353 h 1401"/>
              <a:gd name="T12" fmla="*/ 1020 w 1401"/>
              <a:gd name="T13" fmla="*/ 1307 h 1401"/>
              <a:gd name="T14" fmla="*/ 1061 w 1401"/>
              <a:gd name="T15" fmla="*/ 1107 h 1401"/>
              <a:gd name="T16" fmla="*/ 757 w 1401"/>
              <a:gd name="T17" fmla="*/ 1107 h 1401"/>
              <a:gd name="T18" fmla="*/ 700 w 1401"/>
              <a:gd name="T19" fmla="*/ 1050 h 1401"/>
              <a:gd name="T20" fmla="*/ 700 w 1401"/>
              <a:gd name="T21" fmla="*/ 976 h 1401"/>
              <a:gd name="T22" fmla="*/ 705 w 1401"/>
              <a:gd name="T23" fmla="*/ 946 h 1401"/>
              <a:gd name="T24" fmla="*/ 839 w 1401"/>
              <a:gd name="T25" fmla="*/ 637 h 1401"/>
              <a:gd name="T26" fmla="*/ 919 w 1401"/>
              <a:gd name="T27" fmla="*/ 582 h 1401"/>
              <a:gd name="T28" fmla="*/ 1312 w 1401"/>
              <a:gd name="T29" fmla="*/ 582 h 1401"/>
              <a:gd name="T30" fmla="*/ 1313 w 1401"/>
              <a:gd name="T31" fmla="*/ 582 h 1401"/>
              <a:gd name="T32" fmla="*/ 700 w 1401"/>
              <a:gd name="T33" fmla="*/ 424 h 1401"/>
              <a:gd name="T34" fmla="*/ 695 w 1401"/>
              <a:gd name="T35" fmla="*/ 454 h 1401"/>
              <a:gd name="T36" fmla="*/ 561 w 1401"/>
              <a:gd name="T37" fmla="*/ 763 h 1401"/>
              <a:gd name="T38" fmla="*/ 481 w 1401"/>
              <a:gd name="T39" fmla="*/ 817 h 1401"/>
              <a:gd name="T40" fmla="*/ 88 w 1401"/>
              <a:gd name="T41" fmla="*/ 817 h 1401"/>
              <a:gd name="T42" fmla="*/ 0 w 1401"/>
              <a:gd name="T43" fmla="*/ 730 h 1401"/>
              <a:gd name="T44" fmla="*/ 0 w 1401"/>
              <a:gd name="T45" fmla="*/ 350 h 1401"/>
              <a:gd name="T46" fmla="*/ 25 w 1401"/>
              <a:gd name="T47" fmla="*/ 287 h 1401"/>
              <a:gd name="T48" fmla="*/ 314 w 1401"/>
              <a:gd name="T49" fmla="*/ 0 h 1401"/>
              <a:gd name="T50" fmla="*/ 361 w 1401"/>
              <a:gd name="T51" fmla="*/ 46 h 1401"/>
              <a:gd name="T52" fmla="*/ 380 w 1401"/>
              <a:gd name="T53" fmla="*/ 93 h 1401"/>
              <a:gd name="T54" fmla="*/ 339 w 1401"/>
              <a:gd name="T55" fmla="*/ 293 h 1401"/>
              <a:gd name="T56" fmla="*/ 643 w 1401"/>
              <a:gd name="T57" fmla="*/ 293 h 1401"/>
              <a:gd name="T58" fmla="*/ 700 w 1401"/>
              <a:gd name="T59" fmla="*/ 350 h 1401"/>
              <a:gd name="T60" fmla="*/ 700 w 1401"/>
              <a:gd name="T61" fmla="*/ 424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401" h="1401">
                <a:moveTo>
                  <a:pt x="1313" y="582"/>
                </a:moveTo>
                <a:cubicBezTo>
                  <a:pt x="1362" y="582"/>
                  <a:pt x="1400" y="621"/>
                  <a:pt x="1400" y="670"/>
                </a:cubicBezTo>
                <a:lnTo>
                  <a:pt x="1400" y="1050"/>
                </a:lnTo>
                <a:cubicBezTo>
                  <a:pt x="1400" y="1074"/>
                  <a:pt x="1392" y="1096"/>
                  <a:pt x="1375" y="1113"/>
                </a:cubicBezTo>
                <a:lnTo>
                  <a:pt x="1086" y="1400"/>
                </a:lnTo>
                <a:lnTo>
                  <a:pt x="1039" y="1353"/>
                </a:lnTo>
                <a:cubicBezTo>
                  <a:pt x="1028" y="1342"/>
                  <a:pt x="1020" y="1326"/>
                  <a:pt x="1020" y="1307"/>
                </a:cubicBezTo>
                <a:cubicBezTo>
                  <a:pt x="1033" y="1240"/>
                  <a:pt x="1047" y="1174"/>
                  <a:pt x="1061" y="1107"/>
                </a:cubicBezTo>
                <a:lnTo>
                  <a:pt x="757" y="1107"/>
                </a:lnTo>
                <a:cubicBezTo>
                  <a:pt x="725" y="1107"/>
                  <a:pt x="700" y="1083"/>
                  <a:pt x="700" y="1050"/>
                </a:cubicBezTo>
                <a:lnTo>
                  <a:pt x="700" y="976"/>
                </a:lnTo>
                <a:cubicBezTo>
                  <a:pt x="700" y="965"/>
                  <a:pt x="703" y="957"/>
                  <a:pt x="705" y="946"/>
                </a:cubicBezTo>
                <a:lnTo>
                  <a:pt x="839" y="637"/>
                </a:lnTo>
                <a:cubicBezTo>
                  <a:pt x="853" y="607"/>
                  <a:pt x="883" y="582"/>
                  <a:pt x="919" y="582"/>
                </a:cubicBezTo>
                <a:lnTo>
                  <a:pt x="1312" y="582"/>
                </a:lnTo>
                <a:lnTo>
                  <a:pt x="1313" y="582"/>
                </a:lnTo>
                <a:close/>
                <a:moveTo>
                  <a:pt x="700" y="424"/>
                </a:moveTo>
                <a:cubicBezTo>
                  <a:pt x="700" y="435"/>
                  <a:pt x="697" y="443"/>
                  <a:pt x="695" y="454"/>
                </a:cubicBezTo>
                <a:lnTo>
                  <a:pt x="561" y="763"/>
                </a:lnTo>
                <a:cubicBezTo>
                  <a:pt x="547" y="793"/>
                  <a:pt x="517" y="817"/>
                  <a:pt x="481" y="817"/>
                </a:cubicBezTo>
                <a:lnTo>
                  <a:pt x="88" y="817"/>
                </a:lnTo>
                <a:cubicBezTo>
                  <a:pt x="38" y="817"/>
                  <a:pt x="0" y="779"/>
                  <a:pt x="0" y="730"/>
                </a:cubicBezTo>
                <a:lnTo>
                  <a:pt x="0" y="350"/>
                </a:lnTo>
                <a:cubicBezTo>
                  <a:pt x="0" y="325"/>
                  <a:pt x="8" y="303"/>
                  <a:pt x="25" y="287"/>
                </a:cubicBezTo>
                <a:lnTo>
                  <a:pt x="314" y="0"/>
                </a:lnTo>
                <a:lnTo>
                  <a:pt x="361" y="46"/>
                </a:lnTo>
                <a:cubicBezTo>
                  <a:pt x="372" y="57"/>
                  <a:pt x="380" y="74"/>
                  <a:pt x="380" y="93"/>
                </a:cubicBezTo>
                <a:cubicBezTo>
                  <a:pt x="367" y="160"/>
                  <a:pt x="353" y="226"/>
                  <a:pt x="339" y="293"/>
                </a:cubicBezTo>
                <a:lnTo>
                  <a:pt x="643" y="293"/>
                </a:lnTo>
                <a:cubicBezTo>
                  <a:pt x="675" y="293"/>
                  <a:pt x="700" y="317"/>
                  <a:pt x="700" y="350"/>
                </a:cubicBezTo>
                <a:lnTo>
                  <a:pt x="700" y="4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3" name="Freeform 52"/>
          <p:cNvSpPr>
            <a:spLocks noChangeArrowheads="1"/>
          </p:cNvSpPr>
          <p:nvPr/>
        </p:nvSpPr>
        <p:spPr bwMode="auto">
          <a:xfrm>
            <a:off x="1055689" y="5059365"/>
            <a:ext cx="377825" cy="211137"/>
          </a:xfrm>
          <a:custGeom>
            <a:avLst/>
            <a:gdLst>
              <a:gd name="T0" fmla="*/ 932 w 1051"/>
              <a:gd name="T1" fmla="*/ 350 h 586"/>
              <a:gd name="T2" fmla="*/ 932 w 1051"/>
              <a:gd name="T3" fmla="*/ 235 h 586"/>
              <a:gd name="T4" fmla="*/ 1050 w 1051"/>
              <a:gd name="T5" fmla="*/ 235 h 586"/>
              <a:gd name="T6" fmla="*/ 1050 w 1051"/>
              <a:gd name="T7" fmla="*/ 350 h 586"/>
              <a:gd name="T8" fmla="*/ 932 w 1051"/>
              <a:gd name="T9" fmla="*/ 350 h 586"/>
              <a:gd name="T10" fmla="*/ 932 w 1051"/>
              <a:gd name="T11" fmla="*/ 0 h 586"/>
              <a:gd name="T12" fmla="*/ 1050 w 1051"/>
              <a:gd name="T13" fmla="*/ 0 h 586"/>
              <a:gd name="T14" fmla="*/ 1050 w 1051"/>
              <a:gd name="T15" fmla="*/ 117 h 586"/>
              <a:gd name="T16" fmla="*/ 932 w 1051"/>
              <a:gd name="T17" fmla="*/ 117 h 586"/>
              <a:gd name="T18" fmla="*/ 932 w 1051"/>
              <a:gd name="T19" fmla="*/ 0 h 586"/>
              <a:gd name="T20" fmla="*/ 932 w 1051"/>
              <a:gd name="T21" fmla="*/ 585 h 586"/>
              <a:gd name="T22" fmla="*/ 932 w 1051"/>
              <a:gd name="T23" fmla="*/ 467 h 586"/>
              <a:gd name="T24" fmla="*/ 1050 w 1051"/>
              <a:gd name="T25" fmla="*/ 467 h 586"/>
              <a:gd name="T26" fmla="*/ 1050 w 1051"/>
              <a:gd name="T27" fmla="*/ 585 h 586"/>
              <a:gd name="T28" fmla="*/ 932 w 1051"/>
              <a:gd name="T29" fmla="*/ 585 h 586"/>
              <a:gd name="T30" fmla="*/ 0 w 1051"/>
              <a:gd name="T31" fmla="*/ 585 h 586"/>
              <a:gd name="T32" fmla="*/ 0 w 1051"/>
              <a:gd name="T33" fmla="*/ 467 h 586"/>
              <a:gd name="T34" fmla="*/ 818 w 1051"/>
              <a:gd name="T35" fmla="*/ 467 h 586"/>
              <a:gd name="T36" fmla="*/ 818 w 1051"/>
              <a:gd name="T37" fmla="*/ 585 h 586"/>
              <a:gd name="T38" fmla="*/ 0 w 1051"/>
              <a:gd name="T39" fmla="*/ 585 h 586"/>
              <a:gd name="T40" fmla="*/ 0 w 1051"/>
              <a:gd name="T41" fmla="*/ 350 h 586"/>
              <a:gd name="T42" fmla="*/ 0 w 1051"/>
              <a:gd name="T43" fmla="*/ 235 h 586"/>
              <a:gd name="T44" fmla="*/ 818 w 1051"/>
              <a:gd name="T45" fmla="*/ 235 h 586"/>
              <a:gd name="T46" fmla="*/ 818 w 1051"/>
              <a:gd name="T47" fmla="*/ 350 h 586"/>
              <a:gd name="T48" fmla="*/ 0 w 1051"/>
              <a:gd name="T49" fmla="*/ 350 h 586"/>
              <a:gd name="T50" fmla="*/ 0 w 1051"/>
              <a:gd name="T51" fmla="*/ 117 h 586"/>
              <a:gd name="T52" fmla="*/ 0 w 1051"/>
              <a:gd name="T53" fmla="*/ 0 h 586"/>
              <a:gd name="T54" fmla="*/ 818 w 1051"/>
              <a:gd name="T55" fmla="*/ 0 h 586"/>
              <a:gd name="T56" fmla="*/ 818 w 1051"/>
              <a:gd name="T57" fmla="*/ 117 h 586"/>
              <a:gd name="T58" fmla="*/ 0 w 1051"/>
              <a:gd name="T59" fmla="*/ 117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1" h="586">
                <a:moveTo>
                  <a:pt x="932" y="350"/>
                </a:moveTo>
                <a:lnTo>
                  <a:pt x="932" y="235"/>
                </a:lnTo>
                <a:lnTo>
                  <a:pt x="1050" y="235"/>
                </a:lnTo>
                <a:lnTo>
                  <a:pt x="1050" y="350"/>
                </a:lnTo>
                <a:lnTo>
                  <a:pt x="932" y="350"/>
                </a:lnTo>
                <a:close/>
                <a:moveTo>
                  <a:pt x="932" y="0"/>
                </a:moveTo>
                <a:lnTo>
                  <a:pt x="1050" y="0"/>
                </a:lnTo>
                <a:lnTo>
                  <a:pt x="1050" y="117"/>
                </a:lnTo>
                <a:lnTo>
                  <a:pt x="932" y="117"/>
                </a:lnTo>
                <a:lnTo>
                  <a:pt x="932" y="0"/>
                </a:lnTo>
                <a:close/>
                <a:moveTo>
                  <a:pt x="932" y="585"/>
                </a:moveTo>
                <a:lnTo>
                  <a:pt x="932" y="467"/>
                </a:lnTo>
                <a:lnTo>
                  <a:pt x="1050" y="467"/>
                </a:lnTo>
                <a:lnTo>
                  <a:pt x="1050" y="585"/>
                </a:lnTo>
                <a:lnTo>
                  <a:pt x="932" y="585"/>
                </a:lnTo>
                <a:close/>
                <a:moveTo>
                  <a:pt x="0" y="585"/>
                </a:moveTo>
                <a:lnTo>
                  <a:pt x="0" y="467"/>
                </a:lnTo>
                <a:lnTo>
                  <a:pt x="818" y="467"/>
                </a:lnTo>
                <a:lnTo>
                  <a:pt x="818" y="585"/>
                </a:lnTo>
                <a:lnTo>
                  <a:pt x="0" y="585"/>
                </a:lnTo>
                <a:close/>
                <a:moveTo>
                  <a:pt x="0" y="350"/>
                </a:moveTo>
                <a:lnTo>
                  <a:pt x="0" y="235"/>
                </a:lnTo>
                <a:lnTo>
                  <a:pt x="818" y="235"/>
                </a:lnTo>
                <a:lnTo>
                  <a:pt x="818" y="350"/>
                </a:lnTo>
                <a:lnTo>
                  <a:pt x="0" y="350"/>
                </a:lnTo>
                <a:close/>
                <a:moveTo>
                  <a:pt x="0" y="117"/>
                </a:moveTo>
                <a:lnTo>
                  <a:pt x="0" y="0"/>
                </a:lnTo>
                <a:lnTo>
                  <a:pt x="818" y="0"/>
                </a:lnTo>
                <a:lnTo>
                  <a:pt x="818" y="117"/>
                </a:lnTo>
                <a:lnTo>
                  <a:pt x="0" y="1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4" name="Freeform 53"/>
          <p:cNvSpPr>
            <a:spLocks noChangeArrowheads="1"/>
          </p:cNvSpPr>
          <p:nvPr/>
        </p:nvSpPr>
        <p:spPr bwMode="auto">
          <a:xfrm>
            <a:off x="2176464" y="4954588"/>
            <a:ext cx="293687" cy="419100"/>
          </a:xfrm>
          <a:custGeom>
            <a:avLst/>
            <a:gdLst>
              <a:gd name="T0" fmla="*/ 700 w 816"/>
              <a:gd name="T1" fmla="*/ 700 h 1166"/>
              <a:gd name="T2" fmla="*/ 700 w 816"/>
              <a:gd name="T3" fmla="*/ 407 h 1166"/>
              <a:gd name="T4" fmla="*/ 115 w 816"/>
              <a:gd name="T5" fmla="*/ 407 h 1166"/>
              <a:gd name="T6" fmla="*/ 115 w 816"/>
              <a:gd name="T7" fmla="*/ 700 h 1166"/>
              <a:gd name="T8" fmla="*/ 700 w 816"/>
              <a:gd name="T9" fmla="*/ 700 h 1166"/>
              <a:gd name="T10" fmla="*/ 407 w 816"/>
              <a:gd name="T11" fmla="*/ 962 h 1166"/>
              <a:gd name="T12" fmla="*/ 495 w 816"/>
              <a:gd name="T13" fmla="*/ 875 h 1166"/>
              <a:gd name="T14" fmla="*/ 407 w 816"/>
              <a:gd name="T15" fmla="*/ 787 h 1166"/>
              <a:gd name="T16" fmla="*/ 320 w 816"/>
              <a:gd name="T17" fmla="*/ 875 h 1166"/>
              <a:gd name="T18" fmla="*/ 407 w 816"/>
              <a:gd name="T19" fmla="*/ 962 h 1166"/>
              <a:gd name="T20" fmla="*/ 815 w 816"/>
              <a:gd name="T21" fmla="*/ 869 h 1166"/>
              <a:gd name="T22" fmla="*/ 664 w 816"/>
              <a:gd name="T23" fmla="*/ 1050 h 1166"/>
              <a:gd name="T24" fmla="*/ 670 w 816"/>
              <a:gd name="T25" fmla="*/ 1050 h 1166"/>
              <a:gd name="T26" fmla="*/ 757 w 816"/>
              <a:gd name="T27" fmla="*/ 1137 h 1166"/>
              <a:gd name="T28" fmla="*/ 757 w 816"/>
              <a:gd name="T29" fmla="*/ 1165 h 1166"/>
              <a:gd name="T30" fmla="*/ 640 w 816"/>
              <a:gd name="T31" fmla="*/ 1165 h 1166"/>
              <a:gd name="T32" fmla="*/ 525 w 816"/>
              <a:gd name="T33" fmla="*/ 1050 h 1166"/>
              <a:gd name="T34" fmla="*/ 303 w 816"/>
              <a:gd name="T35" fmla="*/ 1050 h 1166"/>
              <a:gd name="T36" fmla="*/ 189 w 816"/>
              <a:gd name="T37" fmla="*/ 1165 h 1166"/>
              <a:gd name="T38" fmla="*/ 57 w 816"/>
              <a:gd name="T39" fmla="*/ 1165 h 1166"/>
              <a:gd name="T40" fmla="*/ 57 w 816"/>
              <a:gd name="T41" fmla="*/ 1137 h 1166"/>
              <a:gd name="T42" fmla="*/ 150 w 816"/>
              <a:gd name="T43" fmla="*/ 1044 h 1166"/>
              <a:gd name="T44" fmla="*/ 0 w 816"/>
              <a:gd name="T45" fmla="*/ 869 h 1166"/>
              <a:gd name="T46" fmla="*/ 0 w 816"/>
              <a:gd name="T47" fmla="*/ 377 h 1166"/>
              <a:gd name="T48" fmla="*/ 347 w 816"/>
              <a:gd name="T49" fmla="*/ 175 h 1166"/>
              <a:gd name="T50" fmla="*/ 394 w 816"/>
              <a:gd name="T51" fmla="*/ 87 h 1166"/>
              <a:gd name="T52" fmla="*/ 115 w 816"/>
              <a:gd name="T53" fmla="*/ 87 h 1166"/>
              <a:gd name="T54" fmla="*/ 115 w 816"/>
              <a:gd name="T55" fmla="*/ 0 h 1166"/>
              <a:gd name="T56" fmla="*/ 700 w 816"/>
              <a:gd name="T57" fmla="*/ 0 h 1166"/>
              <a:gd name="T58" fmla="*/ 700 w 816"/>
              <a:gd name="T59" fmla="*/ 87 h 1166"/>
              <a:gd name="T60" fmla="*/ 509 w 816"/>
              <a:gd name="T61" fmla="*/ 87 h 1166"/>
              <a:gd name="T62" fmla="*/ 465 w 816"/>
              <a:gd name="T63" fmla="*/ 175 h 1166"/>
              <a:gd name="T64" fmla="*/ 815 w 816"/>
              <a:gd name="T65" fmla="*/ 377 h 1166"/>
              <a:gd name="T66" fmla="*/ 815 w 816"/>
              <a:gd name="T67" fmla="*/ 869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816" h="1166">
                <a:moveTo>
                  <a:pt x="700" y="700"/>
                </a:moveTo>
                <a:lnTo>
                  <a:pt x="700" y="407"/>
                </a:lnTo>
                <a:lnTo>
                  <a:pt x="115" y="407"/>
                </a:lnTo>
                <a:lnTo>
                  <a:pt x="115" y="700"/>
                </a:lnTo>
                <a:lnTo>
                  <a:pt x="700" y="700"/>
                </a:lnTo>
                <a:close/>
                <a:moveTo>
                  <a:pt x="407" y="962"/>
                </a:moveTo>
                <a:cubicBezTo>
                  <a:pt x="457" y="962"/>
                  <a:pt x="495" y="924"/>
                  <a:pt x="495" y="875"/>
                </a:cubicBezTo>
                <a:cubicBezTo>
                  <a:pt x="495" y="826"/>
                  <a:pt x="456" y="787"/>
                  <a:pt x="407" y="787"/>
                </a:cubicBezTo>
                <a:cubicBezTo>
                  <a:pt x="357" y="787"/>
                  <a:pt x="320" y="826"/>
                  <a:pt x="320" y="875"/>
                </a:cubicBezTo>
                <a:cubicBezTo>
                  <a:pt x="320" y="924"/>
                  <a:pt x="358" y="962"/>
                  <a:pt x="407" y="962"/>
                </a:cubicBezTo>
                <a:close/>
                <a:moveTo>
                  <a:pt x="815" y="869"/>
                </a:moveTo>
                <a:cubicBezTo>
                  <a:pt x="815" y="968"/>
                  <a:pt x="763" y="1050"/>
                  <a:pt x="664" y="1050"/>
                </a:cubicBezTo>
                <a:lnTo>
                  <a:pt x="670" y="1050"/>
                </a:lnTo>
                <a:lnTo>
                  <a:pt x="757" y="1137"/>
                </a:lnTo>
                <a:lnTo>
                  <a:pt x="757" y="1165"/>
                </a:lnTo>
                <a:lnTo>
                  <a:pt x="640" y="1165"/>
                </a:lnTo>
                <a:lnTo>
                  <a:pt x="525" y="1050"/>
                </a:lnTo>
                <a:lnTo>
                  <a:pt x="303" y="1050"/>
                </a:lnTo>
                <a:lnTo>
                  <a:pt x="189" y="1165"/>
                </a:lnTo>
                <a:lnTo>
                  <a:pt x="57" y="1165"/>
                </a:lnTo>
                <a:lnTo>
                  <a:pt x="57" y="1137"/>
                </a:lnTo>
                <a:lnTo>
                  <a:pt x="150" y="1044"/>
                </a:lnTo>
                <a:cubicBezTo>
                  <a:pt x="68" y="1025"/>
                  <a:pt x="0" y="954"/>
                  <a:pt x="0" y="869"/>
                </a:cubicBezTo>
                <a:lnTo>
                  <a:pt x="0" y="377"/>
                </a:lnTo>
                <a:cubicBezTo>
                  <a:pt x="0" y="216"/>
                  <a:pt x="164" y="180"/>
                  <a:pt x="347" y="175"/>
                </a:cubicBezTo>
                <a:lnTo>
                  <a:pt x="394" y="87"/>
                </a:lnTo>
                <a:lnTo>
                  <a:pt x="115" y="87"/>
                </a:lnTo>
                <a:lnTo>
                  <a:pt x="115" y="0"/>
                </a:lnTo>
                <a:lnTo>
                  <a:pt x="700" y="0"/>
                </a:lnTo>
                <a:lnTo>
                  <a:pt x="700" y="87"/>
                </a:lnTo>
                <a:lnTo>
                  <a:pt x="509" y="87"/>
                </a:lnTo>
                <a:lnTo>
                  <a:pt x="465" y="175"/>
                </a:lnTo>
                <a:cubicBezTo>
                  <a:pt x="664" y="180"/>
                  <a:pt x="815" y="213"/>
                  <a:pt x="815" y="377"/>
                </a:cubicBezTo>
                <a:lnTo>
                  <a:pt x="815" y="8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5" name="Freeform 54"/>
          <p:cNvSpPr>
            <a:spLocks noChangeArrowheads="1"/>
          </p:cNvSpPr>
          <p:nvPr/>
        </p:nvSpPr>
        <p:spPr bwMode="auto">
          <a:xfrm>
            <a:off x="3232149" y="4964115"/>
            <a:ext cx="336550" cy="398461"/>
          </a:xfrm>
          <a:custGeom>
            <a:avLst/>
            <a:gdLst>
              <a:gd name="T0" fmla="*/ 730 w 936"/>
              <a:gd name="T1" fmla="*/ 874 h 1108"/>
              <a:gd name="T2" fmla="*/ 818 w 936"/>
              <a:gd name="T3" fmla="*/ 787 h 1108"/>
              <a:gd name="T4" fmla="*/ 730 w 936"/>
              <a:gd name="T5" fmla="*/ 699 h 1108"/>
              <a:gd name="T6" fmla="*/ 643 w 936"/>
              <a:gd name="T7" fmla="*/ 787 h 1108"/>
              <a:gd name="T8" fmla="*/ 730 w 936"/>
              <a:gd name="T9" fmla="*/ 874 h 1108"/>
              <a:gd name="T10" fmla="*/ 525 w 936"/>
              <a:gd name="T11" fmla="*/ 464 h 1108"/>
              <a:gd name="T12" fmla="*/ 818 w 936"/>
              <a:gd name="T13" fmla="*/ 464 h 1108"/>
              <a:gd name="T14" fmla="*/ 818 w 936"/>
              <a:gd name="T15" fmla="*/ 232 h 1108"/>
              <a:gd name="T16" fmla="*/ 525 w 936"/>
              <a:gd name="T17" fmla="*/ 232 h 1108"/>
              <a:gd name="T18" fmla="*/ 525 w 936"/>
              <a:gd name="T19" fmla="*/ 464 h 1108"/>
              <a:gd name="T20" fmla="*/ 410 w 936"/>
              <a:gd name="T21" fmla="*/ 464 h 1108"/>
              <a:gd name="T22" fmla="*/ 410 w 936"/>
              <a:gd name="T23" fmla="*/ 232 h 1108"/>
              <a:gd name="T24" fmla="*/ 118 w 936"/>
              <a:gd name="T25" fmla="*/ 232 h 1108"/>
              <a:gd name="T26" fmla="*/ 118 w 936"/>
              <a:gd name="T27" fmla="*/ 464 h 1108"/>
              <a:gd name="T28" fmla="*/ 410 w 936"/>
              <a:gd name="T29" fmla="*/ 464 h 1108"/>
              <a:gd name="T30" fmla="*/ 205 w 936"/>
              <a:gd name="T31" fmla="*/ 874 h 1108"/>
              <a:gd name="T32" fmla="*/ 293 w 936"/>
              <a:gd name="T33" fmla="*/ 787 h 1108"/>
              <a:gd name="T34" fmla="*/ 205 w 936"/>
              <a:gd name="T35" fmla="*/ 699 h 1108"/>
              <a:gd name="T36" fmla="*/ 118 w 936"/>
              <a:gd name="T37" fmla="*/ 787 h 1108"/>
              <a:gd name="T38" fmla="*/ 205 w 936"/>
              <a:gd name="T39" fmla="*/ 874 h 1108"/>
              <a:gd name="T40" fmla="*/ 468 w 936"/>
              <a:gd name="T41" fmla="*/ 0 h 1108"/>
              <a:gd name="T42" fmla="*/ 935 w 936"/>
              <a:gd name="T43" fmla="*/ 232 h 1108"/>
              <a:gd name="T44" fmla="*/ 935 w 936"/>
              <a:gd name="T45" fmla="*/ 787 h 1108"/>
              <a:gd name="T46" fmla="*/ 730 w 936"/>
              <a:gd name="T47" fmla="*/ 989 h 1108"/>
              <a:gd name="T48" fmla="*/ 818 w 936"/>
              <a:gd name="T49" fmla="*/ 1077 h 1108"/>
              <a:gd name="T50" fmla="*/ 818 w 936"/>
              <a:gd name="T51" fmla="*/ 1107 h 1108"/>
              <a:gd name="T52" fmla="*/ 700 w 936"/>
              <a:gd name="T53" fmla="*/ 1107 h 1108"/>
              <a:gd name="T54" fmla="*/ 585 w 936"/>
              <a:gd name="T55" fmla="*/ 989 h 1108"/>
              <a:gd name="T56" fmla="*/ 364 w 936"/>
              <a:gd name="T57" fmla="*/ 989 h 1108"/>
              <a:gd name="T58" fmla="*/ 249 w 936"/>
              <a:gd name="T59" fmla="*/ 1107 h 1108"/>
              <a:gd name="T60" fmla="*/ 118 w 936"/>
              <a:gd name="T61" fmla="*/ 1107 h 1108"/>
              <a:gd name="T62" fmla="*/ 118 w 936"/>
              <a:gd name="T63" fmla="*/ 1077 h 1108"/>
              <a:gd name="T64" fmla="*/ 205 w 936"/>
              <a:gd name="T65" fmla="*/ 989 h 1108"/>
              <a:gd name="T66" fmla="*/ 0 w 936"/>
              <a:gd name="T67" fmla="*/ 787 h 1108"/>
              <a:gd name="T68" fmla="*/ 0 w 936"/>
              <a:gd name="T69" fmla="*/ 232 h 1108"/>
              <a:gd name="T70" fmla="*/ 468 w 936"/>
              <a:gd name="T71" fmla="*/ 0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36" h="1108">
                <a:moveTo>
                  <a:pt x="730" y="874"/>
                </a:moveTo>
                <a:cubicBezTo>
                  <a:pt x="779" y="874"/>
                  <a:pt x="818" y="836"/>
                  <a:pt x="818" y="787"/>
                </a:cubicBezTo>
                <a:cubicBezTo>
                  <a:pt x="818" y="738"/>
                  <a:pt x="779" y="699"/>
                  <a:pt x="730" y="699"/>
                </a:cubicBezTo>
                <a:cubicBezTo>
                  <a:pt x="681" y="699"/>
                  <a:pt x="643" y="738"/>
                  <a:pt x="643" y="787"/>
                </a:cubicBezTo>
                <a:cubicBezTo>
                  <a:pt x="643" y="836"/>
                  <a:pt x="681" y="874"/>
                  <a:pt x="730" y="874"/>
                </a:cubicBezTo>
                <a:close/>
                <a:moveTo>
                  <a:pt x="525" y="464"/>
                </a:moveTo>
                <a:lnTo>
                  <a:pt x="818" y="464"/>
                </a:lnTo>
                <a:lnTo>
                  <a:pt x="818" y="232"/>
                </a:lnTo>
                <a:lnTo>
                  <a:pt x="525" y="232"/>
                </a:lnTo>
                <a:lnTo>
                  <a:pt x="525" y="464"/>
                </a:lnTo>
                <a:close/>
                <a:moveTo>
                  <a:pt x="410" y="464"/>
                </a:moveTo>
                <a:lnTo>
                  <a:pt x="410" y="232"/>
                </a:lnTo>
                <a:lnTo>
                  <a:pt x="118" y="232"/>
                </a:lnTo>
                <a:lnTo>
                  <a:pt x="118" y="464"/>
                </a:lnTo>
                <a:lnTo>
                  <a:pt x="410" y="464"/>
                </a:lnTo>
                <a:close/>
                <a:moveTo>
                  <a:pt x="205" y="874"/>
                </a:moveTo>
                <a:cubicBezTo>
                  <a:pt x="254" y="874"/>
                  <a:pt x="293" y="836"/>
                  <a:pt x="293" y="787"/>
                </a:cubicBezTo>
                <a:cubicBezTo>
                  <a:pt x="293" y="738"/>
                  <a:pt x="254" y="699"/>
                  <a:pt x="205" y="699"/>
                </a:cubicBezTo>
                <a:cubicBezTo>
                  <a:pt x="156" y="699"/>
                  <a:pt x="118" y="738"/>
                  <a:pt x="118" y="787"/>
                </a:cubicBezTo>
                <a:cubicBezTo>
                  <a:pt x="118" y="836"/>
                  <a:pt x="156" y="874"/>
                  <a:pt x="205" y="874"/>
                </a:cubicBezTo>
                <a:close/>
                <a:moveTo>
                  <a:pt x="468" y="0"/>
                </a:moveTo>
                <a:cubicBezTo>
                  <a:pt x="725" y="0"/>
                  <a:pt x="935" y="27"/>
                  <a:pt x="935" y="232"/>
                </a:cubicBezTo>
                <a:lnTo>
                  <a:pt x="935" y="787"/>
                </a:lnTo>
                <a:cubicBezTo>
                  <a:pt x="935" y="899"/>
                  <a:pt x="842" y="989"/>
                  <a:pt x="730" y="989"/>
                </a:cubicBezTo>
                <a:lnTo>
                  <a:pt x="818" y="1077"/>
                </a:lnTo>
                <a:lnTo>
                  <a:pt x="818" y="1107"/>
                </a:lnTo>
                <a:lnTo>
                  <a:pt x="700" y="1107"/>
                </a:lnTo>
                <a:lnTo>
                  <a:pt x="585" y="989"/>
                </a:lnTo>
                <a:lnTo>
                  <a:pt x="364" y="989"/>
                </a:lnTo>
                <a:lnTo>
                  <a:pt x="249" y="1107"/>
                </a:lnTo>
                <a:lnTo>
                  <a:pt x="118" y="1107"/>
                </a:lnTo>
                <a:lnTo>
                  <a:pt x="118" y="1077"/>
                </a:lnTo>
                <a:lnTo>
                  <a:pt x="205" y="989"/>
                </a:lnTo>
                <a:cubicBezTo>
                  <a:pt x="93" y="989"/>
                  <a:pt x="0" y="899"/>
                  <a:pt x="0" y="787"/>
                </a:cubicBezTo>
                <a:lnTo>
                  <a:pt x="0" y="232"/>
                </a:lnTo>
                <a:cubicBezTo>
                  <a:pt x="0" y="27"/>
                  <a:pt x="235" y="0"/>
                  <a:pt x="4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6" name="Freeform 55"/>
          <p:cNvSpPr>
            <a:spLocks noChangeArrowheads="1"/>
          </p:cNvSpPr>
          <p:nvPr/>
        </p:nvSpPr>
        <p:spPr bwMode="auto">
          <a:xfrm>
            <a:off x="4310062" y="4975227"/>
            <a:ext cx="336550" cy="377825"/>
          </a:xfrm>
          <a:custGeom>
            <a:avLst/>
            <a:gdLst>
              <a:gd name="T0" fmla="*/ 468 w 937"/>
              <a:gd name="T1" fmla="*/ 350 h 1051"/>
              <a:gd name="T2" fmla="*/ 586 w 937"/>
              <a:gd name="T3" fmla="*/ 233 h 1051"/>
              <a:gd name="T4" fmla="*/ 468 w 937"/>
              <a:gd name="T5" fmla="*/ 118 h 1051"/>
              <a:gd name="T6" fmla="*/ 350 w 937"/>
              <a:gd name="T7" fmla="*/ 233 h 1051"/>
              <a:gd name="T8" fmla="*/ 468 w 937"/>
              <a:gd name="T9" fmla="*/ 350 h 1051"/>
              <a:gd name="T10" fmla="*/ 468 w 937"/>
              <a:gd name="T11" fmla="*/ 643 h 1051"/>
              <a:gd name="T12" fmla="*/ 586 w 937"/>
              <a:gd name="T13" fmla="*/ 525 h 1051"/>
              <a:gd name="T14" fmla="*/ 468 w 937"/>
              <a:gd name="T15" fmla="*/ 408 h 1051"/>
              <a:gd name="T16" fmla="*/ 350 w 937"/>
              <a:gd name="T17" fmla="*/ 525 h 1051"/>
              <a:gd name="T18" fmla="*/ 468 w 937"/>
              <a:gd name="T19" fmla="*/ 643 h 1051"/>
              <a:gd name="T20" fmla="*/ 468 w 937"/>
              <a:gd name="T21" fmla="*/ 933 h 1051"/>
              <a:gd name="T22" fmla="*/ 586 w 937"/>
              <a:gd name="T23" fmla="*/ 818 h 1051"/>
              <a:gd name="T24" fmla="*/ 468 w 937"/>
              <a:gd name="T25" fmla="*/ 700 h 1051"/>
              <a:gd name="T26" fmla="*/ 350 w 937"/>
              <a:gd name="T27" fmla="*/ 818 h 1051"/>
              <a:gd name="T28" fmla="*/ 468 w 937"/>
              <a:gd name="T29" fmla="*/ 933 h 1051"/>
              <a:gd name="T30" fmla="*/ 936 w 937"/>
              <a:gd name="T31" fmla="*/ 408 h 1051"/>
              <a:gd name="T32" fmla="*/ 761 w 937"/>
              <a:gd name="T33" fmla="*/ 635 h 1051"/>
              <a:gd name="T34" fmla="*/ 761 w 937"/>
              <a:gd name="T35" fmla="*/ 700 h 1051"/>
              <a:gd name="T36" fmla="*/ 936 w 937"/>
              <a:gd name="T37" fmla="*/ 700 h 1051"/>
              <a:gd name="T38" fmla="*/ 761 w 937"/>
              <a:gd name="T39" fmla="*/ 924 h 1051"/>
              <a:gd name="T40" fmla="*/ 761 w 937"/>
              <a:gd name="T41" fmla="*/ 993 h 1051"/>
              <a:gd name="T42" fmla="*/ 700 w 937"/>
              <a:gd name="T43" fmla="*/ 1050 h 1051"/>
              <a:gd name="T44" fmla="*/ 236 w 937"/>
              <a:gd name="T45" fmla="*/ 1050 h 1051"/>
              <a:gd name="T46" fmla="*/ 175 w 937"/>
              <a:gd name="T47" fmla="*/ 993 h 1051"/>
              <a:gd name="T48" fmla="*/ 175 w 937"/>
              <a:gd name="T49" fmla="*/ 924 h 1051"/>
              <a:gd name="T50" fmla="*/ 0 w 937"/>
              <a:gd name="T51" fmla="*/ 700 h 1051"/>
              <a:gd name="T52" fmla="*/ 175 w 937"/>
              <a:gd name="T53" fmla="*/ 700 h 1051"/>
              <a:gd name="T54" fmla="*/ 175 w 937"/>
              <a:gd name="T55" fmla="*/ 635 h 1051"/>
              <a:gd name="T56" fmla="*/ 0 w 937"/>
              <a:gd name="T57" fmla="*/ 408 h 1051"/>
              <a:gd name="T58" fmla="*/ 175 w 937"/>
              <a:gd name="T59" fmla="*/ 408 h 1051"/>
              <a:gd name="T60" fmla="*/ 175 w 937"/>
              <a:gd name="T61" fmla="*/ 342 h 1051"/>
              <a:gd name="T62" fmla="*/ 0 w 937"/>
              <a:gd name="T63" fmla="*/ 118 h 1051"/>
              <a:gd name="T64" fmla="*/ 175 w 937"/>
              <a:gd name="T65" fmla="*/ 118 h 1051"/>
              <a:gd name="T66" fmla="*/ 175 w 937"/>
              <a:gd name="T67" fmla="*/ 58 h 1051"/>
              <a:gd name="T68" fmla="*/ 236 w 937"/>
              <a:gd name="T69" fmla="*/ 0 h 1051"/>
              <a:gd name="T70" fmla="*/ 700 w 937"/>
              <a:gd name="T71" fmla="*/ 0 h 1051"/>
              <a:gd name="T72" fmla="*/ 761 w 937"/>
              <a:gd name="T73" fmla="*/ 58 h 1051"/>
              <a:gd name="T74" fmla="*/ 761 w 937"/>
              <a:gd name="T75" fmla="*/ 118 h 1051"/>
              <a:gd name="T76" fmla="*/ 936 w 937"/>
              <a:gd name="T77" fmla="*/ 118 h 1051"/>
              <a:gd name="T78" fmla="*/ 761 w 937"/>
              <a:gd name="T79" fmla="*/ 342 h 1051"/>
              <a:gd name="T80" fmla="*/ 761 w 937"/>
              <a:gd name="T81" fmla="*/ 408 h 1051"/>
              <a:gd name="T82" fmla="*/ 936 w 937"/>
              <a:gd name="T83" fmla="*/ 408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37" h="1051">
                <a:moveTo>
                  <a:pt x="468" y="350"/>
                </a:moveTo>
                <a:cubicBezTo>
                  <a:pt x="534" y="350"/>
                  <a:pt x="586" y="296"/>
                  <a:pt x="586" y="233"/>
                </a:cubicBezTo>
                <a:cubicBezTo>
                  <a:pt x="586" y="167"/>
                  <a:pt x="531" y="118"/>
                  <a:pt x="468" y="118"/>
                </a:cubicBezTo>
                <a:cubicBezTo>
                  <a:pt x="402" y="118"/>
                  <a:pt x="350" y="167"/>
                  <a:pt x="350" y="233"/>
                </a:cubicBezTo>
                <a:cubicBezTo>
                  <a:pt x="350" y="296"/>
                  <a:pt x="402" y="350"/>
                  <a:pt x="468" y="350"/>
                </a:cubicBezTo>
                <a:close/>
                <a:moveTo>
                  <a:pt x="468" y="643"/>
                </a:moveTo>
                <a:cubicBezTo>
                  <a:pt x="534" y="643"/>
                  <a:pt x="586" y="588"/>
                  <a:pt x="586" y="525"/>
                </a:cubicBezTo>
                <a:cubicBezTo>
                  <a:pt x="586" y="462"/>
                  <a:pt x="531" y="408"/>
                  <a:pt x="468" y="408"/>
                </a:cubicBezTo>
                <a:cubicBezTo>
                  <a:pt x="402" y="408"/>
                  <a:pt x="350" y="462"/>
                  <a:pt x="350" y="525"/>
                </a:cubicBezTo>
                <a:cubicBezTo>
                  <a:pt x="350" y="588"/>
                  <a:pt x="402" y="643"/>
                  <a:pt x="468" y="643"/>
                </a:cubicBezTo>
                <a:close/>
                <a:moveTo>
                  <a:pt x="468" y="933"/>
                </a:moveTo>
                <a:cubicBezTo>
                  <a:pt x="534" y="933"/>
                  <a:pt x="586" y="881"/>
                  <a:pt x="586" y="818"/>
                </a:cubicBezTo>
                <a:cubicBezTo>
                  <a:pt x="586" y="755"/>
                  <a:pt x="531" y="700"/>
                  <a:pt x="468" y="700"/>
                </a:cubicBezTo>
                <a:cubicBezTo>
                  <a:pt x="402" y="700"/>
                  <a:pt x="350" y="755"/>
                  <a:pt x="350" y="818"/>
                </a:cubicBezTo>
                <a:cubicBezTo>
                  <a:pt x="350" y="881"/>
                  <a:pt x="402" y="933"/>
                  <a:pt x="468" y="933"/>
                </a:cubicBezTo>
                <a:close/>
                <a:moveTo>
                  <a:pt x="936" y="408"/>
                </a:moveTo>
                <a:cubicBezTo>
                  <a:pt x="936" y="517"/>
                  <a:pt x="862" y="607"/>
                  <a:pt x="761" y="635"/>
                </a:cubicBezTo>
                <a:lnTo>
                  <a:pt x="761" y="700"/>
                </a:lnTo>
                <a:lnTo>
                  <a:pt x="936" y="700"/>
                </a:lnTo>
                <a:cubicBezTo>
                  <a:pt x="936" y="810"/>
                  <a:pt x="862" y="897"/>
                  <a:pt x="761" y="924"/>
                </a:cubicBezTo>
                <a:lnTo>
                  <a:pt x="761" y="993"/>
                </a:lnTo>
                <a:cubicBezTo>
                  <a:pt x="761" y="1026"/>
                  <a:pt x="733" y="1050"/>
                  <a:pt x="700" y="1050"/>
                </a:cubicBezTo>
                <a:lnTo>
                  <a:pt x="236" y="1050"/>
                </a:lnTo>
                <a:cubicBezTo>
                  <a:pt x="203" y="1050"/>
                  <a:pt x="175" y="1026"/>
                  <a:pt x="175" y="993"/>
                </a:cubicBezTo>
                <a:lnTo>
                  <a:pt x="175" y="924"/>
                </a:lnTo>
                <a:cubicBezTo>
                  <a:pt x="74" y="897"/>
                  <a:pt x="0" y="810"/>
                  <a:pt x="0" y="700"/>
                </a:cubicBezTo>
                <a:lnTo>
                  <a:pt x="175" y="700"/>
                </a:lnTo>
                <a:lnTo>
                  <a:pt x="175" y="635"/>
                </a:lnTo>
                <a:cubicBezTo>
                  <a:pt x="74" y="607"/>
                  <a:pt x="0" y="517"/>
                  <a:pt x="0" y="408"/>
                </a:cubicBezTo>
                <a:lnTo>
                  <a:pt x="175" y="408"/>
                </a:lnTo>
                <a:lnTo>
                  <a:pt x="175" y="342"/>
                </a:lnTo>
                <a:cubicBezTo>
                  <a:pt x="74" y="315"/>
                  <a:pt x="0" y="227"/>
                  <a:pt x="0" y="118"/>
                </a:cubicBezTo>
                <a:lnTo>
                  <a:pt x="175" y="118"/>
                </a:lnTo>
                <a:lnTo>
                  <a:pt x="175" y="58"/>
                </a:lnTo>
                <a:cubicBezTo>
                  <a:pt x="175" y="25"/>
                  <a:pt x="203" y="0"/>
                  <a:pt x="236" y="0"/>
                </a:cubicBezTo>
                <a:lnTo>
                  <a:pt x="700" y="0"/>
                </a:lnTo>
                <a:cubicBezTo>
                  <a:pt x="733" y="0"/>
                  <a:pt x="761" y="25"/>
                  <a:pt x="761" y="58"/>
                </a:cubicBezTo>
                <a:lnTo>
                  <a:pt x="761" y="118"/>
                </a:lnTo>
                <a:lnTo>
                  <a:pt x="936" y="118"/>
                </a:lnTo>
                <a:cubicBezTo>
                  <a:pt x="936" y="227"/>
                  <a:pt x="862" y="315"/>
                  <a:pt x="761" y="342"/>
                </a:cubicBezTo>
                <a:lnTo>
                  <a:pt x="761" y="408"/>
                </a:lnTo>
                <a:lnTo>
                  <a:pt x="936" y="4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7" name="Freeform 56"/>
          <p:cNvSpPr>
            <a:spLocks noChangeArrowheads="1"/>
          </p:cNvSpPr>
          <p:nvPr/>
        </p:nvSpPr>
        <p:spPr bwMode="auto">
          <a:xfrm>
            <a:off x="5346699" y="4954588"/>
            <a:ext cx="419100" cy="419100"/>
          </a:xfrm>
          <a:custGeom>
            <a:avLst/>
            <a:gdLst>
              <a:gd name="T0" fmla="*/ 995 w 1166"/>
              <a:gd name="T1" fmla="*/ 169 h 1166"/>
              <a:gd name="T2" fmla="*/ 1165 w 1166"/>
              <a:gd name="T3" fmla="*/ 582 h 1166"/>
              <a:gd name="T4" fmla="*/ 582 w 1166"/>
              <a:gd name="T5" fmla="*/ 1165 h 1166"/>
              <a:gd name="T6" fmla="*/ 0 w 1166"/>
              <a:gd name="T7" fmla="*/ 582 h 1166"/>
              <a:gd name="T8" fmla="*/ 582 w 1166"/>
              <a:gd name="T9" fmla="*/ 0 h 1166"/>
              <a:gd name="T10" fmla="*/ 640 w 1166"/>
              <a:gd name="T11" fmla="*/ 0 h 1166"/>
              <a:gd name="T12" fmla="*/ 640 w 1166"/>
              <a:gd name="T13" fmla="*/ 481 h 1166"/>
              <a:gd name="T14" fmla="*/ 700 w 1166"/>
              <a:gd name="T15" fmla="*/ 582 h 1166"/>
              <a:gd name="T16" fmla="*/ 582 w 1166"/>
              <a:gd name="T17" fmla="*/ 700 h 1166"/>
              <a:gd name="T18" fmla="*/ 465 w 1166"/>
              <a:gd name="T19" fmla="*/ 582 h 1166"/>
              <a:gd name="T20" fmla="*/ 525 w 1166"/>
              <a:gd name="T21" fmla="*/ 481 h 1166"/>
              <a:gd name="T22" fmla="*/ 525 w 1166"/>
              <a:gd name="T23" fmla="*/ 358 h 1166"/>
              <a:gd name="T24" fmla="*/ 350 w 1166"/>
              <a:gd name="T25" fmla="*/ 582 h 1166"/>
              <a:gd name="T26" fmla="*/ 582 w 1166"/>
              <a:gd name="T27" fmla="*/ 815 h 1166"/>
              <a:gd name="T28" fmla="*/ 815 w 1166"/>
              <a:gd name="T29" fmla="*/ 582 h 1166"/>
              <a:gd name="T30" fmla="*/ 746 w 1166"/>
              <a:gd name="T31" fmla="*/ 418 h 1166"/>
              <a:gd name="T32" fmla="*/ 828 w 1166"/>
              <a:gd name="T33" fmla="*/ 336 h 1166"/>
              <a:gd name="T34" fmla="*/ 932 w 1166"/>
              <a:gd name="T35" fmla="*/ 582 h 1166"/>
              <a:gd name="T36" fmla="*/ 582 w 1166"/>
              <a:gd name="T37" fmla="*/ 932 h 1166"/>
              <a:gd name="T38" fmla="*/ 232 w 1166"/>
              <a:gd name="T39" fmla="*/ 582 h 1166"/>
              <a:gd name="T40" fmla="*/ 525 w 1166"/>
              <a:gd name="T41" fmla="*/ 238 h 1166"/>
              <a:gd name="T42" fmla="*/ 525 w 1166"/>
              <a:gd name="T43" fmla="*/ 120 h 1166"/>
              <a:gd name="T44" fmla="*/ 115 w 1166"/>
              <a:gd name="T45" fmla="*/ 582 h 1166"/>
              <a:gd name="T46" fmla="*/ 582 w 1166"/>
              <a:gd name="T47" fmla="*/ 1050 h 1166"/>
              <a:gd name="T48" fmla="*/ 1050 w 1166"/>
              <a:gd name="T49" fmla="*/ 582 h 1166"/>
              <a:gd name="T50" fmla="*/ 913 w 1166"/>
              <a:gd name="T51" fmla="*/ 251 h 1166"/>
              <a:gd name="T52" fmla="*/ 995 w 1166"/>
              <a:gd name="T53" fmla="*/ 169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6" h="1166">
                <a:moveTo>
                  <a:pt x="995" y="169"/>
                </a:moveTo>
                <a:cubicBezTo>
                  <a:pt x="1102" y="276"/>
                  <a:pt x="1165" y="421"/>
                  <a:pt x="1165" y="582"/>
                </a:cubicBezTo>
                <a:cubicBezTo>
                  <a:pt x="1165" y="905"/>
                  <a:pt x="904" y="1165"/>
                  <a:pt x="582" y="1165"/>
                </a:cubicBezTo>
                <a:cubicBezTo>
                  <a:pt x="259" y="1165"/>
                  <a:pt x="0" y="905"/>
                  <a:pt x="0" y="582"/>
                </a:cubicBezTo>
                <a:cubicBezTo>
                  <a:pt x="0" y="260"/>
                  <a:pt x="260" y="0"/>
                  <a:pt x="582" y="0"/>
                </a:cubicBezTo>
                <a:lnTo>
                  <a:pt x="640" y="0"/>
                </a:lnTo>
                <a:lnTo>
                  <a:pt x="640" y="481"/>
                </a:lnTo>
                <a:cubicBezTo>
                  <a:pt x="675" y="500"/>
                  <a:pt x="700" y="538"/>
                  <a:pt x="700" y="582"/>
                </a:cubicBezTo>
                <a:cubicBezTo>
                  <a:pt x="700" y="645"/>
                  <a:pt x="645" y="700"/>
                  <a:pt x="582" y="700"/>
                </a:cubicBezTo>
                <a:cubicBezTo>
                  <a:pt x="519" y="700"/>
                  <a:pt x="465" y="645"/>
                  <a:pt x="465" y="582"/>
                </a:cubicBezTo>
                <a:cubicBezTo>
                  <a:pt x="465" y="538"/>
                  <a:pt x="489" y="500"/>
                  <a:pt x="525" y="481"/>
                </a:cubicBezTo>
                <a:lnTo>
                  <a:pt x="525" y="358"/>
                </a:lnTo>
                <a:cubicBezTo>
                  <a:pt x="424" y="385"/>
                  <a:pt x="350" y="473"/>
                  <a:pt x="350" y="582"/>
                </a:cubicBezTo>
                <a:cubicBezTo>
                  <a:pt x="350" y="711"/>
                  <a:pt x="454" y="815"/>
                  <a:pt x="582" y="815"/>
                </a:cubicBezTo>
                <a:cubicBezTo>
                  <a:pt x="711" y="815"/>
                  <a:pt x="815" y="711"/>
                  <a:pt x="815" y="582"/>
                </a:cubicBezTo>
                <a:cubicBezTo>
                  <a:pt x="815" y="519"/>
                  <a:pt x="787" y="462"/>
                  <a:pt x="746" y="418"/>
                </a:cubicBezTo>
                <a:lnTo>
                  <a:pt x="828" y="336"/>
                </a:lnTo>
                <a:cubicBezTo>
                  <a:pt x="891" y="399"/>
                  <a:pt x="932" y="486"/>
                  <a:pt x="932" y="582"/>
                </a:cubicBezTo>
                <a:cubicBezTo>
                  <a:pt x="932" y="776"/>
                  <a:pt x="776" y="932"/>
                  <a:pt x="582" y="932"/>
                </a:cubicBezTo>
                <a:cubicBezTo>
                  <a:pt x="388" y="932"/>
                  <a:pt x="232" y="776"/>
                  <a:pt x="232" y="582"/>
                </a:cubicBezTo>
                <a:cubicBezTo>
                  <a:pt x="232" y="410"/>
                  <a:pt x="358" y="265"/>
                  <a:pt x="525" y="238"/>
                </a:cubicBezTo>
                <a:lnTo>
                  <a:pt x="525" y="120"/>
                </a:lnTo>
                <a:cubicBezTo>
                  <a:pt x="295" y="147"/>
                  <a:pt x="115" y="344"/>
                  <a:pt x="115" y="582"/>
                </a:cubicBezTo>
                <a:cubicBezTo>
                  <a:pt x="115" y="839"/>
                  <a:pt x="325" y="1050"/>
                  <a:pt x="582" y="1050"/>
                </a:cubicBezTo>
                <a:cubicBezTo>
                  <a:pt x="839" y="1050"/>
                  <a:pt x="1050" y="839"/>
                  <a:pt x="1050" y="582"/>
                </a:cubicBezTo>
                <a:cubicBezTo>
                  <a:pt x="1050" y="454"/>
                  <a:pt x="998" y="336"/>
                  <a:pt x="913" y="251"/>
                </a:cubicBezTo>
                <a:lnTo>
                  <a:pt x="995" y="169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8" name="Freeform 57"/>
          <p:cNvSpPr>
            <a:spLocks noChangeArrowheads="1"/>
          </p:cNvSpPr>
          <p:nvPr/>
        </p:nvSpPr>
        <p:spPr bwMode="auto">
          <a:xfrm>
            <a:off x="6403974" y="4932363"/>
            <a:ext cx="463550" cy="463550"/>
          </a:xfrm>
          <a:custGeom>
            <a:avLst/>
            <a:gdLst>
              <a:gd name="T0" fmla="*/ 643 w 1286"/>
              <a:gd name="T1" fmla="*/ 642 h 1286"/>
              <a:gd name="T2" fmla="*/ 323 w 1286"/>
              <a:gd name="T3" fmla="*/ 962 h 1286"/>
              <a:gd name="T4" fmla="*/ 0 w 1286"/>
              <a:gd name="T5" fmla="*/ 642 h 1286"/>
              <a:gd name="T6" fmla="*/ 643 w 1286"/>
              <a:gd name="T7" fmla="*/ 642 h 1286"/>
              <a:gd name="T8" fmla="*/ 643 w 1286"/>
              <a:gd name="T9" fmla="*/ 642 h 1286"/>
              <a:gd name="T10" fmla="*/ 323 w 1286"/>
              <a:gd name="T11" fmla="*/ 322 h 1286"/>
              <a:gd name="T12" fmla="*/ 643 w 1286"/>
              <a:gd name="T13" fmla="*/ 0 h 1286"/>
              <a:gd name="T14" fmla="*/ 643 w 1286"/>
              <a:gd name="T15" fmla="*/ 642 h 1286"/>
              <a:gd name="T16" fmla="*/ 643 w 1286"/>
              <a:gd name="T17" fmla="*/ 642 h 1286"/>
              <a:gd name="T18" fmla="*/ 963 w 1286"/>
              <a:gd name="T19" fmla="*/ 962 h 1286"/>
              <a:gd name="T20" fmla="*/ 643 w 1286"/>
              <a:gd name="T21" fmla="*/ 1285 h 1286"/>
              <a:gd name="T22" fmla="*/ 643 w 1286"/>
              <a:gd name="T23" fmla="*/ 642 h 1286"/>
              <a:gd name="T24" fmla="*/ 643 w 1286"/>
              <a:gd name="T25" fmla="*/ 642 h 1286"/>
              <a:gd name="T26" fmla="*/ 963 w 1286"/>
              <a:gd name="T27" fmla="*/ 322 h 1286"/>
              <a:gd name="T28" fmla="*/ 1285 w 1286"/>
              <a:gd name="T29" fmla="*/ 642 h 1286"/>
              <a:gd name="T30" fmla="*/ 643 w 1286"/>
              <a:gd name="T31" fmla="*/ 642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86" h="1286">
                <a:moveTo>
                  <a:pt x="643" y="642"/>
                </a:moveTo>
                <a:cubicBezTo>
                  <a:pt x="643" y="817"/>
                  <a:pt x="498" y="962"/>
                  <a:pt x="323" y="962"/>
                </a:cubicBezTo>
                <a:cubicBezTo>
                  <a:pt x="148" y="962"/>
                  <a:pt x="0" y="817"/>
                  <a:pt x="0" y="642"/>
                </a:cubicBezTo>
                <a:lnTo>
                  <a:pt x="643" y="642"/>
                </a:lnTo>
                <a:close/>
                <a:moveTo>
                  <a:pt x="643" y="642"/>
                </a:moveTo>
                <a:cubicBezTo>
                  <a:pt x="468" y="642"/>
                  <a:pt x="323" y="497"/>
                  <a:pt x="323" y="322"/>
                </a:cubicBezTo>
                <a:cubicBezTo>
                  <a:pt x="323" y="147"/>
                  <a:pt x="468" y="0"/>
                  <a:pt x="643" y="0"/>
                </a:cubicBezTo>
                <a:lnTo>
                  <a:pt x="643" y="642"/>
                </a:lnTo>
                <a:close/>
                <a:moveTo>
                  <a:pt x="643" y="642"/>
                </a:moveTo>
                <a:cubicBezTo>
                  <a:pt x="818" y="642"/>
                  <a:pt x="963" y="787"/>
                  <a:pt x="963" y="962"/>
                </a:cubicBezTo>
                <a:cubicBezTo>
                  <a:pt x="963" y="1137"/>
                  <a:pt x="818" y="1285"/>
                  <a:pt x="643" y="1285"/>
                </a:cubicBezTo>
                <a:lnTo>
                  <a:pt x="643" y="642"/>
                </a:lnTo>
                <a:close/>
                <a:moveTo>
                  <a:pt x="643" y="642"/>
                </a:moveTo>
                <a:cubicBezTo>
                  <a:pt x="643" y="467"/>
                  <a:pt x="788" y="322"/>
                  <a:pt x="963" y="322"/>
                </a:cubicBezTo>
                <a:cubicBezTo>
                  <a:pt x="1138" y="322"/>
                  <a:pt x="1285" y="467"/>
                  <a:pt x="1285" y="642"/>
                </a:cubicBezTo>
                <a:lnTo>
                  <a:pt x="643" y="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7554914" y="4943477"/>
            <a:ext cx="314325" cy="441325"/>
          </a:xfrm>
          <a:custGeom>
            <a:avLst/>
            <a:gdLst>
              <a:gd name="T0" fmla="*/ 823 w 875"/>
              <a:gd name="T1" fmla="*/ 752 h 1226"/>
              <a:gd name="T2" fmla="*/ 874 w 875"/>
              <a:gd name="T3" fmla="*/ 831 h 1226"/>
              <a:gd name="T4" fmla="*/ 874 w 875"/>
              <a:gd name="T5" fmla="*/ 842 h 1226"/>
              <a:gd name="T6" fmla="*/ 831 w 875"/>
              <a:gd name="T7" fmla="*/ 1151 h 1226"/>
              <a:gd name="T8" fmla="*/ 746 w 875"/>
              <a:gd name="T9" fmla="*/ 1225 h 1226"/>
              <a:gd name="T10" fmla="*/ 350 w 875"/>
              <a:gd name="T11" fmla="*/ 1225 h 1226"/>
              <a:gd name="T12" fmla="*/ 289 w 875"/>
              <a:gd name="T13" fmla="*/ 1200 h 1226"/>
              <a:gd name="T14" fmla="*/ 0 w 875"/>
              <a:gd name="T15" fmla="*/ 910 h 1226"/>
              <a:gd name="T16" fmla="*/ 46 w 875"/>
              <a:gd name="T17" fmla="*/ 864 h 1226"/>
              <a:gd name="T18" fmla="*/ 93 w 875"/>
              <a:gd name="T19" fmla="*/ 845 h 1226"/>
              <a:gd name="T20" fmla="*/ 106 w 875"/>
              <a:gd name="T21" fmla="*/ 847 h 1226"/>
              <a:gd name="T22" fmla="*/ 306 w 875"/>
              <a:gd name="T23" fmla="*/ 888 h 1226"/>
              <a:gd name="T24" fmla="*/ 306 w 875"/>
              <a:gd name="T25" fmla="*/ 262 h 1226"/>
              <a:gd name="T26" fmla="*/ 393 w 875"/>
              <a:gd name="T27" fmla="*/ 175 h 1226"/>
              <a:gd name="T28" fmla="*/ 481 w 875"/>
              <a:gd name="T29" fmla="*/ 262 h 1226"/>
              <a:gd name="T30" fmla="*/ 481 w 875"/>
              <a:gd name="T31" fmla="*/ 612 h 1226"/>
              <a:gd name="T32" fmla="*/ 527 w 875"/>
              <a:gd name="T33" fmla="*/ 612 h 1226"/>
              <a:gd name="T34" fmla="*/ 557 w 875"/>
              <a:gd name="T35" fmla="*/ 618 h 1226"/>
              <a:gd name="T36" fmla="*/ 823 w 875"/>
              <a:gd name="T37" fmla="*/ 752 h 1226"/>
              <a:gd name="T38" fmla="*/ 248 w 875"/>
              <a:gd name="T39" fmla="*/ 481 h 1226"/>
              <a:gd name="T40" fmla="*/ 131 w 875"/>
              <a:gd name="T41" fmla="*/ 262 h 1226"/>
              <a:gd name="T42" fmla="*/ 393 w 875"/>
              <a:gd name="T43" fmla="*/ 0 h 1226"/>
              <a:gd name="T44" fmla="*/ 656 w 875"/>
              <a:gd name="T45" fmla="*/ 262 h 1226"/>
              <a:gd name="T46" fmla="*/ 541 w 875"/>
              <a:gd name="T47" fmla="*/ 481 h 1226"/>
              <a:gd name="T48" fmla="*/ 541 w 875"/>
              <a:gd name="T49" fmla="*/ 262 h 1226"/>
              <a:gd name="T50" fmla="*/ 393 w 875"/>
              <a:gd name="T51" fmla="*/ 117 h 1226"/>
              <a:gd name="T52" fmla="*/ 248 w 875"/>
              <a:gd name="T53" fmla="*/ 262 h 1226"/>
              <a:gd name="T54" fmla="*/ 248 w 875"/>
              <a:gd name="T55" fmla="*/ 481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75" h="1226">
                <a:moveTo>
                  <a:pt x="823" y="752"/>
                </a:moveTo>
                <a:cubicBezTo>
                  <a:pt x="853" y="765"/>
                  <a:pt x="874" y="795"/>
                  <a:pt x="874" y="831"/>
                </a:cubicBezTo>
                <a:lnTo>
                  <a:pt x="874" y="842"/>
                </a:lnTo>
                <a:lnTo>
                  <a:pt x="831" y="1151"/>
                </a:lnTo>
                <a:cubicBezTo>
                  <a:pt x="825" y="1195"/>
                  <a:pt x="790" y="1225"/>
                  <a:pt x="746" y="1225"/>
                </a:cubicBezTo>
                <a:lnTo>
                  <a:pt x="350" y="1225"/>
                </a:lnTo>
                <a:cubicBezTo>
                  <a:pt x="325" y="1225"/>
                  <a:pt x="306" y="1216"/>
                  <a:pt x="289" y="1200"/>
                </a:cubicBezTo>
                <a:lnTo>
                  <a:pt x="0" y="910"/>
                </a:lnTo>
                <a:lnTo>
                  <a:pt x="46" y="864"/>
                </a:lnTo>
                <a:cubicBezTo>
                  <a:pt x="57" y="853"/>
                  <a:pt x="73" y="845"/>
                  <a:pt x="93" y="845"/>
                </a:cubicBezTo>
                <a:cubicBezTo>
                  <a:pt x="98" y="845"/>
                  <a:pt x="101" y="847"/>
                  <a:pt x="106" y="847"/>
                </a:cubicBezTo>
                <a:lnTo>
                  <a:pt x="306" y="888"/>
                </a:lnTo>
                <a:lnTo>
                  <a:pt x="306" y="262"/>
                </a:lnTo>
                <a:cubicBezTo>
                  <a:pt x="306" y="213"/>
                  <a:pt x="344" y="175"/>
                  <a:pt x="393" y="175"/>
                </a:cubicBezTo>
                <a:cubicBezTo>
                  <a:pt x="443" y="175"/>
                  <a:pt x="481" y="213"/>
                  <a:pt x="481" y="262"/>
                </a:cubicBezTo>
                <a:lnTo>
                  <a:pt x="481" y="612"/>
                </a:lnTo>
                <a:lnTo>
                  <a:pt x="527" y="612"/>
                </a:lnTo>
                <a:cubicBezTo>
                  <a:pt x="538" y="612"/>
                  <a:pt x="546" y="615"/>
                  <a:pt x="557" y="618"/>
                </a:cubicBezTo>
                <a:lnTo>
                  <a:pt x="823" y="752"/>
                </a:lnTo>
                <a:close/>
                <a:moveTo>
                  <a:pt x="248" y="481"/>
                </a:moveTo>
                <a:cubicBezTo>
                  <a:pt x="177" y="434"/>
                  <a:pt x="131" y="352"/>
                  <a:pt x="131" y="262"/>
                </a:cubicBezTo>
                <a:cubicBezTo>
                  <a:pt x="131" y="117"/>
                  <a:pt x="248" y="0"/>
                  <a:pt x="393" y="0"/>
                </a:cubicBezTo>
                <a:cubicBezTo>
                  <a:pt x="538" y="0"/>
                  <a:pt x="656" y="117"/>
                  <a:pt x="656" y="262"/>
                </a:cubicBezTo>
                <a:cubicBezTo>
                  <a:pt x="656" y="352"/>
                  <a:pt x="612" y="434"/>
                  <a:pt x="541" y="481"/>
                </a:cubicBezTo>
                <a:lnTo>
                  <a:pt x="541" y="262"/>
                </a:lnTo>
                <a:cubicBezTo>
                  <a:pt x="541" y="183"/>
                  <a:pt x="473" y="117"/>
                  <a:pt x="393" y="117"/>
                </a:cubicBezTo>
                <a:cubicBezTo>
                  <a:pt x="314" y="117"/>
                  <a:pt x="248" y="183"/>
                  <a:pt x="248" y="262"/>
                </a:cubicBezTo>
                <a:lnTo>
                  <a:pt x="248" y="4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0" name="Freeform 59"/>
          <p:cNvSpPr>
            <a:spLocks noChangeArrowheads="1"/>
          </p:cNvSpPr>
          <p:nvPr/>
        </p:nvSpPr>
        <p:spPr bwMode="auto">
          <a:xfrm>
            <a:off x="8580437" y="4954588"/>
            <a:ext cx="419100" cy="419100"/>
          </a:xfrm>
          <a:custGeom>
            <a:avLst/>
            <a:gdLst>
              <a:gd name="T0" fmla="*/ 1034 w 1166"/>
              <a:gd name="T1" fmla="*/ 700 h 1166"/>
              <a:gd name="T2" fmla="*/ 1044 w 1166"/>
              <a:gd name="T3" fmla="*/ 640 h 1166"/>
              <a:gd name="T4" fmla="*/ 640 w 1166"/>
              <a:gd name="T5" fmla="*/ 640 h 1166"/>
              <a:gd name="T6" fmla="*/ 640 w 1166"/>
              <a:gd name="T7" fmla="*/ 700 h 1166"/>
              <a:gd name="T8" fmla="*/ 1034 w 1166"/>
              <a:gd name="T9" fmla="*/ 700 h 1166"/>
              <a:gd name="T10" fmla="*/ 946 w 1166"/>
              <a:gd name="T11" fmla="*/ 875 h 1166"/>
              <a:gd name="T12" fmla="*/ 987 w 1166"/>
              <a:gd name="T13" fmla="*/ 815 h 1166"/>
              <a:gd name="T14" fmla="*/ 640 w 1166"/>
              <a:gd name="T15" fmla="*/ 815 h 1166"/>
              <a:gd name="T16" fmla="*/ 640 w 1166"/>
              <a:gd name="T17" fmla="*/ 875 h 1166"/>
              <a:gd name="T18" fmla="*/ 946 w 1166"/>
              <a:gd name="T19" fmla="*/ 875 h 1166"/>
              <a:gd name="T20" fmla="*/ 640 w 1166"/>
              <a:gd name="T21" fmla="*/ 1044 h 1166"/>
              <a:gd name="T22" fmla="*/ 809 w 1166"/>
              <a:gd name="T23" fmla="*/ 990 h 1166"/>
              <a:gd name="T24" fmla="*/ 640 w 1166"/>
              <a:gd name="T25" fmla="*/ 990 h 1166"/>
              <a:gd name="T26" fmla="*/ 640 w 1166"/>
              <a:gd name="T27" fmla="*/ 1044 h 1166"/>
              <a:gd name="T28" fmla="*/ 640 w 1166"/>
              <a:gd name="T29" fmla="*/ 465 h 1166"/>
              <a:gd name="T30" fmla="*/ 640 w 1166"/>
              <a:gd name="T31" fmla="*/ 525 h 1166"/>
              <a:gd name="T32" fmla="*/ 1044 w 1166"/>
              <a:gd name="T33" fmla="*/ 525 h 1166"/>
              <a:gd name="T34" fmla="*/ 1034 w 1166"/>
              <a:gd name="T35" fmla="*/ 465 h 1166"/>
              <a:gd name="T36" fmla="*/ 640 w 1166"/>
              <a:gd name="T37" fmla="*/ 465 h 1166"/>
              <a:gd name="T38" fmla="*/ 640 w 1166"/>
              <a:gd name="T39" fmla="*/ 290 h 1166"/>
              <a:gd name="T40" fmla="*/ 640 w 1166"/>
              <a:gd name="T41" fmla="*/ 350 h 1166"/>
              <a:gd name="T42" fmla="*/ 987 w 1166"/>
              <a:gd name="T43" fmla="*/ 350 h 1166"/>
              <a:gd name="T44" fmla="*/ 946 w 1166"/>
              <a:gd name="T45" fmla="*/ 290 h 1166"/>
              <a:gd name="T46" fmla="*/ 640 w 1166"/>
              <a:gd name="T47" fmla="*/ 290 h 1166"/>
              <a:gd name="T48" fmla="*/ 640 w 1166"/>
              <a:gd name="T49" fmla="*/ 120 h 1166"/>
              <a:gd name="T50" fmla="*/ 640 w 1166"/>
              <a:gd name="T51" fmla="*/ 175 h 1166"/>
              <a:gd name="T52" fmla="*/ 809 w 1166"/>
              <a:gd name="T53" fmla="*/ 175 h 1166"/>
              <a:gd name="T54" fmla="*/ 640 w 1166"/>
              <a:gd name="T55" fmla="*/ 120 h 1166"/>
              <a:gd name="T56" fmla="*/ 525 w 1166"/>
              <a:gd name="T57" fmla="*/ 1044 h 1166"/>
              <a:gd name="T58" fmla="*/ 525 w 1166"/>
              <a:gd name="T59" fmla="*/ 120 h 1166"/>
              <a:gd name="T60" fmla="*/ 115 w 1166"/>
              <a:gd name="T61" fmla="*/ 582 h 1166"/>
              <a:gd name="T62" fmla="*/ 525 w 1166"/>
              <a:gd name="T63" fmla="*/ 1044 h 1166"/>
              <a:gd name="T64" fmla="*/ 582 w 1166"/>
              <a:gd name="T65" fmla="*/ 0 h 1166"/>
              <a:gd name="T66" fmla="*/ 1165 w 1166"/>
              <a:gd name="T67" fmla="*/ 582 h 1166"/>
              <a:gd name="T68" fmla="*/ 582 w 1166"/>
              <a:gd name="T69" fmla="*/ 1165 h 1166"/>
              <a:gd name="T70" fmla="*/ 0 w 1166"/>
              <a:gd name="T71" fmla="*/ 582 h 1166"/>
              <a:gd name="T72" fmla="*/ 582 w 1166"/>
              <a:gd name="T73" fmla="*/ 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66" h="1166">
                <a:moveTo>
                  <a:pt x="1034" y="700"/>
                </a:moveTo>
                <a:cubicBezTo>
                  <a:pt x="1039" y="681"/>
                  <a:pt x="1042" y="659"/>
                  <a:pt x="1044" y="640"/>
                </a:cubicBezTo>
                <a:lnTo>
                  <a:pt x="640" y="640"/>
                </a:lnTo>
                <a:lnTo>
                  <a:pt x="640" y="700"/>
                </a:lnTo>
                <a:lnTo>
                  <a:pt x="1034" y="700"/>
                </a:lnTo>
                <a:close/>
                <a:moveTo>
                  <a:pt x="946" y="875"/>
                </a:moveTo>
                <a:cubicBezTo>
                  <a:pt x="960" y="856"/>
                  <a:pt x="976" y="834"/>
                  <a:pt x="987" y="815"/>
                </a:cubicBezTo>
                <a:lnTo>
                  <a:pt x="640" y="815"/>
                </a:lnTo>
                <a:lnTo>
                  <a:pt x="640" y="875"/>
                </a:lnTo>
                <a:lnTo>
                  <a:pt x="946" y="875"/>
                </a:lnTo>
                <a:close/>
                <a:moveTo>
                  <a:pt x="640" y="1044"/>
                </a:moveTo>
                <a:cubicBezTo>
                  <a:pt x="700" y="1036"/>
                  <a:pt x="757" y="1017"/>
                  <a:pt x="809" y="990"/>
                </a:cubicBezTo>
                <a:lnTo>
                  <a:pt x="640" y="990"/>
                </a:lnTo>
                <a:lnTo>
                  <a:pt x="640" y="1044"/>
                </a:lnTo>
                <a:close/>
                <a:moveTo>
                  <a:pt x="640" y="465"/>
                </a:moveTo>
                <a:lnTo>
                  <a:pt x="640" y="525"/>
                </a:lnTo>
                <a:lnTo>
                  <a:pt x="1044" y="525"/>
                </a:lnTo>
                <a:cubicBezTo>
                  <a:pt x="1042" y="506"/>
                  <a:pt x="1039" y="484"/>
                  <a:pt x="1034" y="465"/>
                </a:cubicBezTo>
                <a:lnTo>
                  <a:pt x="640" y="465"/>
                </a:lnTo>
                <a:close/>
                <a:moveTo>
                  <a:pt x="640" y="290"/>
                </a:moveTo>
                <a:lnTo>
                  <a:pt x="640" y="350"/>
                </a:lnTo>
                <a:lnTo>
                  <a:pt x="987" y="350"/>
                </a:lnTo>
                <a:cubicBezTo>
                  <a:pt x="976" y="331"/>
                  <a:pt x="960" y="309"/>
                  <a:pt x="946" y="290"/>
                </a:cubicBezTo>
                <a:lnTo>
                  <a:pt x="640" y="290"/>
                </a:lnTo>
                <a:close/>
                <a:moveTo>
                  <a:pt x="640" y="120"/>
                </a:moveTo>
                <a:lnTo>
                  <a:pt x="640" y="175"/>
                </a:lnTo>
                <a:lnTo>
                  <a:pt x="809" y="175"/>
                </a:lnTo>
                <a:cubicBezTo>
                  <a:pt x="757" y="147"/>
                  <a:pt x="700" y="128"/>
                  <a:pt x="640" y="120"/>
                </a:cubicBezTo>
                <a:close/>
                <a:moveTo>
                  <a:pt x="525" y="1044"/>
                </a:moveTo>
                <a:lnTo>
                  <a:pt x="525" y="120"/>
                </a:lnTo>
                <a:cubicBezTo>
                  <a:pt x="295" y="147"/>
                  <a:pt x="115" y="344"/>
                  <a:pt x="115" y="582"/>
                </a:cubicBezTo>
                <a:cubicBezTo>
                  <a:pt x="115" y="820"/>
                  <a:pt x="295" y="1017"/>
                  <a:pt x="525" y="1044"/>
                </a:cubicBezTo>
                <a:close/>
                <a:moveTo>
                  <a:pt x="582" y="0"/>
                </a:moveTo>
                <a:cubicBezTo>
                  <a:pt x="905" y="0"/>
                  <a:pt x="1165" y="260"/>
                  <a:pt x="1165" y="582"/>
                </a:cubicBezTo>
                <a:cubicBezTo>
                  <a:pt x="1165" y="905"/>
                  <a:pt x="905" y="1165"/>
                  <a:pt x="582" y="1165"/>
                </a:cubicBezTo>
                <a:cubicBezTo>
                  <a:pt x="260" y="1165"/>
                  <a:pt x="0" y="905"/>
                  <a:pt x="0" y="582"/>
                </a:cubicBezTo>
                <a:cubicBezTo>
                  <a:pt x="0" y="260"/>
                  <a:pt x="260" y="0"/>
                  <a:pt x="5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1" name="Freeform 60"/>
          <p:cNvSpPr>
            <a:spLocks noChangeArrowheads="1"/>
          </p:cNvSpPr>
          <p:nvPr/>
        </p:nvSpPr>
        <p:spPr bwMode="auto">
          <a:xfrm>
            <a:off x="9637712" y="4995863"/>
            <a:ext cx="463550" cy="336550"/>
          </a:xfrm>
          <a:custGeom>
            <a:avLst/>
            <a:gdLst>
              <a:gd name="T0" fmla="*/ 118 w 1286"/>
              <a:gd name="T1" fmla="*/ 467 h 936"/>
              <a:gd name="T2" fmla="*/ 350 w 1286"/>
              <a:gd name="T3" fmla="*/ 798 h 936"/>
              <a:gd name="T4" fmla="*/ 350 w 1286"/>
              <a:gd name="T5" fmla="*/ 918 h 936"/>
              <a:gd name="T6" fmla="*/ 0 w 1286"/>
              <a:gd name="T7" fmla="*/ 467 h 936"/>
              <a:gd name="T8" fmla="*/ 350 w 1286"/>
              <a:gd name="T9" fmla="*/ 16 h 936"/>
              <a:gd name="T10" fmla="*/ 350 w 1286"/>
              <a:gd name="T11" fmla="*/ 136 h 936"/>
              <a:gd name="T12" fmla="*/ 118 w 1286"/>
              <a:gd name="T13" fmla="*/ 467 h 936"/>
              <a:gd name="T14" fmla="*/ 818 w 1286"/>
              <a:gd name="T15" fmla="*/ 817 h 936"/>
              <a:gd name="T16" fmla="*/ 1168 w 1286"/>
              <a:gd name="T17" fmla="*/ 467 h 936"/>
              <a:gd name="T18" fmla="*/ 818 w 1286"/>
              <a:gd name="T19" fmla="*/ 117 h 936"/>
              <a:gd name="T20" fmla="*/ 468 w 1286"/>
              <a:gd name="T21" fmla="*/ 467 h 936"/>
              <a:gd name="T22" fmla="*/ 818 w 1286"/>
              <a:gd name="T23" fmla="*/ 817 h 936"/>
              <a:gd name="T24" fmla="*/ 818 w 1286"/>
              <a:gd name="T25" fmla="*/ 0 h 936"/>
              <a:gd name="T26" fmla="*/ 1285 w 1286"/>
              <a:gd name="T27" fmla="*/ 467 h 936"/>
              <a:gd name="T28" fmla="*/ 818 w 1286"/>
              <a:gd name="T29" fmla="*/ 935 h 936"/>
              <a:gd name="T30" fmla="*/ 350 w 1286"/>
              <a:gd name="T31" fmla="*/ 467 h 936"/>
              <a:gd name="T32" fmla="*/ 818 w 1286"/>
              <a:gd name="T33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6" h="936">
                <a:moveTo>
                  <a:pt x="118" y="467"/>
                </a:moveTo>
                <a:cubicBezTo>
                  <a:pt x="118" y="620"/>
                  <a:pt x="213" y="752"/>
                  <a:pt x="350" y="798"/>
                </a:cubicBezTo>
                <a:lnTo>
                  <a:pt x="350" y="918"/>
                </a:lnTo>
                <a:cubicBezTo>
                  <a:pt x="148" y="866"/>
                  <a:pt x="0" y="686"/>
                  <a:pt x="0" y="467"/>
                </a:cubicBezTo>
                <a:cubicBezTo>
                  <a:pt x="0" y="248"/>
                  <a:pt x="148" y="68"/>
                  <a:pt x="350" y="16"/>
                </a:cubicBezTo>
                <a:lnTo>
                  <a:pt x="350" y="136"/>
                </a:lnTo>
                <a:cubicBezTo>
                  <a:pt x="213" y="183"/>
                  <a:pt x="118" y="314"/>
                  <a:pt x="118" y="467"/>
                </a:cubicBezTo>
                <a:close/>
                <a:moveTo>
                  <a:pt x="818" y="817"/>
                </a:moveTo>
                <a:cubicBezTo>
                  <a:pt x="1012" y="817"/>
                  <a:pt x="1168" y="661"/>
                  <a:pt x="1168" y="467"/>
                </a:cubicBezTo>
                <a:cubicBezTo>
                  <a:pt x="1168" y="273"/>
                  <a:pt x="1012" y="117"/>
                  <a:pt x="818" y="117"/>
                </a:cubicBezTo>
                <a:cubicBezTo>
                  <a:pt x="624" y="117"/>
                  <a:pt x="468" y="273"/>
                  <a:pt x="468" y="467"/>
                </a:cubicBezTo>
                <a:cubicBezTo>
                  <a:pt x="468" y="661"/>
                  <a:pt x="624" y="817"/>
                  <a:pt x="818" y="817"/>
                </a:cubicBezTo>
                <a:close/>
                <a:moveTo>
                  <a:pt x="818" y="0"/>
                </a:moveTo>
                <a:cubicBezTo>
                  <a:pt x="1075" y="0"/>
                  <a:pt x="1285" y="210"/>
                  <a:pt x="1285" y="467"/>
                </a:cubicBezTo>
                <a:cubicBezTo>
                  <a:pt x="1285" y="724"/>
                  <a:pt x="1075" y="935"/>
                  <a:pt x="818" y="935"/>
                </a:cubicBezTo>
                <a:cubicBezTo>
                  <a:pt x="561" y="935"/>
                  <a:pt x="350" y="724"/>
                  <a:pt x="350" y="467"/>
                </a:cubicBezTo>
                <a:cubicBezTo>
                  <a:pt x="350" y="210"/>
                  <a:pt x="561" y="0"/>
                  <a:pt x="81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10756901" y="4953001"/>
            <a:ext cx="377825" cy="420689"/>
          </a:xfrm>
          <a:custGeom>
            <a:avLst/>
            <a:gdLst>
              <a:gd name="T0" fmla="*/ 232 w 1051"/>
              <a:gd name="T1" fmla="*/ 525 h 1169"/>
              <a:gd name="T2" fmla="*/ 525 w 1051"/>
              <a:gd name="T3" fmla="*/ 525 h 1169"/>
              <a:gd name="T4" fmla="*/ 525 w 1051"/>
              <a:gd name="T5" fmla="*/ 818 h 1169"/>
              <a:gd name="T6" fmla="*/ 232 w 1051"/>
              <a:gd name="T7" fmla="*/ 818 h 1169"/>
              <a:gd name="T8" fmla="*/ 232 w 1051"/>
              <a:gd name="T9" fmla="*/ 525 h 1169"/>
              <a:gd name="T10" fmla="*/ 932 w 1051"/>
              <a:gd name="T11" fmla="*/ 1050 h 1169"/>
              <a:gd name="T12" fmla="*/ 932 w 1051"/>
              <a:gd name="T13" fmla="*/ 411 h 1169"/>
              <a:gd name="T14" fmla="*/ 118 w 1051"/>
              <a:gd name="T15" fmla="*/ 411 h 1169"/>
              <a:gd name="T16" fmla="*/ 118 w 1051"/>
              <a:gd name="T17" fmla="*/ 1050 h 1169"/>
              <a:gd name="T18" fmla="*/ 932 w 1051"/>
              <a:gd name="T19" fmla="*/ 1050 h 1169"/>
              <a:gd name="T20" fmla="*/ 1050 w 1051"/>
              <a:gd name="T21" fmla="*/ 236 h 1169"/>
              <a:gd name="T22" fmla="*/ 1050 w 1051"/>
              <a:gd name="T23" fmla="*/ 1050 h 1169"/>
              <a:gd name="T24" fmla="*/ 932 w 1051"/>
              <a:gd name="T25" fmla="*/ 1168 h 1169"/>
              <a:gd name="T26" fmla="*/ 118 w 1051"/>
              <a:gd name="T27" fmla="*/ 1168 h 1169"/>
              <a:gd name="T28" fmla="*/ 0 w 1051"/>
              <a:gd name="T29" fmla="*/ 1050 h 1169"/>
              <a:gd name="T30" fmla="*/ 0 w 1051"/>
              <a:gd name="T31" fmla="*/ 236 h 1169"/>
              <a:gd name="T32" fmla="*/ 118 w 1051"/>
              <a:gd name="T33" fmla="*/ 118 h 1169"/>
              <a:gd name="T34" fmla="*/ 175 w 1051"/>
              <a:gd name="T35" fmla="*/ 118 h 1169"/>
              <a:gd name="T36" fmla="*/ 175 w 1051"/>
              <a:gd name="T37" fmla="*/ 0 h 1169"/>
              <a:gd name="T38" fmla="*/ 293 w 1051"/>
              <a:gd name="T39" fmla="*/ 0 h 1169"/>
              <a:gd name="T40" fmla="*/ 293 w 1051"/>
              <a:gd name="T41" fmla="*/ 118 h 1169"/>
              <a:gd name="T42" fmla="*/ 757 w 1051"/>
              <a:gd name="T43" fmla="*/ 118 h 1169"/>
              <a:gd name="T44" fmla="*/ 757 w 1051"/>
              <a:gd name="T45" fmla="*/ 0 h 1169"/>
              <a:gd name="T46" fmla="*/ 875 w 1051"/>
              <a:gd name="T47" fmla="*/ 0 h 1169"/>
              <a:gd name="T48" fmla="*/ 875 w 1051"/>
              <a:gd name="T49" fmla="*/ 118 h 1169"/>
              <a:gd name="T50" fmla="*/ 932 w 1051"/>
              <a:gd name="T51" fmla="*/ 118 h 1169"/>
              <a:gd name="T52" fmla="*/ 1050 w 1051"/>
              <a:gd name="T53" fmla="*/ 236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051" h="1169">
                <a:moveTo>
                  <a:pt x="232" y="525"/>
                </a:moveTo>
                <a:lnTo>
                  <a:pt x="525" y="525"/>
                </a:lnTo>
                <a:lnTo>
                  <a:pt x="525" y="818"/>
                </a:lnTo>
                <a:lnTo>
                  <a:pt x="232" y="818"/>
                </a:lnTo>
                <a:lnTo>
                  <a:pt x="232" y="525"/>
                </a:lnTo>
                <a:close/>
                <a:moveTo>
                  <a:pt x="932" y="1050"/>
                </a:moveTo>
                <a:lnTo>
                  <a:pt x="932" y="411"/>
                </a:lnTo>
                <a:lnTo>
                  <a:pt x="118" y="411"/>
                </a:lnTo>
                <a:lnTo>
                  <a:pt x="118" y="1050"/>
                </a:lnTo>
                <a:lnTo>
                  <a:pt x="932" y="1050"/>
                </a:lnTo>
                <a:close/>
                <a:moveTo>
                  <a:pt x="1050" y="236"/>
                </a:moveTo>
                <a:lnTo>
                  <a:pt x="1050" y="1050"/>
                </a:lnTo>
                <a:cubicBezTo>
                  <a:pt x="1050" y="1113"/>
                  <a:pt x="995" y="1168"/>
                  <a:pt x="932" y="1168"/>
                </a:cubicBezTo>
                <a:lnTo>
                  <a:pt x="118" y="1168"/>
                </a:lnTo>
                <a:cubicBezTo>
                  <a:pt x="52" y="1168"/>
                  <a:pt x="0" y="1113"/>
                  <a:pt x="0" y="1050"/>
                </a:cubicBezTo>
                <a:lnTo>
                  <a:pt x="0" y="236"/>
                </a:lnTo>
                <a:cubicBezTo>
                  <a:pt x="0" y="173"/>
                  <a:pt x="52" y="118"/>
                  <a:pt x="118" y="118"/>
                </a:cubicBezTo>
                <a:lnTo>
                  <a:pt x="175" y="118"/>
                </a:lnTo>
                <a:lnTo>
                  <a:pt x="175" y="0"/>
                </a:lnTo>
                <a:lnTo>
                  <a:pt x="293" y="0"/>
                </a:lnTo>
                <a:lnTo>
                  <a:pt x="293" y="118"/>
                </a:lnTo>
                <a:lnTo>
                  <a:pt x="757" y="118"/>
                </a:lnTo>
                <a:lnTo>
                  <a:pt x="757" y="0"/>
                </a:lnTo>
                <a:lnTo>
                  <a:pt x="875" y="0"/>
                </a:lnTo>
                <a:lnTo>
                  <a:pt x="875" y="118"/>
                </a:lnTo>
                <a:lnTo>
                  <a:pt x="932" y="118"/>
                </a:lnTo>
                <a:cubicBezTo>
                  <a:pt x="995" y="118"/>
                  <a:pt x="1050" y="173"/>
                  <a:pt x="1050" y="23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3" name="Freeform 62"/>
          <p:cNvSpPr>
            <a:spLocks noChangeArrowheads="1"/>
          </p:cNvSpPr>
          <p:nvPr/>
        </p:nvSpPr>
        <p:spPr bwMode="auto">
          <a:xfrm>
            <a:off x="1055687" y="5808665"/>
            <a:ext cx="419100" cy="452437"/>
          </a:xfrm>
          <a:custGeom>
            <a:avLst/>
            <a:gdLst>
              <a:gd name="T0" fmla="*/ 219 w 1166"/>
              <a:gd name="T1" fmla="*/ 432 h 1256"/>
              <a:gd name="T2" fmla="*/ 115 w 1166"/>
              <a:gd name="T3" fmla="*/ 476 h 1256"/>
              <a:gd name="T4" fmla="*/ 115 w 1166"/>
              <a:gd name="T5" fmla="*/ 670 h 1256"/>
              <a:gd name="T6" fmla="*/ 0 w 1166"/>
              <a:gd name="T7" fmla="*/ 670 h 1256"/>
              <a:gd name="T8" fmla="*/ 0 w 1166"/>
              <a:gd name="T9" fmla="*/ 396 h 1256"/>
              <a:gd name="T10" fmla="*/ 306 w 1166"/>
              <a:gd name="T11" fmla="*/ 271 h 1256"/>
              <a:gd name="T12" fmla="*/ 350 w 1166"/>
              <a:gd name="T13" fmla="*/ 262 h 1256"/>
              <a:gd name="T14" fmla="*/ 448 w 1166"/>
              <a:gd name="T15" fmla="*/ 317 h 1256"/>
              <a:gd name="T16" fmla="*/ 503 w 1166"/>
              <a:gd name="T17" fmla="*/ 410 h 1256"/>
              <a:gd name="T18" fmla="*/ 757 w 1166"/>
              <a:gd name="T19" fmla="*/ 555 h 1256"/>
              <a:gd name="T20" fmla="*/ 757 w 1166"/>
              <a:gd name="T21" fmla="*/ 670 h 1256"/>
              <a:gd name="T22" fmla="*/ 440 w 1166"/>
              <a:gd name="T23" fmla="*/ 519 h 1256"/>
              <a:gd name="T24" fmla="*/ 405 w 1166"/>
              <a:gd name="T25" fmla="*/ 694 h 1256"/>
              <a:gd name="T26" fmla="*/ 525 w 1166"/>
              <a:gd name="T27" fmla="*/ 815 h 1256"/>
              <a:gd name="T28" fmla="*/ 525 w 1166"/>
              <a:gd name="T29" fmla="*/ 1255 h 1256"/>
              <a:gd name="T30" fmla="*/ 407 w 1166"/>
              <a:gd name="T31" fmla="*/ 1255 h 1256"/>
              <a:gd name="T32" fmla="*/ 407 w 1166"/>
              <a:gd name="T33" fmla="*/ 905 h 1256"/>
              <a:gd name="T34" fmla="*/ 282 w 1166"/>
              <a:gd name="T35" fmla="*/ 787 h 1256"/>
              <a:gd name="T36" fmla="*/ 180 w 1166"/>
              <a:gd name="T37" fmla="*/ 1255 h 1256"/>
              <a:gd name="T38" fmla="*/ 57 w 1166"/>
              <a:gd name="T39" fmla="*/ 1255 h 1256"/>
              <a:gd name="T40" fmla="*/ 219 w 1166"/>
              <a:gd name="T41" fmla="*/ 432 h 1256"/>
              <a:gd name="T42" fmla="*/ 437 w 1166"/>
              <a:gd name="T43" fmla="*/ 232 h 1256"/>
              <a:gd name="T44" fmla="*/ 320 w 1166"/>
              <a:gd name="T45" fmla="*/ 118 h 1256"/>
              <a:gd name="T46" fmla="*/ 437 w 1166"/>
              <a:gd name="T47" fmla="*/ 0 h 1256"/>
              <a:gd name="T48" fmla="*/ 552 w 1166"/>
              <a:gd name="T49" fmla="*/ 118 h 1256"/>
              <a:gd name="T50" fmla="*/ 437 w 1166"/>
              <a:gd name="T51" fmla="*/ 232 h 1256"/>
              <a:gd name="T52" fmla="*/ 1020 w 1166"/>
              <a:gd name="T53" fmla="*/ 1064 h 1256"/>
              <a:gd name="T54" fmla="*/ 1020 w 1166"/>
              <a:gd name="T55" fmla="*/ 962 h 1256"/>
              <a:gd name="T56" fmla="*/ 1165 w 1166"/>
              <a:gd name="T57" fmla="*/ 1107 h 1256"/>
              <a:gd name="T58" fmla="*/ 1020 w 1166"/>
              <a:gd name="T59" fmla="*/ 1255 h 1256"/>
              <a:gd name="T60" fmla="*/ 1020 w 1166"/>
              <a:gd name="T61" fmla="*/ 1151 h 1256"/>
              <a:gd name="T62" fmla="*/ 700 w 1166"/>
              <a:gd name="T63" fmla="*/ 1151 h 1256"/>
              <a:gd name="T64" fmla="*/ 700 w 1166"/>
              <a:gd name="T65" fmla="*/ 1064 h 1256"/>
              <a:gd name="T66" fmla="*/ 1020 w 1166"/>
              <a:gd name="T67" fmla="*/ 1064 h 1256"/>
              <a:gd name="T68" fmla="*/ 845 w 1166"/>
              <a:gd name="T69" fmla="*/ 818 h 1256"/>
              <a:gd name="T70" fmla="*/ 1165 w 1166"/>
              <a:gd name="T71" fmla="*/ 818 h 1256"/>
              <a:gd name="T72" fmla="*/ 1165 w 1166"/>
              <a:gd name="T73" fmla="*/ 905 h 1256"/>
              <a:gd name="T74" fmla="*/ 845 w 1166"/>
              <a:gd name="T75" fmla="*/ 905 h 1256"/>
              <a:gd name="T76" fmla="*/ 845 w 1166"/>
              <a:gd name="T77" fmla="*/ 1006 h 1256"/>
              <a:gd name="T78" fmla="*/ 700 w 1166"/>
              <a:gd name="T79" fmla="*/ 861 h 1256"/>
              <a:gd name="T80" fmla="*/ 845 w 1166"/>
              <a:gd name="T81" fmla="*/ 714 h 1256"/>
              <a:gd name="T82" fmla="*/ 845 w 1166"/>
              <a:gd name="T83" fmla="*/ 818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66" h="1256">
                <a:moveTo>
                  <a:pt x="219" y="432"/>
                </a:moveTo>
                <a:lnTo>
                  <a:pt x="115" y="476"/>
                </a:lnTo>
                <a:lnTo>
                  <a:pt x="115" y="670"/>
                </a:lnTo>
                <a:lnTo>
                  <a:pt x="0" y="670"/>
                </a:lnTo>
                <a:lnTo>
                  <a:pt x="0" y="396"/>
                </a:lnTo>
                <a:lnTo>
                  <a:pt x="306" y="271"/>
                </a:lnTo>
                <a:cubicBezTo>
                  <a:pt x="320" y="265"/>
                  <a:pt x="336" y="262"/>
                  <a:pt x="350" y="262"/>
                </a:cubicBezTo>
                <a:cubicBezTo>
                  <a:pt x="391" y="262"/>
                  <a:pt x="429" y="282"/>
                  <a:pt x="448" y="317"/>
                </a:cubicBezTo>
                <a:lnTo>
                  <a:pt x="503" y="410"/>
                </a:lnTo>
                <a:cubicBezTo>
                  <a:pt x="555" y="495"/>
                  <a:pt x="651" y="555"/>
                  <a:pt x="757" y="555"/>
                </a:cubicBezTo>
                <a:lnTo>
                  <a:pt x="757" y="670"/>
                </a:lnTo>
                <a:cubicBezTo>
                  <a:pt x="629" y="670"/>
                  <a:pt x="517" y="612"/>
                  <a:pt x="440" y="519"/>
                </a:cubicBezTo>
                <a:lnTo>
                  <a:pt x="405" y="694"/>
                </a:lnTo>
                <a:lnTo>
                  <a:pt x="525" y="815"/>
                </a:lnTo>
                <a:lnTo>
                  <a:pt x="525" y="1255"/>
                </a:lnTo>
                <a:lnTo>
                  <a:pt x="407" y="1255"/>
                </a:lnTo>
                <a:lnTo>
                  <a:pt x="407" y="905"/>
                </a:lnTo>
                <a:lnTo>
                  <a:pt x="282" y="787"/>
                </a:lnTo>
                <a:lnTo>
                  <a:pt x="180" y="1255"/>
                </a:lnTo>
                <a:lnTo>
                  <a:pt x="57" y="1255"/>
                </a:lnTo>
                <a:lnTo>
                  <a:pt x="219" y="432"/>
                </a:lnTo>
                <a:close/>
                <a:moveTo>
                  <a:pt x="437" y="232"/>
                </a:moveTo>
                <a:cubicBezTo>
                  <a:pt x="375" y="232"/>
                  <a:pt x="320" y="180"/>
                  <a:pt x="320" y="118"/>
                </a:cubicBezTo>
                <a:cubicBezTo>
                  <a:pt x="320" y="55"/>
                  <a:pt x="374" y="0"/>
                  <a:pt x="437" y="0"/>
                </a:cubicBezTo>
                <a:cubicBezTo>
                  <a:pt x="499" y="0"/>
                  <a:pt x="552" y="55"/>
                  <a:pt x="552" y="118"/>
                </a:cubicBezTo>
                <a:cubicBezTo>
                  <a:pt x="552" y="180"/>
                  <a:pt x="500" y="232"/>
                  <a:pt x="437" y="232"/>
                </a:cubicBezTo>
                <a:close/>
                <a:moveTo>
                  <a:pt x="1020" y="1064"/>
                </a:moveTo>
                <a:lnTo>
                  <a:pt x="1020" y="962"/>
                </a:lnTo>
                <a:lnTo>
                  <a:pt x="1165" y="1107"/>
                </a:lnTo>
                <a:lnTo>
                  <a:pt x="1020" y="1255"/>
                </a:lnTo>
                <a:lnTo>
                  <a:pt x="1020" y="1151"/>
                </a:lnTo>
                <a:lnTo>
                  <a:pt x="700" y="1151"/>
                </a:lnTo>
                <a:lnTo>
                  <a:pt x="700" y="1064"/>
                </a:lnTo>
                <a:lnTo>
                  <a:pt x="1020" y="1064"/>
                </a:lnTo>
                <a:close/>
                <a:moveTo>
                  <a:pt x="845" y="818"/>
                </a:moveTo>
                <a:lnTo>
                  <a:pt x="1165" y="818"/>
                </a:lnTo>
                <a:lnTo>
                  <a:pt x="1165" y="905"/>
                </a:lnTo>
                <a:lnTo>
                  <a:pt x="845" y="905"/>
                </a:lnTo>
                <a:lnTo>
                  <a:pt x="845" y="1006"/>
                </a:lnTo>
                <a:lnTo>
                  <a:pt x="700" y="861"/>
                </a:lnTo>
                <a:lnTo>
                  <a:pt x="845" y="714"/>
                </a:lnTo>
                <a:lnTo>
                  <a:pt x="845" y="8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4" name="Freeform 63"/>
          <p:cNvSpPr>
            <a:spLocks noChangeArrowheads="1"/>
          </p:cNvSpPr>
          <p:nvPr/>
        </p:nvSpPr>
        <p:spPr bwMode="auto">
          <a:xfrm>
            <a:off x="2108199" y="5846764"/>
            <a:ext cx="463550" cy="377825"/>
          </a:xfrm>
          <a:custGeom>
            <a:avLst/>
            <a:gdLst>
              <a:gd name="T0" fmla="*/ 1168 w 1287"/>
              <a:gd name="T1" fmla="*/ 817 h 1050"/>
              <a:gd name="T2" fmla="*/ 1168 w 1287"/>
              <a:gd name="T3" fmla="*/ 117 h 1050"/>
              <a:gd name="T4" fmla="*/ 118 w 1287"/>
              <a:gd name="T5" fmla="*/ 117 h 1050"/>
              <a:gd name="T6" fmla="*/ 118 w 1287"/>
              <a:gd name="T7" fmla="*/ 817 h 1050"/>
              <a:gd name="T8" fmla="*/ 1168 w 1287"/>
              <a:gd name="T9" fmla="*/ 817 h 1050"/>
              <a:gd name="T10" fmla="*/ 1168 w 1287"/>
              <a:gd name="T11" fmla="*/ 0 h 1050"/>
              <a:gd name="T12" fmla="*/ 1286 w 1287"/>
              <a:gd name="T13" fmla="*/ 117 h 1050"/>
              <a:gd name="T14" fmla="*/ 1283 w 1287"/>
              <a:gd name="T15" fmla="*/ 817 h 1050"/>
              <a:gd name="T16" fmla="*/ 1168 w 1287"/>
              <a:gd name="T17" fmla="*/ 932 h 1050"/>
              <a:gd name="T18" fmla="*/ 875 w 1287"/>
              <a:gd name="T19" fmla="*/ 932 h 1050"/>
              <a:gd name="T20" fmla="*/ 875 w 1287"/>
              <a:gd name="T21" fmla="*/ 1049 h 1050"/>
              <a:gd name="T22" fmla="*/ 411 w 1287"/>
              <a:gd name="T23" fmla="*/ 1049 h 1050"/>
              <a:gd name="T24" fmla="*/ 411 w 1287"/>
              <a:gd name="T25" fmla="*/ 932 h 1050"/>
              <a:gd name="T26" fmla="*/ 118 w 1287"/>
              <a:gd name="T27" fmla="*/ 932 h 1050"/>
              <a:gd name="T28" fmla="*/ 0 w 1287"/>
              <a:gd name="T29" fmla="*/ 817 h 1050"/>
              <a:gd name="T30" fmla="*/ 0 w 1287"/>
              <a:gd name="T31" fmla="*/ 117 h 1050"/>
              <a:gd name="T32" fmla="*/ 118 w 1287"/>
              <a:gd name="T33" fmla="*/ 0 h 1050"/>
              <a:gd name="T34" fmla="*/ 1168 w 1287"/>
              <a:gd name="T35" fmla="*/ 0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87" h="1050">
                <a:moveTo>
                  <a:pt x="1168" y="817"/>
                </a:moveTo>
                <a:lnTo>
                  <a:pt x="1168" y="117"/>
                </a:lnTo>
                <a:lnTo>
                  <a:pt x="118" y="117"/>
                </a:lnTo>
                <a:lnTo>
                  <a:pt x="118" y="817"/>
                </a:lnTo>
                <a:lnTo>
                  <a:pt x="1168" y="817"/>
                </a:lnTo>
                <a:close/>
                <a:moveTo>
                  <a:pt x="1168" y="0"/>
                </a:moveTo>
                <a:cubicBezTo>
                  <a:pt x="1231" y="0"/>
                  <a:pt x="1286" y="54"/>
                  <a:pt x="1286" y="117"/>
                </a:cubicBezTo>
                <a:lnTo>
                  <a:pt x="1283" y="817"/>
                </a:lnTo>
                <a:cubicBezTo>
                  <a:pt x="1283" y="880"/>
                  <a:pt x="1231" y="932"/>
                  <a:pt x="1168" y="932"/>
                </a:cubicBezTo>
                <a:lnTo>
                  <a:pt x="875" y="932"/>
                </a:lnTo>
                <a:lnTo>
                  <a:pt x="875" y="1049"/>
                </a:lnTo>
                <a:lnTo>
                  <a:pt x="411" y="1049"/>
                </a:lnTo>
                <a:lnTo>
                  <a:pt x="411" y="932"/>
                </a:lnTo>
                <a:lnTo>
                  <a:pt x="118" y="932"/>
                </a:lnTo>
                <a:cubicBezTo>
                  <a:pt x="55" y="932"/>
                  <a:pt x="0" y="880"/>
                  <a:pt x="0" y="817"/>
                </a:cubicBezTo>
                <a:lnTo>
                  <a:pt x="0" y="117"/>
                </a:lnTo>
                <a:cubicBezTo>
                  <a:pt x="0" y="54"/>
                  <a:pt x="55" y="0"/>
                  <a:pt x="118" y="0"/>
                </a:cubicBezTo>
                <a:lnTo>
                  <a:pt x="116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5" name="Freeform 64"/>
          <p:cNvSpPr>
            <a:spLocks noChangeArrowheads="1"/>
          </p:cNvSpPr>
          <p:nvPr/>
        </p:nvSpPr>
        <p:spPr bwMode="auto">
          <a:xfrm>
            <a:off x="3265489" y="5846764"/>
            <a:ext cx="293687" cy="377825"/>
          </a:xfrm>
          <a:custGeom>
            <a:avLst/>
            <a:gdLst>
              <a:gd name="T0" fmla="*/ 815 w 816"/>
              <a:gd name="T1" fmla="*/ 117 h 1050"/>
              <a:gd name="T2" fmla="*/ 815 w 816"/>
              <a:gd name="T3" fmla="*/ 1049 h 1050"/>
              <a:gd name="T4" fmla="*/ 408 w 816"/>
              <a:gd name="T5" fmla="*/ 874 h 1050"/>
              <a:gd name="T6" fmla="*/ 0 w 816"/>
              <a:gd name="T7" fmla="*/ 1049 h 1050"/>
              <a:gd name="T8" fmla="*/ 0 w 816"/>
              <a:gd name="T9" fmla="*/ 117 h 1050"/>
              <a:gd name="T10" fmla="*/ 115 w 816"/>
              <a:gd name="T11" fmla="*/ 0 h 1050"/>
              <a:gd name="T12" fmla="*/ 700 w 816"/>
              <a:gd name="T13" fmla="*/ 0 h 1050"/>
              <a:gd name="T14" fmla="*/ 815 w 816"/>
              <a:gd name="T15" fmla="*/ 11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16" h="1050">
                <a:moveTo>
                  <a:pt x="815" y="117"/>
                </a:moveTo>
                <a:lnTo>
                  <a:pt x="815" y="1049"/>
                </a:lnTo>
                <a:lnTo>
                  <a:pt x="408" y="874"/>
                </a:lnTo>
                <a:lnTo>
                  <a:pt x="0" y="1049"/>
                </a:lnTo>
                <a:lnTo>
                  <a:pt x="0" y="117"/>
                </a:lnTo>
                <a:cubicBezTo>
                  <a:pt x="0" y="54"/>
                  <a:pt x="52" y="0"/>
                  <a:pt x="115" y="0"/>
                </a:cubicBezTo>
                <a:lnTo>
                  <a:pt x="700" y="0"/>
                </a:lnTo>
                <a:cubicBezTo>
                  <a:pt x="763" y="0"/>
                  <a:pt x="815" y="54"/>
                  <a:pt x="815" y="11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6" name="Freeform 65"/>
          <p:cNvSpPr>
            <a:spLocks noChangeArrowheads="1"/>
          </p:cNvSpPr>
          <p:nvPr/>
        </p:nvSpPr>
        <p:spPr bwMode="auto">
          <a:xfrm>
            <a:off x="4338639" y="5846764"/>
            <a:ext cx="293687" cy="377825"/>
          </a:xfrm>
          <a:custGeom>
            <a:avLst/>
            <a:gdLst>
              <a:gd name="T0" fmla="*/ 700 w 816"/>
              <a:gd name="T1" fmla="*/ 874 h 1050"/>
              <a:gd name="T2" fmla="*/ 700 w 816"/>
              <a:gd name="T3" fmla="*/ 117 h 1050"/>
              <a:gd name="T4" fmla="*/ 115 w 816"/>
              <a:gd name="T5" fmla="*/ 117 h 1050"/>
              <a:gd name="T6" fmla="*/ 115 w 816"/>
              <a:gd name="T7" fmla="*/ 874 h 1050"/>
              <a:gd name="T8" fmla="*/ 407 w 816"/>
              <a:gd name="T9" fmla="*/ 746 h 1050"/>
              <a:gd name="T10" fmla="*/ 700 w 816"/>
              <a:gd name="T11" fmla="*/ 874 h 1050"/>
              <a:gd name="T12" fmla="*/ 815 w 816"/>
              <a:gd name="T13" fmla="*/ 117 h 1050"/>
              <a:gd name="T14" fmla="*/ 815 w 816"/>
              <a:gd name="T15" fmla="*/ 1049 h 1050"/>
              <a:gd name="T16" fmla="*/ 407 w 816"/>
              <a:gd name="T17" fmla="*/ 874 h 1050"/>
              <a:gd name="T18" fmla="*/ 0 w 816"/>
              <a:gd name="T19" fmla="*/ 1049 h 1050"/>
              <a:gd name="T20" fmla="*/ 0 w 816"/>
              <a:gd name="T21" fmla="*/ 117 h 1050"/>
              <a:gd name="T22" fmla="*/ 115 w 816"/>
              <a:gd name="T23" fmla="*/ 0 h 1050"/>
              <a:gd name="T24" fmla="*/ 700 w 816"/>
              <a:gd name="T25" fmla="*/ 0 h 1050"/>
              <a:gd name="T26" fmla="*/ 815 w 816"/>
              <a:gd name="T27" fmla="*/ 11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6" h="1050">
                <a:moveTo>
                  <a:pt x="700" y="874"/>
                </a:moveTo>
                <a:lnTo>
                  <a:pt x="700" y="117"/>
                </a:lnTo>
                <a:lnTo>
                  <a:pt x="115" y="117"/>
                </a:lnTo>
                <a:lnTo>
                  <a:pt x="115" y="874"/>
                </a:lnTo>
                <a:lnTo>
                  <a:pt x="407" y="746"/>
                </a:lnTo>
                <a:lnTo>
                  <a:pt x="700" y="874"/>
                </a:lnTo>
                <a:close/>
                <a:moveTo>
                  <a:pt x="815" y="117"/>
                </a:moveTo>
                <a:lnTo>
                  <a:pt x="815" y="1049"/>
                </a:lnTo>
                <a:lnTo>
                  <a:pt x="407" y="874"/>
                </a:lnTo>
                <a:lnTo>
                  <a:pt x="0" y="1049"/>
                </a:lnTo>
                <a:lnTo>
                  <a:pt x="0" y="117"/>
                </a:lnTo>
                <a:cubicBezTo>
                  <a:pt x="0" y="54"/>
                  <a:pt x="52" y="0"/>
                  <a:pt x="115" y="0"/>
                </a:cubicBezTo>
                <a:lnTo>
                  <a:pt x="700" y="0"/>
                </a:lnTo>
                <a:cubicBezTo>
                  <a:pt x="763" y="0"/>
                  <a:pt x="815" y="54"/>
                  <a:pt x="815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7" name="Freeform 66"/>
          <p:cNvSpPr>
            <a:spLocks noChangeArrowheads="1"/>
          </p:cNvSpPr>
          <p:nvPr/>
        </p:nvSpPr>
        <p:spPr bwMode="auto">
          <a:xfrm>
            <a:off x="5370514" y="5846764"/>
            <a:ext cx="377825" cy="377825"/>
          </a:xfrm>
          <a:custGeom>
            <a:avLst/>
            <a:gdLst>
              <a:gd name="T0" fmla="*/ 700 w 1051"/>
              <a:gd name="T1" fmla="*/ 350 h 1050"/>
              <a:gd name="T2" fmla="*/ 700 w 1051"/>
              <a:gd name="T3" fmla="*/ 0 h 1050"/>
              <a:gd name="T4" fmla="*/ 817 w 1051"/>
              <a:gd name="T5" fmla="*/ 0 h 1050"/>
              <a:gd name="T6" fmla="*/ 817 w 1051"/>
              <a:gd name="T7" fmla="*/ 117 h 1050"/>
              <a:gd name="T8" fmla="*/ 1050 w 1051"/>
              <a:gd name="T9" fmla="*/ 117 h 1050"/>
              <a:gd name="T10" fmla="*/ 1050 w 1051"/>
              <a:gd name="T11" fmla="*/ 232 h 1050"/>
              <a:gd name="T12" fmla="*/ 817 w 1051"/>
              <a:gd name="T13" fmla="*/ 232 h 1050"/>
              <a:gd name="T14" fmla="*/ 817 w 1051"/>
              <a:gd name="T15" fmla="*/ 350 h 1050"/>
              <a:gd name="T16" fmla="*/ 700 w 1051"/>
              <a:gd name="T17" fmla="*/ 350 h 1050"/>
              <a:gd name="T18" fmla="*/ 1050 w 1051"/>
              <a:gd name="T19" fmla="*/ 582 h 1050"/>
              <a:gd name="T20" fmla="*/ 467 w 1051"/>
              <a:gd name="T21" fmla="*/ 582 h 1050"/>
              <a:gd name="T22" fmla="*/ 467 w 1051"/>
              <a:gd name="T23" fmla="*/ 467 h 1050"/>
              <a:gd name="T24" fmla="*/ 1050 w 1051"/>
              <a:gd name="T25" fmla="*/ 467 h 1050"/>
              <a:gd name="T26" fmla="*/ 1050 w 1051"/>
              <a:gd name="T27" fmla="*/ 582 h 1050"/>
              <a:gd name="T28" fmla="*/ 232 w 1051"/>
              <a:gd name="T29" fmla="*/ 350 h 1050"/>
              <a:gd name="T30" fmla="*/ 350 w 1051"/>
              <a:gd name="T31" fmla="*/ 350 h 1050"/>
              <a:gd name="T32" fmla="*/ 350 w 1051"/>
              <a:gd name="T33" fmla="*/ 699 h 1050"/>
              <a:gd name="T34" fmla="*/ 232 w 1051"/>
              <a:gd name="T35" fmla="*/ 699 h 1050"/>
              <a:gd name="T36" fmla="*/ 232 w 1051"/>
              <a:gd name="T37" fmla="*/ 582 h 1050"/>
              <a:gd name="T38" fmla="*/ 0 w 1051"/>
              <a:gd name="T39" fmla="*/ 582 h 1050"/>
              <a:gd name="T40" fmla="*/ 0 w 1051"/>
              <a:gd name="T41" fmla="*/ 467 h 1050"/>
              <a:gd name="T42" fmla="*/ 232 w 1051"/>
              <a:gd name="T43" fmla="*/ 467 h 1050"/>
              <a:gd name="T44" fmla="*/ 232 w 1051"/>
              <a:gd name="T45" fmla="*/ 350 h 1050"/>
              <a:gd name="T46" fmla="*/ 582 w 1051"/>
              <a:gd name="T47" fmla="*/ 1049 h 1050"/>
              <a:gd name="T48" fmla="*/ 467 w 1051"/>
              <a:gd name="T49" fmla="*/ 1049 h 1050"/>
              <a:gd name="T50" fmla="*/ 467 w 1051"/>
              <a:gd name="T51" fmla="*/ 699 h 1050"/>
              <a:gd name="T52" fmla="*/ 582 w 1051"/>
              <a:gd name="T53" fmla="*/ 699 h 1050"/>
              <a:gd name="T54" fmla="*/ 582 w 1051"/>
              <a:gd name="T55" fmla="*/ 817 h 1050"/>
              <a:gd name="T56" fmla="*/ 1050 w 1051"/>
              <a:gd name="T57" fmla="*/ 817 h 1050"/>
              <a:gd name="T58" fmla="*/ 1050 w 1051"/>
              <a:gd name="T59" fmla="*/ 932 h 1050"/>
              <a:gd name="T60" fmla="*/ 582 w 1051"/>
              <a:gd name="T61" fmla="*/ 932 h 1050"/>
              <a:gd name="T62" fmla="*/ 582 w 1051"/>
              <a:gd name="T63" fmla="*/ 1049 h 1050"/>
              <a:gd name="T64" fmla="*/ 0 w 1051"/>
              <a:gd name="T65" fmla="*/ 117 h 1050"/>
              <a:gd name="T66" fmla="*/ 582 w 1051"/>
              <a:gd name="T67" fmla="*/ 117 h 1050"/>
              <a:gd name="T68" fmla="*/ 582 w 1051"/>
              <a:gd name="T69" fmla="*/ 232 h 1050"/>
              <a:gd name="T70" fmla="*/ 0 w 1051"/>
              <a:gd name="T71" fmla="*/ 232 h 1050"/>
              <a:gd name="T72" fmla="*/ 0 w 1051"/>
              <a:gd name="T73" fmla="*/ 117 h 1050"/>
              <a:gd name="T74" fmla="*/ 0 w 1051"/>
              <a:gd name="T75" fmla="*/ 817 h 1050"/>
              <a:gd name="T76" fmla="*/ 350 w 1051"/>
              <a:gd name="T77" fmla="*/ 817 h 1050"/>
              <a:gd name="T78" fmla="*/ 350 w 1051"/>
              <a:gd name="T79" fmla="*/ 932 h 1050"/>
              <a:gd name="T80" fmla="*/ 0 w 1051"/>
              <a:gd name="T81" fmla="*/ 932 h 1050"/>
              <a:gd name="T82" fmla="*/ 0 w 1051"/>
              <a:gd name="T83" fmla="*/ 81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51" h="1050">
                <a:moveTo>
                  <a:pt x="700" y="350"/>
                </a:moveTo>
                <a:lnTo>
                  <a:pt x="700" y="0"/>
                </a:lnTo>
                <a:lnTo>
                  <a:pt x="817" y="0"/>
                </a:lnTo>
                <a:lnTo>
                  <a:pt x="817" y="117"/>
                </a:lnTo>
                <a:lnTo>
                  <a:pt x="1050" y="117"/>
                </a:lnTo>
                <a:lnTo>
                  <a:pt x="1050" y="232"/>
                </a:lnTo>
                <a:lnTo>
                  <a:pt x="817" y="232"/>
                </a:lnTo>
                <a:lnTo>
                  <a:pt x="817" y="350"/>
                </a:lnTo>
                <a:lnTo>
                  <a:pt x="700" y="350"/>
                </a:lnTo>
                <a:close/>
                <a:moveTo>
                  <a:pt x="1050" y="582"/>
                </a:moveTo>
                <a:lnTo>
                  <a:pt x="467" y="582"/>
                </a:lnTo>
                <a:lnTo>
                  <a:pt x="467" y="467"/>
                </a:lnTo>
                <a:lnTo>
                  <a:pt x="1050" y="467"/>
                </a:lnTo>
                <a:lnTo>
                  <a:pt x="1050" y="582"/>
                </a:lnTo>
                <a:close/>
                <a:moveTo>
                  <a:pt x="232" y="350"/>
                </a:moveTo>
                <a:lnTo>
                  <a:pt x="350" y="350"/>
                </a:lnTo>
                <a:lnTo>
                  <a:pt x="350" y="699"/>
                </a:lnTo>
                <a:lnTo>
                  <a:pt x="232" y="699"/>
                </a:lnTo>
                <a:lnTo>
                  <a:pt x="232" y="582"/>
                </a:lnTo>
                <a:lnTo>
                  <a:pt x="0" y="582"/>
                </a:lnTo>
                <a:lnTo>
                  <a:pt x="0" y="467"/>
                </a:lnTo>
                <a:lnTo>
                  <a:pt x="232" y="467"/>
                </a:lnTo>
                <a:lnTo>
                  <a:pt x="232" y="350"/>
                </a:lnTo>
                <a:close/>
                <a:moveTo>
                  <a:pt x="582" y="1049"/>
                </a:moveTo>
                <a:lnTo>
                  <a:pt x="467" y="1049"/>
                </a:lnTo>
                <a:lnTo>
                  <a:pt x="467" y="699"/>
                </a:lnTo>
                <a:lnTo>
                  <a:pt x="582" y="699"/>
                </a:lnTo>
                <a:lnTo>
                  <a:pt x="582" y="817"/>
                </a:lnTo>
                <a:lnTo>
                  <a:pt x="1050" y="817"/>
                </a:lnTo>
                <a:lnTo>
                  <a:pt x="1050" y="932"/>
                </a:lnTo>
                <a:lnTo>
                  <a:pt x="582" y="932"/>
                </a:lnTo>
                <a:lnTo>
                  <a:pt x="582" y="1049"/>
                </a:lnTo>
                <a:close/>
                <a:moveTo>
                  <a:pt x="0" y="117"/>
                </a:moveTo>
                <a:lnTo>
                  <a:pt x="582" y="117"/>
                </a:lnTo>
                <a:lnTo>
                  <a:pt x="582" y="232"/>
                </a:lnTo>
                <a:lnTo>
                  <a:pt x="0" y="232"/>
                </a:lnTo>
                <a:lnTo>
                  <a:pt x="0" y="117"/>
                </a:lnTo>
                <a:close/>
                <a:moveTo>
                  <a:pt x="0" y="817"/>
                </a:moveTo>
                <a:lnTo>
                  <a:pt x="350" y="817"/>
                </a:lnTo>
                <a:lnTo>
                  <a:pt x="350" y="932"/>
                </a:lnTo>
                <a:lnTo>
                  <a:pt x="0" y="932"/>
                </a:lnTo>
                <a:lnTo>
                  <a:pt x="0" y="8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8" name="Freeform 67"/>
          <p:cNvSpPr>
            <a:spLocks noChangeArrowheads="1"/>
          </p:cNvSpPr>
          <p:nvPr/>
        </p:nvSpPr>
        <p:spPr bwMode="auto">
          <a:xfrm>
            <a:off x="6423024" y="5908676"/>
            <a:ext cx="419100" cy="252412"/>
          </a:xfrm>
          <a:custGeom>
            <a:avLst/>
            <a:gdLst>
              <a:gd name="T0" fmla="*/ 815 w 1166"/>
              <a:gd name="T1" fmla="*/ 0 h 700"/>
              <a:gd name="T2" fmla="*/ 1165 w 1166"/>
              <a:gd name="T3" fmla="*/ 0 h 700"/>
              <a:gd name="T4" fmla="*/ 1165 w 1166"/>
              <a:gd name="T5" fmla="*/ 350 h 700"/>
              <a:gd name="T6" fmla="*/ 1031 w 1166"/>
              <a:gd name="T7" fmla="*/ 216 h 700"/>
              <a:gd name="T8" fmla="*/ 664 w 1166"/>
              <a:gd name="T9" fmla="*/ 582 h 700"/>
              <a:gd name="T10" fmla="*/ 432 w 1166"/>
              <a:gd name="T11" fmla="*/ 349 h 700"/>
              <a:gd name="T12" fmla="*/ 82 w 1166"/>
              <a:gd name="T13" fmla="*/ 699 h 700"/>
              <a:gd name="T14" fmla="*/ 0 w 1166"/>
              <a:gd name="T15" fmla="*/ 617 h 700"/>
              <a:gd name="T16" fmla="*/ 432 w 1166"/>
              <a:gd name="T17" fmla="*/ 185 h 700"/>
              <a:gd name="T18" fmla="*/ 664 w 1166"/>
              <a:gd name="T19" fmla="*/ 418 h 700"/>
              <a:gd name="T20" fmla="*/ 949 w 1166"/>
              <a:gd name="T21" fmla="*/ 134 h 700"/>
              <a:gd name="T22" fmla="*/ 815 w 1166"/>
              <a:gd name="T23" fmla="*/ 0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66" h="700">
                <a:moveTo>
                  <a:pt x="815" y="0"/>
                </a:moveTo>
                <a:lnTo>
                  <a:pt x="1165" y="0"/>
                </a:lnTo>
                <a:lnTo>
                  <a:pt x="1165" y="350"/>
                </a:lnTo>
                <a:lnTo>
                  <a:pt x="1031" y="216"/>
                </a:lnTo>
                <a:lnTo>
                  <a:pt x="664" y="582"/>
                </a:lnTo>
                <a:lnTo>
                  <a:pt x="432" y="349"/>
                </a:lnTo>
                <a:lnTo>
                  <a:pt x="82" y="699"/>
                </a:lnTo>
                <a:lnTo>
                  <a:pt x="0" y="617"/>
                </a:lnTo>
                <a:lnTo>
                  <a:pt x="432" y="185"/>
                </a:lnTo>
                <a:lnTo>
                  <a:pt x="664" y="418"/>
                </a:lnTo>
                <a:lnTo>
                  <a:pt x="949" y="134"/>
                </a:lnTo>
                <a:lnTo>
                  <a:pt x="815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9" name="Freeform 68"/>
          <p:cNvSpPr>
            <a:spLocks noChangeArrowheads="1"/>
          </p:cNvSpPr>
          <p:nvPr/>
        </p:nvSpPr>
        <p:spPr bwMode="auto">
          <a:xfrm>
            <a:off x="7505701" y="5951539"/>
            <a:ext cx="398463" cy="168275"/>
          </a:xfrm>
          <a:custGeom>
            <a:avLst/>
            <a:gdLst>
              <a:gd name="T0" fmla="*/ 1108 w 1109"/>
              <a:gd name="T1" fmla="*/ 232 h 466"/>
              <a:gd name="T2" fmla="*/ 875 w 1109"/>
              <a:gd name="T3" fmla="*/ 465 h 466"/>
              <a:gd name="T4" fmla="*/ 875 w 1109"/>
              <a:gd name="T5" fmla="*/ 290 h 466"/>
              <a:gd name="T6" fmla="*/ 0 w 1109"/>
              <a:gd name="T7" fmla="*/ 290 h 466"/>
              <a:gd name="T8" fmla="*/ 0 w 1109"/>
              <a:gd name="T9" fmla="*/ 175 h 466"/>
              <a:gd name="T10" fmla="*/ 875 w 1109"/>
              <a:gd name="T11" fmla="*/ 175 h 466"/>
              <a:gd name="T12" fmla="*/ 875 w 1109"/>
              <a:gd name="T13" fmla="*/ 0 h 466"/>
              <a:gd name="T14" fmla="*/ 1108 w 1109"/>
              <a:gd name="T15" fmla="*/ 232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09" h="466">
                <a:moveTo>
                  <a:pt x="1108" y="232"/>
                </a:moveTo>
                <a:lnTo>
                  <a:pt x="875" y="465"/>
                </a:lnTo>
                <a:lnTo>
                  <a:pt x="875" y="290"/>
                </a:lnTo>
                <a:lnTo>
                  <a:pt x="0" y="290"/>
                </a:lnTo>
                <a:lnTo>
                  <a:pt x="0" y="175"/>
                </a:lnTo>
                <a:lnTo>
                  <a:pt x="875" y="175"/>
                </a:lnTo>
                <a:lnTo>
                  <a:pt x="875" y="0"/>
                </a:lnTo>
                <a:lnTo>
                  <a:pt x="1108" y="23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0" name="Freeform 69"/>
          <p:cNvSpPr>
            <a:spLocks noChangeArrowheads="1"/>
          </p:cNvSpPr>
          <p:nvPr/>
        </p:nvSpPr>
        <p:spPr bwMode="auto">
          <a:xfrm>
            <a:off x="8569324" y="5908676"/>
            <a:ext cx="419100" cy="252412"/>
          </a:xfrm>
          <a:custGeom>
            <a:avLst/>
            <a:gdLst>
              <a:gd name="T0" fmla="*/ 949 w 1166"/>
              <a:gd name="T1" fmla="*/ 565 h 700"/>
              <a:gd name="T2" fmla="*/ 664 w 1166"/>
              <a:gd name="T3" fmla="*/ 281 h 700"/>
              <a:gd name="T4" fmla="*/ 432 w 1166"/>
              <a:gd name="T5" fmla="*/ 514 h 700"/>
              <a:gd name="T6" fmla="*/ 0 w 1166"/>
              <a:gd name="T7" fmla="*/ 82 h 700"/>
              <a:gd name="T8" fmla="*/ 82 w 1166"/>
              <a:gd name="T9" fmla="*/ 0 h 700"/>
              <a:gd name="T10" fmla="*/ 432 w 1166"/>
              <a:gd name="T11" fmla="*/ 349 h 700"/>
              <a:gd name="T12" fmla="*/ 664 w 1166"/>
              <a:gd name="T13" fmla="*/ 117 h 700"/>
              <a:gd name="T14" fmla="*/ 1031 w 1166"/>
              <a:gd name="T15" fmla="*/ 483 h 700"/>
              <a:gd name="T16" fmla="*/ 1165 w 1166"/>
              <a:gd name="T17" fmla="*/ 349 h 700"/>
              <a:gd name="T18" fmla="*/ 1165 w 1166"/>
              <a:gd name="T19" fmla="*/ 699 h 700"/>
              <a:gd name="T20" fmla="*/ 815 w 1166"/>
              <a:gd name="T21" fmla="*/ 699 h 700"/>
              <a:gd name="T22" fmla="*/ 949 w 1166"/>
              <a:gd name="T23" fmla="*/ 565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66" h="700">
                <a:moveTo>
                  <a:pt x="949" y="565"/>
                </a:moveTo>
                <a:lnTo>
                  <a:pt x="664" y="281"/>
                </a:lnTo>
                <a:lnTo>
                  <a:pt x="432" y="514"/>
                </a:lnTo>
                <a:lnTo>
                  <a:pt x="0" y="82"/>
                </a:lnTo>
                <a:lnTo>
                  <a:pt x="82" y="0"/>
                </a:lnTo>
                <a:lnTo>
                  <a:pt x="432" y="349"/>
                </a:lnTo>
                <a:lnTo>
                  <a:pt x="664" y="117"/>
                </a:lnTo>
                <a:lnTo>
                  <a:pt x="1031" y="483"/>
                </a:lnTo>
                <a:lnTo>
                  <a:pt x="1165" y="349"/>
                </a:lnTo>
                <a:lnTo>
                  <a:pt x="1165" y="699"/>
                </a:lnTo>
                <a:lnTo>
                  <a:pt x="815" y="699"/>
                </a:lnTo>
                <a:lnTo>
                  <a:pt x="949" y="56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9620249" y="5826125"/>
            <a:ext cx="463550" cy="419100"/>
          </a:xfrm>
          <a:custGeom>
            <a:avLst/>
            <a:gdLst>
              <a:gd name="T0" fmla="*/ 870 w 1287"/>
              <a:gd name="T1" fmla="*/ 875 h 1166"/>
              <a:gd name="T2" fmla="*/ 1059 w 1287"/>
              <a:gd name="T3" fmla="*/ 875 h 1166"/>
              <a:gd name="T4" fmla="*/ 963 w 1287"/>
              <a:gd name="T5" fmla="*/ 621 h 1166"/>
              <a:gd name="T6" fmla="*/ 870 w 1287"/>
              <a:gd name="T7" fmla="*/ 875 h 1166"/>
              <a:gd name="T8" fmla="*/ 1023 w 1287"/>
              <a:gd name="T9" fmla="*/ 465 h 1166"/>
              <a:gd name="T10" fmla="*/ 1286 w 1287"/>
              <a:gd name="T11" fmla="*/ 1165 h 1166"/>
              <a:gd name="T12" fmla="*/ 1168 w 1287"/>
              <a:gd name="T13" fmla="*/ 1165 h 1166"/>
              <a:gd name="T14" fmla="*/ 1102 w 1287"/>
              <a:gd name="T15" fmla="*/ 990 h 1166"/>
              <a:gd name="T16" fmla="*/ 826 w 1287"/>
              <a:gd name="T17" fmla="*/ 990 h 1166"/>
              <a:gd name="T18" fmla="*/ 761 w 1287"/>
              <a:gd name="T19" fmla="*/ 1165 h 1166"/>
              <a:gd name="T20" fmla="*/ 643 w 1287"/>
              <a:gd name="T21" fmla="*/ 1165 h 1166"/>
              <a:gd name="T22" fmla="*/ 906 w 1287"/>
              <a:gd name="T23" fmla="*/ 465 h 1166"/>
              <a:gd name="T24" fmla="*/ 1023 w 1287"/>
              <a:gd name="T25" fmla="*/ 465 h 1166"/>
              <a:gd name="T26" fmla="*/ 695 w 1287"/>
              <a:gd name="T27" fmla="*/ 760 h 1166"/>
              <a:gd name="T28" fmla="*/ 648 w 1287"/>
              <a:gd name="T29" fmla="*/ 880 h 1166"/>
              <a:gd name="T30" fmla="*/ 468 w 1287"/>
              <a:gd name="T31" fmla="*/ 700 h 1166"/>
              <a:gd name="T32" fmla="*/ 175 w 1287"/>
              <a:gd name="T33" fmla="*/ 990 h 1166"/>
              <a:gd name="T34" fmla="*/ 93 w 1287"/>
              <a:gd name="T35" fmla="*/ 908 h 1166"/>
              <a:gd name="T36" fmla="*/ 391 w 1287"/>
              <a:gd name="T37" fmla="*/ 615 h 1166"/>
              <a:gd name="T38" fmla="*/ 216 w 1287"/>
              <a:gd name="T39" fmla="*/ 350 h 1166"/>
              <a:gd name="T40" fmla="*/ 334 w 1287"/>
              <a:gd name="T41" fmla="*/ 350 h 1166"/>
              <a:gd name="T42" fmla="*/ 468 w 1287"/>
              <a:gd name="T43" fmla="*/ 544 h 1166"/>
              <a:gd name="T44" fmla="*/ 654 w 1287"/>
              <a:gd name="T45" fmla="*/ 233 h 1166"/>
              <a:gd name="T46" fmla="*/ 0 w 1287"/>
              <a:gd name="T47" fmla="*/ 233 h 1166"/>
              <a:gd name="T48" fmla="*/ 0 w 1287"/>
              <a:gd name="T49" fmla="*/ 115 h 1166"/>
              <a:gd name="T50" fmla="*/ 411 w 1287"/>
              <a:gd name="T51" fmla="*/ 115 h 1166"/>
              <a:gd name="T52" fmla="*/ 411 w 1287"/>
              <a:gd name="T53" fmla="*/ 0 h 1166"/>
              <a:gd name="T54" fmla="*/ 525 w 1287"/>
              <a:gd name="T55" fmla="*/ 0 h 1166"/>
              <a:gd name="T56" fmla="*/ 525 w 1287"/>
              <a:gd name="T57" fmla="*/ 115 h 1166"/>
              <a:gd name="T58" fmla="*/ 936 w 1287"/>
              <a:gd name="T59" fmla="*/ 115 h 1166"/>
              <a:gd name="T60" fmla="*/ 936 w 1287"/>
              <a:gd name="T61" fmla="*/ 233 h 1166"/>
              <a:gd name="T62" fmla="*/ 763 w 1287"/>
              <a:gd name="T63" fmla="*/ 233 h 1166"/>
              <a:gd name="T64" fmla="*/ 547 w 1287"/>
              <a:gd name="T65" fmla="*/ 613 h 1166"/>
              <a:gd name="T66" fmla="*/ 545 w 1287"/>
              <a:gd name="T67" fmla="*/ 615 h 1166"/>
              <a:gd name="T68" fmla="*/ 695 w 1287"/>
              <a:gd name="T69" fmla="*/ 760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287" h="1166">
                <a:moveTo>
                  <a:pt x="870" y="875"/>
                </a:moveTo>
                <a:lnTo>
                  <a:pt x="1059" y="875"/>
                </a:lnTo>
                <a:lnTo>
                  <a:pt x="963" y="621"/>
                </a:lnTo>
                <a:lnTo>
                  <a:pt x="870" y="875"/>
                </a:lnTo>
                <a:close/>
                <a:moveTo>
                  <a:pt x="1023" y="465"/>
                </a:moveTo>
                <a:lnTo>
                  <a:pt x="1286" y="1165"/>
                </a:lnTo>
                <a:lnTo>
                  <a:pt x="1168" y="1165"/>
                </a:lnTo>
                <a:lnTo>
                  <a:pt x="1102" y="990"/>
                </a:lnTo>
                <a:lnTo>
                  <a:pt x="826" y="990"/>
                </a:lnTo>
                <a:lnTo>
                  <a:pt x="761" y="1165"/>
                </a:lnTo>
                <a:lnTo>
                  <a:pt x="643" y="1165"/>
                </a:lnTo>
                <a:lnTo>
                  <a:pt x="906" y="465"/>
                </a:lnTo>
                <a:lnTo>
                  <a:pt x="1023" y="465"/>
                </a:lnTo>
                <a:close/>
                <a:moveTo>
                  <a:pt x="695" y="760"/>
                </a:moveTo>
                <a:lnTo>
                  <a:pt x="648" y="880"/>
                </a:lnTo>
                <a:lnTo>
                  <a:pt x="468" y="700"/>
                </a:lnTo>
                <a:lnTo>
                  <a:pt x="175" y="990"/>
                </a:lnTo>
                <a:lnTo>
                  <a:pt x="93" y="908"/>
                </a:lnTo>
                <a:lnTo>
                  <a:pt x="391" y="615"/>
                </a:lnTo>
                <a:cubicBezTo>
                  <a:pt x="318" y="533"/>
                  <a:pt x="260" y="446"/>
                  <a:pt x="216" y="350"/>
                </a:cubicBezTo>
                <a:lnTo>
                  <a:pt x="334" y="350"/>
                </a:lnTo>
                <a:cubicBezTo>
                  <a:pt x="370" y="418"/>
                  <a:pt x="413" y="484"/>
                  <a:pt x="468" y="544"/>
                </a:cubicBezTo>
                <a:cubicBezTo>
                  <a:pt x="553" y="451"/>
                  <a:pt x="616" y="345"/>
                  <a:pt x="654" y="233"/>
                </a:cubicBezTo>
                <a:lnTo>
                  <a:pt x="0" y="233"/>
                </a:lnTo>
                <a:lnTo>
                  <a:pt x="0" y="115"/>
                </a:lnTo>
                <a:lnTo>
                  <a:pt x="411" y="115"/>
                </a:lnTo>
                <a:lnTo>
                  <a:pt x="411" y="0"/>
                </a:lnTo>
                <a:lnTo>
                  <a:pt x="525" y="0"/>
                </a:lnTo>
                <a:lnTo>
                  <a:pt x="525" y="115"/>
                </a:lnTo>
                <a:lnTo>
                  <a:pt x="936" y="115"/>
                </a:lnTo>
                <a:lnTo>
                  <a:pt x="936" y="233"/>
                </a:lnTo>
                <a:lnTo>
                  <a:pt x="763" y="233"/>
                </a:lnTo>
                <a:cubicBezTo>
                  <a:pt x="720" y="369"/>
                  <a:pt x="649" y="500"/>
                  <a:pt x="547" y="613"/>
                </a:cubicBezTo>
                <a:lnTo>
                  <a:pt x="545" y="615"/>
                </a:lnTo>
                <a:lnTo>
                  <a:pt x="695" y="7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2" name="Freeform 71"/>
          <p:cNvSpPr>
            <a:spLocks noChangeArrowheads="1"/>
          </p:cNvSpPr>
          <p:nvPr/>
        </p:nvSpPr>
        <p:spPr bwMode="auto">
          <a:xfrm>
            <a:off x="10883901" y="5908677"/>
            <a:ext cx="168275" cy="168275"/>
          </a:xfrm>
          <a:custGeom>
            <a:avLst/>
            <a:gdLst>
              <a:gd name="T0" fmla="*/ 0 w 469"/>
              <a:gd name="T1" fmla="*/ 117 h 468"/>
              <a:gd name="T2" fmla="*/ 0 w 469"/>
              <a:gd name="T3" fmla="*/ 0 h 468"/>
              <a:gd name="T4" fmla="*/ 350 w 469"/>
              <a:gd name="T5" fmla="*/ 0 h 468"/>
              <a:gd name="T6" fmla="*/ 468 w 469"/>
              <a:gd name="T7" fmla="*/ 117 h 468"/>
              <a:gd name="T8" fmla="*/ 468 w 469"/>
              <a:gd name="T9" fmla="*/ 467 h 468"/>
              <a:gd name="T10" fmla="*/ 350 w 469"/>
              <a:gd name="T11" fmla="*/ 467 h 468"/>
              <a:gd name="T12" fmla="*/ 350 w 469"/>
              <a:gd name="T13" fmla="*/ 117 h 468"/>
              <a:gd name="T14" fmla="*/ 0 w 469"/>
              <a:gd name="T15" fmla="*/ 117 h 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69" h="468">
                <a:moveTo>
                  <a:pt x="0" y="117"/>
                </a:moveTo>
                <a:lnTo>
                  <a:pt x="0" y="0"/>
                </a:lnTo>
                <a:lnTo>
                  <a:pt x="350" y="0"/>
                </a:lnTo>
                <a:cubicBezTo>
                  <a:pt x="413" y="0"/>
                  <a:pt x="468" y="54"/>
                  <a:pt x="468" y="117"/>
                </a:cubicBezTo>
                <a:lnTo>
                  <a:pt x="468" y="467"/>
                </a:lnTo>
                <a:lnTo>
                  <a:pt x="350" y="467"/>
                </a:lnTo>
                <a:lnTo>
                  <a:pt x="350" y="117"/>
                </a:lnTo>
                <a:lnTo>
                  <a:pt x="0" y="117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661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>
            <a:off x="1055689" y="637382"/>
            <a:ext cx="377825" cy="377825"/>
          </a:xfrm>
          <a:custGeom>
            <a:avLst/>
            <a:gdLst>
              <a:gd name="T0" fmla="*/ 123 w 1051"/>
              <a:gd name="T1" fmla="*/ 117 h 1050"/>
              <a:gd name="T2" fmla="*/ 927 w 1051"/>
              <a:gd name="T3" fmla="*/ 117 h 1050"/>
              <a:gd name="T4" fmla="*/ 872 w 1051"/>
              <a:gd name="T5" fmla="*/ 57 h 1050"/>
              <a:gd name="T6" fmla="*/ 172 w 1051"/>
              <a:gd name="T7" fmla="*/ 57 h 1050"/>
              <a:gd name="T8" fmla="*/ 123 w 1051"/>
              <a:gd name="T9" fmla="*/ 117 h 1050"/>
              <a:gd name="T10" fmla="*/ 525 w 1051"/>
              <a:gd name="T11" fmla="*/ 380 h 1050"/>
              <a:gd name="T12" fmla="*/ 205 w 1051"/>
              <a:gd name="T13" fmla="*/ 699 h 1050"/>
              <a:gd name="T14" fmla="*/ 407 w 1051"/>
              <a:gd name="T15" fmla="*/ 699 h 1050"/>
              <a:gd name="T16" fmla="*/ 407 w 1051"/>
              <a:gd name="T17" fmla="*/ 817 h 1050"/>
              <a:gd name="T18" fmla="*/ 643 w 1051"/>
              <a:gd name="T19" fmla="*/ 817 h 1050"/>
              <a:gd name="T20" fmla="*/ 643 w 1051"/>
              <a:gd name="T21" fmla="*/ 699 h 1050"/>
              <a:gd name="T22" fmla="*/ 845 w 1051"/>
              <a:gd name="T23" fmla="*/ 699 h 1050"/>
              <a:gd name="T24" fmla="*/ 525 w 1051"/>
              <a:gd name="T25" fmla="*/ 380 h 1050"/>
              <a:gd name="T26" fmla="*/ 1023 w 1051"/>
              <a:gd name="T27" fmla="*/ 128 h 1050"/>
              <a:gd name="T28" fmla="*/ 1050 w 1051"/>
              <a:gd name="T29" fmla="*/ 205 h 1050"/>
              <a:gd name="T30" fmla="*/ 1050 w 1051"/>
              <a:gd name="T31" fmla="*/ 932 h 1050"/>
              <a:gd name="T32" fmla="*/ 932 w 1051"/>
              <a:gd name="T33" fmla="*/ 1049 h 1050"/>
              <a:gd name="T34" fmla="*/ 118 w 1051"/>
              <a:gd name="T35" fmla="*/ 1049 h 1050"/>
              <a:gd name="T36" fmla="*/ 0 w 1051"/>
              <a:gd name="T37" fmla="*/ 932 h 1050"/>
              <a:gd name="T38" fmla="*/ 0 w 1051"/>
              <a:gd name="T39" fmla="*/ 205 h 1050"/>
              <a:gd name="T40" fmla="*/ 27 w 1051"/>
              <a:gd name="T41" fmla="*/ 128 h 1050"/>
              <a:gd name="T42" fmla="*/ 107 w 1051"/>
              <a:gd name="T43" fmla="*/ 32 h 1050"/>
              <a:gd name="T44" fmla="*/ 175 w 1051"/>
              <a:gd name="T45" fmla="*/ 0 h 1050"/>
              <a:gd name="T46" fmla="*/ 875 w 1051"/>
              <a:gd name="T47" fmla="*/ 0 h 1050"/>
              <a:gd name="T48" fmla="*/ 943 w 1051"/>
              <a:gd name="T49" fmla="*/ 32 h 1050"/>
              <a:gd name="T50" fmla="*/ 1023 w 1051"/>
              <a:gd name="T51" fmla="*/ 128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51" h="1050">
                <a:moveTo>
                  <a:pt x="123" y="117"/>
                </a:moveTo>
                <a:lnTo>
                  <a:pt x="927" y="117"/>
                </a:lnTo>
                <a:lnTo>
                  <a:pt x="872" y="57"/>
                </a:lnTo>
                <a:lnTo>
                  <a:pt x="172" y="57"/>
                </a:lnTo>
                <a:lnTo>
                  <a:pt x="123" y="117"/>
                </a:lnTo>
                <a:close/>
                <a:moveTo>
                  <a:pt x="525" y="380"/>
                </a:moveTo>
                <a:lnTo>
                  <a:pt x="205" y="699"/>
                </a:lnTo>
                <a:lnTo>
                  <a:pt x="407" y="699"/>
                </a:lnTo>
                <a:lnTo>
                  <a:pt x="407" y="817"/>
                </a:lnTo>
                <a:lnTo>
                  <a:pt x="643" y="817"/>
                </a:lnTo>
                <a:lnTo>
                  <a:pt x="643" y="699"/>
                </a:lnTo>
                <a:lnTo>
                  <a:pt x="845" y="699"/>
                </a:lnTo>
                <a:lnTo>
                  <a:pt x="525" y="380"/>
                </a:lnTo>
                <a:close/>
                <a:moveTo>
                  <a:pt x="1023" y="128"/>
                </a:moveTo>
                <a:cubicBezTo>
                  <a:pt x="1039" y="147"/>
                  <a:pt x="1050" y="177"/>
                  <a:pt x="1050" y="205"/>
                </a:cubicBezTo>
                <a:lnTo>
                  <a:pt x="1050" y="932"/>
                </a:lnTo>
                <a:cubicBezTo>
                  <a:pt x="1050" y="995"/>
                  <a:pt x="995" y="1049"/>
                  <a:pt x="932" y="1049"/>
                </a:cubicBezTo>
                <a:lnTo>
                  <a:pt x="118" y="1049"/>
                </a:lnTo>
                <a:cubicBezTo>
                  <a:pt x="52" y="1049"/>
                  <a:pt x="0" y="995"/>
                  <a:pt x="0" y="932"/>
                </a:cubicBezTo>
                <a:lnTo>
                  <a:pt x="0" y="205"/>
                </a:lnTo>
                <a:cubicBezTo>
                  <a:pt x="0" y="177"/>
                  <a:pt x="11" y="147"/>
                  <a:pt x="27" y="128"/>
                </a:cubicBezTo>
                <a:lnTo>
                  <a:pt x="107" y="32"/>
                </a:lnTo>
                <a:cubicBezTo>
                  <a:pt x="123" y="13"/>
                  <a:pt x="148" y="0"/>
                  <a:pt x="175" y="0"/>
                </a:cubicBezTo>
                <a:lnTo>
                  <a:pt x="875" y="0"/>
                </a:lnTo>
                <a:cubicBezTo>
                  <a:pt x="902" y="0"/>
                  <a:pt x="927" y="13"/>
                  <a:pt x="943" y="32"/>
                </a:cubicBezTo>
                <a:lnTo>
                  <a:pt x="1023" y="1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2152649" y="637382"/>
            <a:ext cx="336550" cy="377825"/>
          </a:xfrm>
          <a:custGeom>
            <a:avLst/>
            <a:gdLst>
              <a:gd name="T0" fmla="*/ 0 w 936"/>
              <a:gd name="T1" fmla="*/ 0 h 1050"/>
              <a:gd name="T2" fmla="*/ 935 w 936"/>
              <a:gd name="T3" fmla="*/ 0 h 1050"/>
              <a:gd name="T4" fmla="*/ 935 w 936"/>
              <a:gd name="T5" fmla="*/ 117 h 1050"/>
              <a:gd name="T6" fmla="*/ 0 w 936"/>
              <a:gd name="T7" fmla="*/ 117 h 1050"/>
              <a:gd name="T8" fmla="*/ 0 w 936"/>
              <a:gd name="T9" fmla="*/ 0 h 1050"/>
              <a:gd name="T10" fmla="*/ 235 w 936"/>
              <a:gd name="T11" fmla="*/ 467 h 1050"/>
              <a:gd name="T12" fmla="*/ 467 w 936"/>
              <a:gd name="T13" fmla="*/ 232 h 1050"/>
              <a:gd name="T14" fmla="*/ 700 w 936"/>
              <a:gd name="T15" fmla="*/ 467 h 1050"/>
              <a:gd name="T16" fmla="*/ 525 w 936"/>
              <a:gd name="T17" fmla="*/ 467 h 1050"/>
              <a:gd name="T18" fmla="*/ 525 w 936"/>
              <a:gd name="T19" fmla="*/ 1049 h 1050"/>
              <a:gd name="T20" fmla="*/ 410 w 936"/>
              <a:gd name="T21" fmla="*/ 1049 h 1050"/>
              <a:gd name="T22" fmla="*/ 410 w 936"/>
              <a:gd name="T23" fmla="*/ 467 h 1050"/>
              <a:gd name="T24" fmla="*/ 235 w 936"/>
              <a:gd name="T25" fmla="*/ 46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36" h="1050">
                <a:moveTo>
                  <a:pt x="0" y="0"/>
                </a:moveTo>
                <a:lnTo>
                  <a:pt x="935" y="0"/>
                </a:lnTo>
                <a:lnTo>
                  <a:pt x="935" y="117"/>
                </a:lnTo>
                <a:lnTo>
                  <a:pt x="0" y="117"/>
                </a:lnTo>
                <a:lnTo>
                  <a:pt x="0" y="0"/>
                </a:lnTo>
                <a:close/>
                <a:moveTo>
                  <a:pt x="235" y="467"/>
                </a:moveTo>
                <a:lnTo>
                  <a:pt x="467" y="232"/>
                </a:lnTo>
                <a:lnTo>
                  <a:pt x="700" y="467"/>
                </a:lnTo>
                <a:lnTo>
                  <a:pt x="525" y="467"/>
                </a:lnTo>
                <a:lnTo>
                  <a:pt x="525" y="1049"/>
                </a:lnTo>
                <a:lnTo>
                  <a:pt x="410" y="1049"/>
                </a:lnTo>
                <a:lnTo>
                  <a:pt x="410" y="467"/>
                </a:lnTo>
                <a:lnTo>
                  <a:pt x="235" y="4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" name="Freeform 4"/>
          <p:cNvSpPr>
            <a:spLocks noChangeArrowheads="1"/>
          </p:cNvSpPr>
          <p:nvPr/>
        </p:nvSpPr>
        <p:spPr bwMode="auto">
          <a:xfrm>
            <a:off x="3227387" y="594518"/>
            <a:ext cx="336550" cy="463550"/>
          </a:xfrm>
          <a:custGeom>
            <a:avLst/>
            <a:gdLst>
              <a:gd name="T0" fmla="*/ 0 w 936"/>
              <a:gd name="T1" fmla="*/ 585 h 1286"/>
              <a:gd name="T2" fmla="*/ 935 w 936"/>
              <a:gd name="T3" fmla="*/ 585 h 1286"/>
              <a:gd name="T4" fmla="*/ 935 w 936"/>
              <a:gd name="T5" fmla="*/ 700 h 1286"/>
              <a:gd name="T6" fmla="*/ 0 w 936"/>
              <a:gd name="T7" fmla="*/ 700 h 1286"/>
              <a:gd name="T8" fmla="*/ 0 w 936"/>
              <a:gd name="T9" fmla="*/ 585 h 1286"/>
              <a:gd name="T10" fmla="*/ 700 w 936"/>
              <a:gd name="T11" fmla="*/ 235 h 1286"/>
              <a:gd name="T12" fmla="*/ 468 w 936"/>
              <a:gd name="T13" fmla="*/ 468 h 1286"/>
              <a:gd name="T14" fmla="*/ 235 w 936"/>
              <a:gd name="T15" fmla="*/ 235 h 1286"/>
              <a:gd name="T16" fmla="*/ 410 w 936"/>
              <a:gd name="T17" fmla="*/ 235 h 1286"/>
              <a:gd name="T18" fmla="*/ 410 w 936"/>
              <a:gd name="T19" fmla="*/ 0 h 1286"/>
              <a:gd name="T20" fmla="*/ 525 w 936"/>
              <a:gd name="T21" fmla="*/ 0 h 1286"/>
              <a:gd name="T22" fmla="*/ 525 w 936"/>
              <a:gd name="T23" fmla="*/ 235 h 1286"/>
              <a:gd name="T24" fmla="*/ 700 w 936"/>
              <a:gd name="T25" fmla="*/ 235 h 1286"/>
              <a:gd name="T26" fmla="*/ 235 w 936"/>
              <a:gd name="T27" fmla="*/ 1050 h 1286"/>
              <a:gd name="T28" fmla="*/ 468 w 936"/>
              <a:gd name="T29" fmla="*/ 817 h 1286"/>
              <a:gd name="T30" fmla="*/ 700 w 936"/>
              <a:gd name="T31" fmla="*/ 1050 h 1286"/>
              <a:gd name="T32" fmla="*/ 525 w 936"/>
              <a:gd name="T33" fmla="*/ 1050 h 1286"/>
              <a:gd name="T34" fmla="*/ 525 w 936"/>
              <a:gd name="T35" fmla="*/ 1285 h 1286"/>
              <a:gd name="T36" fmla="*/ 410 w 936"/>
              <a:gd name="T37" fmla="*/ 1285 h 1286"/>
              <a:gd name="T38" fmla="*/ 410 w 936"/>
              <a:gd name="T39" fmla="*/ 1050 h 1286"/>
              <a:gd name="T40" fmla="*/ 235 w 936"/>
              <a:gd name="T41" fmla="*/ 105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6" h="1286">
                <a:moveTo>
                  <a:pt x="0" y="585"/>
                </a:moveTo>
                <a:lnTo>
                  <a:pt x="935" y="585"/>
                </a:lnTo>
                <a:lnTo>
                  <a:pt x="935" y="700"/>
                </a:lnTo>
                <a:lnTo>
                  <a:pt x="0" y="700"/>
                </a:lnTo>
                <a:lnTo>
                  <a:pt x="0" y="585"/>
                </a:lnTo>
                <a:close/>
                <a:moveTo>
                  <a:pt x="700" y="235"/>
                </a:moveTo>
                <a:lnTo>
                  <a:pt x="468" y="468"/>
                </a:lnTo>
                <a:lnTo>
                  <a:pt x="235" y="235"/>
                </a:lnTo>
                <a:lnTo>
                  <a:pt x="410" y="235"/>
                </a:lnTo>
                <a:lnTo>
                  <a:pt x="410" y="0"/>
                </a:lnTo>
                <a:lnTo>
                  <a:pt x="525" y="0"/>
                </a:lnTo>
                <a:lnTo>
                  <a:pt x="525" y="235"/>
                </a:lnTo>
                <a:lnTo>
                  <a:pt x="700" y="235"/>
                </a:lnTo>
                <a:close/>
                <a:moveTo>
                  <a:pt x="235" y="1050"/>
                </a:moveTo>
                <a:lnTo>
                  <a:pt x="468" y="817"/>
                </a:lnTo>
                <a:lnTo>
                  <a:pt x="700" y="1050"/>
                </a:lnTo>
                <a:lnTo>
                  <a:pt x="525" y="1050"/>
                </a:lnTo>
                <a:lnTo>
                  <a:pt x="525" y="1285"/>
                </a:lnTo>
                <a:lnTo>
                  <a:pt x="410" y="1285"/>
                </a:lnTo>
                <a:lnTo>
                  <a:pt x="410" y="1050"/>
                </a:lnTo>
                <a:lnTo>
                  <a:pt x="235" y="10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" name="Freeform 5"/>
          <p:cNvSpPr>
            <a:spLocks noChangeArrowheads="1"/>
          </p:cNvSpPr>
          <p:nvPr/>
        </p:nvSpPr>
        <p:spPr bwMode="auto">
          <a:xfrm>
            <a:off x="4302124" y="637382"/>
            <a:ext cx="336550" cy="377825"/>
          </a:xfrm>
          <a:custGeom>
            <a:avLst/>
            <a:gdLst>
              <a:gd name="T0" fmla="*/ 0 w 936"/>
              <a:gd name="T1" fmla="*/ 932 h 1050"/>
              <a:gd name="T2" fmla="*/ 935 w 936"/>
              <a:gd name="T3" fmla="*/ 932 h 1050"/>
              <a:gd name="T4" fmla="*/ 935 w 936"/>
              <a:gd name="T5" fmla="*/ 1049 h 1050"/>
              <a:gd name="T6" fmla="*/ 0 w 936"/>
              <a:gd name="T7" fmla="*/ 1049 h 1050"/>
              <a:gd name="T8" fmla="*/ 0 w 936"/>
              <a:gd name="T9" fmla="*/ 932 h 1050"/>
              <a:gd name="T10" fmla="*/ 700 w 936"/>
              <a:gd name="T11" fmla="*/ 582 h 1050"/>
              <a:gd name="T12" fmla="*/ 467 w 936"/>
              <a:gd name="T13" fmla="*/ 817 h 1050"/>
              <a:gd name="T14" fmla="*/ 235 w 936"/>
              <a:gd name="T15" fmla="*/ 582 h 1050"/>
              <a:gd name="T16" fmla="*/ 410 w 936"/>
              <a:gd name="T17" fmla="*/ 582 h 1050"/>
              <a:gd name="T18" fmla="*/ 410 w 936"/>
              <a:gd name="T19" fmla="*/ 0 h 1050"/>
              <a:gd name="T20" fmla="*/ 525 w 936"/>
              <a:gd name="T21" fmla="*/ 0 h 1050"/>
              <a:gd name="T22" fmla="*/ 525 w 936"/>
              <a:gd name="T23" fmla="*/ 582 h 1050"/>
              <a:gd name="T24" fmla="*/ 700 w 936"/>
              <a:gd name="T25" fmla="*/ 58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36" h="1050">
                <a:moveTo>
                  <a:pt x="0" y="932"/>
                </a:moveTo>
                <a:lnTo>
                  <a:pt x="935" y="932"/>
                </a:lnTo>
                <a:lnTo>
                  <a:pt x="935" y="1049"/>
                </a:lnTo>
                <a:lnTo>
                  <a:pt x="0" y="1049"/>
                </a:lnTo>
                <a:lnTo>
                  <a:pt x="0" y="932"/>
                </a:lnTo>
                <a:close/>
                <a:moveTo>
                  <a:pt x="700" y="582"/>
                </a:moveTo>
                <a:lnTo>
                  <a:pt x="467" y="817"/>
                </a:lnTo>
                <a:lnTo>
                  <a:pt x="235" y="582"/>
                </a:lnTo>
                <a:lnTo>
                  <a:pt x="410" y="582"/>
                </a:lnTo>
                <a:lnTo>
                  <a:pt x="410" y="0"/>
                </a:lnTo>
                <a:lnTo>
                  <a:pt x="525" y="0"/>
                </a:lnTo>
                <a:lnTo>
                  <a:pt x="525" y="582"/>
                </a:lnTo>
                <a:lnTo>
                  <a:pt x="700" y="5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5356226" y="594518"/>
            <a:ext cx="377825" cy="463550"/>
          </a:xfrm>
          <a:custGeom>
            <a:avLst/>
            <a:gdLst>
              <a:gd name="T0" fmla="*/ 407 w 1051"/>
              <a:gd name="T1" fmla="*/ 935 h 1286"/>
              <a:gd name="T2" fmla="*/ 875 w 1051"/>
              <a:gd name="T3" fmla="*/ 468 h 1286"/>
              <a:gd name="T4" fmla="*/ 793 w 1051"/>
              <a:gd name="T5" fmla="*/ 386 h 1286"/>
              <a:gd name="T6" fmla="*/ 407 w 1051"/>
              <a:gd name="T7" fmla="*/ 768 h 1286"/>
              <a:gd name="T8" fmla="*/ 257 w 1051"/>
              <a:gd name="T9" fmla="*/ 618 h 1286"/>
              <a:gd name="T10" fmla="*/ 175 w 1051"/>
              <a:gd name="T11" fmla="*/ 700 h 1286"/>
              <a:gd name="T12" fmla="*/ 407 w 1051"/>
              <a:gd name="T13" fmla="*/ 935 h 1286"/>
              <a:gd name="T14" fmla="*/ 525 w 1051"/>
              <a:gd name="T15" fmla="*/ 0 h 1286"/>
              <a:gd name="T16" fmla="*/ 1050 w 1051"/>
              <a:gd name="T17" fmla="*/ 235 h 1286"/>
              <a:gd name="T18" fmla="*/ 1050 w 1051"/>
              <a:gd name="T19" fmla="*/ 585 h 1286"/>
              <a:gd name="T20" fmla="*/ 525 w 1051"/>
              <a:gd name="T21" fmla="*/ 1285 h 1286"/>
              <a:gd name="T22" fmla="*/ 0 w 1051"/>
              <a:gd name="T23" fmla="*/ 585 h 1286"/>
              <a:gd name="T24" fmla="*/ 0 w 1051"/>
              <a:gd name="T25" fmla="*/ 235 h 1286"/>
              <a:gd name="T26" fmla="*/ 525 w 1051"/>
              <a:gd name="T27" fmla="*/ 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51" h="1286">
                <a:moveTo>
                  <a:pt x="407" y="935"/>
                </a:moveTo>
                <a:lnTo>
                  <a:pt x="875" y="468"/>
                </a:lnTo>
                <a:lnTo>
                  <a:pt x="793" y="386"/>
                </a:lnTo>
                <a:lnTo>
                  <a:pt x="407" y="768"/>
                </a:lnTo>
                <a:lnTo>
                  <a:pt x="257" y="618"/>
                </a:lnTo>
                <a:lnTo>
                  <a:pt x="175" y="700"/>
                </a:lnTo>
                <a:lnTo>
                  <a:pt x="407" y="935"/>
                </a:lnTo>
                <a:close/>
                <a:moveTo>
                  <a:pt x="525" y="0"/>
                </a:moveTo>
                <a:lnTo>
                  <a:pt x="1050" y="235"/>
                </a:lnTo>
                <a:lnTo>
                  <a:pt x="1050" y="585"/>
                </a:lnTo>
                <a:cubicBezTo>
                  <a:pt x="1050" y="908"/>
                  <a:pt x="826" y="1211"/>
                  <a:pt x="525" y="1285"/>
                </a:cubicBezTo>
                <a:cubicBezTo>
                  <a:pt x="224" y="1211"/>
                  <a:pt x="0" y="908"/>
                  <a:pt x="0" y="585"/>
                </a:cubicBezTo>
                <a:lnTo>
                  <a:pt x="0" y="235"/>
                </a:lnTo>
                <a:lnTo>
                  <a:pt x="52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6470649" y="604044"/>
            <a:ext cx="298450" cy="446088"/>
          </a:xfrm>
          <a:custGeom>
            <a:avLst/>
            <a:gdLst>
              <a:gd name="T0" fmla="*/ 828 w 829"/>
              <a:gd name="T1" fmla="*/ 350 h 1240"/>
              <a:gd name="T2" fmla="*/ 828 w 829"/>
              <a:gd name="T3" fmla="*/ 585 h 1240"/>
              <a:gd name="T4" fmla="*/ 771 w 829"/>
              <a:gd name="T5" fmla="*/ 585 h 1240"/>
              <a:gd name="T6" fmla="*/ 771 w 829"/>
              <a:gd name="T7" fmla="*/ 700 h 1240"/>
              <a:gd name="T8" fmla="*/ 653 w 829"/>
              <a:gd name="T9" fmla="*/ 818 h 1240"/>
              <a:gd name="T10" fmla="*/ 478 w 829"/>
              <a:gd name="T11" fmla="*/ 818 h 1240"/>
              <a:gd name="T12" fmla="*/ 478 w 829"/>
              <a:gd name="T13" fmla="*/ 995 h 1240"/>
              <a:gd name="T14" fmla="*/ 550 w 829"/>
              <a:gd name="T15" fmla="*/ 1110 h 1240"/>
              <a:gd name="T16" fmla="*/ 421 w 829"/>
              <a:gd name="T17" fmla="*/ 1239 h 1240"/>
              <a:gd name="T18" fmla="*/ 293 w 829"/>
              <a:gd name="T19" fmla="*/ 1110 h 1240"/>
              <a:gd name="T20" fmla="*/ 364 w 829"/>
              <a:gd name="T21" fmla="*/ 995 h 1240"/>
              <a:gd name="T22" fmla="*/ 364 w 829"/>
              <a:gd name="T23" fmla="*/ 818 h 1240"/>
              <a:gd name="T24" fmla="*/ 189 w 829"/>
              <a:gd name="T25" fmla="*/ 818 h 1240"/>
              <a:gd name="T26" fmla="*/ 71 w 829"/>
              <a:gd name="T27" fmla="*/ 700 h 1240"/>
              <a:gd name="T28" fmla="*/ 71 w 829"/>
              <a:gd name="T29" fmla="*/ 580 h 1240"/>
              <a:gd name="T30" fmla="*/ 0 w 829"/>
              <a:gd name="T31" fmla="*/ 468 h 1240"/>
              <a:gd name="T32" fmla="*/ 128 w 829"/>
              <a:gd name="T33" fmla="*/ 339 h 1240"/>
              <a:gd name="T34" fmla="*/ 257 w 829"/>
              <a:gd name="T35" fmla="*/ 468 h 1240"/>
              <a:gd name="T36" fmla="*/ 189 w 829"/>
              <a:gd name="T37" fmla="*/ 580 h 1240"/>
              <a:gd name="T38" fmla="*/ 189 w 829"/>
              <a:gd name="T39" fmla="*/ 700 h 1240"/>
              <a:gd name="T40" fmla="*/ 364 w 829"/>
              <a:gd name="T41" fmla="*/ 700 h 1240"/>
              <a:gd name="T42" fmla="*/ 364 w 829"/>
              <a:gd name="T43" fmla="*/ 235 h 1240"/>
              <a:gd name="T44" fmla="*/ 246 w 829"/>
              <a:gd name="T45" fmla="*/ 235 h 1240"/>
              <a:gd name="T46" fmla="*/ 421 w 829"/>
              <a:gd name="T47" fmla="*/ 0 h 1240"/>
              <a:gd name="T48" fmla="*/ 596 w 829"/>
              <a:gd name="T49" fmla="*/ 235 h 1240"/>
              <a:gd name="T50" fmla="*/ 478 w 829"/>
              <a:gd name="T51" fmla="*/ 235 h 1240"/>
              <a:gd name="T52" fmla="*/ 478 w 829"/>
              <a:gd name="T53" fmla="*/ 700 h 1240"/>
              <a:gd name="T54" fmla="*/ 653 w 829"/>
              <a:gd name="T55" fmla="*/ 700 h 1240"/>
              <a:gd name="T56" fmla="*/ 653 w 829"/>
              <a:gd name="T57" fmla="*/ 585 h 1240"/>
              <a:gd name="T58" fmla="*/ 596 w 829"/>
              <a:gd name="T59" fmla="*/ 585 h 1240"/>
              <a:gd name="T60" fmla="*/ 596 w 829"/>
              <a:gd name="T61" fmla="*/ 350 h 1240"/>
              <a:gd name="T62" fmla="*/ 828 w 829"/>
              <a:gd name="T63" fmla="*/ 350 h 1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829" h="1240">
                <a:moveTo>
                  <a:pt x="828" y="350"/>
                </a:moveTo>
                <a:lnTo>
                  <a:pt x="828" y="585"/>
                </a:lnTo>
                <a:lnTo>
                  <a:pt x="771" y="585"/>
                </a:lnTo>
                <a:lnTo>
                  <a:pt x="771" y="700"/>
                </a:lnTo>
                <a:cubicBezTo>
                  <a:pt x="771" y="766"/>
                  <a:pt x="719" y="818"/>
                  <a:pt x="653" y="818"/>
                </a:cubicBezTo>
                <a:lnTo>
                  <a:pt x="478" y="818"/>
                </a:lnTo>
                <a:lnTo>
                  <a:pt x="478" y="995"/>
                </a:lnTo>
                <a:cubicBezTo>
                  <a:pt x="519" y="1017"/>
                  <a:pt x="550" y="1061"/>
                  <a:pt x="550" y="1110"/>
                </a:cubicBezTo>
                <a:cubicBezTo>
                  <a:pt x="550" y="1181"/>
                  <a:pt x="492" y="1239"/>
                  <a:pt x="421" y="1239"/>
                </a:cubicBezTo>
                <a:cubicBezTo>
                  <a:pt x="350" y="1239"/>
                  <a:pt x="293" y="1181"/>
                  <a:pt x="293" y="1110"/>
                </a:cubicBezTo>
                <a:cubicBezTo>
                  <a:pt x="293" y="1061"/>
                  <a:pt x="323" y="1017"/>
                  <a:pt x="364" y="995"/>
                </a:cubicBezTo>
                <a:lnTo>
                  <a:pt x="364" y="818"/>
                </a:lnTo>
                <a:lnTo>
                  <a:pt x="189" y="818"/>
                </a:lnTo>
                <a:cubicBezTo>
                  <a:pt x="123" y="818"/>
                  <a:pt x="71" y="766"/>
                  <a:pt x="71" y="700"/>
                </a:cubicBezTo>
                <a:lnTo>
                  <a:pt x="71" y="580"/>
                </a:lnTo>
                <a:cubicBezTo>
                  <a:pt x="30" y="558"/>
                  <a:pt x="0" y="517"/>
                  <a:pt x="0" y="468"/>
                </a:cubicBezTo>
                <a:cubicBezTo>
                  <a:pt x="0" y="397"/>
                  <a:pt x="57" y="339"/>
                  <a:pt x="128" y="339"/>
                </a:cubicBezTo>
                <a:cubicBezTo>
                  <a:pt x="200" y="339"/>
                  <a:pt x="257" y="397"/>
                  <a:pt x="257" y="468"/>
                </a:cubicBezTo>
                <a:cubicBezTo>
                  <a:pt x="257" y="517"/>
                  <a:pt x="230" y="558"/>
                  <a:pt x="189" y="580"/>
                </a:cubicBezTo>
                <a:lnTo>
                  <a:pt x="189" y="700"/>
                </a:lnTo>
                <a:lnTo>
                  <a:pt x="364" y="700"/>
                </a:lnTo>
                <a:lnTo>
                  <a:pt x="364" y="235"/>
                </a:lnTo>
                <a:lnTo>
                  <a:pt x="246" y="235"/>
                </a:lnTo>
                <a:lnTo>
                  <a:pt x="421" y="0"/>
                </a:lnTo>
                <a:lnTo>
                  <a:pt x="596" y="235"/>
                </a:lnTo>
                <a:lnTo>
                  <a:pt x="478" y="235"/>
                </a:lnTo>
                <a:lnTo>
                  <a:pt x="478" y="700"/>
                </a:lnTo>
                <a:lnTo>
                  <a:pt x="653" y="700"/>
                </a:lnTo>
                <a:lnTo>
                  <a:pt x="653" y="585"/>
                </a:lnTo>
                <a:lnTo>
                  <a:pt x="596" y="585"/>
                </a:lnTo>
                <a:lnTo>
                  <a:pt x="596" y="350"/>
                </a:lnTo>
                <a:lnTo>
                  <a:pt x="828" y="35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7488239" y="624683"/>
            <a:ext cx="396875" cy="409575"/>
          </a:xfrm>
          <a:custGeom>
            <a:avLst/>
            <a:gdLst>
              <a:gd name="T0" fmla="*/ 607 w 1103"/>
              <a:gd name="T1" fmla="*/ 331 h 1138"/>
              <a:gd name="T2" fmla="*/ 607 w 1103"/>
              <a:gd name="T3" fmla="*/ 577 h 1138"/>
              <a:gd name="T4" fmla="*/ 809 w 1103"/>
              <a:gd name="T5" fmla="*/ 700 h 1138"/>
              <a:gd name="T6" fmla="*/ 768 w 1103"/>
              <a:gd name="T7" fmla="*/ 771 h 1138"/>
              <a:gd name="T8" fmla="*/ 520 w 1103"/>
              <a:gd name="T9" fmla="*/ 621 h 1138"/>
              <a:gd name="T10" fmla="*/ 520 w 1103"/>
              <a:gd name="T11" fmla="*/ 331 h 1138"/>
              <a:gd name="T12" fmla="*/ 607 w 1103"/>
              <a:gd name="T13" fmla="*/ 331 h 1138"/>
              <a:gd name="T14" fmla="*/ 705 w 1103"/>
              <a:gd name="T15" fmla="*/ 454 h 1138"/>
              <a:gd name="T16" fmla="*/ 867 w 1103"/>
              <a:gd name="T17" fmla="*/ 290 h 1138"/>
              <a:gd name="T18" fmla="*/ 290 w 1103"/>
              <a:gd name="T19" fmla="*/ 284 h 1138"/>
              <a:gd name="T20" fmla="*/ 290 w 1103"/>
              <a:gd name="T21" fmla="*/ 853 h 1138"/>
              <a:gd name="T22" fmla="*/ 867 w 1103"/>
              <a:gd name="T23" fmla="*/ 853 h 1138"/>
              <a:gd name="T24" fmla="*/ 984 w 1103"/>
              <a:gd name="T25" fmla="*/ 569 h 1138"/>
              <a:gd name="T26" fmla="*/ 1102 w 1103"/>
              <a:gd name="T27" fmla="*/ 569 h 1138"/>
              <a:gd name="T28" fmla="*/ 949 w 1103"/>
              <a:gd name="T29" fmla="*/ 935 h 1138"/>
              <a:gd name="T30" fmla="*/ 205 w 1103"/>
              <a:gd name="T31" fmla="*/ 935 h 1138"/>
              <a:gd name="T32" fmla="*/ 205 w 1103"/>
              <a:gd name="T33" fmla="*/ 202 h 1138"/>
              <a:gd name="T34" fmla="*/ 943 w 1103"/>
              <a:gd name="T35" fmla="*/ 202 h 1138"/>
              <a:gd name="T36" fmla="*/ 1102 w 1103"/>
              <a:gd name="T37" fmla="*/ 38 h 1138"/>
              <a:gd name="T38" fmla="*/ 1102 w 1103"/>
              <a:gd name="T39" fmla="*/ 454 h 1138"/>
              <a:gd name="T40" fmla="*/ 705 w 1103"/>
              <a:gd name="T41" fmla="*/ 454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03" h="1138">
                <a:moveTo>
                  <a:pt x="607" y="331"/>
                </a:moveTo>
                <a:lnTo>
                  <a:pt x="607" y="577"/>
                </a:lnTo>
                <a:lnTo>
                  <a:pt x="809" y="700"/>
                </a:lnTo>
                <a:lnTo>
                  <a:pt x="768" y="771"/>
                </a:lnTo>
                <a:lnTo>
                  <a:pt x="520" y="621"/>
                </a:lnTo>
                <a:lnTo>
                  <a:pt x="520" y="331"/>
                </a:lnTo>
                <a:lnTo>
                  <a:pt x="607" y="331"/>
                </a:lnTo>
                <a:close/>
                <a:moveTo>
                  <a:pt x="705" y="454"/>
                </a:moveTo>
                <a:lnTo>
                  <a:pt x="867" y="290"/>
                </a:lnTo>
                <a:cubicBezTo>
                  <a:pt x="708" y="131"/>
                  <a:pt x="449" y="125"/>
                  <a:pt x="290" y="284"/>
                </a:cubicBezTo>
                <a:cubicBezTo>
                  <a:pt x="132" y="442"/>
                  <a:pt x="132" y="694"/>
                  <a:pt x="290" y="853"/>
                </a:cubicBezTo>
                <a:cubicBezTo>
                  <a:pt x="449" y="1012"/>
                  <a:pt x="708" y="1012"/>
                  <a:pt x="867" y="853"/>
                </a:cubicBezTo>
                <a:cubicBezTo>
                  <a:pt x="946" y="774"/>
                  <a:pt x="984" y="683"/>
                  <a:pt x="984" y="569"/>
                </a:cubicBezTo>
                <a:lnTo>
                  <a:pt x="1102" y="569"/>
                </a:lnTo>
                <a:cubicBezTo>
                  <a:pt x="1102" y="683"/>
                  <a:pt x="1053" y="834"/>
                  <a:pt x="949" y="935"/>
                </a:cubicBezTo>
                <a:cubicBezTo>
                  <a:pt x="744" y="1137"/>
                  <a:pt x="410" y="1137"/>
                  <a:pt x="205" y="935"/>
                </a:cubicBezTo>
                <a:cubicBezTo>
                  <a:pt x="0" y="733"/>
                  <a:pt x="0" y="405"/>
                  <a:pt x="205" y="202"/>
                </a:cubicBezTo>
                <a:cubicBezTo>
                  <a:pt x="410" y="0"/>
                  <a:pt x="738" y="0"/>
                  <a:pt x="943" y="202"/>
                </a:cubicBezTo>
                <a:lnTo>
                  <a:pt x="1102" y="38"/>
                </a:lnTo>
                <a:lnTo>
                  <a:pt x="1102" y="454"/>
                </a:lnTo>
                <a:lnTo>
                  <a:pt x="705" y="4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8674101" y="637382"/>
            <a:ext cx="193675" cy="377825"/>
          </a:xfrm>
          <a:custGeom>
            <a:avLst/>
            <a:gdLst>
              <a:gd name="T0" fmla="*/ 268 w 537"/>
              <a:gd name="T1" fmla="*/ 885 h 1050"/>
              <a:gd name="T2" fmla="*/ 454 w 537"/>
              <a:gd name="T3" fmla="*/ 699 h 1050"/>
              <a:gd name="T4" fmla="*/ 536 w 537"/>
              <a:gd name="T5" fmla="*/ 781 h 1050"/>
              <a:gd name="T6" fmla="*/ 268 w 537"/>
              <a:gd name="T7" fmla="*/ 1049 h 1050"/>
              <a:gd name="T8" fmla="*/ 0 w 537"/>
              <a:gd name="T9" fmla="*/ 781 h 1050"/>
              <a:gd name="T10" fmla="*/ 82 w 537"/>
              <a:gd name="T11" fmla="*/ 699 h 1050"/>
              <a:gd name="T12" fmla="*/ 268 w 537"/>
              <a:gd name="T13" fmla="*/ 885 h 1050"/>
              <a:gd name="T14" fmla="*/ 268 w 537"/>
              <a:gd name="T15" fmla="*/ 164 h 1050"/>
              <a:gd name="T16" fmla="*/ 82 w 537"/>
              <a:gd name="T17" fmla="*/ 350 h 1050"/>
              <a:gd name="T18" fmla="*/ 0 w 537"/>
              <a:gd name="T19" fmla="*/ 267 h 1050"/>
              <a:gd name="T20" fmla="*/ 268 w 537"/>
              <a:gd name="T21" fmla="*/ 0 h 1050"/>
              <a:gd name="T22" fmla="*/ 536 w 537"/>
              <a:gd name="T23" fmla="*/ 267 h 1050"/>
              <a:gd name="T24" fmla="*/ 454 w 537"/>
              <a:gd name="T25" fmla="*/ 350 h 1050"/>
              <a:gd name="T26" fmla="*/ 268 w 537"/>
              <a:gd name="T27" fmla="*/ 164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37" h="1050">
                <a:moveTo>
                  <a:pt x="268" y="885"/>
                </a:moveTo>
                <a:lnTo>
                  <a:pt x="454" y="699"/>
                </a:lnTo>
                <a:lnTo>
                  <a:pt x="536" y="781"/>
                </a:lnTo>
                <a:lnTo>
                  <a:pt x="268" y="1049"/>
                </a:lnTo>
                <a:lnTo>
                  <a:pt x="0" y="781"/>
                </a:lnTo>
                <a:lnTo>
                  <a:pt x="82" y="699"/>
                </a:lnTo>
                <a:lnTo>
                  <a:pt x="268" y="885"/>
                </a:lnTo>
                <a:close/>
                <a:moveTo>
                  <a:pt x="268" y="164"/>
                </a:moveTo>
                <a:lnTo>
                  <a:pt x="82" y="350"/>
                </a:lnTo>
                <a:lnTo>
                  <a:pt x="0" y="267"/>
                </a:lnTo>
                <a:lnTo>
                  <a:pt x="268" y="0"/>
                </a:lnTo>
                <a:lnTo>
                  <a:pt x="536" y="267"/>
                </a:lnTo>
                <a:lnTo>
                  <a:pt x="454" y="350"/>
                </a:lnTo>
                <a:lnTo>
                  <a:pt x="268" y="1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1" name="Freeform 10"/>
          <p:cNvSpPr>
            <a:spLocks noChangeArrowheads="1"/>
          </p:cNvSpPr>
          <p:nvPr/>
        </p:nvSpPr>
        <p:spPr bwMode="auto">
          <a:xfrm>
            <a:off x="9748839" y="658018"/>
            <a:ext cx="193675" cy="336550"/>
          </a:xfrm>
          <a:custGeom>
            <a:avLst/>
            <a:gdLst>
              <a:gd name="T0" fmla="*/ 535 w 536"/>
              <a:gd name="T1" fmla="*/ 82 h 936"/>
              <a:gd name="T2" fmla="*/ 267 w 536"/>
              <a:gd name="T3" fmla="*/ 350 h 936"/>
              <a:gd name="T4" fmla="*/ 0 w 536"/>
              <a:gd name="T5" fmla="*/ 82 h 936"/>
              <a:gd name="T6" fmla="*/ 82 w 536"/>
              <a:gd name="T7" fmla="*/ 0 h 936"/>
              <a:gd name="T8" fmla="*/ 267 w 536"/>
              <a:gd name="T9" fmla="*/ 186 h 936"/>
              <a:gd name="T10" fmla="*/ 453 w 536"/>
              <a:gd name="T11" fmla="*/ 0 h 936"/>
              <a:gd name="T12" fmla="*/ 535 w 536"/>
              <a:gd name="T13" fmla="*/ 82 h 936"/>
              <a:gd name="T14" fmla="*/ 0 w 536"/>
              <a:gd name="T15" fmla="*/ 853 h 936"/>
              <a:gd name="T16" fmla="*/ 267 w 536"/>
              <a:gd name="T17" fmla="*/ 585 h 936"/>
              <a:gd name="T18" fmla="*/ 535 w 536"/>
              <a:gd name="T19" fmla="*/ 853 h 936"/>
              <a:gd name="T20" fmla="*/ 453 w 536"/>
              <a:gd name="T21" fmla="*/ 935 h 936"/>
              <a:gd name="T22" fmla="*/ 267 w 536"/>
              <a:gd name="T23" fmla="*/ 749 h 936"/>
              <a:gd name="T24" fmla="*/ 82 w 536"/>
              <a:gd name="T25" fmla="*/ 935 h 936"/>
              <a:gd name="T26" fmla="*/ 0 w 536"/>
              <a:gd name="T27" fmla="*/ 853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36" h="936">
                <a:moveTo>
                  <a:pt x="535" y="82"/>
                </a:moveTo>
                <a:lnTo>
                  <a:pt x="267" y="350"/>
                </a:lnTo>
                <a:lnTo>
                  <a:pt x="0" y="82"/>
                </a:lnTo>
                <a:lnTo>
                  <a:pt x="82" y="0"/>
                </a:lnTo>
                <a:lnTo>
                  <a:pt x="267" y="186"/>
                </a:lnTo>
                <a:lnTo>
                  <a:pt x="453" y="0"/>
                </a:lnTo>
                <a:lnTo>
                  <a:pt x="535" y="82"/>
                </a:lnTo>
                <a:close/>
                <a:moveTo>
                  <a:pt x="0" y="853"/>
                </a:moveTo>
                <a:lnTo>
                  <a:pt x="267" y="585"/>
                </a:lnTo>
                <a:lnTo>
                  <a:pt x="535" y="853"/>
                </a:lnTo>
                <a:lnTo>
                  <a:pt x="453" y="935"/>
                </a:lnTo>
                <a:lnTo>
                  <a:pt x="267" y="749"/>
                </a:lnTo>
                <a:lnTo>
                  <a:pt x="82" y="935"/>
                </a:lnTo>
                <a:lnTo>
                  <a:pt x="0" y="8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2" name="Freeform 11"/>
          <p:cNvSpPr>
            <a:spLocks noChangeArrowheads="1"/>
          </p:cNvSpPr>
          <p:nvPr/>
        </p:nvSpPr>
        <p:spPr bwMode="auto">
          <a:xfrm>
            <a:off x="10706101" y="732632"/>
            <a:ext cx="430213" cy="188913"/>
          </a:xfrm>
          <a:custGeom>
            <a:avLst/>
            <a:gdLst>
              <a:gd name="T0" fmla="*/ 612 w 1193"/>
              <a:gd name="T1" fmla="*/ 60 h 526"/>
              <a:gd name="T2" fmla="*/ 1192 w 1193"/>
              <a:gd name="T3" fmla="*/ 481 h 526"/>
              <a:gd name="T4" fmla="*/ 1055 w 1193"/>
              <a:gd name="T5" fmla="*/ 525 h 526"/>
              <a:gd name="T6" fmla="*/ 612 w 1193"/>
              <a:gd name="T7" fmla="*/ 205 h 526"/>
              <a:gd name="T8" fmla="*/ 312 w 1193"/>
              <a:gd name="T9" fmla="*/ 314 h 526"/>
              <a:gd name="T10" fmla="*/ 525 w 1193"/>
              <a:gd name="T11" fmla="*/ 525 h 526"/>
              <a:gd name="T12" fmla="*/ 0 w 1193"/>
              <a:gd name="T13" fmla="*/ 525 h 526"/>
              <a:gd name="T14" fmla="*/ 0 w 1193"/>
              <a:gd name="T15" fmla="*/ 0 h 526"/>
              <a:gd name="T16" fmla="*/ 208 w 1193"/>
              <a:gd name="T17" fmla="*/ 211 h 526"/>
              <a:gd name="T18" fmla="*/ 612 w 1193"/>
              <a:gd name="T19" fmla="*/ 60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93" h="526">
                <a:moveTo>
                  <a:pt x="612" y="60"/>
                </a:moveTo>
                <a:cubicBezTo>
                  <a:pt x="883" y="60"/>
                  <a:pt x="1110" y="238"/>
                  <a:pt x="1192" y="481"/>
                </a:cubicBezTo>
                <a:lnTo>
                  <a:pt x="1055" y="525"/>
                </a:lnTo>
                <a:cubicBezTo>
                  <a:pt x="995" y="339"/>
                  <a:pt x="820" y="205"/>
                  <a:pt x="612" y="205"/>
                </a:cubicBezTo>
                <a:cubicBezTo>
                  <a:pt x="497" y="205"/>
                  <a:pt x="394" y="246"/>
                  <a:pt x="312" y="314"/>
                </a:cubicBezTo>
                <a:lnTo>
                  <a:pt x="525" y="525"/>
                </a:lnTo>
                <a:lnTo>
                  <a:pt x="0" y="525"/>
                </a:lnTo>
                <a:lnTo>
                  <a:pt x="0" y="0"/>
                </a:lnTo>
                <a:lnTo>
                  <a:pt x="208" y="211"/>
                </a:lnTo>
                <a:cubicBezTo>
                  <a:pt x="314" y="118"/>
                  <a:pt x="456" y="60"/>
                  <a:pt x="612" y="6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3" name="Freeform 12"/>
          <p:cNvSpPr>
            <a:spLocks noChangeArrowheads="1"/>
          </p:cNvSpPr>
          <p:nvPr/>
        </p:nvSpPr>
        <p:spPr bwMode="auto">
          <a:xfrm>
            <a:off x="1055689" y="1512095"/>
            <a:ext cx="504825" cy="377825"/>
          </a:xfrm>
          <a:custGeom>
            <a:avLst/>
            <a:gdLst>
              <a:gd name="T0" fmla="*/ 932 w 1401"/>
              <a:gd name="T1" fmla="*/ 932 h 1051"/>
              <a:gd name="T2" fmla="*/ 932 w 1401"/>
              <a:gd name="T3" fmla="*/ 117 h 1051"/>
              <a:gd name="T4" fmla="*/ 468 w 1401"/>
              <a:gd name="T5" fmla="*/ 117 h 1051"/>
              <a:gd name="T6" fmla="*/ 468 w 1401"/>
              <a:gd name="T7" fmla="*/ 932 h 1051"/>
              <a:gd name="T8" fmla="*/ 932 w 1401"/>
              <a:gd name="T9" fmla="*/ 932 h 1051"/>
              <a:gd name="T10" fmla="*/ 962 w 1401"/>
              <a:gd name="T11" fmla="*/ 0 h 1051"/>
              <a:gd name="T12" fmla="*/ 1050 w 1401"/>
              <a:gd name="T13" fmla="*/ 87 h 1051"/>
              <a:gd name="T14" fmla="*/ 1050 w 1401"/>
              <a:gd name="T15" fmla="*/ 962 h 1051"/>
              <a:gd name="T16" fmla="*/ 962 w 1401"/>
              <a:gd name="T17" fmla="*/ 1050 h 1051"/>
              <a:gd name="T18" fmla="*/ 437 w 1401"/>
              <a:gd name="T19" fmla="*/ 1050 h 1051"/>
              <a:gd name="T20" fmla="*/ 350 w 1401"/>
              <a:gd name="T21" fmla="*/ 962 h 1051"/>
              <a:gd name="T22" fmla="*/ 350 w 1401"/>
              <a:gd name="T23" fmla="*/ 87 h 1051"/>
              <a:gd name="T24" fmla="*/ 437 w 1401"/>
              <a:gd name="T25" fmla="*/ 0 h 1051"/>
              <a:gd name="T26" fmla="*/ 962 w 1401"/>
              <a:gd name="T27" fmla="*/ 0 h 1051"/>
              <a:gd name="T28" fmla="*/ 1107 w 1401"/>
              <a:gd name="T29" fmla="*/ 817 h 1051"/>
              <a:gd name="T30" fmla="*/ 1107 w 1401"/>
              <a:gd name="T31" fmla="*/ 232 h 1051"/>
              <a:gd name="T32" fmla="*/ 1225 w 1401"/>
              <a:gd name="T33" fmla="*/ 232 h 1051"/>
              <a:gd name="T34" fmla="*/ 1225 w 1401"/>
              <a:gd name="T35" fmla="*/ 817 h 1051"/>
              <a:gd name="T36" fmla="*/ 1107 w 1401"/>
              <a:gd name="T37" fmla="*/ 817 h 1051"/>
              <a:gd name="T38" fmla="*/ 1282 w 1401"/>
              <a:gd name="T39" fmla="*/ 350 h 1051"/>
              <a:gd name="T40" fmla="*/ 1400 w 1401"/>
              <a:gd name="T41" fmla="*/ 350 h 1051"/>
              <a:gd name="T42" fmla="*/ 1400 w 1401"/>
              <a:gd name="T43" fmla="*/ 700 h 1051"/>
              <a:gd name="T44" fmla="*/ 1282 w 1401"/>
              <a:gd name="T45" fmla="*/ 700 h 1051"/>
              <a:gd name="T46" fmla="*/ 1282 w 1401"/>
              <a:gd name="T47" fmla="*/ 350 h 1051"/>
              <a:gd name="T48" fmla="*/ 175 w 1401"/>
              <a:gd name="T49" fmla="*/ 817 h 1051"/>
              <a:gd name="T50" fmla="*/ 175 w 1401"/>
              <a:gd name="T51" fmla="*/ 232 h 1051"/>
              <a:gd name="T52" fmla="*/ 293 w 1401"/>
              <a:gd name="T53" fmla="*/ 232 h 1051"/>
              <a:gd name="T54" fmla="*/ 293 w 1401"/>
              <a:gd name="T55" fmla="*/ 817 h 1051"/>
              <a:gd name="T56" fmla="*/ 175 w 1401"/>
              <a:gd name="T57" fmla="*/ 817 h 1051"/>
              <a:gd name="T58" fmla="*/ 0 w 1401"/>
              <a:gd name="T59" fmla="*/ 700 h 1051"/>
              <a:gd name="T60" fmla="*/ 0 w 1401"/>
              <a:gd name="T61" fmla="*/ 350 h 1051"/>
              <a:gd name="T62" fmla="*/ 118 w 1401"/>
              <a:gd name="T63" fmla="*/ 350 h 1051"/>
              <a:gd name="T64" fmla="*/ 118 w 1401"/>
              <a:gd name="T65" fmla="*/ 700 h 1051"/>
              <a:gd name="T66" fmla="*/ 0 w 1401"/>
              <a:gd name="T67" fmla="*/ 70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01" h="1051">
                <a:moveTo>
                  <a:pt x="932" y="932"/>
                </a:moveTo>
                <a:lnTo>
                  <a:pt x="932" y="117"/>
                </a:lnTo>
                <a:lnTo>
                  <a:pt x="468" y="117"/>
                </a:lnTo>
                <a:lnTo>
                  <a:pt x="468" y="932"/>
                </a:lnTo>
                <a:lnTo>
                  <a:pt x="932" y="932"/>
                </a:lnTo>
                <a:close/>
                <a:moveTo>
                  <a:pt x="962" y="0"/>
                </a:moveTo>
                <a:cubicBezTo>
                  <a:pt x="1012" y="0"/>
                  <a:pt x="1050" y="38"/>
                  <a:pt x="1050" y="87"/>
                </a:cubicBezTo>
                <a:lnTo>
                  <a:pt x="1050" y="962"/>
                </a:lnTo>
                <a:cubicBezTo>
                  <a:pt x="1050" y="1011"/>
                  <a:pt x="1012" y="1050"/>
                  <a:pt x="962" y="1050"/>
                </a:cubicBezTo>
                <a:lnTo>
                  <a:pt x="437" y="1050"/>
                </a:lnTo>
                <a:cubicBezTo>
                  <a:pt x="388" y="1050"/>
                  <a:pt x="350" y="1011"/>
                  <a:pt x="350" y="962"/>
                </a:cubicBezTo>
                <a:lnTo>
                  <a:pt x="350" y="87"/>
                </a:lnTo>
                <a:cubicBezTo>
                  <a:pt x="350" y="38"/>
                  <a:pt x="388" y="0"/>
                  <a:pt x="437" y="0"/>
                </a:cubicBezTo>
                <a:lnTo>
                  <a:pt x="962" y="0"/>
                </a:lnTo>
                <a:close/>
                <a:moveTo>
                  <a:pt x="1107" y="817"/>
                </a:moveTo>
                <a:lnTo>
                  <a:pt x="1107" y="232"/>
                </a:lnTo>
                <a:lnTo>
                  <a:pt x="1225" y="232"/>
                </a:lnTo>
                <a:lnTo>
                  <a:pt x="1225" y="817"/>
                </a:lnTo>
                <a:lnTo>
                  <a:pt x="1107" y="817"/>
                </a:lnTo>
                <a:close/>
                <a:moveTo>
                  <a:pt x="1282" y="350"/>
                </a:moveTo>
                <a:lnTo>
                  <a:pt x="1400" y="350"/>
                </a:lnTo>
                <a:lnTo>
                  <a:pt x="1400" y="700"/>
                </a:lnTo>
                <a:lnTo>
                  <a:pt x="1282" y="700"/>
                </a:lnTo>
                <a:lnTo>
                  <a:pt x="1282" y="350"/>
                </a:lnTo>
                <a:close/>
                <a:moveTo>
                  <a:pt x="175" y="817"/>
                </a:moveTo>
                <a:lnTo>
                  <a:pt x="175" y="232"/>
                </a:lnTo>
                <a:lnTo>
                  <a:pt x="293" y="232"/>
                </a:lnTo>
                <a:lnTo>
                  <a:pt x="293" y="817"/>
                </a:lnTo>
                <a:lnTo>
                  <a:pt x="175" y="817"/>
                </a:lnTo>
                <a:close/>
                <a:moveTo>
                  <a:pt x="0" y="700"/>
                </a:moveTo>
                <a:lnTo>
                  <a:pt x="0" y="350"/>
                </a:lnTo>
                <a:lnTo>
                  <a:pt x="118" y="350"/>
                </a:lnTo>
                <a:lnTo>
                  <a:pt x="118" y="700"/>
                </a:lnTo>
                <a:lnTo>
                  <a:pt x="0" y="7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4" name="Freeform 13"/>
          <p:cNvSpPr>
            <a:spLocks noChangeArrowheads="1"/>
          </p:cNvSpPr>
          <p:nvPr/>
        </p:nvSpPr>
        <p:spPr bwMode="auto">
          <a:xfrm>
            <a:off x="2170112" y="1543844"/>
            <a:ext cx="419100" cy="315914"/>
          </a:xfrm>
          <a:custGeom>
            <a:avLst/>
            <a:gdLst>
              <a:gd name="T0" fmla="*/ 933 w 1166"/>
              <a:gd name="T1" fmla="*/ 118 h 876"/>
              <a:gd name="T2" fmla="*/ 1165 w 1166"/>
              <a:gd name="T3" fmla="*/ 118 h 876"/>
              <a:gd name="T4" fmla="*/ 1165 w 1166"/>
              <a:gd name="T5" fmla="*/ 760 h 876"/>
              <a:gd name="T6" fmla="*/ 933 w 1166"/>
              <a:gd name="T7" fmla="*/ 760 h 876"/>
              <a:gd name="T8" fmla="*/ 933 w 1166"/>
              <a:gd name="T9" fmla="*/ 118 h 876"/>
              <a:gd name="T10" fmla="*/ 0 w 1166"/>
              <a:gd name="T11" fmla="*/ 760 h 876"/>
              <a:gd name="T12" fmla="*/ 0 w 1166"/>
              <a:gd name="T13" fmla="*/ 118 h 876"/>
              <a:gd name="T14" fmla="*/ 233 w 1166"/>
              <a:gd name="T15" fmla="*/ 118 h 876"/>
              <a:gd name="T16" fmla="*/ 233 w 1166"/>
              <a:gd name="T17" fmla="*/ 760 h 876"/>
              <a:gd name="T18" fmla="*/ 0 w 1166"/>
              <a:gd name="T19" fmla="*/ 760 h 876"/>
              <a:gd name="T20" fmla="*/ 290 w 1166"/>
              <a:gd name="T21" fmla="*/ 875 h 876"/>
              <a:gd name="T22" fmla="*/ 290 w 1166"/>
              <a:gd name="T23" fmla="*/ 0 h 876"/>
              <a:gd name="T24" fmla="*/ 875 w 1166"/>
              <a:gd name="T25" fmla="*/ 0 h 876"/>
              <a:gd name="T26" fmla="*/ 875 w 1166"/>
              <a:gd name="T27" fmla="*/ 875 h 876"/>
              <a:gd name="T28" fmla="*/ 290 w 1166"/>
              <a:gd name="T29" fmla="*/ 875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66" h="876">
                <a:moveTo>
                  <a:pt x="933" y="118"/>
                </a:moveTo>
                <a:lnTo>
                  <a:pt x="1165" y="118"/>
                </a:lnTo>
                <a:lnTo>
                  <a:pt x="1165" y="760"/>
                </a:lnTo>
                <a:lnTo>
                  <a:pt x="933" y="760"/>
                </a:lnTo>
                <a:lnTo>
                  <a:pt x="933" y="118"/>
                </a:lnTo>
                <a:close/>
                <a:moveTo>
                  <a:pt x="0" y="760"/>
                </a:moveTo>
                <a:lnTo>
                  <a:pt x="0" y="118"/>
                </a:lnTo>
                <a:lnTo>
                  <a:pt x="233" y="118"/>
                </a:lnTo>
                <a:lnTo>
                  <a:pt x="233" y="760"/>
                </a:lnTo>
                <a:lnTo>
                  <a:pt x="0" y="760"/>
                </a:lnTo>
                <a:close/>
                <a:moveTo>
                  <a:pt x="290" y="875"/>
                </a:moveTo>
                <a:lnTo>
                  <a:pt x="290" y="0"/>
                </a:lnTo>
                <a:lnTo>
                  <a:pt x="875" y="0"/>
                </a:lnTo>
                <a:lnTo>
                  <a:pt x="875" y="875"/>
                </a:lnTo>
                <a:lnTo>
                  <a:pt x="290" y="8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5" name="Freeform 14"/>
          <p:cNvSpPr>
            <a:spLocks noChangeArrowheads="1"/>
          </p:cNvSpPr>
          <p:nvPr/>
        </p:nvSpPr>
        <p:spPr bwMode="auto">
          <a:xfrm>
            <a:off x="3271839" y="1564481"/>
            <a:ext cx="357187" cy="273050"/>
          </a:xfrm>
          <a:custGeom>
            <a:avLst/>
            <a:gdLst>
              <a:gd name="T0" fmla="*/ 236 w 994"/>
              <a:gd name="T1" fmla="*/ 757 h 758"/>
              <a:gd name="T2" fmla="*/ 236 w 994"/>
              <a:gd name="T3" fmla="*/ 0 h 758"/>
              <a:gd name="T4" fmla="*/ 761 w 994"/>
              <a:gd name="T5" fmla="*/ 0 h 758"/>
              <a:gd name="T6" fmla="*/ 761 w 994"/>
              <a:gd name="T7" fmla="*/ 757 h 758"/>
              <a:gd name="T8" fmla="*/ 236 w 994"/>
              <a:gd name="T9" fmla="*/ 757 h 758"/>
              <a:gd name="T10" fmla="*/ 818 w 994"/>
              <a:gd name="T11" fmla="*/ 0 h 758"/>
              <a:gd name="T12" fmla="*/ 993 w 994"/>
              <a:gd name="T13" fmla="*/ 0 h 758"/>
              <a:gd name="T14" fmla="*/ 993 w 994"/>
              <a:gd name="T15" fmla="*/ 757 h 758"/>
              <a:gd name="T16" fmla="*/ 818 w 994"/>
              <a:gd name="T17" fmla="*/ 757 h 758"/>
              <a:gd name="T18" fmla="*/ 818 w 994"/>
              <a:gd name="T19" fmla="*/ 0 h 758"/>
              <a:gd name="T20" fmla="*/ 0 w 994"/>
              <a:gd name="T21" fmla="*/ 757 h 758"/>
              <a:gd name="T22" fmla="*/ 0 w 994"/>
              <a:gd name="T23" fmla="*/ 0 h 758"/>
              <a:gd name="T24" fmla="*/ 175 w 994"/>
              <a:gd name="T25" fmla="*/ 0 h 758"/>
              <a:gd name="T26" fmla="*/ 175 w 994"/>
              <a:gd name="T27" fmla="*/ 757 h 758"/>
              <a:gd name="T28" fmla="*/ 0 w 994"/>
              <a:gd name="T2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94" h="758">
                <a:moveTo>
                  <a:pt x="236" y="757"/>
                </a:moveTo>
                <a:lnTo>
                  <a:pt x="236" y="0"/>
                </a:lnTo>
                <a:lnTo>
                  <a:pt x="761" y="0"/>
                </a:lnTo>
                <a:lnTo>
                  <a:pt x="761" y="757"/>
                </a:lnTo>
                <a:lnTo>
                  <a:pt x="236" y="757"/>
                </a:lnTo>
                <a:close/>
                <a:moveTo>
                  <a:pt x="818" y="0"/>
                </a:moveTo>
                <a:lnTo>
                  <a:pt x="993" y="0"/>
                </a:lnTo>
                <a:lnTo>
                  <a:pt x="993" y="757"/>
                </a:lnTo>
                <a:lnTo>
                  <a:pt x="818" y="757"/>
                </a:lnTo>
                <a:lnTo>
                  <a:pt x="818" y="0"/>
                </a:lnTo>
                <a:close/>
                <a:moveTo>
                  <a:pt x="0" y="757"/>
                </a:moveTo>
                <a:lnTo>
                  <a:pt x="0" y="0"/>
                </a:lnTo>
                <a:lnTo>
                  <a:pt x="175" y="0"/>
                </a:lnTo>
                <a:lnTo>
                  <a:pt x="175" y="757"/>
                </a:lnTo>
                <a:lnTo>
                  <a:pt x="0" y="75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4321176" y="1512095"/>
            <a:ext cx="398463" cy="377825"/>
          </a:xfrm>
          <a:custGeom>
            <a:avLst/>
            <a:gdLst>
              <a:gd name="T0" fmla="*/ 1050 w 1108"/>
              <a:gd name="T1" fmla="*/ 0 h 1051"/>
              <a:gd name="T2" fmla="*/ 1107 w 1108"/>
              <a:gd name="T3" fmla="*/ 57 h 1051"/>
              <a:gd name="T4" fmla="*/ 1107 w 1108"/>
              <a:gd name="T5" fmla="*/ 407 h 1051"/>
              <a:gd name="T6" fmla="*/ 1050 w 1108"/>
              <a:gd name="T7" fmla="*/ 467 h 1051"/>
              <a:gd name="T8" fmla="*/ 57 w 1108"/>
              <a:gd name="T9" fmla="*/ 467 h 1051"/>
              <a:gd name="T10" fmla="*/ 0 w 1108"/>
              <a:gd name="T11" fmla="*/ 407 h 1051"/>
              <a:gd name="T12" fmla="*/ 0 w 1108"/>
              <a:gd name="T13" fmla="*/ 57 h 1051"/>
              <a:gd name="T14" fmla="*/ 57 w 1108"/>
              <a:gd name="T15" fmla="*/ 0 h 1051"/>
              <a:gd name="T16" fmla="*/ 1050 w 1108"/>
              <a:gd name="T17" fmla="*/ 0 h 1051"/>
              <a:gd name="T18" fmla="*/ 1050 w 1108"/>
              <a:gd name="T19" fmla="*/ 582 h 1051"/>
              <a:gd name="T20" fmla="*/ 1107 w 1108"/>
              <a:gd name="T21" fmla="*/ 642 h 1051"/>
              <a:gd name="T22" fmla="*/ 1107 w 1108"/>
              <a:gd name="T23" fmla="*/ 992 h 1051"/>
              <a:gd name="T24" fmla="*/ 1050 w 1108"/>
              <a:gd name="T25" fmla="*/ 1050 h 1051"/>
              <a:gd name="T26" fmla="*/ 57 w 1108"/>
              <a:gd name="T27" fmla="*/ 1050 h 1051"/>
              <a:gd name="T28" fmla="*/ 0 w 1108"/>
              <a:gd name="T29" fmla="*/ 992 h 1051"/>
              <a:gd name="T30" fmla="*/ 0 w 1108"/>
              <a:gd name="T31" fmla="*/ 642 h 1051"/>
              <a:gd name="T32" fmla="*/ 57 w 1108"/>
              <a:gd name="T33" fmla="*/ 582 h 1051"/>
              <a:gd name="T34" fmla="*/ 1050 w 1108"/>
              <a:gd name="T35" fmla="*/ 582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08" h="1051">
                <a:moveTo>
                  <a:pt x="1050" y="0"/>
                </a:moveTo>
                <a:cubicBezTo>
                  <a:pt x="1083" y="0"/>
                  <a:pt x="1107" y="24"/>
                  <a:pt x="1107" y="57"/>
                </a:cubicBezTo>
                <a:lnTo>
                  <a:pt x="1107" y="407"/>
                </a:lnTo>
                <a:cubicBezTo>
                  <a:pt x="1107" y="440"/>
                  <a:pt x="1083" y="467"/>
                  <a:pt x="1050" y="467"/>
                </a:cubicBezTo>
                <a:lnTo>
                  <a:pt x="57" y="467"/>
                </a:lnTo>
                <a:cubicBezTo>
                  <a:pt x="25" y="467"/>
                  <a:pt x="0" y="440"/>
                  <a:pt x="0" y="407"/>
                </a:cubicBezTo>
                <a:lnTo>
                  <a:pt x="0" y="57"/>
                </a:lnTo>
                <a:cubicBezTo>
                  <a:pt x="0" y="24"/>
                  <a:pt x="25" y="0"/>
                  <a:pt x="57" y="0"/>
                </a:cubicBezTo>
                <a:lnTo>
                  <a:pt x="1050" y="0"/>
                </a:lnTo>
                <a:close/>
                <a:moveTo>
                  <a:pt x="1050" y="582"/>
                </a:moveTo>
                <a:cubicBezTo>
                  <a:pt x="1083" y="582"/>
                  <a:pt x="1107" y="609"/>
                  <a:pt x="1107" y="642"/>
                </a:cubicBezTo>
                <a:lnTo>
                  <a:pt x="1107" y="992"/>
                </a:lnTo>
                <a:cubicBezTo>
                  <a:pt x="1107" y="1025"/>
                  <a:pt x="1083" y="1050"/>
                  <a:pt x="1050" y="1050"/>
                </a:cubicBezTo>
                <a:lnTo>
                  <a:pt x="57" y="1050"/>
                </a:lnTo>
                <a:cubicBezTo>
                  <a:pt x="25" y="1050"/>
                  <a:pt x="0" y="1025"/>
                  <a:pt x="0" y="992"/>
                </a:cubicBezTo>
                <a:lnTo>
                  <a:pt x="0" y="642"/>
                </a:lnTo>
                <a:cubicBezTo>
                  <a:pt x="0" y="609"/>
                  <a:pt x="25" y="582"/>
                  <a:pt x="57" y="582"/>
                </a:cubicBezTo>
                <a:lnTo>
                  <a:pt x="1050" y="5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5360987" y="1575594"/>
            <a:ext cx="463550" cy="252412"/>
          </a:xfrm>
          <a:custGeom>
            <a:avLst/>
            <a:gdLst>
              <a:gd name="T0" fmla="*/ 1080 w 1286"/>
              <a:gd name="T1" fmla="*/ 350 h 701"/>
              <a:gd name="T2" fmla="*/ 1168 w 1286"/>
              <a:gd name="T3" fmla="*/ 262 h 701"/>
              <a:gd name="T4" fmla="*/ 1080 w 1286"/>
              <a:gd name="T5" fmla="*/ 175 h 701"/>
              <a:gd name="T6" fmla="*/ 993 w 1286"/>
              <a:gd name="T7" fmla="*/ 262 h 701"/>
              <a:gd name="T8" fmla="*/ 1080 w 1286"/>
              <a:gd name="T9" fmla="*/ 350 h 701"/>
              <a:gd name="T10" fmla="*/ 848 w 1286"/>
              <a:gd name="T11" fmla="*/ 525 h 701"/>
              <a:gd name="T12" fmla="*/ 935 w 1286"/>
              <a:gd name="T13" fmla="*/ 437 h 701"/>
              <a:gd name="T14" fmla="*/ 848 w 1286"/>
              <a:gd name="T15" fmla="*/ 350 h 701"/>
              <a:gd name="T16" fmla="*/ 760 w 1286"/>
              <a:gd name="T17" fmla="*/ 437 h 701"/>
              <a:gd name="T18" fmla="*/ 848 w 1286"/>
              <a:gd name="T19" fmla="*/ 525 h 701"/>
              <a:gd name="T20" fmla="*/ 585 w 1286"/>
              <a:gd name="T21" fmla="*/ 407 h 701"/>
              <a:gd name="T22" fmla="*/ 585 w 1286"/>
              <a:gd name="T23" fmla="*/ 292 h 701"/>
              <a:gd name="T24" fmla="*/ 410 w 1286"/>
              <a:gd name="T25" fmla="*/ 292 h 701"/>
              <a:gd name="T26" fmla="*/ 410 w 1286"/>
              <a:gd name="T27" fmla="*/ 117 h 701"/>
              <a:gd name="T28" fmla="*/ 293 w 1286"/>
              <a:gd name="T29" fmla="*/ 117 h 701"/>
              <a:gd name="T30" fmla="*/ 293 w 1286"/>
              <a:gd name="T31" fmla="*/ 292 h 701"/>
              <a:gd name="T32" fmla="*/ 118 w 1286"/>
              <a:gd name="T33" fmla="*/ 292 h 701"/>
              <a:gd name="T34" fmla="*/ 118 w 1286"/>
              <a:gd name="T35" fmla="*/ 407 h 701"/>
              <a:gd name="T36" fmla="*/ 293 w 1286"/>
              <a:gd name="T37" fmla="*/ 407 h 701"/>
              <a:gd name="T38" fmla="*/ 293 w 1286"/>
              <a:gd name="T39" fmla="*/ 582 h 701"/>
              <a:gd name="T40" fmla="*/ 410 w 1286"/>
              <a:gd name="T41" fmla="*/ 582 h 701"/>
              <a:gd name="T42" fmla="*/ 410 w 1286"/>
              <a:gd name="T43" fmla="*/ 407 h 701"/>
              <a:gd name="T44" fmla="*/ 585 w 1286"/>
              <a:gd name="T45" fmla="*/ 407 h 701"/>
              <a:gd name="T46" fmla="*/ 1168 w 1286"/>
              <a:gd name="T47" fmla="*/ 0 h 701"/>
              <a:gd name="T48" fmla="*/ 1285 w 1286"/>
              <a:gd name="T49" fmla="*/ 117 h 701"/>
              <a:gd name="T50" fmla="*/ 1285 w 1286"/>
              <a:gd name="T51" fmla="*/ 582 h 701"/>
              <a:gd name="T52" fmla="*/ 1168 w 1286"/>
              <a:gd name="T53" fmla="*/ 700 h 701"/>
              <a:gd name="T54" fmla="*/ 118 w 1286"/>
              <a:gd name="T55" fmla="*/ 700 h 701"/>
              <a:gd name="T56" fmla="*/ 0 w 1286"/>
              <a:gd name="T57" fmla="*/ 582 h 701"/>
              <a:gd name="T58" fmla="*/ 0 w 1286"/>
              <a:gd name="T59" fmla="*/ 117 h 701"/>
              <a:gd name="T60" fmla="*/ 118 w 1286"/>
              <a:gd name="T61" fmla="*/ 0 h 701"/>
              <a:gd name="T62" fmla="*/ 1168 w 1286"/>
              <a:gd name="T63" fmla="*/ 0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86" h="701">
                <a:moveTo>
                  <a:pt x="1080" y="350"/>
                </a:moveTo>
                <a:cubicBezTo>
                  <a:pt x="1129" y="350"/>
                  <a:pt x="1168" y="311"/>
                  <a:pt x="1168" y="262"/>
                </a:cubicBezTo>
                <a:cubicBezTo>
                  <a:pt x="1168" y="213"/>
                  <a:pt x="1129" y="175"/>
                  <a:pt x="1080" y="175"/>
                </a:cubicBezTo>
                <a:cubicBezTo>
                  <a:pt x="1031" y="175"/>
                  <a:pt x="993" y="213"/>
                  <a:pt x="993" y="262"/>
                </a:cubicBezTo>
                <a:cubicBezTo>
                  <a:pt x="993" y="311"/>
                  <a:pt x="1031" y="350"/>
                  <a:pt x="1080" y="350"/>
                </a:cubicBezTo>
                <a:close/>
                <a:moveTo>
                  <a:pt x="848" y="525"/>
                </a:moveTo>
                <a:cubicBezTo>
                  <a:pt x="897" y="525"/>
                  <a:pt x="935" y="486"/>
                  <a:pt x="935" y="437"/>
                </a:cubicBezTo>
                <a:cubicBezTo>
                  <a:pt x="935" y="388"/>
                  <a:pt x="897" y="350"/>
                  <a:pt x="848" y="350"/>
                </a:cubicBezTo>
                <a:cubicBezTo>
                  <a:pt x="798" y="350"/>
                  <a:pt x="760" y="388"/>
                  <a:pt x="760" y="437"/>
                </a:cubicBezTo>
                <a:cubicBezTo>
                  <a:pt x="760" y="486"/>
                  <a:pt x="798" y="525"/>
                  <a:pt x="848" y="525"/>
                </a:cubicBezTo>
                <a:close/>
                <a:moveTo>
                  <a:pt x="585" y="407"/>
                </a:moveTo>
                <a:lnTo>
                  <a:pt x="585" y="292"/>
                </a:lnTo>
                <a:lnTo>
                  <a:pt x="410" y="292"/>
                </a:lnTo>
                <a:lnTo>
                  <a:pt x="410" y="117"/>
                </a:lnTo>
                <a:lnTo>
                  <a:pt x="293" y="117"/>
                </a:lnTo>
                <a:lnTo>
                  <a:pt x="293" y="292"/>
                </a:lnTo>
                <a:lnTo>
                  <a:pt x="118" y="292"/>
                </a:lnTo>
                <a:lnTo>
                  <a:pt x="118" y="407"/>
                </a:lnTo>
                <a:lnTo>
                  <a:pt x="293" y="407"/>
                </a:lnTo>
                <a:lnTo>
                  <a:pt x="293" y="582"/>
                </a:lnTo>
                <a:lnTo>
                  <a:pt x="410" y="582"/>
                </a:lnTo>
                <a:lnTo>
                  <a:pt x="410" y="407"/>
                </a:lnTo>
                <a:lnTo>
                  <a:pt x="585" y="407"/>
                </a:lnTo>
                <a:close/>
                <a:moveTo>
                  <a:pt x="1168" y="0"/>
                </a:moveTo>
                <a:cubicBezTo>
                  <a:pt x="1230" y="0"/>
                  <a:pt x="1285" y="54"/>
                  <a:pt x="1285" y="117"/>
                </a:cubicBezTo>
                <a:lnTo>
                  <a:pt x="1285" y="582"/>
                </a:lnTo>
                <a:cubicBezTo>
                  <a:pt x="1285" y="645"/>
                  <a:pt x="1230" y="700"/>
                  <a:pt x="1168" y="700"/>
                </a:cubicBezTo>
                <a:lnTo>
                  <a:pt x="118" y="700"/>
                </a:lnTo>
                <a:cubicBezTo>
                  <a:pt x="55" y="700"/>
                  <a:pt x="0" y="645"/>
                  <a:pt x="0" y="582"/>
                </a:cubicBezTo>
                <a:lnTo>
                  <a:pt x="0" y="117"/>
                </a:lnTo>
                <a:cubicBezTo>
                  <a:pt x="0" y="54"/>
                  <a:pt x="55" y="0"/>
                  <a:pt x="118" y="0"/>
                </a:cubicBezTo>
                <a:lnTo>
                  <a:pt x="116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6473826" y="1575594"/>
            <a:ext cx="377825" cy="252412"/>
          </a:xfrm>
          <a:custGeom>
            <a:avLst/>
            <a:gdLst>
              <a:gd name="T0" fmla="*/ 818 w 1051"/>
              <a:gd name="T1" fmla="*/ 262 h 701"/>
              <a:gd name="T2" fmla="*/ 1050 w 1051"/>
              <a:gd name="T3" fmla="*/ 30 h 701"/>
              <a:gd name="T4" fmla="*/ 1050 w 1051"/>
              <a:gd name="T5" fmla="*/ 669 h 701"/>
              <a:gd name="T6" fmla="*/ 818 w 1051"/>
              <a:gd name="T7" fmla="*/ 437 h 701"/>
              <a:gd name="T8" fmla="*/ 818 w 1051"/>
              <a:gd name="T9" fmla="*/ 642 h 701"/>
              <a:gd name="T10" fmla="*/ 758 w 1051"/>
              <a:gd name="T11" fmla="*/ 700 h 701"/>
              <a:gd name="T12" fmla="*/ 58 w 1051"/>
              <a:gd name="T13" fmla="*/ 700 h 701"/>
              <a:gd name="T14" fmla="*/ 0 w 1051"/>
              <a:gd name="T15" fmla="*/ 642 h 701"/>
              <a:gd name="T16" fmla="*/ 0 w 1051"/>
              <a:gd name="T17" fmla="*/ 57 h 701"/>
              <a:gd name="T18" fmla="*/ 58 w 1051"/>
              <a:gd name="T19" fmla="*/ 0 h 701"/>
              <a:gd name="T20" fmla="*/ 758 w 1051"/>
              <a:gd name="T21" fmla="*/ 0 h 701"/>
              <a:gd name="T22" fmla="*/ 818 w 1051"/>
              <a:gd name="T23" fmla="*/ 57 h 701"/>
              <a:gd name="T24" fmla="*/ 818 w 1051"/>
              <a:gd name="T25" fmla="*/ 262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51" h="701">
                <a:moveTo>
                  <a:pt x="818" y="262"/>
                </a:moveTo>
                <a:lnTo>
                  <a:pt x="1050" y="30"/>
                </a:lnTo>
                <a:lnTo>
                  <a:pt x="1050" y="669"/>
                </a:lnTo>
                <a:lnTo>
                  <a:pt x="818" y="437"/>
                </a:lnTo>
                <a:lnTo>
                  <a:pt x="818" y="642"/>
                </a:lnTo>
                <a:cubicBezTo>
                  <a:pt x="818" y="675"/>
                  <a:pt x="791" y="700"/>
                  <a:pt x="758" y="700"/>
                </a:cubicBezTo>
                <a:lnTo>
                  <a:pt x="58" y="700"/>
                </a:lnTo>
                <a:cubicBezTo>
                  <a:pt x="25" y="700"/>
                  <a:pt x="0" y="675"/>
                  <a:pt x="0" y="642"/>
                </a:cubicBezTo>
                <a:lnTo>
                  <a:pt x="0" y="57"/>
                </a:lnTo>
                <a:cubicBezTo>
                  <a:pt x="0" y="24"/>
                  <a:pt x="25" y="0"/>
                  <a:pt x="58" y="0"/>
                </a:cubicBezTo>
                <a:lnTo>
                  <a:pt x="758" y="0"/>
                </a:lnTo>
                <a:cubicBezTo>
                  <a:pt x="791" y="0"/>
                  <a:pt x="818" y="24"/>
                  <a:pt x="818" y="57"/>
                </a:cubicBezTo>
                <a:lnTo>
                  <a:pt x="818" y="26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7534276" y="1502569"/>
            <a:ext cx="398463" cy="398463"/>
          </a:xfrm>
          <a:custGeom>
            <a:avLst/>
            <a:gdLst>
              <a:gd name="T0" fmla="*/ 73 w 1108"/>
              <a:gd name="T1" fmla="*/ 0 h 1108"/>
              <a:gd name="T2" fmla="*/ 1107 w 1108"/>
              <a:gd name="T3" fmla="*/ 1033 h 1108"/>
              <a:gd name="T4" fmla="*/ 1033 w 1108"/>
              <a:gd name="T5" fmla="*/ 1107 h 1108"/>
              <a:gd name="T6" fmla="*/ 847 w 1108"/>
              <a:gd name="T7" fmla="*/ 921 h 1108"/>
              <a:gd name="T8" fmla="*/ 814 w 1108"/>
              <a:gd name="T9" fmla="*/ 932 h 1108"/>
              <a:gd name="T10" fmla="*/ 114 w 1108"/>
              <a:gd name="T11" fmla="*/ 932 h 1108"/>
              <a:gd name="T12" fmla="*/ 57 w 1108"/>
              <a:gd name="T13" fmla="*/ 875 h 1108"/>
              <a:gd name="T14" fmla="*/ 57 w 1108"/>
              <a:gd name="T15" fmla="*/ 290 h 1108"/>
              <a:gd name="T16" fmla="*/ 114 w 1108"/>
              <a:gd name="T17" fmla="*/ 232 h 1108"/>
              <a:gd name="T18" fmla="*/ 158 w 1108"/>
              <a:gd name="T19" fmla="*/ 232 h 1108"/>
              <a:gd name="T20" fmla="*/ 0 w 1108"/>
              <a:gd name="T21" fmla="*/ 74 h 1108"/>
              <a:gd name="T22" fmla="*/ 73 w 1108"/>
              <a:gd name="T23" fmla="*/ 0 h 1108"/>
              <a:gd name="T24" fmla="*/ 1107 w 1108"/>
              <a:gd name="T25" fmla="*/ 262 h 1108"/>
              <a:gd name="T26" fmla="*/ 1107 w 1108"/>
              <a:gd name="T27" fmla="*/ 886 h 1108"/>
              <a:gd name="T28" fmla="*/ 454 w 1108"/>
              <a:gd name="T29" fmla="*/ 232 h 1108"/>
              <a:gd name="T30" fmla="*/ 814 w 1108"/>
              <a:gd name="T31" fmla="*/ 232 h 1108"/>
              <a:gd name="T32" fmla="*/ 875 w 1108"/>
              <a:gd name="T33" fmla="*/ 290 h 1108"/>
              <a:gd name="T34" fmla="*/ 875 w 1108"/>
              <a:gd name="T35" fmla="*/ 495 h 1108"/>
              <a:gd name="T36" fmla="*/ 1107 w 1108"/>
              <a:gd name="T37" fmla="*/ 262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08" h="1108">
                <a:moveTo>
                  <a:pt x="73" y="0"/>
                </a:moveTo>
                <a:lnTo>
                  <a:pt x="1107" y="1033"/>
                </a:lnTo>
                <a:lnTo>
                  <a:pt x="1033" y="1107"/>
                </a:lnTo>
                <a:lnTo>
                  <a:pt x="847" y="921"/>
                </a:lnTo>
                <a:cubicBezTo>
                  <a:pt x="839" y="927"/>
                  <a:pt x="825" y="932"/>
                  <a:pt x="814" y="932"/>
                </a:cubicBezTo>
                <a:lnTo>
                  <a:pt x="114" y="932"/>
                </a:lnTo>
                <a:cubicBezTo>
                  <a:pt x="82" y="932"/>
                  <a:pt x="57" y="908"/>
                  <a:pt x="57" y="875"/>
                </a:cubicBezTo>
                <a:lnTo>
                  <a:pt x="57" y="290"/>
                </a:lnTo>
                <a:cubicBezTo>
                  <a:pt x="57" y="257"/>
                  <a:pt x="82" y="232"/>
                  <a:pt x="114" y="232"/>
                </a:cubicBezTo>
                <a:lnTo>
                  <a:pt x="158" y="232"/>
                </a:lnTo>
                <a:lnTo>
                  <a:pt x="0" y="74"/>
                </a:lnTo>
                <a:lnTo>
                  <a:pt x="73" y="0"/>
                </a:lnTo>
                <a:close/>
                <a:moveTo>
                  <a:pt x="1107" y="262"/>
                </a:moveTo>
                <a:lnTo>
                  <a:pt x="1107" y="886"/>
                </a:lnTo>
                <a:lnTo>
                  <a:pt x="454" y="232"/>
                </a:lnTo>
                <a:lnTo>
                  <a:pt x="814" y="232"/>
                </a:lnTo>
                <a:cubicBezTo>
                  <a:pt x="847" y="232"/>
                  <a:pt x="875" y="257"/>
                  <a:pt x="875" y="290"/>
                </a:cubicBezTo>
                <a:lnTo>
                  <a:pt x="875" y="495"/>
                </a:lnTo>
                <a:lnTo>
                  <a:pt x="1107" y="2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0" name="Freeform 19"/>
          <p:cNvSpPr>
            <a:spLocks noChangeArrowheads="1"/>
          </p:cNvSpPr>
          <p:nvPr/>
        </p:nvSpPr>
        <p:spPr bwMode="auto">
          <a:xfrm>
            <a:off x="8594724" y="1491456"/>
            <a:ext cx="419100" cy="419100"/>
          </a:xfrm>
          <a:custGeom>
            <a:avLst/>
            <a:gdLst>
              <a:gd name="T0" fmla="*/ 582 w 1166"/>
              <a:gd name="T1" fmla="*/ 727 h 1166"/>
              <a:gd name="T2" fmla="*/ 932 w 1166"/>
              <a:gd name="T3" fmla="*/ 465 h 1166"/>
              <a:gd name="T4" fmla="*/ 582 w 1166"/>
              <a:gd name="T5" fmla="*/ 203 h 1166"/>
              <a:gd name="T6" fmla="*/ 582 w 1166"/>
              <a:gd name="T7" fmla="*/ 727 h 1166"/>
              <a:gd name="T8" fmla="*/ 1050 w 1166"/>
              <a:gd name="T9" fmla="*/ 0 h 1166"/>
              <a:gd name="T10" fmla="*/ 1165 w 1166"/>
              <a:gd name="T11" fmla="*/ 115 h 1166"/>
              <a:gd name="T12" fmla="*/ 1165 w 1166"/>
              <a:gd name="T13" fmla="*/ 815 h 1166"/>
              <a:gd name="T14" fmla="*/ 1050 w 1166"/>
              <a:gd name="T15" fmla="*/ 933 h 1166"/>
              <a:gd name="T16" fmla="*/ 350 w 1166"/>
              <a:gd name="T17" fmla="*/ 933 h 1166"/>
              <a:gd name="T18" fmla="*/ 232 w 1166"/>
              <a:gd name="T19" fmla="*/ 815 h 1166"/>
              <a:gd name="T20" fmla="*/ 232 w 1166"/>
              <a:gd name="T21" fmla="*/ 115 h 1166"/>
              <a:gd name="T22" fmla="*/ 350 w 1166"/>
              <a:gd name="T23" fmla="*/ 0 h 1166"/>
              <a:gd name="T24" fmla="*/ 1050 w 1166"/>
              <a:gd name="T25" fmla="*/ 0 h 1166"/>
              <a:gd name="T26" fmla="*/ 115 w 1166"/>
              <a:gd name="T27" fmla="*/ 233 h 1166"/>
              <a:gd name="T28" fmla="*/ 115 w 1166"/>
              <a:gd name="T29" fmla="*/ 1050 h 1166"/>
              <a:gd name="T30" fmla="*/ 932 w 1166"/>
              <a:gd name="T31" fmla="*/ 1050 h 1166"/>
              <a:gd name="T32" fmla="*/ 932 w 1166"/>
              <a:gd name="T33" fmla="*/ 1165 h 1166"/>
              <a:gd name="T34" fmla="*/ 115 w 1166"/>
              <a:gd name="T35" fmla="*/ 1165 h 1166"/>
              <a:gd name="T36" fmla="*/ 0 w 1166"/>
              <a:gd name="T37" fmla="*/ 1050 h 1166"/>
              <a:gd name="T38" fmla="*/ 0 w 1166"/>
              <a:gd name="T39" fmla="*/ 233 h 1166"/>
              <a:gd name="T40" fmla="*/ 115 w 1166"/>
              <a:gd name="T41" fmla="*/ 233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66" h="1166">
                <a:moveTo>
                  <a:pt x="582" y="727"/>
                </a:moveTo>
                <a:lnTo>
                  <a:pt x="932" y="465"/>
                </a:lnTo>
                <a:lnTo>
                  <a:pt x="582" y="203"/>
                </a:lnTo>
                <a:lnTo>
                  <a:pt x="582" y="727"/>
                </a:lnTo>
                <a:close/>
                <a:moveTo>
                  <a:pt x="1050" y="0"/>
                </a:moveTo>
                <a:cubicBezTo>
                  <a:pt x="1113" y="0"/>
                  <a:pt x="1165" y="52"/>
                  <a:pt x="1165" y="115"/>
                </a:cubicBezTo>
                <a:lnTo>
                  <a:pt x="1165" y="815"/>
                </a:lnTo>
                <a:cubicBezTo>
                  <a:pt x="1165" y="878"/>
                  <a:pt x="1113" y="933"/>
                  <a:pt x="1050" y="933"/>
                </a:cubicBezTo>
                <a:lnTo>
                  <a:pt x="350" y="933"/>
                </a:lnTo>
                <a:cubicBezTo>
                  <a:pt x="287" y="933"/>
                  <a:pt x="232" y="878"/>
                  <a:pt x="232" y="815"/>
                </a:cubicBezTo>
                <a:lnTo>
                  <a:pt x="232" y="115"/>
                </a:lnTo>
                <a:cubicBezTo>
                  <a:pt x="232" y="52"/>
                  <a:pt x="287" y="0"/>
                  <a:pt x="350" y="0"/>
                </a:cubicBezTo>
                <a:lnTo>
                  <a:pt x="1050" y="0"/>
                </a:lnTo>
                <a:close/>
                <a:moveTo>
                  <a:pt x="115" y="233"/>
                </a:moveTo>
                <a:lnTo>
                  <a:pt x="115" y="1050"/>
                </a:lnTo>
                <a:lnTo>
                  <a:pt x="932" y="1050"/>
                </a:lnTo>
                <a:lnTo>
                  <a:pt x="932" y="1165"/>
                </a:lnTo>
                <a:lnTo>
                  <a:pt x="115" y="1165"/>
                </a:lnTo>
                <a:cubicBezTo>
                  <a:pt x="52" y="1165"/>
                  <a:pt x="0" y="1113"/>
                  <a:pt x="0" y="1050"/>
                </a:cubicBezTo>
                <a:lnTo>
                  <a:pt x="0" y="233"/>
                </a:lnTo>
                <a:lnTo>
                  <a:pt x="115" y="2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9644062" y="1512095"/>
            <a:ext cx="463550" cy="377825"/>
          </a:xfrm>
          <a:custGeom>
            <a:avLst/>
            <a:gdLst>
              <a:gd name="T0" fmla="*/ 1167 w 1286"/>
              <a:gd name="T1" fmla="*/ 757 h 1051"/>
              <a:gd name="T2" fmla="*/ 1167 w 1286"/>
              <a:gd name="T3" fmla="*/ 117 h 1051"/>
              <a:gd name="T4" fmla="*/ 117 w 1286"/>
              <a:gd name="T5" fmla="*/ 117 h 1051"/>
              <a:gd name="T6" fmla="*/ 117 w 1286"/>
              <a:gd name="T7" fmla="*/ 757 h 1051"/>
              <a:gd name="T8" fmla="*/ 1167 w 1286"/>
              <a:gd name="T9" fmla="*/ 757 h 1051"/>
              <a:gd name="T10" fmla="*/ 1167 w 1286"/>
              <a:gd name="T11" fmla="*/ 0 h 1051"/>
              <a:gd name="T12" fmla="*/ 1285 w 1286"/>
              <a:gd name="T13" fmla="*/ 117 h 1051"/>
              <a:gd name="T14" fmla="*/ 1285 w 1286"/>
              <a:gd name="T15" fmla="*/ 932 h 1051"/>
              <a:gd name="T16" fmla="*/ 1167 w 1286"/>
              <a:gd name="T17" fmla="*/ 1050 h 1051"/>
              <a:gd name="T18" fmla="*/ 117 w 1286"/>
              <a:gd name="T19" fmla="*/ 1050 h 1051"/>
              <a:gd name="T20" fmla="*/ 0 w 1286"/>
              <a:gd name="T21" fmla="*/ 932 h 1051"/>
              <a:gd name="T22" fmla="*/ 0 w 1286"/>
              <a:gd name="T23" fmla="*/ 117 h 1051"/>
              <a:gd name="T24" fmla="*/ 117 w 1286"/>
              <a:gd name="T25" fmla="*/ 0 h 1051"/>
              <a:gd name="T26" fmla="*/ 1167 w 1286"/>
              <a:gd name="T27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86" h="1051">
                <a:moveTo>
                  <a:pt x="1167" y="757"/>
                </a:moveTo>
                <a:lnTo>
                  <a:pt x="1167" y="117"/>
                </a:lnTo>
                <a:lnTo>
                  <a:pt x="117" y="117"/>
                </a:lnTo>
                <a:lnTo>
                  <a:pt x="117" y="757"/>
                </a:lnTo>
                <a:lnTo>
                  <a:pt x="1167" y="757"/>
                </a:lnTo>
                <a:close/>
                <a:moveTo>
                  <a:pt x="1167" y="0"/>
                </a:moveTo>
                <a:cubicBezTo>
                  <a:pt x="1230" y="0"/>
                  <a:pt x="1285" y="54"/>
                  <a:pt x="1285" y="117"/>
                </a:cubicBezTo>
                <a:lnTo>
                  <a:pt x="1285" y="932"/>
                </a:lnTo>
                <a:cubicBezTo>
                  <a:pt x="1285" y="995"/>
                  <a:pt x="1230" y="1050"/>
                  <a:pt x="1167" y="1050"/>
                </a:cubicBezTo>
                <a:lnTo>
                  <a:pt x="117" y="1050"/>
                </a:lnTo>
                <a:cubicBezTo>
                  <a:pt x="54" y="1050"/>
                  <a:pt x="0" y="995"/>
                  <a:pt x="0" y="932"/>
                </a:cubicBezTo>
                <a:lnTo>
                  <a:pt x="0" y="117"/>
                </a:lnTo>
                <a:cubicBezTo>
                  <a:pt x="0" y="54"/>
                  <a:pt x="54" y="0"/>
                  <a:pt x="117" y="0"/>
                </a:cubicBezTo>
                <a:lnTo>
                  <a:pt x="11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2" name="Freeform 21"/>
          <p:cNvSpPr>
            <a:spLocks noChangeArrowheads="1"/>
          </p:cNvSpPr>
          <p:nvPr/>
        </p:nvSpPr>
        <p:spPr bwMode="auto">
          <a:xfrm>
            <a:off x="10756901" y="1575594"/>
            <a:ext cx="377825" cy="252412"/>
          </a:xfrm>
          <a:custGeom>
            <a:avLst/>
            <a:gdLst>
              <a:gd name="T0" fmla="*/ 643 w 1051"/>
              <a:gd name="T1" fmla="*/ 407 h 701"/>
              <a:gd name="T2" fmla="*/ 643 w 1051"/>
              <a:gd name="T3" fmla="*/ 292 h 701"/>
              <a:gd name="T4" fmla="*/ 468 w 1051"/>
              <a:gd name="T5" fmla="*/ 292 h 701"/>
              <a:gd name="T6" fmla="*/ 468 w 1051"/>
              <a:gd name="T7" fmla="*/ 117 h 701"/>
              <a:gd name="T8" fmla="*/ 350 w 1051"/>
              <a:gd name="T9" fmla="*/ 117 h 701"/>
              <a:gd name="T10" fmla="*/ 350 w 1051"/>
              <a:gd name="T11" fmla="*/ 292 h 701"/>
              <a:gd name="T12" fmla="*/ 175 w 1051"/>
              <a:gd name="T13" fmla="*/ 292 h 701"/>
              <a:gd name="T14" fmla="*/ 175 w 1051"/>
              <a:gd name="T15" fmla="*/ 407 h 701"/>
              <a:gd name="T16" fmla="*/ 350 w 1051"/>
              <a:gd name="T17" fmla="*/ 407 h 701"/>
              <a:gd name="T18" fmla="*/ 350 w 1051"/>
              <a:gd name="T19" fmla="*/ 582 h 701"/>
              <a:gd name="T20" fmla="*/ 468 w 1051"/>
              <a:gd name="T21" fmla="*/ 582 h 701"/>
              <a:gd name="T22" fmla="*/ 468 w 1051"/>
              <a:gd name="T23" fmla="*/ 407 h 701"/>
              <a:gd name="T24" fmla="*/ 643 w 1051"/>
              <a:gd name="T25" fmla="*/ 407 h 701"/>
              <a:gd name="T26" fmla="*/ 818 w 1051"/>
              <a:gd name="T27" fmla="*/ 262 h 701"/>
              <a:gd name="T28" fmla="*/ 1050 w 1051"/>
              <a:gd name="T29" fmla="*/ 30 h 701"/>
              <a:gd name="T30" fmla="*/ 1050 w 1051"/>
              <a:gd name="T31" fmla="*/ 669 h 701"/>
              <a:gd name="T32" fmla="*/ 818 w 1051"/>
              <a:gd name="T33" fmla="*/ 437 h 701"/>
              <a:gd name="T34" fmla="*/ 818 w 1051"/>
              <a:gd name="T35" fmla="*/ 642 h 701"/>
              <a:gd name="T36" fmla="*/ 757 w 1051"/>
              <a:gd name="T37" fmla="*/ 700 h 701"/>
              <a:gd name="T38" fmla="*/ 57 w 1051"/>
              <a:gd name="T39" fmla="*/ 700 h 701"/>
              <a:gd name="T40" fmla="*/ 0 w 1051"/>
              <a:gd name="T41" fmla="*/ 642 h 701"/>
              <a:gd name="T42" fmla="*/ 0 w 1051"/>
              <a:gd name="T43" fmla="*/ 57 h 701"/>
              <a:gd name="T44" fmla="*/ 57 w 1051"/>
              <a:gd name="T45" fmla="*/ 0 h 701"/>
              <a:gd name="T46" fmla="*/ 757 w 1051"/>
              <a:gd name="T47" fmla="*/ 0 h 701"/>
              <a:gd name="T48" fmla="*/ 818 w 1051"/>
              <a:gd name="T49" fmla="*/ 57 h 701"/>
              <a:gd name="T50" fmla="*/ 818 w 1051"/>
              <a:gd name="T51" fmla="*/ 262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51" h="701">
                <a:moveTo>
                  <a:pt x="643" y="407"/>
                </a:moveTo>
                <a:lnTo>
                  <a:pt x="643" y="292"/>
                </a:lnTo>
                <a:lnTo>
                  <a:pt x="468" y="292"/>
                </a:lnTo>
                <a:lnTo>
                  <a:pt x="468" y="117"/>
                </a:lnTo>
                <a:lnTo>
                  <a:pt x="350" y="117"/>
                </a:lnTo>
                <a:lnTo>
                  <a:pt x="350" y="292"/>
                </a:lnTo>
                <a:lnTo>
                  <a:pt x="175" y="292"/>
                </a:lnTo>
                <a:lnTo>
                  <a:pt x="175" y="407"/>
                </a:lnTo>
                <a:lnTo>
                  <a:pt x="350" y="407"/>
                </a:lnTo>
                <a:lnTo>
                  <a:pt x="350" y="582"/>
                </a:lnTo>
                <a:lnTo>
                  <a:pt x="468" y="582"/>
                </a:lnTo>
                <a:lnTo>
                  <a:pt x="468" y="407"/>
                </a:lnTo>
                <a:lnTo>
                  <a:pt x="643" y="407"/>
                </a:lnTo>
                <a:close/>
                <a:moveTo>
                  <a:pt x="818" y="262"/>
                </a:moveTo>
                <a:lnTo>
                  <a:pt x="1050" y="30"/>
                </a:lnTo>
                <a:lnTo>
                  <a:pt x="1050" y="669"/>
                </a:lnTo>
                <a:lnTo>
                  <a:pt x="818" y="437"/>
                </a:lnTo>
                <a:lnTo>
                  <a:pt x="818" y="642"/>
                </a:lnTo>
                <a:cubicBezTo>
                  <a:pt x="818" y="675"/>
                  <a:pt x="790" y="700"/>
                  <a:pt x="757" y="700"/>
                </a:cubicBezTo>
                <a:lnTo>
                  <a:pt x="57" y="700"/>
                </a:lnTo>
                <a:cubicBezTo>
                  <a:pt x="25" y="700"/>
                  <a:pt x="0" y="675"/>
                  <a:pt x="0" y="642"/>
                </a:cubicBezTo>
                <a:lnTo>
                  <a:pt x="0" y="57"/>
                </a:lnTo>
                <a:cubicBezTo>
                  <a:pt x="0" y="24"/>
                  <a:pt x="25" y="0"/>
                  <a:pt x="57" y="0"/>
                </a:cubicBezTo>
                <a:lnTo>
                  <a:pt x="757" y="0"/>
                </a:lnTo>
                <a:cubicBezTo>
                  <a:pt x="790" y="0"/>
                  <a:pt x="818" y="24"/>
                  <a:pt x="818" y="57"/>
                </a:cubicBezTo>
                <a:lnTo>
                  <a:pt x="818" y="2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1055689" y="2439193"/>
            <a:ext cx="357187" cy="273050"/>
          </a:xfrm>
          <a:custGeom>
            <a:avLst/>
            <a:gdLst>
              <a:gd name="T0" fmla="*/ 700 w 994"/>
              <a:gd name="T1" fmla="*/ 0 h 758"/>
              <a:gd name="T2" fmla="*/ 993 w 994"/>
              <a:gd name="T3" fmla="*/ 0 h 758"/>
              <a:gd name="T4" fmla="*/ 993 w 994"/>
              <a:gd name="T5" fmla="*/ 757 h 758"/>
              <a:gd name="T6" fmla="*/ 700 w 994"/>
              <a:gd name="T7" fmla="*/ 757 h 758"/>
              <a:gd name="T8" fmla="*/ 700 w 994"/>
              <a:gd name="T9" fmla="*/ 0 h 758"/>
              <a:gd name="T10" fmla="*/ 0 w 994"/>
              <a:gd name="T11" fmla="*/ 757 h 758"/>
              <a:gd name="T12" fmla="*/ 0 w 994"/>
              <a:gd name="T13" fmla="*/ 0 h 758"/>
              <a:gd name="T14" fmla="*/ 293 w 994"/>
              <a:gd name="T15" fmla="*/ 0 h 758"/>
              <a:gd name="T16" fmla="*/ 293 w 994"/>
              <a:gd name="T17" fmla="*/ 757 h 758"/>
              <a:gd name="T18" fmla="*/ 0 w 994"/>
              <a:gd name="T19" fmla="*/ 757 h 758"/>
              <a:gd name="T20" fmla="*/ 350 w 994"/>
              <a:gd name="T21" fmla="*/ 757 h 758"/>
              <a:gd name="T22" fmla="*/ 350 w 994"/>
              <a:gd name="T23" fmla="*/ 0 h 758"/>
              <a:gd name="T24" fmla="*/ 643 w 994"/>
              <a:gd name="T25" fmla="*/ 0 h 758"/>
              <a:gd name="T26" fmla="*/ 643 w 994"/>
              <a:gd name="T27" fmla="*/ 757 h 758"/>
              <a:gd name="T28" fmla="*/ 350 w 994"/>
              <a:gd name="T2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94" h="758">
                <a:moveTo>
                  <a:pt x="700" y="0"/>
                </a:moveTo>
                <a:lnTo>
                  <a:pt x="993" y="0"/>
                </a:lnTo>
                <a:lnTo>
                  <a:pt x="993" y="757"/>
                </a:lnTo>
                <a:lnTo>
                  <a:pt x="700" y="757"/>
                </a:lnTo>
                <a:lnTo>
                  <a:pt x="700" y="0"/>
                </a:lnTo>
                <a:close/>
                <a:moveTo>
                  <a:pt x="0" y="757"/>
                </a:moveTo>
                <a:lnTo>
                  <a:pt x="0" y="0"/>
                </a:lnTo>
                <a:lnTo>
                  <a:pt x="293" y="0"/>
                </a:lnTo>
                <a:lnTo>
                  <a:pt x="293" y="757"/>
                </a:lnTo>
                <a:lnTo>
                  <a:pt x="0" y="757"/>
                </a:lnTo>
                <a:close/>
                <a:moveTo>
                  <a:pt x="350" y="757"/>
                </a:moveTo>
                <a:lnTo>
                  <a:pt x="350" y="0"/>
                </a:lnTo>
                <a:lnTo>
                  <a:pt x="643" y="0"/>
                </a:lnTo>
                <a:lnTo>
                  <a:pt x="643" y="757"/>
                </a:lnTo>
                <a:lnTo>
                  <a:pt x="350" y="75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2112962" y="2429668"/>
            <a:ext cx="398462" cy="293688"/>
          </a:xfrm>
          <a:custGeom>
            <a:avLst/>
            <a:gdLst>
              <a:gd name="T0" fmla="*/ 640 w 1108"/>
              <a:gd name="T1" fmla="*/ 0 h 816"/>
              <a:gd name="T2" fmla="*/ 700 w 1108"/>
              <a:gd name="T3" fmla="*/ 58 h 816"/>
              <a:gd name="T4" fmla="*/ 700 w 1108"/>
              <a:gd name="T5" fmla="*/ 758 h 816"/>
              <a:gd name="T6" fmla="*/ 640 w 1108"/>
              <a:gd name="T7" fmla="*/ 815 h 816"/>
              <a:gd name="T8" fmla="*/ 465 w 1108"/>
              <a:gd name="T9" fmla="*/ 815 h 816"/>
              <a:gd name="T10" fmla="*/ 407 w 1108"/>
              <a:gd name="T11" fmla="*/ 758 h 816"/>
              <a:gd name="T12" fmla="*/ 407 w 1108"/>
              <a:gd name="T13" fmla="*/ 58 h 816"/>
              <a:gd name="T14" fmla="*/ 465 w 1108"/>
              <a:gd name="T15" fmla="*/ 0 h 816"/>
              <a:gd name="T16" fmla="*/ 640 w 1108"/>
              <a:gd name="T17" fmla="*/ 0 h 816"/>
              <a:gd name="T18" fmla="*/ 1050 w 1108"/>
              <a:gd name="T19" fmla="*/ 0 h 816"/>
              <a:gd name="T20" fmla="*/ 1107 w 1108"/>
              <a:gd name="T21" fmla="*/ 58 h 816"/>
              <a:gd name="T22" fmla="*/ 1107 w 1108"/>
              <a:gd name="T23" fmla="*/ 758 h 816"/>
              <a:gd name="T24" fmla="*/ 1050 w 1108"/>
              <a:gd name="T25" fmla="*/ 815 h 816"/>
              <a:gd name="T26" fmla="*/ 875 w 1108"/>
              <a:gd name="T27" fmla="*/ 815 h 816"/>
              <a:gd name="T28" fmla="*/ 815 w 1108"/>
              <a:gd name="T29" fmla="*/ 758 h 816"/>
              <a:gd name="T30" fmla="*/ 815 w 1108"/>
              <a:gd name="T31" fmla="*/ 58 h 816"/>
              <a:gd name="T32" fmla="*/ 875 w 1108"/>
              <a:gd name="T33" fmla="*/ 0 h 816"/>
              <a:gd name="T34" fmla="*/ 1050 w 1108"/>
              <a:gd name="T35" fmla="*/ 0 h 816"/>
              <a:gd name="T36" fmla="*/ 232 w 1108"/>
              <a:gd name="T37" fmla="*/ 0 h 816"/>
              <a:gd name="T38" fmla="*/ 290 w 1108"/>
              <a:gd name="T39" fmla="*/ 58 h 816"/>
              <a:gd name="T40" fmla="*/ 290 w 1108"/>
              <a:gd name="T41" fmla="*/ 758 h 816"/>
              <a:gd name="T42" fmla="*/ 232 w 1108"/>
              <a:gd name="T43" fmla="*/ 815 h 816"/>
              <a:gd name="T44" fmla="*/ 57 w 1108"/>
              <a:gd name="T45" fmla="*/ 815 h 816"/>
              <a:gd name="T46" fmla="*/ 0 w 1108"/>
              <a:gd name="T47" fmla="*/ 758 h 816"/>
              <a:gd name="T48" fmla="*/ 0 w 1108"/>
              <a:gd name="T49" fmla="*/ 58 h 816"/>
              <a:gd name="T50" fmla="*/ 57 w 1108"/>
              <a:gd name="T51" fmla="*/ 0 h 816"/>
              <a:gd name="T52" fmla="*/ 232 w 1108"/>
              <a:gd name="T53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08" h="816">
                <a:moveTo>
                  <a:pt x="640" y="0"/>
                </a:moveTo>
                <a:cubicBezTo>
                  <a:pt x="673" y="0"/>
                  <a:pt x="700" y="25"/>
                  <a:pt x="700" y="58"/>
                </a:cubicBezTo>
                <a:lnTo>
                  <a:pt x="700" y="758"/>
                </a:lnTo>
                <a:cubicBezTo>
                  <a:pt x="700" y="790"/>
                  <a:pt x="673" y="815"/>
                  <a:pt x="640" y="815"/>
                </a:cubicBezTo>
                <a:lnTo>
                  <a:pt x="465" y="815"/>
                </a:lnTo>
                <a:cubicBezTo>
                  <a:pt x="432" y="815"/>
                  <a:pt x="407" y="790"/>
                  <a:pt x="407" y="758"/>
                </a:cubicBezTo>
                <a:lnTo>
                  <a:pt x="407" y="58"/>
                </a:lnTo>
                <a:cubicBezTo>
                  <a:pt x="407" y="25"/>
                  <a:pt x="432" y="0"/>
                  <a:pt x="465" y="0"/>
                </a:cubicBezTo>
                <a:lnTo>
                  <a:pt x="640" y="0"/>
                </a:lnTo>
                <a:close/>
                <a:moveTo>
                  <a:pt x="1050" y="0"/>
                </a:moveTo>
                <a:cubicBezTo>
                  <a:pt x="1083" y="0"/>
                  <a:pt x="1107" y="25"/>
                  <a:pt x="1107" y="58"/>
                </a:cubicBezTo>
                <a:lnTo>
                  <a:pt x="1107" y="758"/>
                </a:lnTo>
                <a:cubicBezTo>
                  <a:pt x="1107" y="790"/>
                  <a:pt x="1083" y="815"/>
                  <a:pt x="1050" y="815"/>
                </a:cubicBezTo>
                <a:lnTo>
                  <a:pt x="875" y="815"/>
                </a:lnTo>
                <a:cubicBezTo>
                  <a:pt x="842" y="815"/>
                  <a:pt x="815" y="790"/>
                  <a:pt x="815" y="758"/>
                </a:cubicBezTo>
                <a:lnTo>
                  <a:pt x="815" y="58"/>
                </a:lnTo>
                <a:cubicBezTo>
                  <a:pt x="815" y="25"/>
                  <a:pt x="842" y="0"/>
                  <a:pt x="875" y="0"/>
                </a:cubicBezTo>
                <a:lnTo>
                  <a:pt x="1050" y="0"/>
                </a:lnTo>
                <a:close/>
                <a:moveTo>
                  <a:pt x="232" y="0"/>
                </a:moveTo>
                <a:cubicBezTo>
                  <a:pt x="265" y="0"/>
                  <a:pt x="290" y="25"/>
                  <a:pt x="290" y="58"/>
                </a:cubicBezTo>
                <a:lnTo>
                  <a:pt x="290" y="758"/>
                </a:lnTo>
                <a:cubicBezTo>
                  <a:pt x="290" y="790"/>
                  <a:pt x="265" y="815"/>
                  <a:pt x="232" y="815"/>
                </a:cubicBezTo>
                <a:lnTo>
                  <a:pt x="57" y="815"/>
                </a:lnTo>
                <a:cubicBezTo>
                  <a:pt x="25" y="815"/>
                  <a:pt x="0" y="790"/>
                  <a:pt x="0" y="758"/>
                </a:cubicBezTo>
                <a:lnTo>
                  <a:pt x="0" y="58"/>
                </a:lnTo>
                <a:cubicBezTo>
                  <a:pt x="0" y="25"/>
                  <a:pt x="25" y="0"/>
                  <a:pt x="57" y="0"/>
                </a:cubicBezTo>
                <a:lnTo>
                  <a:pt x="2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3211514" y="2439193"/>
            <a:ext cx="357187" cy="273050"/>
          </a:xfrm>
          <a:custGeom>
            <a:avLst/>
            <a:gdLst>
              <a:gd name="T0" fmla="*/ 0 w 993"/>
              <a:gd name="T1" fmla="*/ 0 h 758"/>
              <a:gd name="T2" fmla="*/ 992 w 993"/>
              <a:gd name="T3" fmla="*/ 0 h 758"/>
              <a:gd name="T4" fmla="*/ 992 w 993"/>
              <a:gd name="T5" fmla="*/ 350 h 758"/>
              <a:gd name="T6" fmla="*/ 0 w 993"/>
              <a:gd name="T7" fmla="*/ 350 h 758"/>
              <a:gd name="T8" fmla="*/ 0 w 993"/>
              <a:gd name="T9" fmla="*/ 0 h 758"/>
              <a:gd name="T10" fmla="*/ 0 w 993"/>
              <a:gd name="T11" fmla="*/ 757 h 758"/>
              <a:gd name="T12" fmla="*/ 0 w 993"/>
              <a:gd name="T13" fmla="*/ 407 h 758"/>
              <a:gd name="T14" fmla="*/ 992 w 993"/>
              <a:gd name="T15" fmla="*/ 407 h 758"/>
              <a:gd name="T16" fmla="*/ 992 w 993"/>
              <a:gd name="T17" fmla="*/ 757 h 758"/>
              <a:gd name="T18" fmla="*/ 0 w 993"/>
              <a:gd name="T1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93" h="758">
                <a:moveTo>
                  <a:pt x="0" y="0"/>
                </a:moveTo>
                <a:lnTo>
                  <a:pt x="992" y="0"/>
                </a:lnTo>
                <a:lnTo>
                  <a:pt x="992" y="350"/>
                </a:lnTo>
                <a:lnTo>
                  <a:pt x="0" y="350"/>
                </a:lnTo>
                <a:lnTo>
                  <a:pt x="0" y="0"/>
                </a:lnTo>
                <a:close/>
                <a:moveTo>
                  <a:pt x="0" y="757"/>
                </a:moveTo>
                <a:lnTo>
                  <a:pt x="0" y="407"/>
                </a:lnTo>
                <a:lnTo>
                  <a:pt x="992" y="407"/>
                </a:lnTo>
                <a:lnTo>
                  <a:pt x="992" y="757"/>
                </a:lnTo>
                <a:lnTo>
                  <a:pt x="0" y="75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4289424" y="2439193"/>
            <a:ext cx="357188" cy="273050"/>
          </a:xfrm>
          <a:custGeom>
            <a:avLst/>
            <a:gdLst>
              <a:gd name="T0" fmla="*/ 350 w 994"/>
              <a:gd name="T1" fmla="*/ 0 h 758"/>
              <a:gd name="T2" fmla="*/ 993 w 994"/>
              <a:gd name="T3" fmla="*/ 0 h 758"/>
              <a:gd name="T4" fmla="*/ 993 w 994"/>
              <a:gd name="T5" fmla="*/ 350 h 758"/>
              <a:gd name="T6" fmla="*/ 350 w 994"/>
              <a:gd name="T7" fmla="*/ 350 h 758"/>
              <a:gd name="T8" fmla="*/ 350 w 994"/>
              <a:gd name="T9" fmla="*/ 0 h 758"/>
              <a:gd name="T10" fmla="*/ 700 w 994"/>
              <a:gd name="T11" fmla="*/ 757 h 758"/>
              <a:gd name="T12" fmla="*/ 700 w 994"/>
              <a:gd name="T13" fmla="*/ 407 h 758"/>
              <a:gd name="T14" fmla="*/ 993 w 994"/>
              <a:gd name="T15" fmla="*/ 407 h 758"/>
              <a:gd name="T16" fmla="*/ 993 w 994"/>
              <a:gd name="T17" fmla="*/ 757 h 758"/>
              <a:gd name="T18" fmla="*/ 700 w 994"/>
              <a:gd name="T19" fmla="*/ 757 h 758"/>
              <a:gd name="T20" fmla="*/ 0 w 994"/>
              <a:gd name="T21" fmla="*/ 757 h 758"/>
              <a:gd name="T22" fmla="*/ 0 w 994"/>
              <a:gd name="T23" fmla="*/ 0 h 758"/>
              <a:gd name="T24" fmla="*/ 293 w 994"/>
              <a:gd name="T25" fmla="*/ 0 h 758"/>
              <a:gd name="T26" fmla="*/ 293 w 994"/>
              <a:gd name="T27" fmla="*/ 757 h 758"/>
              <a:gd name="T28" fmla="*/ 0 w 994"/>
              <a:gd name="T29" fmla="*/ 757 h 758"/>
              <a:gd name="T30" fmla="*/ 350 w 994"/>
              <a:gd name="T31" fmla="*/ 757 h 758"/>
              <a:gd name="T32" fmla="*/ 350 w 994"/>
              <a:gd name="T33" fmla="*/ 407 h 758"/>
              <a:gd name="T34" fmla="*/ 643 w 994"/>
              <a:gd name="T35" fmla="*/ 407 h 758"/>
              <a:gd name="T36" fmla="*/ 643 w 994"/>
              <a:gd name="T37" fmla="*/ 757 h 758"/>
              <a:gd name="T38" fmla="*/ 350 w 994"/>
              <a:gd name="T3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94" h="758">
                <a:moveTo>
                  <a:pt x="350" y="0"/>
                </a:moveTo>
                <a:lnTo>
                  <a:pt x="993" y="0"/>
                </a:lnTo>
                <a:lnTo>
                  <a:pt x="993" y="350"/>
                </a:lnTo>
                <a:lnTo>
                  <a:pt x="350" y="350"/>
                </a:lnTo>
                <a:lnTo>
                  <a:pt x="350" y="0"/>
                </a:lnTo>
                <a:close/>
                <a:moveTo>
                  <a:pt x="700" y="757"/>
                </a:moveTo>
                <a:lnTo>
                  <a:pt x="700" y="407"/>
                </a:lnTo>
                <a:lnTo>
                  <a:pt x="993" y="407"/>
                </a:lnTo>
                <a:lnTo>
                  <a:pt x="993" y="757"/>
                </a:lnTo>
                <a:lnTo>
                  <a:pt x="700" y="757"/>
                </a:lnTo>
                <a:close/>
                <a:moveTo>
                  <a:pt x="0" y="757"/>
                </a:moveTo>
                <a:lnTo>
                  <a:pt x="0" y="0"/>
                </a:lnTo>
                <a:lnTo>
                  <a:pt x="293" y="0"/>
                </a:lnTo>
                <a:lnTo>
                  <a:pt x="293" y="757"/>
                </a:lnTo>
                <a:lnTo>
                  <a:pt x="0" y="757"/>
                </a:lnTo>
                <a:close/>
                <a:moveTo>
                  <a:pt x="350" y="757"/>
                </a:moveTo>
                <a:lnTo>
                  <a:pt x="350" y="407"/>
                </a:lnTo>
                <a:lnTo>
                  <a:pt x="643" y="407"/>
                </a:lnTo>
                <a:lnTo>
                  <a:pt x="643" y="757"/>
                </a:lnTo>
                <a:lnTo>
                  <a:pt x="350" y="75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7" name="Freeform 26"/>
          <p:cNvSpPr>
            <a:spLocks noChangeArrowheads="1"/>
          </p:cNvSpPr>
          <p:nvPr/>
        </p:nvSpPr>
        <p:spPr bwMode="auto">
          <a:xfrm>
            <a:off x="5367339" y="2439193"/>
            <a:ext cx="357187" cy="273050"/>
          </a:xfrm>
          <a:custGeom>
            <a:avLst/>
            <a:gdLst>
              <a:gd name="T0" fmla="*/ 700 w 994"/>
              <a:gd name="T1" fmla="*/ 0 h 758"/>
              <a:gd name="T2" fmla="*/ 993 w 994"/>
              <a:gd name="T3" fmla="*/ 0 h 758"/>
              <a:gd name="T4" fmla="*/ 993 w 994"/>
              <a:gd name="T5" fmla="*/ 350 h 758"/>
              <a:gd name="T6" fmla="*/ 700 w 994"/>
              <a:gd name="T7" fmla="*/ 350 h 758"/>
              <a:gd name="T8" fmla="*/ 700 w 994"/>
              <a:gd name="T9" fmla="*/ 0 h 758"/>
              <a:gd name="T10" fmla="*/ 350 w 994"/>
              <a:gd name="T11" fmla="*/ 350 h 758"/>
              <a:gd name="T12" fmla="*/ 350 w 994"/>
              <a:gd name="T13" fmla="*/ 0 h 758"/>
              <a:gd name="T14" fmla="*/ 643 w 994"/>
              <a:gd name="T15" fmla="*/ 0 h 758"/>
              <a:gd name="T16" fmla="*/ 643 w 994"/>
              <a:gd name="T17" fmla="*/ 350 h 758"/>
              <a:gd name="T18" fmla="*/ 350 w 994"/>
              <a:gd name="T19" fmla="*/ 350 h 758"/>
              <a:gd name="T20" fmla="*/ 700 w 994"/>
              <a:gd name="T21" fmla="*/ 757 h 758"/>
              <a:gd name="T22" fmla="*/ 700 w 994"/>
              <a:gd name="T23" fmla="*/ 407 h 758"/>
              <a:gd name="T24" fmla="*/ 993 w 994"/>
              <a:gd name="T25" fmla="*/ 407 h 758"/>
              <a:gd name="T26" fmla="*/ 993 w 994"/>
              <a:gd name="T27" fmla="*/ 757 h 758"/>
              <a:gd name="T28" fmla="*/ 700 w 994"/>
              <a:gd name="T29" fmla="*/ 757 h 758"/>
              <a:gd name="T30" fmla="*/ 350 w 994"/>
              <a:gd name="T31" fmla="*/ 757 h 758"/>
              <a:gd name="T32" fmla="*/ 350 w 994"/>
              <a:gd name="T33" fmla="*/ 407 h 758"/>
              <a:gd name="T34" fmla="*/ 643 w 994"/>
              <a:gd name="T35" fmla="*/ 407 h 758"/>
              <a:gd name="T36" fmla="*/ 643 w 994"/>
              <a:gd name="T37" fmla="*/ 757 h 758"/>
              <a:gd name="T38" fmla="*/ 350 w 994"/>
              <a:gd name="T39" fmla="*/ 757 h 758"/>
              <a:gd name="T40" fmla="*/ 0 w 994"/>
              <a:gd name="T41" fmla="*/ 757 h 758"/>
              <a:gd name="T42" fmla="*/ 0 w 994"/>
              <a:gd name="T43" fmla="*/ 407 h 758"/>
              <a:gd name="T44" fmla="*/ 293 w 994"/>
              <a:gd name="T45" fmla="*/ 407 h 758"/>
              <a:gd name="T46" fmla="*/ 293 w 994"/>
              <a:gd name="T47" fmla="*/ 757 h 758"/>
              <a:gd name="T48" fmla="*/ 0 w 994"/>
              <a:gd name="T49" fmla="*/ 757 h 758"/>
              <a:gd name="T50" fmla="*/ 0 w 994"/>
              <a:gd name="T51" fmla="*/ 350 h 758"/>
              <a:gd name="T52" fmla="*/ 0 w 994"/>
              <a:gd name="T53" fmla="*/ 0 h 758"/>
              <a:gd name="T54" fmla="*/ 293 w 994"/>
              <a:gd name="T55" fmla="*/ 0 h 758"/>
              <a:gd name="T56" fmla="*/ 293 w 994"/>
              <a:gd name="T57" fmla="*/ 350 h 758"/>
              <a:gd name="T58" fmla="*/ 0 w 994"/>
              <a:gd name="T59" fmla="*/ 350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94" h="758">
                <a:moveTo>
                  <a:pt x="700" y="0"/>
                </a:moveTo>
                <a:lnTo>
                  <a:pt x="993" y="0"/>
                </a:lnTo>
                <a:lnTo>
                  <a:pt x="993" y="350"/>
                </a:lnTo>
                <a:lnTo>
                  <a:pt x="700" y="350"/>
                </a:lnTo>
                <a:lnTo>
                  <a:pt x="700" y="0"/>
                </a:lnTo>
                <a:close/>
                <a:moveTo>
                  <a:pt x="350" y="350"/>
                </a:moveTo>
                <a:lnTo>
                  <a:pt x="350" y="0"/>
                </a:lnTo>
                <a:lnTo>
                  <a:pt x="643" y="0"/>
                </a:lnTo>
                <a:lnTo>
                  <a:pt x="643" y="350"/>
                </a:lnTo>
                <a:lnTo>
                  <a:pt x="350" y="350"/>
                </a:lnTo>
                <a:close/>
                <a:moveTo>
                  <a:pt x="700" y="757"/>
                </a:moveTo>
                <a:lnTo>
                  <a:pt x="700" y="407"/>
                </a:lnTo>
                <a:lnTo>
                  <a:pt x="993" y="407"/>
                </a:lnTo>
                <a:lnTo>
                  <a:pt x="993" y="757"/>
                </a:lnTo>
                <a:lnTo>
                  <a:pt x="700" y="757"/>
                </a:lnTo>
                <a:close/>
                <a:moveTo>
                  <a:pt x="350" y="757"/>
                </a:moveTo>
                <a:lnTo>
                  <a:pt x="350" y="407"/>
                </a:lnTo>
                <a:lnTo>
                  <a:pt x="643" y="407"/>
                </a:lnTo>
                <a:lnTo>
                  <a:pt x="643" y="757"/>
                </a:lnTo>
                <a:lnTo>
                  <a:pt x="350" y="757"/>
                </a:lnTo>
                <a:close/>
                <a:moveTo>
                  <a:pt x="0" y="757"/>
                </a:moveTo>
                <a:lnTo>
                  <a:pt x="0" y="407"/>
                </a:lnTo>
                <a:lnTo>
                  <a:pt x="293" y="407"/>
                </a:lnTo>
                <a:lnTo>
                  <a:pt x="293" y="757"/>
                </a:lnTo>
                <a:lnTo>
                  <a:pt x="0" y="757"/>
                </a:lnTo>
                <a:close/>
                <a:moveTo>
                  <a:pt x="0" y="350"/>
                </a:moveTo>
                <a:lnTo>
                  <a:pt x="0" y="0"/>
                </a:lnTo>
                <a:lnTo>
                  <a:pt x="293" y="0"/>
                </a:lnTo>
                <a:lnTo>
                  <a:pt x="293" y="350"/>
                </a:lnTo>
                <a:lnTo>
                  <a:pt x="0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6445249" y="2429668"/>
            <a:ext cx="357188" cy="293688"/>
          </a:xfrm>
          <a:custGeom>
            <a:avLst/>
            <a:gdLst>
              <a:gd name="T0" fmla="*/ 292 w 993"/>
              <a:gd name="T1" fmla="*/ 0 h 816"/>
              <a:gd name="T2" fmla="*/ 992 w 993"/>
              <a:gd name="T3" fmla="*/ 0 h 816"/>
              <a:gd name="T4" fmla="*/ 992 w 993"/>
              <a:gd name="T5" fmla="*/ 233 h 816"/>
              <a:gd name="T6" fmla="*/ 292 w 993"/>
              <a:gd name="T7" fmla="*/ 233 h 816"/>
              <a:gd name="T8" fmla="*/ 292 w 993"/>
              <a:gd name="T9" fmla="*/ 0 h 816"/>
              <a:gd name="T10" fmla="*/ 292 w 993"/>
              <a:gd name="T11" fmla="*/ 815 h 816"/>
              <a:gd name="T12" fmla="*/ 292 w 993"/>
              <a:gd name="T13" fmla="*/ 583 h 816"/>
              <a:gd name="T14" fmla="*/ 992 w 993"/>
              <a:gd name="T15" fmla="*/ 583 h 816"/>
              <a:gd name="T16" fmla="*/ 992 w 993"/>
              <a:gd name="T17" fmla="*/ 815 h 816"/>
              <a:gd name="T18" fmla="*/ 292 w 993"/>
              <a:gd name="T19" fmla="*/ 815 h 816"/>
              <a:gd name="T20" fmla="*/ 292 w 993"/>
              <a:gd name="T21" fmla="*/ 525 h 816"/>
              <a:gd name="T22" fmla="*/ 292 w 993"/>
              <a:gd name="T23" fmla="*/ 290 h 816"/>
              <a:gd name="T24" fmla="*/ 992 w 993"/>
              <a:gd name="T25" fmla="*/ 290 h 816"/>
              <a:gd name="T26" fmla="*/ 992 w 993"/>
              <a:gd name="T27" fmla="*/ 525 h 816"/>
              <a:gd name="T28" fmla="*/ 292 w 993"/>
              <a:gd name="T29" fmla="*/ 525 h 816"/>
              <a:gd name="T30" fmla="*/ 0 w 993"/>
              <a:gd name="T31" fmla="*/ 233 h 816"/>
              <a:gd name="T32" fmla="*/ 0 w 993"/>
              <a:gd name="T33" fmla="*/ 0 h 816"/>
              <a:gd name="T34" fmla="*/ 235 w 993"/>
              <a:gd name="T35" fmla="*/ 0 h 816"/>
              <a:gd name="T36" fmla="*/ 235 w 993"/>
              <a:gd name="T37" fmla="*/ 233 h 816"/>
              <a:gd name="T38" fmla="*/ 0 w 993"/>
              <a:gd name="T39" fmla="*/ 233 h 816"/>
              <a:gd name="T40" fmla="*/ 0 w 993"/>
              <a:gd name="T41" fmla="*/ 815 h 816"/>
              <a:gd name="T42" fmla="*/ 0 w 993"/>
              <a:gd name="T43" fmla="*/ 583 h 816"/>
              <a:gd name="T44" fmla="*/ 235 w 993"/>
              <a:gd name="T45" fmla="*/ 583 h 816"/>
              <a:gd name="T46" fmla="*/ 235 w 993"/>
              <a:gd name="T47" fmla="*/ 815 h 816"/>
              <a:gd name="T48" fmla="*/ 0 w 993"/>
              <a:gd name="T49" fmla="*/ 815 h 816"/>
              <a:gd name="T50" fmla="*/ 0 w 993"/>
              <a:gd name="T51" fmla="*/ 525 h 816"/>
              <a:gd name="T52" fmla="*/ 0 w 993"/>
              <a:gd name="T53" fmla="*/ 290 h 816"/>
              <a:gd name="T54" fmla="*/ 235 w 993"/>
              <a:gd name="T55" fmla="*/ 290 h 816"/>
              <a:gd name="T56" fmla="*/ 235 w 993"/>
              <a:gd name="T57" fmla="*/ 525 h 816"/>
              <a:gd name="T58" fmla="*/ 0 w 993"/>
              <a:gd name="T59" fmla="*/ 525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93" h="816">
                <a:moveTo>
                  <a:pt x="292" y="0"/>
                </a:moveTo>
                <a:lnTo>
                  <a:pt x="992" y="0"/>
                </a:lnTo>
                <a:lnTo>
                  <a:pt x="992" y="233"/>
                </a:lnTo>
                <a:lnTo>
                  <a:pt x="292" y="233"/>
                </a:lnTo>
                <a:lnTo>
                  <a:pt x="292" y="0"/>
                </a:lnTo>
                <a:close/>
                <a:moveTo>
                  <a:pt x="292" y="815"/>
                </a:moveTo>
                <a:lnTo>
                  <a:pt x="292" y="583"/>
                </a:lnTo>
                <a:lnTo>
                  <a:pt x="992" y="583"/>
                </a:lnTo>
                <a:lnTo>
                  <a:pt x="992" y="815"/>
                </a:lnTo>
                <a:lnTo>
                  <a:pt x="292" y="815"/>
                </a:lnTo>
                <a:close/>
                <a:moveTo>
                  <a:pt x="292" y="525"/>
                </a:moveTo>
                <a:lnTo>
                  <a:pt x="292" y="290"/>
                </a:lnTo>
                <a:lnTo>
                  <a:pt x="992" y="290"/>
                </a:lnTo>
                <a:lnTo>
                  <a:pt x="992" y="525"/>
                </a:lnTo>
                <a:lnTo>
                  <a:pt x="292" y="525"/>
                </a:lnTo>
                <a:close/>
                <a:moveTo>
                  <a:pt x="0" y="233"/>
                </a:moveTo>
                <a:lnTo>
                  <a:pt x="0" y="0"/>
                </a:lnTo>
                <a:lnTo>
                  <a:pt x="235" y="0"/>
                </a:lnTo>
                <a:lnTo>
                  <a:pt x="235" y="233"/>
                </a:lnTo>
                <a:lnTo>
                  <a:pt x="0" y="233"/>
                </a:lnTo>
                <a:close/>
                <a:moveTo>
                  <a:pt x="0" y="815"/>
                </a:moveTo>
                <a:lnTo>
                  <a:pt x="0" y="583"/>
                </a:lnTo>
                <a:lnTo>
                  <a:pt x="235" y="583"/>
                </a:lnTo>
                <a:lnTo>
                  <a:pt x="235" y="815"/>
                </a:lnTo>
                <a:lnTo>
                  <a:pt x="0" y="815"/>
                </a:lnTo>
                <a:close/>
                <a:moveTo>
                  <a:pt x="0" y="525"/>
                </a:moveTo>
                <a:lnTo>
                  <a:pt x="0" y="290"/>
                </a:lnTo>
                <a:lnTo>
                  <a:pt x="235" y="290"/>
                </a:lnTo>
                <a:lnTo>
                  <a:pt x="235" y="525"/>
                </a:lnTo>
                <a:lnTo>
                  <a:pt x="0" y="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7534274" y="2429668"/>
            <a:ext cx="336550" cy="293688"/>
          </a:xfrm>
          <a:custGeom>
            <a:avLst/>
            <a:gdLst>
              <a:gd name="T0" fmla="*/ 0 w 936"/>
              <a:gd name="T1" fmla="*/ 0 h 816"/>
              <a:gd name="T2" fmla="*/ 935 w 936"/>
              <a:gd name="T3" fmla="*/ 0 h 816"/>
              <a:gd name="T4" fmla="*/ 935 w 936"/>
              <a:gd name="T5" fmla="*/ 115 h 816"/>
              <a:gd name="T6" fmla="*/ 0 w 936"/>
              <a:gd name="T7" fmla="*/ 115 h 816"/>
              <a:gd name="T8" fmla="*/ 0 w 936"/>
              <a:gd name="T9" fmla="*/ 0 h 816"/>
              <a:gd name="T10" fmla="*/ 0 w 936"/>
              <a:gd name="T11" fmla="*/ 350 h 816"/>
              <a:gd name="T12" fmla="*/ 0 w 936"/>
              <a:gd name="T13" fmla="*/ 233 h 816"/>
              <a:gd name="T14" fmla="*/ 935 w 936"/>
              <a:gd name="T15" fmla="*/ 233 h 816"/>
              <a:gd name="T16" fmla="*/ 935 w 936"/>
              <a:gd name="T17" fmla="*/ 350 h 816"/>
              <a:gd name="T18" fmla="*/ 0 w 936"/>
              <a:gd name="T19" fmla="*/ 350 h 816"/>
              <a:gd name="T20" fmla="*/ 0 w 936"/>
              <a:gd name="T21" fmla="*/ 815 h 816"/>
              <a:gd name="T22" fmla="*/ 0 w 936"/>
              <a:gd name="T23" fmla="*/ 700 h 816"/>
              <a:gd name="T24" fmla="*/ 935 w 936"/>
              <a:gd name="T25" fmla="*/ 700 h 816"/>
              <a:gd name="T26" fmla="*/ 935 w 936"/>
              <a:gd name="T27" fmla="*/ 815 h 816"/>
              <a:gd name="T28" fmla="*/ 0 w 936"/>
              <a:gd name="T29" fmla="*/ 815 h 816"/>
              <a:gd name="T30" fmla="*/ 0 w 936"/>
              <a:gd name="T31" fmla="*/ 583 h 816"/>
              <a:gd name="T32" fmla="*/ 0 w 936"/>
              <a:gd name="T33" fmla="*/ 465 h 816"/>
              <a:gd name="T34" fmla="*/ 935 w 936"/>
              <a:gd name="T35" fmla="*/ 465 h 816"/>
              <a:gd name="T36" fmla="*/ 935 w 936"/>
              <a:gd name="T37" fmla="*/ 583 h 816"/>
              <a:gd name="T38" fmla="*/ 0 w 936"/>
              <a:gd name="T39" fmla="*/ 583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36" h="816">
                <a:moveTo>
                  <a:pt x="0" y="0"/>
                </a:moveTo>
                <a:lnTo>
                  <a:pt x="935" y="0"/>
                </a:lnTo>
                <a:lnTo>
                  <a:pt x="935" y="115"/>
                </a:lnTo>
                <a:lnTo>
                  <a:pt x="0" y="115"/>
                </a:lnTo>
                <a:lnTo>
                  <a:pt x="0" y="0"/>
                </a:lnTo>
                <a:close/>
                <a:moveTo>
                  <a:pt x="0" y="350"/>
                </a:moveTo>
                <a:lnTo>
                  <a:pt x="0" y="233"/>
                </a:lnTo>
                <a:lnTo>
                  <a:pt x="935" y="233"/>
                </a:lnTo>
                <a:lnTo>
                  <a:pt x="935" y="350"/>
                </a:lnTo>
                <a:lnTo>
                  <a:pt x="0" y="350"/>
                </a:lnTo>
                <a:close/>
                <a:moveTo>
                  <a:pt x="0" y="815"/>
                </a:moveTo>
                <a:lnTo>
                  <a:pt x="0" y="700"/>
                </a:lnTo>
                <a:lnTo>
                  <a:pt x="935" y="700"/>
                </a:lnTo>
                <a:lnTo>
                  <a:pt x="935" y="815"/>
                </a:lnTo>
                <a:lnTo>
                  <a:pt x="0" y="815"/>
                </a:lnTo>
                <a:close/>
                <a:moveTo>
                  <a:pt x="0" y="583"/>
                </a:moveTo>
                <a:lnTo>
                  <a:pt x="0" y="465"/>
                </a:lnTo>
                <a:lnTo>
                  <a:pt x="935" y="465"/>
                </a:lnTo>
                <a:lnTo>
                  <a:pt x="935" y="583"/>
                </a:lnTo>
                <a:lnTo>
                  <a:pt x="0" y="58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8580437" y="2386808"/>
            <a:ext cx="398462" cy="377825"/>
          </a:xfrm>
          <a:custGeom>
            <a:avLst/>
            <a:gdLst>
              <a:gd name="T0" fmla="*/ 0 w 1108"/>
              <a:gd name="T1" fmla="*/ 0 h 1051"/>
              <a:gd name="T2" fmla="*/ 1107 w 1108"/>
              <a:gd name="T3" fmla="*/ 0 h 1051"/>
              <a:gd name="T4" fmla="*/ 1107 w 1108"/>
              <a:gd name="T5" fmla="*/ 175 h 1051"/>
              <a:gd name="T6" fmla="*/ 0 w 1108"/>
              <a:gd name="T7" fmla="*/ 175 h 1051"/>
              <a:gd name="T8" fmla="*/ 0 w 1108"/>
              <a:gd name="T9" fmla="*/ 0 h 1051"/>
              <a:gd name="T10" fmla="*/ 1050 w 1108"/>
              <a:gd name="T11" fmla="*/ 292 h 1051"/>
              <a:gd name="T12" fmla="*/ 1107 w 1108"/>
              <a:gd name="T13" fmla="*/ 350 h 1051"/>
              <a:gd name="T14" fmla="*/ 1107 w 1108"/>
              <a:gd name="T15" fmla="*/ 700 h 1051"/>
              <a:gd name="T16" fmla="*/ 1050 w 1108"/>
              <a:gd name="T17" fmla="*/ 757 h 1051"/>
              <a:gd name="T18" fmla="*/ 57 w 1108"/>
              <a:gd name="T19" fmla="*/ 757 h 1051"/>
              <a:gd name="T20" fmla="*/ 0 w 1108"/>
              <a:gd name="T21" fmla="*/ 700 h 1051"/>
              <a:gd name="T22" fmla="*/ 0 w 1108"/>
              <a:gd name="T23" fmla="*/ 350 h 1051"/>
              <a:gd name="T24" fmla="*/ 57 w 1108"/>
              <a:gd name="T25" fmla="*/ 292 h 1051"/>
              <a:gd name="T26" fmla="*/ 1050 w 1108"/>
              <a:gd name="T27" fmla="*/ 292 h 1051"/>
              <a:gd name="T28" fmla="*/ 0 w 1108"/>
              <a:gd name="T29" fmla="*/ 1050 h 1051"/>
              <a:gd name="T30" fmla="*/ 0 w 1108"/>
              <a:gd name="T31" fmla="*/ 875 h 1051"/>
              <a:gd name="T32" fmla="*/ 1107 w 1108"/>
              <a:gd name="T33" fmla="*/ 875 h 1051"/>
              <a:gd name="T34" fmla="*/ 1107 w 1108"/>
              <a:gd name="T35" fmla="*/ 1050 h 1051"/>
              <a:gd name="T36" fmla="*/ 0 w 1108"/>
              <a:gd name="T37" fmla="*/ 105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08" h="1051">
                <a:moveTo>
                  <a:pt x="0" y="0"/>
                </a:moveTo>
                <a:lnTo>
                  <a:pt x="1107" y="0"/>
                </a:lnTo>
                <a:lnTo>
                  <a:pt x="1107" y="175"/>
                </a:lnTo>
                <a:lnTo>
                  <a:pt x="0" y="175"/>
                </a:lnTo>
                <a:lnTo>
                  <a:pt x="0" y="0"/>
                </a:lnTo>
                <a:close/>
                <a:moveTo>
                  <a:pt x="1050" y="292"/>
                </a:moveTo>
                <a:cubicBezTo>
                  <a:pt x="1083" y="292"/>
                  <a:pt x="1107" y="317"/>
                  <a:pt x="1107" y="350"/>
                </a:cubicBezTo>
                <a:lnTo>
                  <a:pt x="1107" y="700"/>
                </a:lnTo>
                <a:cubicBezTo>
                  <a:pt x="1107" y="732"/>
                  <a:pt x="1083" y="757"/>
                  <a:pt x="1050" y="757"/>
                </a:cubicBezTo>
                <a:lnTo>
                  <a:pt x="57" y="757"/>
                </a:lnTo>
                <a:cubicBezTo>
                  <a:pt x="25" y="757"/>
                  <a:pt x="0" y="732"/>
                  <a:pt x="0" y="700"/>
                </a:cubicBezTo>
                <a:lnTo>
                  <a:pt x="0" y="350"/>
                </a:lnTo>
                <a:cubicBezTo>
                  <a:pt x="0" y="317"/>
                  <a:pt x="25" y="292"/>
                  <a:pt x="57" y="292"/>
                </a:cubicBezTo>
                <a:lnTo>
                  <a:pt x="1050" y="292"/>
                </a:lnTo>
                <a:close/>
                <a:moveTo>
                  <a:pt x="0" y="1050"/>
                </a:moveTo>
                <a:lnTo>
                  <a:pt x="0" y="875"/>
                </a:lnTo>
                <a:lnTo>
                  <a:pt x="1107" y="875"/>
                </a:lnTo>
                <a:lnTo>
                  <a:pt x="1107" y="1050"/>
                </a:lnTo>
                <a:lnTo>
                  <a:pt x="0" y="10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1" name="Freeform 30"/>
          <p:cNvSpPr>
            <a:spLocks noChangeArrowheads="1"/>
          </p:cNvSpPr>
          <p:nvPr/>
        </p:nvSpPr>
        <p:spPr bwMode="auto">
          <a:xfrm>
            <a:off x="9658351" y="2429668"/>
            <a:ext cx="398463" cy="293688"/>
          </a:xfrm>
          <a:custGeom>
            <a:avLst/>
            <a:gdLst>
              <a:gd name="T0" fmla="*/ 0 w 1109"/>
              <a:gd name="T1" fmla="*/ 0 h 816"/>
              <a:gd name="T2" fmla="*/ 1108 w 1109"/>
              <a:gd name="T3" fmla="*/ 0 h 816"/>
              <a:gd name="T4" fmla="*/ 1108 w 1109"/>
              <a:gd name="T5" fmla="*/ 350 h 816"/>
              <a:gd name="T6" fmla="*/ 0 w 1109"/>
              <a:gd name="T7" fmla="*/ 350 h 816"/>
              <a:gd name="T8" fmla="*/ 0 w 1109"/>
              <a:gd name="T9" fmla="*/ 0 h 816"/>
              <a:gd name="T10" fmla="*/ 408 w 1109"/>
              <a:gd name="T11" fmla="*/ 815 h 816"/>
              <a:gd name="T12" fmla="*/ 408 w 1109"/>
              <a:gd name="T13" fmla="*/ 408 h 816"/>
              <a:gd name="T14" fmla="*/ 1108 w 1109"/>
              <a:gd name="T15" fmla="*/ 408 h 816"/>
              <a:gd name="T16" fmla="*/ 1108 w 1109"/>
              <a:gd name="T17" fmla="*/ 815 h 816"/>
              <a:gd name="T18" fmla="*/ 408 w 1109"/>
              <a:gd name="T19" fmla="*/ 815 h 816"/>
              <a:gd name="T20" fmla="*/ 0 w 1109"/>
              <a:gd name="T21" fmla="*/ 815 h 816"/>
              <a:gd name="T22" fmla="*/ 0 w 1109"/>
              <a:gd name="T23" fmla="*/ 408 h 816"/>
              <a:gd name="T24" fmla="*/ 350 w 1109"/>
              <a:gd name="T25" fmla="*/ 408 h 816"/>
              <a:gd name="T26" fmla="*/ 350 w 1109"/>
              <a:gd name="T27" fmla="*/ 815 h 816"/>
              <a:gd name="T28" fmla="*/ 0 w 1109"/>
              <a:gd name="T29" fmla="*/ 815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09" h="816">
                <a:moveTo>
                  <a:pt x="0" y="0"/>
                </a:moveTo>
                <a:lnTo>
                  <a:pt x="1108" y="0"/>
                </a:lnTo>
                <a:lnTo>
                  <a:pt x="1108" y="350"/>
                </a:lnTo>
                <a:lnTo>
                  <a:pt x="0" y="350"/>
                </a:lnTo>
                <a:lnTo>
                  <a:pt x="0" y="0"/>
                </a:lnTo>
                <a:close/>
                <a:moveTo>
                  <a:pt x="408" y="815"/>
                </a:moveTo>
                <a:lnTo>
                  <a:pt x="408" y="408"/>
                </a:lnTo>
                <a:lnTo>
                  <a:pt x="1108" y="408"/>
                </a:lnTo>
                <a:lnTo>
                  <a:pt x="1108" y="815"/>
                </a:lnTo>
                <a:lnTo>
                  <a:pt x="408" y="815"/>
                </a:lnTo>
                <a:close/>
                <a:moveTo>
                  <a:pt x="0" y="815"/>
                </a:moveTo>
                <a:lnTo>
                  <a:pt x="0" y="408"/>
                </a:lnTo>
                <a:lnTo>
                  <a:pt x="350" y="408"/>
                </a:lnTo>
                <a:lnTo>
                  <a:pt x="350" y="815"/>
                </a:lnTo>
                <a:lnTo>
                  <a:pt x="0" y="8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2" name="Freeform 31"/>
          <p:cNvSpPr>
            <a:spLocks noChangeArrowheads="1"/>
          </p:cNvSpPr>
          <p:nvPr/>
        </p:nvSpPr>
        <p:spPr bwMode="auto">
          <a:xfrm>
            <a:off x="10736262" y="2429668"/>
            <a:ext cx="398462" cy="293688"/>
          </a:xfrm>
          <a:custGeom>
            <a:avLst/>
            <a:gdLst>
              <a:gd name="T0" fmla="*/ 875 w 1108"/>
              <a:gd name="T1" fmla="*/ 0 h 816"/>
              <a:gd name="T2" fmla="*/ 1107 w 1108"/>
              <a:gd name="T3" fmla="*/ 0 h 816"/>
              <a:gd name="T4" fmla="*/ 1107 w 1108"/>
              <a:gd name="T5" fmla="*/ 233 h 816"/>
              <a:gd name="T6" fmla="*/ 875 w 1108"/>
              <a:gd name="T7" fmla="*/ 233 h 816"/>
              <a:gd name="T8" fmla="*/ 875 w 1108"/>
              <a:gd name="T9" fmla="*/ 0 h 816"/>
              <a:gd name="T10" fmla="*/ 875 w 1108"/>
              <a:gd name="T11" fmla="*/ 815 h 816"/>
              <a:gd name="T12" fmla="*/ 875 w 1108"/>
              <a:gd name="T13" fmla="*/ 583 h 816"/>
              <a:gd name="T14" fmla="*/ 1107 w 1108"/>
              <a:gd name="T15" fmla="*/ 583 h 816"/>
              <a:gd name="T16" fmla="*/ 1107 w 1108"/>
              <a:gd name="T17" fmla="*/ 815 h 816"/>
              <a:gd name="T18" fmla="*/ 875 w 1108"/>
              <a:gd name="T19" fmla="*/ 815 h 816"/>
              <a:gd name="T20" fmla="*/ 582 w 1108"/>
              <a:gd name="T21" fmla="*/ 815 h 816"/>
              <a:gd name="T22" fmla="*/ 582 w 1108"/>
              <a:gd name="T23" fmla="*/ 583 h 816"/>
              <a:gd name="T24" fmla="*/ 817 w 1108"/>
              <a:gd name="T25" fmla="*/ 583 h 816"/>
              <a:gd name="T26" fmla="*/ 817 w 1108"/>
              <a:gd name="T27" fmla="*/ 815 h 816"/>
              <a:gd name="T28" fmla="*/ 582 w 1108"/>
              <a:gd name="T29" fmla="*/ 815 h 816"/>
              <a:gd name="T30" fmla="*/ 292 w 1108"/>
              <a:gd name="T31" fmla="*/ 815 h 816"/>
              <a:gd name="T32" fmla="*/ 292 w 1108"/>
              <a:gd name="T33" fmla="*/ 583 h 816"/>
              <a:gd name="T34" fmla="*/ 525 w 1108"/>
              <a:gd name="T35" fmla="*/ 583 h 816"/>
              <a:gd name="T36" fmla="*/ 525 w 1108"/>
              <a:gd name="T37" fmla="*/ 815 h 816"/>
              <a:gd name="T38" fmla="*/ 292 w 1108"/>
              <a:gd name="T39" fmla="*/ 815 h 816"/>
              <a:gd name="T40" fmla="*/ 0 w 1108"/>
              <a:gd name="T41" fmla="*/ 815 h 816"/>
              <a:gd name="T42" fmla="*/ 0 w 1108"/>
              <a:gd name="T43" fmla="*/ 583 h 816"/>
              <a:gd name="T44" fmla="*/ 232 w 1108"/>
              <a:gd name="T45" fmla="*/ 583 h 816"/>
              <a:gd name="T46" fmla="*/ 232 w 1108"/>
              <a:gd name="T47" fmla="*/ 815 h 816"/>
              <a:gd name="T48" fmla="*/ 0 w 1108"/>
              <a:gd name="T49" fmla="*/ 815 h 816"/>
              <a:gd name="T50" fmla="*/ 875 w 1108"/>
              <a:gd name="T51" fmla="*/ 525 h 816"/>
              <a:gd name="T52" fmla="*/ 875 w 1108"/>
              <a:gd name="T53" fmla="*/ 290 h 816"/>
              <a:gd name="T54" fmla="*/ 1107 w 1108"/>
              <a:gd name="T55" fmla="*/ 290 h 816"/>
              <a:gd name="T56" fmla="*/ 1107 w 1108"/>
              <a:gd name="T57" fmla="*/ 525 h 816"/>
              <a:gd name="T58" fmla="*/ 875 w 1108"/>
              <a:gd name="T59" fmla="*/ 525 h 816"/>
              <a:gd name="T60" fmla="*/ 582 w 1108"/>
              <a:gd name="T61" fmla="*/ 0 h 816"/>
              <a:gd name="T62" fmla="*/ 817 w 1108"/>
              <a:gd name="T63" fmla="*/ 0 h 816"/>
              <a:gd name="T64" fmla="*/ 817 w 1108"/>
              <a:gd name="T65" fmla="*/ 233 h 816"/>
              <a:gd name="T66" fmla="*/ 582 w 1108"/>
              <a:gd name="T67" fmla="*/ 233 h 816"/>
              <a:gd name="T68" fmla="*/ 582 w 1108"/>
              <a:gd name="T69" fmla="*/ 0 h 816"/>
              <a:gd name="T70" fmla="*/ 292 w 1108"/>
              <a:gd name="T71" fmla="*/ 233 h 816"/>
              <a:gd name="T72" fmla="*/ 292 w 1108"/>
              <a:gd name="T73" fmla="*/ 0 h 816"/>
              <a:gd name="T74" fmla="*/ 525 w 1108"/>
              <a:gd name="T75" fmla="*/ 0 h 816"/>
              <a:gd name="T76" fmla="*/ 525 w 1108"/>
              <a:gd name="T77" fmla="*/ 233 h 816"/>
              <a:gd name="T78" fmla="*/ 292 w 1108"/>
              <a:gd name="T79" fmla="*/ 233 h 816"/>
              <a:gd name="T80" fmla="*/ 582 w 1108"/>
              <a:gd name="T81" fmla="*/ 525 h 816"/>
              <a:gd name="T82" fmla="*/ 582 w 1108"/>
              <a:gd name="T83" fmla="*/ 290 h 816"/>
              <a:gd name="T84" fmla="*/ 817 w 1108"/>
              <a:gd name="T85" fmla="*/ 290 h 816"/>
              <a:gd name="T86" fmla="*/ 817 w 1108"/>
              <a:gd name="T87" fmla="*/ 525 h 816"/>
              <a:gd name="T88" fmla="*/ 582 w 1108"/>
              <a:gd name="T89" fmla="*/ 525 h 816"/>
              <a:gd name="T90" fmla="*/ 292 w 1108"/>
              <a:gd name="T91" fmla="*/ 525 h 816"/>
              <a:gd name="T92" fmla="*/ 292 w 1108"/>
              <a:gd name="T93" fmla="*/ 290 h 816"/>
              <a:gd name="T94" fmla="*/ 525 w 1108"/>
              <a:gd name="T95" fmla="*/ 290 h 816"/>
              <a:gd name="T96" fmla="*/ 525 w 1108"/>
              <a:gd name="T97" fmla="*/ 525 h 816"/>
              <a:gd name="T98" fmla="*/ 292 w 1108"/>
              <a:gd name="T99" fmla="*/ 525 h 816"/>
              <a:gd name="T100" fmla="*/ 0 w 1108"/>
              <a:gd name="T101" fmla="*/ 525 h 816"/>
              <a:gd name="T102" fmla="*/ 0 w 1108"/>
              <a:gd name="T103" fmla="*/ 290 h 816"/>
              <a:gd name="T104" fmla="*/ 232 w 1108"/>
              <a:gd name="T105" fmla="*/ 290 h 816"/>
              <a:gd name="T106" fmla="*/ 232 w 1108"/>
              <a:gd name="T107" fmla="*/ 525 h 816"/>
              <a:gd name="T108" fmla="*/ 0 w 1108"/>
              <a:gd name="T109" fmla="*/ 525 h 816"/>
              <a:gd name="T110" fmla="*/ 0 w 1108"/>
              <a:gd name="T111" fmla="*/ 233 h 816"/>
              <a:gd name="T112" fmla="*/ 0 w 1108"/>
              <a:gd name="T113" fmla="*/ 0 h 816"/>
              <a:gd name="T114" fmla="*/ 232 w 1108"/>
              <a:gd name="T115" fmla="*/ 0 h 816"/>
              <a:gd name="T116" fmla="*/ 232 w 1108"/>
              <a:gd name="T117" fmla="*/ 233 h 816"/>
              <a:gd name="T118" fmla="*/ 0 w 1108"/>
              <a:gd name="T119" fmla="*/ 233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108" h="816">
                <a:moveTo>
                  <a:pt x="875" y="0"/>
                </a:moveTo>
                <a:lnTo>
                  <a:pt x="1107" y="0"/>
                </a:lnTo>
                <a:lnTo>
                  <a:pt x="1107" y="233"/>
                </a:lnTo>
                <a:lnTo>
                  <a:pt x="875" y="233"/>
                </a:lnTo>
                <a:lnTo>
                  <a:pt x="875" y="0"/>
                </a:lnTo>
                <a:close/>
                <a:moveTo>
                  <a:pt x="875" y="815"/>
                </a:moveTo>
                <a:lnTo>
                  <a:pt x="875" y="583"/>
                </a:lnTo>
                <a:lnTo>
                  <a:pt x="1107" y="583"/>
                </a:lnTo>
                <a:lnTo>
                  <a:pt x="1107" y="815"/>
                </a:lnTo>
                <a:lnTo>
                  <a:pt x="875" y="815"/>
                </a:lnTo>
                <a:close/>
                <a:moveTo>
                  <a:pt x="582" y="815"/>
                </a:moveTo>
                <a:lnTo>
                  <a:pt x="582" y="583"/>
                </a:lnTo>
                <a:lnTo>
                  <a:pt x="817" y="583"/>
                </a:lnTo>
                <a:lnTo>
                  <a:pt x="817" y="815"/>
                </a:lnTo>
                <a:lnTo>
                  <a:pt x="582" y="815"/>
                </a:lnTo>
                <a:close/>
                <a:moveTo>
                  <a:pt x="292" y="815"/>
                </a:moveTo>
                <a:lnTo>
                  <a:pt x="292" y="583"/>
                </a:lnTo>
                <a:lnTo>
                  <a:pt x="525" y="583"/>
                </a:lnTo>
                <a:lnTo>
                  <a:pt x="525" y="815"/>
                </a:lnTo>
                <a:lnTo>
                  <a:pt x="292" y="815"/>
                </a:lnTo>
                <a:close/>
                <a:moveTo>
                  <a:pt x="0" y="815"/>
                </a:moveTo>
                <a:lnTo>
                  <a:pt x="0" y="583"/>
                </a:lnTo>
                <a:lnTo>
                  <a:pt x="232" y="583"/>
                </a:lnTo>
                <a:lnTo>
                  <a:pt x="232" y="815"/>
                </a:lnTo>
                <a:lnTo>
                  <a:pt x="0" y="815"/>
                </a:lnTo>
                <a:close/>
                <a:moveTo>
                  <a:pt x="875" y="525"/>
                </a:moveTo>
                <a:lnTo>
                  <a:pt x="875" y="290"/>
                </a:lnTo>
                <a:lnTo>
                  <a:pt x="1107" y="290"/>
                </a:lnTo>
                <a:lnTo>
                  <a:pt x="1107" y="525"/>
                </a:lnTo>
                <a:lnTo>
                  <a:pt x="875" y="525"/>
                </a:lnTo>
                <a:close/>
                <a:moveTo>
                  <a:pt x="582" y="0"/>
                </a:moveTo>
                <a:lnTo>
                  <a:pt x="817" y="0"/>
                </a:lnTo>
                <a:lnTo>
                  <a:pt x="817" y="233"/>
                </a:lnTo>
                <a:lnTo>
                  <a:pt x="582" y="233"/>
                </a:lnTo>
                <a:lnTo>
                  <a:pt x="582" y="0"/>
                </a:lnTo>
                <a:close/>
                <a:moveTo>
                  <a:pt x="292" y="233"/>
                </a:moveTo>
                <a:lnTo>
                  <a:pt x="292" y="0"/>
                </a:lnTo>
                <a:lnTo>
                  <a:pt x="525" y="0"/>
                </a:lnTo>
                <a:lnTo>
                  <a:pt x="525" y="233"/>
                </a:lnTo>
                <a:lnTo>
                  <a:pt x="292" y="233"/>
                </a:lnTo>
                <a:close/>
                <a:moveTo>
                  <a:pt x="582" y="525"/>
                </a:moveTo>
                <a:lnTo>
                  <a:pt x="582" y="290"/>
                </a:lnTo>
                <a:lnTo>
                  <a:pt x="817" y="290"/>
                </a:lnTo>
                <a:lnTo>
                  <a:pt x="817" y="525"/>
                </a:lnTo>
                <a:lnTo>
                  <a:pt x="582" y="525"/>
                </a:lnTo>
                <a:close/>
                <a:moveTo>
                  <a:pt x="292" y="525"/>
                </a:moveTo>
                <a:lnTo>
                  <a:pt x="292" y="290"/>
                </a:lnTo>
                <a:lnTo>
                  <a:pt x="525" y="290"/>
                </a:lnTo>
                <a:lnTo>
                  <a:pt x="525" y="525"/>
                </a:lnTo>
                <a:lnTo>
                  <a:pt x="292" y="525"/>
                </a:lnTo>
                <a:close/>
                <a:moveTo>
                  <a:pt x="0" y="525"/>
                </a:moveTo>
                <a:lnTo>
                  <a:pt x="0" y="290"/>
                </a:lnTo>
                <a:lnTo>
                  <a:pt x="232" y="290"/>
                </a:lnTo>
                <a:lnTo>
                  <a:pt x="232" y="525"/>
                </a:lnTo>
                <a:lnTo>
                  <a:pt x="0" y="525"/>
                </a:lnTo>
                <a:close/>
                <a:moveTo>
                  <a:pt x="0" y="233"/>
                </a:moveTo>
                <a:lnTo>
                  <a:pt x="0" y="0"/>
                </a:lnTo>
                <a:lnTo>
                  <a:pt x="232" y="0"/>
                </a:lnTo>
                <a:lnTo>
                  <a:pt x="232" y="233"/>
                </a:lnTo>
                <a:lnTo>
                  <a:pt x="0" y="2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3" name="Freeform 32"/>
          <p:cNvSpPr>
            <a:spLocks noChangeArrowheads="1"/>
          </p:cNvSpPr>
          <p:nvPr/>
        </p:nvSpPr>
        <p:spPr bwMode="auto">
          <a:xfrm>
            <a:off x="1055687" y="3261520"/>
            <a:ext cx="463550" cy="377825"/>
          </a:xfrm>
          <a:custGeom>
            <a:avLst/>
            <a:gdLst>
              <a:gd name="T0" fmla="*/ 643 w 1286"/>
              <a:gd name="T1" fmla="*/ 874 h 1050"/>
              <a:gd name="T2" fmla="*/ 1110 w 1286"/>
              <a:gd name="T3" fmla="*/ 524 h 1050"/>
              <a:gd name="T4" fmla="*/ 643 w 1286"/>
              <a:gd name="T5" fmla="*/ 175 h 1050"/>
              <a:gd name="T6" fmla="*/ 175 w 1286"/>
              <a:gd name="T7" fmla="*/ 524 h 1050"/>
              <a:gd name="T8" fmla="*/ 643 w 1286"/>
              <a:gd name="T9" fmla="*/ 874 h 1050"/>
              <a:gd name="T10" fmla="*/ 1285 w 1286"/>
              <a:gd name="T11" fmla="*/ 117 h 1050"/>
              <a:gd name="T12" fmla="*/ 1285 w 1286"/>
              <a:gd name="T13" fmla="*/ 931 h 1050"/>
              <a:gd name="T14" fmla="*/ 1168 w 1286"/>
              <a:gd name="T15" fmla="*/ 1049 h 1050"/>
              <a:gd name="T16" fmla="*/ 118 w 1286"/>
              <a:gd name="T17" fmla="*/ 1049 h 1050"/>
              <a:gd name="T18" fmla="*/ 0 w 1286"/>
              <a:gd name="T19" fmla="*/ 931 h 1050"/>
              <a:gd name="T20" fmla="*/ 0 w 1286"/>
              <a:gd name="T21" fmla="*/ 117 h 1050"/>
              <a:gd name="T22" fmla="*/ 118 w 1286"/>
              <a:gd name="T23" fmla="*/ 0 h 1050"/>
              <a:gd name="T24" fmla="*/ 1168 w 1286"/>
              <a:gd name="T25" fmla="*/ 0 h 1050"/>
              <a:gd name="T26" fmla="*/ 1285 w 1286"/>
              <a:gd name="T27" fmla="*/ 117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86" h="1050">
                <a:moveTo>
                  <a:pt x="643" y="874"/>
                </a:moveTo>
                <a:cubicBezTo>
                  <a:pt x="900" y="874"/>
                  <a:pt x="1110" y="718"/>
                  <a:pt x="1110" y="524"/>
                </a:cubicBezTo>
                <a:cubicBezTo>
                  <a:pt x="1110" y="331"/>
                  <a:pt x="900" y="175"/>
                  <a:pt x="643" y="175"/>
                </a:cubicBezTo>
                <a:cubicBezTo>
                  <a:pt x="386" y="175"/>
                  <a:pt x="175" y="331"/>
                  <a:pt x="175" y="524"/>
                </a:cubicBezTo>
                <a:cubicBezTo>
                  <a:pt x="175" y="718"/>
                  <a:pt x="386" y="874"/>
                  <a:pt x="643" y="874"/>
                </a:cubicBezTo>
                <a:close/>
                <a:moveTo>
                  <a:pt x="1285" y="117"/>
                </a:moveTo>
                <a:lnTo>
                  <a:pt x="1285" y="931"/>
                </a:lnTo>
                <a:cubicBezTo>
                  <a:pt x="1285" y="994"/>
                  <a:pt x="1230" y="1049"/>
                  <a:pt x="1168" y="1049"/>
                </a:cubicBezTo>
                <a:lnTo>
                  <a:pt x="118" y="1049"/>
                </a:lnTo>
                <a:cubicBezTo>
                  <a:pt x="55" y="1049"/>
                  <a:pt x="0" y="994"/>
                  <a:pt x="0" y="931"/>
                </a:cubicBezTo>
                <a:lnTo>
                  <a:pt x="0" y="117"/>
                </a:lnTo>
                <a:cubicBezTo>
                  <a:pt x="0" y="55"/>
                  <a:pt x="55" y="0"/>
                  <a:pt x="118" y="0"/>
                </a:cubicBezTo>
                <a:lnTo>
                  <a:pt x="1168" y="0"/>
                </a:lnTo>
                <a:cubicBezTo>
                  <a:pt x="1230" y="0"/>
                  <a:pt x="1285" y="55"/>
                  <a:pt x="1285" y="1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2124074" y="3325019"/>
            <a:ext cx="463550" cy="252412"/>
          </a:xfrm>
          <a:custGeom>
            <a:avLst/>
            <a:gdLst>
              <a:gd name="T0" fmla="*/ 350 w 1287"/>
              <a:gd name="T1" fmla="*/ 466 h 700"/>
              <a:gd name="T2" fmla="*/ 468 w 1287"/>
              <a:gd name="T3" fmla="*/ 349 h 700"/>
              <a:gd name="T4" fmla="*/ 350 w 1287"/>
              <a:gd name="T5" fmla="*/ 232 h 700"/>
              <a:gd name="T6" fmla="*/ 236 w 1287"/>
              <a:gd name="T7" fmla="*/ 349 h 700"/>
              <a:gd name="T8" fmla="*/ 350 w 1287"/>
              <a:gd name="T9" fmla="*/ 466 h 700"/>
              <a:gd name="T10" fmla="*/ 681 w 1287"/>
              <a:gd name="T11" fmla="*/ 232 h 700"/>
              <a:gd name="T12" fmla="*/ 1286 w 1287"/>
              <a:gd name="T13" fmla="*/ 232 h 700"/>
              <a:gd name="T14" fmla="*/ 1286 w 1287"/>
              <a:gd name="T15" fmla="*/ 466 h 700"/>
              <a:gd name="T16" fmla="*/ 1168 w 1287"/>
              <a:gd name="T17" fmla="*/ 466 h 700"/>
              <a:gd name="T18" fmla="*/ 1168 w 1287"/>
              <a:gd name="T19" fmla="*/ 699 h 700"/>
              <a:gd name="T20" fmla="*/ 936 w 1287"/>
              <a:gd name="T21" fmla="*/ 699 h 700"/>
              <a:gd name="T22" fmla="*/ 936 w 1287"/>
              <a:gd name="T23" fmla="*/ 466 h 700"/>
              <a:gd name="T24" fmla="*/ 681 w 1287"/>
              <a:gd name="T25" fmla="*/ 466 h 700"/>
              <a:gd name="T26" fmla="*/ 350 w 1287"/>
              <a:gd name="T27" fmla="*/ 699 h 700"/>
              <a:gd name="T28" fmla="*/ 0 w 1287"/>
              <a:gd name="T29" fmla="*/ 349 h 700"/>
              <a:gd name="T30" fmla="*/ 350 w 1287"/>
              <a:gd name="T31" fmla="*/ 0 h 700"/>
              <a:gd name="T32" fmla="*/ 681 w 1287"/>
              <a:gd name="T33" fmla="*/ 232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7" h="700">
                <a:moveTo>
                  <a:pt x="350" y="466"/>
                </a:moveTo>
                <a:cubicBezTo>
                  <a:pt x="413" y="466"/>
                  <a:pt x="468" y="412"/>
                  <a:pt x="468" y="349"/>
                </a:cubicBezTo>
                <a:cubicBezTo>
                  <a:pt x="468" y="287"/>
                  <a:pt x="413" y="232"/>
                  <a:pt x="350" y="232"/>
                </a:cubicBezTo>
                <a:cubicBezTo>
                  <a:pt x="287" y="232"/>
                  <a:pt x="236" y="287"/>
                  <a:pt x="236" y="349"/>
                </a:cubicBezTo>
                <a:cubicBezTo>
                  <a:pt x="236" y="412"/>
                  <a:pt x="287" y="466"/>
                  <a:pt x="350" y="466"/>
                </a:cubicBezTo>
                <a:close/>
                <a:moveTo>
                  <a:pt x="681" y="232"/>
                </a:moveTo>
                <a:lnTo>
                  <a:pt x="1286" y="232"/>
                </a:lnTo>
                <a:lnTo>
                  <a:pt x="1286" y="466"/>
                </a:lnTo>
                <a:lnTo>
                  <a:pt x="1168" y="466"/>
                </a:lnTo>
                <a:lnTo>
                  <a:pt x="1168" y="699"/>
                </a:lnTo>
                <a:lnTo>
                  <a:pt x="936" y="699"/>
                </a:lnTo>
                <a:lnTo>
                  <a:pt x="936" y="466"/>
                </a:lnTo>
                <a:lnTo>
                  <a:pt x="681" y="466"/>
                </a:lnTo>
                <a:cubicBezTo>
                  <a:pt x="635" y="603"/>
                  <a:pt x="503" y="699"/>
                  <a:pt x="350" y="699"/>
                </a:cubicBezTo>
                <a:cubicBezTo>
                  <a:pt x="156" y="699"/>
                  <a:pt x="0" y="543"/>
                  <a:pt x="0" y="349"/>
                </a:cubicBezTo>
                <a:cubicBezTo>
                  <a:pt x="0" y="156"/>
                  <a:pt x="156" y="0"/>
                  <a:pt x="350" y="0"/>
                </a:cubicBezTo>
                <a:cubicBezTo>
                  <a:pt x="503" y="0"/>
                  <a:pt x="635" y="96"/>
                  <a:pt x="681" y="2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5" name="Freeform 34"/>
          <p:cNvSpPr>
            <a:spLocks noChangeArrowheads="1"/>
          </p:cNvSpPr>
          <p:nvPr/>
        </p:nvSpPr>
        <p:spPr bwMode="auto">
          <a:xfrm>
            <a:off x="3235326" y="3266281"/>
            <a:ext cx="377825" cy="368300"/>
          </a:xfrm>
          <a:custGeom>
            <a:avLst/>
            <a:gdLst>
              <a:gd name="T0" fmla="*/ 643 w 1051"/>
              <a:gd name="T1" fmla="*/ 0 h 1022"/>
              <a:gd name="T2" fmla="*/ 1050 w 1051"/>
              <a:gd name="T3" fmla="*/ 510 h 1022"/>
              <a:gd name="T4" fmla="*/ 643 w 1051"/>
              <a:gd name="T5" fmla="*/ 1021 h 1022"/>
              <a:gd name="T6" fmla="*/ 643 w 1051"/>
              <a:gd name="T7" fmla="*/ 901 h 1022"/>
              <a:gd name="T8" fmla="*/ 933 w 1051"/>
              <a:gd name="T9" fmla="*/ 510 h 1022"/>
              <a:gd name="T10" fmla="*/ 643 w 1051"/>
              <a:gd name="T11" fmla="*/ 120 h 1022"/>
              <a:gd name="T12" fmla="*/ 643 w 1051"/>
              <a:gd name="T13" fmla="*/ 0 h 1022"/>
              <a:gd name="T14" fmla="*/ 788 w 1051"/>
              <a:gd name="T15" fmla="*/ 510 h 1022"/>
              <a:gd name="T16" fmla="*/ 643 w 1051"/>
              <a:gd name="T17" fmla="*/ 745 h 1022"/>
              <a:gd name="T18" fmla="*/ 643 w 1051"/>
              <a:gd name="T19" fmla="*/ 276 h 1022"/>
              <a:gd name="T20" fmla="*/ 788 w 1051"/>
              <a:gd name="T21" fmla="*/ 510 h 1022"/>
              <a:gd name="T22" fmla="*/ 0 w 1051"/>
              <a:gd name="T23" fmla="*/ 336 h 1022"/>
              <a:gd name="T24" fmla="*/ 233 w 1051"/>
              <a:gd name="T25" fmla="*/ 336 h 1022"/>
              <a:gd name="T26" fmla="*/ 525 w 1051"/>
              <a:gd name="T27" fmla="*/ 43 h 1022"/>
              <a:gd name="T28" fmla="*/ 525 w 1051"/>
              <a:gd name="T29" fmla="*/ 977 h 1022"/>
              <a:gd name="T30" fmla="*/ 233 w 1051"/>
              <a:gd name="T31" fmla="*/ 685 h 1022"/>
              <a:gd name="T32" fmla="*/ 0 w 1051"/>
              <a:gd name="T33" fmla="*/ 685 h 1022"/>
              <a:gd name="T34" fmla="*/ 0 w 1051"/>
              <a:gd name="T35" fmla="*/ 336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51" h="1022">
                <a:moveTo>
                  <a:pt x="643" y="0"/>
                </a:moveTo>
                <a:cubicBezTo>
                  <a:pt x="878" y="51"/>
                  <a:pt x="1050" y="262"/>
                  <a:pt x="1050" y="510"/>
                </a:cubicBezTo>
                <a:cubicBezTo>
                  <a:pt x="1050" y="759"/>
                  <a:pt x="878" y="969"/>
                  <a:pt x="643" y="1021"/>
                </a:cubicBezTo>
                <a:lnTo>
                  <a:pt x="643" y="901"/>
                </a:lnTo>
                <a:cubicBezTo>
                  <a:pt x="812" y="852"/>
                  <a:pt x="933" y="696"/>
                  <a:pt x="933" y="510"/>
                </a:cubicBezTo>
                <a:cubicBezTo>
                  <a:pt x="933" y="325"/>
                  <a:pt x="812" y="169"/>
                  <a:pt x="643" y="120"/>
                </a:cubicBezTo>
                <a:lnTo>
                  <a:pt x="643" y="0"/>
                </a:lnTo>
                <a:close/>
                <a:moveTo>
                  <a:pt x="788" y="510"/>
                </a:moveTo>
                <a:cubicBezTo>
                  <a:pt x="788" y="614"/>
                  <a:pt x="730" y="701"/>
                  <a:pt x="643" y="745"/>
                </a:cubicBezTo>
                <a:lnTo>
                  <a:pt x="643" y="276"/>
                </a:lnTo>
                <a:cubicBezTo>
                  <a:pt x="730" y="319"/>
                  <a:pt x="788" y="407"/>
                  <a:pt x="788" y="510"/>
                </a:cubicBezTo>
                <a:close/>
                <a:moveTo>
                  <a:pt x="0" y="336"/>
                </a:moveTo>
                <a:lnTo>
                  <a:pt x="233" y="336"/>
                </a:lnTo>
                <a:lnTo>
                  <a:pt x="525" y="43"/>
                </a:lnTo>
                <a:lnTo>
                  <a:pt x="525" y="977"/>
                </a:lnTo>
                <a:lnTo>
                  <a:pt x="233" y="685"/>
                </a:lnTo>
                <a:lnTo>
                  <a:pt x="0" y="685"/>
                </a:lnTo>
                <a:lnTo>
                  <a:pt x="0" y="3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4303714" y="3261520"/>
            <a:ext cx="377825" cy="377825"/>
          </a:xfrm>
          <a:custGeom>
            <a:avLst/>
            <a:gdLst>
              <a:gd name="T0" fmla="*/ 525 w 1051"/>
              <a:gd name="T1" fmla="*/ 57 h 1050"/>
              <a:gd name="T2" fmla="*/ 525 w 1051"/>
              <a:gd name="T3" fmla="*/ 303 h 1050"/>
              <a:gd name="T4" fmla="*/ 402 w 1051"/>
              <a:gd name="T5" fmla="*/ 180 h 1050"/>
              <a:gd name="T6" fmla="*/ 525 w 1051"/>
              <a:gd name="T7" fmla="*/ 57 h 1050"/>
              <a:gd name="T8" fmla="*/ 73 w 1051"/>
              <a:gd name="T9" fmla="*/ 0 h 1050"/>
              <a:gd name="T10" fmla="*/ 1050 w 1051"/>
              <a:gd name="T11" fmla="*/ 975 h 1050"/>
              <a:gd name="T12" fmla="*/ 976 w 1051"/>
              <a:gd name="T13" fmla="*/ 1049 h 1050"/>
              <a:gd name="T14" fmla="*/ 855 w 1051"/>
              <a:gd name="T15" fmla="*/ 928 h 1050"/>
              <a:gd name="T16" fmla="*/ 642 w 1051"/>
              <a:gd name="T17" fmla="*/ 1035 h 1050"/>
              <a:gd name="T18" fmla="*/ 642 w 1051"/>
              <a:gd name="T19" fmla="*/ 915 h 1050"/>
              <a:gd name="T20" fmla="*/ 773 w 1051"/>
              <a:gd name="T21" fmla="*/ 846 h 1050"/>
              <a:gd name="T22" fmla="*/ 525 w 1051"/>
              <a:gd name="T23" fmla="*/ 598 h 1050"/>
              <a:gd name="T24" fmla="*/ 525 w 1051"/>
              <a:gd name="T25" fmla="*/ 991 h 1050"/>
              <a:gd name="T26" fmla="*/ 232 w 1051"/>
              <a:gd name="T27" fmla="*/ 699 h 1050"/>
              <a:gd name="T28" fmla="*/ 0 w 1051"/>
              <a:gd name="T29" fmla="*/ 699 h 1050"/>
              <a:gd name="T30" fmla="*/ 0 w 1051"/>
              <a:gd name="T31" fmla="*/ 350 h 1050"/>
              <a:gd name="T32" fmla="*/ 276 w 1051"/>
              <a:gd name="T33" fmla="*/ 350 h 1050"/>
              <a:gd name="T34" fmla="*/ 0 w 1051"/>
              <a:gd name="T35" fmla="*/ 74 h 1050"/>
              <a:gd name="T36" fmla="*/ 73 w 1051"/>
              <a:gd name="T37" fmla="*/ 0 h 1050"/>
              <a:gd name="T38" fmla="*/ 932 w 1051"/>
              <a:gd name="T39" fmla="*/ 524 h 1050"/>
              <a:gd name="T40" fmla="*/ 642 w 1051"/>
              <a:gd name="T41" fmla="*/ 134 h 1050"/>
              <a:gd name="T42" fmla="*/ 642 w 1051"/>
              <a:gd name="T43" fmla="*/ 14 h 1050"/>
              <a:gd name="T44" fmla="*/ 1050 w 1051"/>
              <a:gd name="T45" fmla="*/ 524 h 1050"/>
              <a:gd name="T46" fmla="*/ 989 w 1051"/>
              <a:gd name="T47" fmla="*/ 767 h 1050"/>
              <a:gd name="T48" fmla="*/ 902 w 1051"/>
              <a:gd name="T49" fmla="*/ 677 h 1050"/>
              <a:gd name="T50" fmla="*/ 932 w 1051"/>
              <a:gd name="T51" fmla="*/ 524 h 1050"/>
              <a:gd name="T52" fmla="*/ 787 w 1051"/>
              <a:gd name="T53" fmla="*/ 524 h 1050"/>
              <a:gd name="T54" fmla="*/ 784 w 1051"/>
              <a:gd name="T55" fmla="*/ 559 h 1050"/>
              <a:gd name="T56" fmla="*/ 642 w 1051"/>
              <a:gd name="T57" fmla="*/ 418 h 1050"/>
              <a:gd name="T58" fmla="*/ 642 w 1051"/>
              <a:gd name="T59" fmla="*/ 290 h 1050"/>
              <a:gd name="T60" fmla="*/ 787 w 1051"/>
              <a:gd name="T61" fmla="*/ 524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051" h="1050">
                <a:moveTo>
                  <a:pt x="525" y="57"/>
                </a:moveTo>
                <a:lnTo>
                  <a:pt x="525" y="303"/>
                </a:lnTo>
                <a:lnTo>
                  <a:pt x="402" y="180"/>
                </a:lnTo>
                <a:lnTo>
                  <a:pt x="525" y="57"/>
                </a:lnTo>
                <a:close/>
                <a:moveTo>
                  <a:pt x="73" y="0"/>
                </a:moveTo>
                <a:lnTo>
                  <a:pt x="1050" y="975"/>
                </a:lnTo>
                <a:lnTo>
                  <a:pt x="976" y="1049"/>
                </a:lnTo>
                <a:lnTo>
                  <a:pt x="855" y="928"/>
                </a:lnTo>
                <a:cubicBezTo>
                  <a:pt x="793" y="978"/>
                  <a:pt x="722" y="1016"/>
                  <a:pt x="642" y="1035"/>
                </a:cubicBezTo>
                <a:lnTo>
                  <a:pt x="642" y="915"/>
                </a:lnTo>
                <a:cubicBezTo>
                  <a:pt x="691" y="901"/>
                  <a:pt x="735" y="876"/>
                  <a:pt x="773" y="846"/>
                </a:cubicBezTo>
                <a:lnTo>
                  <a:pt x="525" y="598"/>
                </a:lnTo>
                <a:lnTo>
                  <a:pt x="525" y="991"/>
                </a:lnTo>
                <a:lnTo>
                  <a:pt x="232" y="699"/>
                </a:lnTo>
                <a:lnTo>
                  <a:pt x="0" y="699"/>
                </a:lnTo>
                <a:lnTo>
                  <a:pt x="0" y="350"/>
                </a:lnTo>
                <a:lnTo>
                  <a:pt x="276" y="350"/>
                </a:lnTo>
                <a:lnTo>
                  <a:pt x="0" y="74"/>
                </a:lnTo>
                <a:lnTo>
                  <a:pt x="73" y="0"/>
                </a:lnTo>
                <a:close/>
                <a:moveTo>
                  <a:pt x="932" y="524"/>
                </a:moveTo>
                <a:cubicBezTo>
                  <a:pt x="932" y="339"/>
                  <a:pt x="812" y="183"/>
                  <a:pt x="642" y="134"/>
                </a:cubicBezTo>
                <a:lnTo>
                  <a:pt x="642" y="14"/>
                </a:lnTo>
                <a:cubicBezTo>
                  <a:pt x="877" y="65"/>
                  <a:pt x="1050" y="276"/>
                  <a:pt x="1050" y="524"/>
                </a:cubicBezTo>
                <a:cubicBezTo>
                  <a:pt x="1050" y="611"/>
                  <a:pt x="1028" y="696"/>
                  <a:pt x="989" y="767"/>
                </a:cubicBezTo>
                <a:lnTo>
                  <a:pt x="902" y="677"/>
                </a:lnTo>
                <a:cubicBezTo>
                  <a:pt x="921" y="630"/>
                  <a:pt x="932" y="578"/>
                  <a:pt x="932" y="524"/>
                </a:cubicBezTo>
                <a:close/>
                <a:moveTo>
                  <a:pt x="787" y="524"/>
                </a:moveTo>
                <a:cubicBezTo>
                  <a:pt x="787" y="537"/>
                  <a:pt x="787" y="548"/>
                  <a:pt x="784" y="559"/>
                </a:cubicBezTo>
                <a:lnTo>
                  <a:pt x="642" y="418"/>
                </a:lnTo>
                <a:lnTo>
                  <a:pt x="642" y="290"/>
                </a:lnTo>
                <a:cubicBezTo>
                  <a:pt x="730" y="333"/>
                  <a:pt x="787" y="421"/>
                  <a:pt x="787" y="5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5467351" y="3282156"/>
            <a:ext cx="188913" cy="336550"/>
          </a:xfrm>
          <a:custGeom>
            <a:avLst/>
            <a:gdLst>
              <a:gd name="T0" fmla="*/ 0 w 525"/>
              <a:gd name="T1" fmla="*/ 293 h 935"/>
              <a:gd name="T2" fmla="*/ 235 w 525"/>
              <a:gd name="T3" fmla="*/ 293 h 935"/>
              <a:gd name="T4" fmla="*/ 524 w 525"/>
              <a:gd name="T5" fmla="*/ 0 h 935"/>
              <a:gd name="T6" fmla="*/ 524 w 525"/>
              <a:gd name="T7" fmla="*/ 934 h 935"/>
              <a:gd name="T8" fmla="*/ 235 w 525"/>
              <a:gd name="T9" fmla="*/ 642 h 935"/>
              <a:gd name="T10" fmla="*/ 0 w 525"/>
              <a:gd name="T11" fmla="*/ 642 h 935"/>
              <a:gd name="T12" fmla="*/ 0 w 525"/>
              <a:gd name="T13" fmla="*/ 293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25" h="935">
                <a:moveTo>
                  <a:pt x="0" y="293"/>
                </a:moveTo>
                <a:lnTo>
                  <a:pt x="235" y="293"/>
                </a:lnTo>
                <a:lnTo>
                  <a:pt x="524" y="0"/>
                </a:lnTo>
                <a:lnTo>
                  <a:pt x="524" y="934"/>
                </a:lnTo>
                <a:lnTo>
                  <a:pt x="235" y="642"/>
                </a:lnTo>
                <a:lnTo>
                  <a:pt x="0" y="642"/>
                </a:lnTo>
                <a:lnTo>
                  <a:pt x="0" y="29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8" name="Freeform 37"/>
          <p:cNvSpPr>
            <a:spLocks noChangeArrowheads="1"/>
          </p:cNvSpPr>
          <p:nvPr/>
        </p:nvSpPr>
        <p:spPr bwMode="auto">
          <a:xfrm>
            <a:off x="6488112" y="3282156"/>
            <a:ext cx="284162" cy="336550"/>
          </a:xfrm>
          <a:custGeom>
            <a:avLst/>
            <a:gdLst>
              <a:gd name="T0" fmla="*/ 0 w 788"/>
              <a:gd name="T1" fmla="*/ 293 h 935"/>
              <a:gd name="T2" fmla="*/ 232 w 788"/>
              <a:gd name="T3" fmla="*/ 293 h 935"/>
              <a:gd name="T4" fmla="*/ 525 w 788"/>
              <a:gd name="T5" fmla="*/ 0 h 935"/>
              <a:gd name="T6" fmla="*/ 525 w 788"/>
              <a:gd name="T7" fmla="*/ 934 h 935"/>
              <a:gd name="T8" fmla="*/ 232 w 788"/>
              <a:gd name="T9" fmla="*/ 642 h 935"/>
              <a:gd name="T10" fmla="*/ 0 w 788"/>
              <a:gd name="T11" fmla="*/ 642 h 935"/>
              <a:gd name="T12" fmla="*/ 0 w 788"/>
              <a:gd name="T13" fmla="*/ 293 h 935"/>
              <a:gd name="T14" fmla="*/ 787 w 788"/>
              <a:gd name="T15" fmla="*/ 467 h 935"/>
              <a:gd name="T16" fmla="*/ 639 w 788"/>
              <a:gd name="T17" fmla="*/ 702 h 935"/>
              <a:gd name="T18" fmla="*/ 639 w 788"/>
              <a:gd name="T19" fmla="*/ 233 h 935"/>
              <a:gd name="T20" fmla="*/ 787 w 788"/>
              <a:gd name="T21" fmla="*/ 467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88" h="935">
                <a:moveTo>
                  <a:pt x="0" y="293"/>
                </a:moveTo>
                <a:lnTo>
                  <a:pt x="232" y="293"/>
                </a:lnTo>
                <a:lnTo>
                  <a:pt x="525" y="0"/>
                </a:lnTo>
                <a:lnTo>
                  <a:pt x="525" y="934"/>
                </a:lnTo>
                <a:lnTo>
                  <a:pt x="232" y="642"/>
                </a:lnTo>
                <a:lnTo>
                  <a:pt x="0" y="642"/>
                </a:lnTo>
                <a:lnTo>
                  <a:pt x="0" y="293"/>
                </a:lnTo>
                <a:close/>
                <a:moveTo>
                  <a:pt x="787" y="467"/>
                </a:moveTo>
                <a:cubicBezTo>
                  <a:pt x="787" y="571"/>
                  <a:pt x="727" y="658"/>
                  <a:pt x="639" y="702"/>
                </a:cubicBezTo>
                <a:lnTo>
                  <a:pt x="639" y="233"/>
                </a:lnTo>
                <a:cubicBezTo>
                  <a:pt x="727" y="276"/>
                  <a:pt x="787" y="364"/>
                  <a:pt x="787" y="4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9" name="Freeform 38"/>
          <p:cNvSpPr>
            <a:spLocks noChangeArrowheads="1"/>
          </p:cNvSpPr>
          <p:nvPr/>
        </p:nvSpPr>
        <p:spPr bwMode="auto">
          <a:xfrm>
            <a:off x="7446964" y="3336132"/>
            <a:ext cx="504825" cy="231775"/>
          </a:xfrm>
          <a:custGeom>
            <a:avLst/>
            <a:gdLst>
              <a:gd name="T0" fmla="*/ 1080 w 1401"/>
              <a:gd name="T1" fmla="*/ 523 h 642"/>
              <a:gd name="T2" fmla="*/ 1282 w 1401"/>
              <a:gd name="T3" fmla="*/ 318 h 642"/>
              <a:gd name="T4" fmla="*/ 1080 w 1401"/>
              <a:gd name="T5" fmla="*/ 117 h 642"/>
              <a:gd name="T6" fmla="*/ 875 w 1401"/>
              <a:gd name="T7" fmla="*/ 318 h 642"/>
              <a:gd name="T8" fmla="*/ 1080 w 1401"/>
              <a:gd name="T9" fmla="*/ 523 h 642"/>
              <a:gd name="T10" fmla="*/ 320 w 1401"/>
              <a:gd name="T11" fmla="*/ 523 h 642"/>
              <a:gd name="T12" fmla="*/ 525 w 1401"/>
              <a:gd name="T13" fmla="*/ 318 h 642"/>
              <a:gd name="T14" fmla="*/ 320 w 1401"/>
              <a:gd name="T15" fmla="*/ 117 h 642"/>
              <a:gd name="T16" fmla="*/ 117 w 1401"/>
              <a:gd name="T17" fmla="*/ 318 h 642"/>
              <a:gd name="T18" fmla="*/ 320 w 1401"/>
              <a:gd name="T19" fmla="*/ 523 h 642"/>
              <a:gd name="T20" fmla="*/ 1080 w 1401"/>
              <a:gd name="T21" fmla="*/ 0 h 642"/>
              <a:gd name="T22" fmla="*/ 1400 w 1401"/>
              <a:gd name="T23" fmla="*/ 318 h 642"/>
              <a:gd name="T24" fmla="*/ 1080 w 1401"/>
              <a:gd name="T25" fmla="*/ 641 h 642"/>
              <a:gd name="T26" fmla="*/ 320 w 1401"/>
              <a:gd name="T27" fmla="*/ 641 h 642"/>
              <a:gd name="T28" fmla="*/ 0 w 1401"/>
              <a:gd name="T29" fmla="*/ 318 h 642"/>
              <a:gd name="T30" fmla="*/ 320 w 1401"/>
              <a:gd name="T31" fmla="*/ 0 h 642"/>
              <a:gd name="T32" fmla="*/ 642 w 1401"/>
              <a:gd name="T33" fmla="*/ 318 h 642"/>
              <a:gd name="T34" fmla="*/ 568 w 1401"/>
              <a:gd name="T35" fmla="*/ 523 h 642"/>
              <a:gd name="T36" fmla="*/ 831 w 1401"/>
              <a:gd name="T37" fmla="*/ 523 h 642"/>
              <a:gd name="T38" fmla="*/ 757 w 1401"/>
              <a:gd name="T39" fmla="*/ 318 h 642"/>
              <a:gd name="T40" fmla="*/ 1080 w 1401"/>
              <a:gd name="T41" fmla="*/ 0 h 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01" h="642">
                <a:moveTo>
                  <a:pt x="1080" y="523"/>
                </a:moveTo>
                <a:cubicBezTo>
                  <a:pt x="1192" y="523"/>
                  <a:pt x="1282" y="431"/>
                  <a:pt x="1282" y="318"/>
                </a:cubicBezTo>
                <a:cubicBezTo>
                  <a:pt x="1282" y="207"/>
                  <a:pt x="1192" y="117"/>
                  <a:pt x="1080" y="117"/>
                </a:cubicBezTo>
                <a:cubicBezTo>
                  <a:pt x="968" y="117"/>
                  <a:pt x="875" y="207"/>
                  <a:pt x="875" y="318"/>
                </a:cubicBezTo>
                <a:cubicBezTo>
                  <a:pt x="875" y="430"/>
                  <a:pt x="968" y="523"/>
                  <a:pt x="1080" y="523"/>
                </a:cubicBezTo>
                <a:close/>
                <a:moveTo>
                  <a:pt x="320" y="523"/>
                </a:moveTo>
                <a:cubicBezTo>
                  <a:pt x="432" y="523"/>
                  <a:pt x="525" y="431"/>
                  <a:pt x="525" y="318"/>
                </a:cubicBezTo>
                <a:cubicBezTo>
                  <a:pt x="525" y="207"/>
                  <a:pt x="432" y="117"/>
                  <a:pt x="320" y="117"/>
                </a:cubicBezTo>
                <a:cubicBezTo>
                  <a:pt x="208" y="117"/>
                  <a:pt x="117" y="207"/>
                  <a:pt x="117" y="318"/>
                </a:cubicBezTo>
                <a:cubicBezTo>
                  <a:pt x="117" y="430"/>
                  <a:pt x="208" y="523"/>
                  <a:pt x="320" y="523"/>
                </a:cubicBezTo>
                <a:close/>
                <a:moveTo>
                  <a:pt x="1080" y="0"/>
                </a:moveTo>
                <a:cubicBezTo>
                  <a:pt x="1258" y="0"/>
                  <a:pt x="1400" y="141"/>
                  <a:pt x="1400" y="318"/>
                </a:cubicBezTo>
                <a:cubicBezTo>
                  <a:pt x="1400" y="496"/>
                  <a:pt x="1258" y="641"/>
                  <a:pt x="1080" y="641"/>
                </a:cubicBezTo>
                <a:lnTo>
                  <a:pt x="320" y="641"/>
                </a:lnTo>
                <a:cubicBezTo>
                  <a:pt x="142" y="641"/>
                  <a:pt x="0" y="496"/>
                  <a:pt x="0" y="318"/>
                </a:cubicBezTo>
                <a:cubicBezTo>
                  <a:pt x="0" y="141"/>
                  <a:pt x="143" y="0"/>
                  <a:pt x="320" y="0"/>
                </a:cubicBezTo>
                <a:cubicBezTo>
                  <a:pt x="498" y="0"/>
                  <a:pt x="642" y="142"/>
                  <a:pt x="642" y="318"/>
                </a:cubicBezTo>
                <a:cubicBezTo>
                  <a:pt x="642" y="395"/>
                  <a:pt x="615" y="469"/>
                  <a:pt x="568" y="523"/>
                </a:cubicBezTo>
                <a:lnTo>
                  <a:pt x="831" y="523"/>
                </a:lnTo>
                <a:cubicBezTo>
                  <a:pt x="784" y="469"/>
                  <a:pt x="757" y="395"/>
                  <a:pt x="757" y="318"/>
                </a:cubicBezTo>
                <a:cubicBezTo>
                  <a:pt x="757" y="142"/>
                  <a:pt x="902" y="0"/>
                  <a:pt x="10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8558212" y="3240881"/>
            <a:ext cx="419100" cy="419100"/>
          </a:xfrm>
          <a:custGeom>
            <a:avLst/>
            <a:gdLst>
              <a:gd name="T0" fmla="*/ 932 w 1165"/>
              <a:gd name="T1" fmla="*/ 699 h 1165"/>
              <a:gd name="T2" fmla="*/ 932 w 1165"/>
              <a:gd name="T3" fmla="*/ 233 h 1165"/>
              <a:gd name="T4" fmla="*/ 700 w 1165"/>
              <a:gd name="T5" fmla="*/ 419 h 1165"/>
              <a:gd name="T6" fmla="*/ 700 w 1165"/>
              <a:gd name="T7" fmla="*/ 233 h 1165"/>
              <a:gd name="T8" fmla="*/ 232 w 1165"/>
              <a:gd name="T9" fmla="*/ 233 h 1165"/>
              <a:gd name="T10" fmla="*/ 232 w 1165"/>
              <a:gd name="T11" fmla="*/ 699 h 1165"/>
              <a:gd name="T12" fmla="*/ 700 w 1165"/>
              <a:gd name="T13" fmla="*/ 699 h 1165"/>
              <a:gd name="T14" fmla="*/ 700 w 1165"/>
              <a:gd name="T15" fmla="*/ 512 h 1165"/>
              <a:gd name="T16" fmla="*/ 932 w 1165"/>
              <a:gd name="T17" fmla="*/ 699 h 1165"/>
              <a:gd name="T18" fmla="*/ 1050 w 1165"/>
              <a:gd name="T19" fmla="*/ 0 h 1165"/>
              <a:gd name="T20" fmla="*/ 1164 w 1165"/>
              <a:gd name="T21" fmla="*/ 115 h 1165"/>
              <a:gd name="T22" fmla="*/ 1164 w 1165"/>
              <a:gd name="T23" fmla="*/ 814 h 1165"/>
              <a:gd name="T24" fmla="*/ 1050 w 1165"/>
              <a:gd name="T25" fmla="*/ 932 h 1165"/>
              <a:gd name="T26" fmla="*/ 232 w 1165"/>
              <a:gd name="T27" fmla="*/ 932 h 1165"/>
              <a:gd name="T28" fmla="*/ 0 w 1165"/>
              <a:gd name="T29" fmla="*/ 1164 h 1165"/>
              <a:gd name="T30" fmla="*/ 0 w 1165"/>
              <a:gd name="T31" fmla="*/ 115 h 1165"/>
              <a:gd name="T32" fmla="*/ 115 w 1165"/>
              <a:gd name="T33" fmla="*/ 0 h 1165"/>
              <a:gd name="T34" fmla="*/ 1050 w 1165"/>
              <a:gd name="T35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5" h="1165">
                <a:moveTo>
                  <a:pt x="932" y="699"/>
                </a:moveTo>
                <a:lnTo>
                  <a:pt x="932" y="233"/>
                </a:lnTo>
                <a:lnTo>
                  <a:pt x="700" y="419"/>
                </a:lnTo>
                <a:lnTo>
                  <a:pt x="700" y="233"/>
                </a:lnTo>
                <a:lnTo>
                  <a:pt x="232" y="233"/>
                </a:lnTo>
                <a:lnTo>
                  <a:pt x="232" y="699"/>
                </a:lnTo>
                <a:lnTo>
                  <a:pt x="700" y="699"/>
                </a:lnTo>
                <a:lnTo>
                  <a:pt x="700" y="512"/>
                </a:lnTo>
                <a:lnTo>
                  <a:pt x="932" y="699"/>
                </a:lnTo>
                <a:close/>
                <a:moveTo>
                  <a:pt x="1050" y="0"/>
                </a:moveTo>
                <a:cubicBezTo>
                  <a:pt x="1113" y="0"/>
                  <a:pt x="1164" y="52"/>
                  <a:pt x="1164" y="115"/>
                </a:cubicBezTo>
                <a:lnTo>
                  <a:pt x="1164" y="814"/>
                </a:lnTo>
                <a:cubicBezTo>
                  <a:pt x="1164" y="877"/>
                  <a:pt x="1113" y="932"/>
                  <a:pt x="1050" y="932"/>
                </a:cubicBezTo>
                <a:lnTo>
                  <a:pt x="232" y="932"/>
                </a:lnTo>
                <a:lnTo>
                  <a:pt x="0" y="1164"/>
                </a:lnTo>
                <a:lnTo>
                  <a:pt x="0" y="115"/>
                </a:lnTo>
                <a:cubicBezTo>
                  <a:pt x="0" y="52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1" name="Freeform 40"/>
          <p:cNvSpPr>
            <a:spLocks noChangeArrowheads="1"/>
          </p:cNvSpPr>
          <p:nvPr/>
        </p:nvSpPr>
        <p:spPr bwMode="auto">
          <a:xfrm>
            <a:off x="9604374" y="3293270"/>
            <a:ext cx="463550" cy="314325"/>
          </a:xfrm>
          <a:custGeom>
            <a:avLst/>
            <a:gdLst>
              <a:gd name="T0" fmla="*/ 642 w 1286"/>
              <a:gd name="T1" fmla="*/ 263 h 875"/>
              <a:gd name="T2" fmla="*/ 817 w 1286"/>
              <a:gd name="T3" fmla="*/ 437 h 875"/>
              <a:gd name="T4" fmla="*/ 642 w 1286"/>
              <a:gd name="T5" fmla="*/ 612 h 875"/>
              <a:gd name="T6" fmla="*/ 467 w 1286"/>
              <a:gd name="T7" fmla="*/ 437 h 875"/>
              <a:gd name="T8" fmla="*/ 642 w 1286"/>
              <a:gd name="T9" fmla="*/ 263 h 875"/>
              <a:gd name="T10" fmla="*/ 642 w 1286"/>
              <a:gd name="T11" fmla="*/ 729 h 875"/>
              <a:gd name="T12" fmla="*/ 935 w 1286"/>
              <a:gd name="T13" fmla="*/ 437 h 875"/>
              <a:gd name="T14" fmla="*/ 642 w 1286"/>
              <a:gd name="T15" fmla="*/ 145 h 875"/>
              <a:gd name="T16" fmla="*/ 350 w 1286"/>
              <a:gd name="T17" fmla="*/ 437 h 875"/>
              <a:gd name="T18" fmla="*/ 642 w 1286"/>
              <a:gd name="T19" fmla="*/ 729 h 875"/>
              <a:gd name="T20" fmla="*/ 642 w 1286"/>
              <a:gd name="T21" fmla="*/ 0 h 875"/>
              <a:gd name="T22" fmla="*/ 1285 w 1286"/>
              <a:gd name="T23" fmla="*/ 437 h 875"/>
              <a:gd name="T24" fmla="*/ 642 w 1286"/>
              <a:gd name="T25" fmla="*/ 874 h 875"/>
              <a:gd name="T26" fmla="*/ 0 w 1286"/>
              <a:gd name="T27" fmla="*/ 437 h 875"/>
              <a:gd name="T28" fmla="*/ 642 w 1286"/>
              <a:gd name="T29" fmla="*/ 0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86" h="875">
                <a:moveTo>
                  <a:pt x="642" y="263"/>
                </a:moveTo>
                <a:cubicBezTo>
                  <a:pt x="738" y="263"/>
                  <a:pt x="817" y="342"/>
                  <a:pt x="817" y="437"/>
                </a:cubicBezTo>
                <a:cubicBezTo>
                  <a:pt x="817" y="533"/>
                  <a:pt x="738" y="612"/>
                  <a:pt x="642" y="612"/>
                </a:cubicBezTo>
                <a:cubicBezTo>
                  <a:pt x="547" y="612"/>
                  <a:pt x="467" y="533"/>
                  <a:pt x="467" y="437"/>
                </a:cubicBezTo>
                <a:cubicBezTo>
                  <a:pt x="467" y="342"/>
                  <a:pt x="547" y="263"/>
                  <a:pt x="642" y="263"/>
                </a:cubicBezTo>
                <a:close/>
                <a:moveTo>
                  <a:pt x="642" y="729"/>
                </a:moveTo>
                <a:cubicBezTo>
                  <a:pt x="804" y="729"/>
                  <a:pt x="935" y="598"/>
                  <a:pt x="935" y="437"/>
                </a:cubicBezTo>
                <a:cubicBezTo>
                  <a:pt x="935" y="276"/>
                  <a:pt x="804" y="145"/>
                  <a:pt x="642" y="145"/>
                </a:cubicBezTo>
                <a:cubicBezTo>
                  <a:pt x="481" y="145"/>
                  <a:pt x="350" y="276"/>
                  <a:pt x="350" y="437"/>
                </a:cubicBezTo>
                <a:cubicBezTo>
                  <a:pt x="350" y="598"/>
                  <a:pt x="481" y="729"/>
                  <a:pt x="642" y="729"/>
                </a:cubicBezTo>
                <a:close/>
                <a:moveTo>
                  <a:pt x="642" y="0"/>
                </a:moveTo>
                <a:cubicBezTo>
                  <a:pt x="935" y="0"/>
                  <a:pt x="1184" y="181"/>
                  <a:pt x="1285" y="437"/>
                </a:cubicBezTo>
                <a:cubicBezTo>
                  <a:pt x="1184" y="694"/>
                  <a:pt x="935" y="874"/>
                  <a:pt x="642" y="874"/>
                </a:cubicBezTo>
                <a:cubicBezTo>
                  <a:pt x="350" y="874"/>
                  <a:pt x="101" y="694"/>
                  <a:pt x="0" y="437"/>
                </a:cubicBezTo>
                <a:cubicBezTo>
                  <a:pt x="101" y="181"/>
                  <a:pt x="350" y="0"/>
                  <a:pt x="64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10674351" y="3251995"/>
            <a:ext cx="461963" cy="398463"/>
          </a:xfrm>
          <a:custGeom>
            <a:avLst/>
            <a:gdLst>
              <a:gd name="T0" fmla="*/ 634 w 1283"/>
              <a:gd name="T1" fmla="*/ 350 h 1107"/>
              <a:gd name="T2" fmla="*/ 642 w 1283"/>
              <a:gd name="T3" fmla="*/ 350 h 1107"/>
              <a:gd name="T4" fmla="*/ 817 w 1283"/>
              <a:gd name="T5" fmla="*/ 524 h 1107"/>
              <a:gd name="T6" fmla="*/ 817 w 1283"/>
              <a:gd name="T7" fmla="*/ 535 h 1107"/>
              <a:gd name="T8" fmla="*/ 634 w 1283"/>
              <a:gd name="T9" fmla="*/ 350 h 1107"/>
              <a:gd name="T10" fmla="*/ 382 w 1283"/>
              <a:gd name="T11" fmla="*/ 397 h 1107"/>
              <a:gd name="T12" fmla="*/ 350 w 1283"/>
              <a:gd name="T13" fmla="*/ 524 h 1107"/>
              <a:gd name="T14" fmla="*/ 642 w 1283"/>
              <a:gd name="T15" fmla="*/ 817 h 1107"/>
              <a:gd name="T16" fmla="*/ 771 w 1283"/>
              <a:gd name="T17" fmla="*/ 784 h 1107"/>
              <a:gd name="T18" fmla="*/ 680 w 1283"/>
              <a:gd name="T19" fmla="*/ 694 h 1107"/>
              <a:gd name="T20" fmla="*/ 642 w 1283"/>
              <a:gd name="T21" fmla="*/ 699 h 1107"/>
              <a:gd name="T22" fmla="*/ 467 w 1283"/>
              <a:gd name="T23" fmla="*/ 524 h 1107"/>
              <a:gd name="T24" fmla="*/ 473 w 1283"/>
              <a:gd name="T25" fmla="*/ 487 h 1107"/>
              <a:gd name="T26" fmla="*/ 382 w 1283"/>
              <a:gd name="T27" fmla="*/ 397 h 1107"/>
              <a:gd name="T28" fmla="*/ 60 w 1283"/>
              <a:gd name="T29" fmla="*/ 74 h 1107"/>
              <a:gd name="T30" fmla="*/ 134 w 1283"/>
              <a:gd name="T31" fmla="*/ 0 h 1107"/>
              <a:gd name="T32" fmla="*/ 1167 w 1283"/>
              <a:gd name="T33" fmla="*/ 1033 h 1107"/>
              <a:gd name="T34" fmla="*/ 1093 w 1283"/>
              <a:gd name="T35" fmla="*/ 1106 h 1107"/>
              <a:gd name="T36" fmla="*/ 896 w 1283"/>
              <a:gd name="T37" fmla="*/ 912 h 1107"/>
              <a:gd name="T38" fmla="*/ 642 w 1283"/>
              <a:gd name="T39" fmla="*/ 962 h 1107"/>
              <a:gd name="T40" fmla="*/ 0 w 1283"/>
              <a:gd name="T41" fmla="*/ 524 h 1107"/>
              <a:gd name="T42" fmla="*/ 218 w 1283"/>
              <a:gd name="T43" fmla="*/ 235 h 1107"/>
              <a:gd name="T44" fmla="*/ 60 w 1283"/>
              <a:gd name="T45" fmla="*/ 74 h 1107"/>
              <a:gd name="T46" fmla="*/ 642 w 1283"/>
              <a:gd name="T47" fmla="*/ 233 h 1107"/>
              <a:gd name="T48" fmla="*/ 536 w 1283"/>
              <a:gd name="T49" fmla="*/ 254 h 1107"/>
              <a:gd name="T50" fmla="*/ 410 w 1283"/>
              <a:gd name="T51" fmla="*/ 129 h 1107"/>
              <a:gd name="T52" fmla="*/ 642 w 1283"/>
              <a:gd name="T53" fmla="*/ 88 h 1107"/>
              <a:gd name="T54" fmla="*/ 1282 w 1283"/>
              <a:gd name="T55" fmla="*/ 524 h 1107"/>
              <a:gd name="T56" fmla="*/ 1082 w 1283"/>
              <a:gd name="T57" fmla="*/ 800 h 1107"/>
              <a:gd name="T58" fmla="*/ 913 w 1283"/>
              <a:gd name="T59" fmla="*/ 631 h 1107"/>
              <a:gd name="T60" fmla="*/ 935 w 1283"/>
              <a:gd name="T61" fmla="*/ 524 h 1107"/>
              <a:gd name="T62" fmla="*/ 642 w 1283"/>
              <a:gd name="T63" fmla="*/ 233 h 1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83" h="1107">
                <a:moveTo>
                  <a:pt x="634" y="350"/>
                </a:moveTo>
                <a:lnTo>
                  <a:pt x="642" y="350"/>
                </a:lnTo>
                <a:cubicBezTo>
                  <a:pt x="738" y="350"/>
                  <a:pt x="817" y="429"/>
                  <a:pt x="817" y="524"/>
                </a:cubicBezTo>
                <a:lnTo>
                  <a:pt x="817" y="535"/>
                </a:lnTo>
                <a:lnTo>
                  <a:pt x="634" y="350"/>
                </a:lnTo>
                <a:close/>
                <a:moveTo>
                  <a:pt x="382" y="397"/>
                </a:moveTo>
                <a:cubicBezTo>
                  <a:pt x="363" y="435"/>
                  <a:pt x="350" y="479"/>
                  <a:pt x="350" y="524"/>
                </a:cubicBezTo>
                <a:cubicBezTo>
                  <a:pt x="350" y="685"/>
                  <a:pt x="481" y="817"/>
                  <a:pt x="642" y="817"/>
                </a:cubicBezTo>
                <a:cubicBezTo>
                  <a:pt x="689" y="817"/>
                  <a:pt x="732" y="803"/>
                  <a:pt x="771" y="784"/>
                </a:cubicBezTo>
                <a:lnTo>
                  <a:pt x="680" y="694"/>
                </a:lnTo>
                <a:cubicBezTo>
                  <a:pt x="670" y="696"/>
                  <a:pt x="656" y="699"/>
                  <a:pt x="642" y="699"/>
                </a:cubicBezTo>
                <a:cubicBezTo>
                  <a:pt x="546" y="699"/>
                  <a:pt x="467" y="620"/>
                  <a:pt x="467" y="524"/>
                </a:cubicBezTo>
                <a:cubicBezTo>
                  <a:pt x="467" y="510"/>
                  <a:pt x="470" y="497"/>
                  <a:pt x="473" y="487"/>
                </a:cubicBezTo>
                <a:lnTo>
                  <a:pt x="382" y="397"/>
                </a:lnTo>
                <a:close/>
                <a:moveTo>
                  <a:pt x="60" y="74"/>
                </a:moveTo>
                <a:lnTo>
                  <a:pt x="134" y="0"/>
                </a:lnTo>
                <a:lnTo>
                  <a:pt x="1167" y="1033"/>
                </a:lnTo>
                <a:lnTo>
                  <a:pt x="1093" y="1106"/>
                </a:lnTo>
                <a:cubicBezTo>
                  <a:pt x="1028" y="1042"/>
                  <a:pt x="962" y="977"/>
                  <a:pt x="896" y="912"/>
                </a:cubicBezTo>
                <a:cubicBezTo>
                  <a:pt x="817" y="945"/>
                  <a:pt x="732" y="962"/>
                  <a:pt x="642" y="962"/>
                </a:cubicBezTo>
                <a:cubicBezTo>
                  <a:pt x="350" y="962"/>
                  <a:pt x="101" y="781"/>
                  <a:pt x="0" y="524"/>
                </a:cubicBezTo>
                <a:cubicBezTo>
                  <a:pt x="46" y="410"/>
                  <a:pt x="123" y="312"/>
                  <a:pt x="218" y="235"/>
                </a:cubicBezTo>
                <a:cubicBezTo>
                  <a:pt x="165" y="182"/>
                  <a:pt x="113" y="128"/>
                  <a:pt x="60" y="74"/>
                </a:cubicBezTo>
                <a:close/>
                <a:moveTo>
                  <a:pt x="642" y="233"/>
                </a:moveTo>
                <a:cubicBezTo>
                  <a:pt x="604" y="233"/>
                  <a:pt x="568" y="241"/>
                  <a:pt x="536" y="254"/>
                </a:cubicBezTo>
                <a:lnTo>
                  <a:pt x="410" y="129"/>
                </a:lnTo>
                <a:cubicBezTo>
                  <a:pt x="481" y="101"/>
                  <a:pt x="560" y="88"/>
                  <a:pt x="642" y="88"/>
                </a:cubicBezTo>
                <a:cubicBezTo>
                  <a:pt x="935" y="88"/>
                  <a:pt x="1181" y="268"/>
                  <a:pt x="1282" y="524"/>
                </a:cubicBezTo>
                <a:cubicBezTo>
                  <a:pt x="1238" y="633"/>
                  <a:pt x="1170" y="726"/>
                  <a:pt x="1082" y="800"/>
                </a:cubicBezTo>
                <a:lnTo>
                  <a:pt x="913" y="631"/>
                </a:lnTo>
                <a:cubicBezTo>
                  <a:pt x="927" y="598"/>
                  <a:pt x="935" y="562"/>
                  <a:pt x="935" y="524"/>
                </a:cubicBezTo>
                <a:cubicBezTo>
                  <a:pt x="935" y="364"/>
                  <a:pt x="804" y="233"/>
                  <a:pt x="642" y="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1055687" y="4093368"/>
            <a:ext cx="463550" cy="463550"/>
          </a:xfrm>
          <a:custGeom>
            <a:avLst/>
            <a:gdLst>
              <a:gd name="T0" fmla="*/ 525 w 1286"/>
              <a:gd name="T1" fmla="*/ 1165 h 1286"/>
              <a:gd name="T2" fmla="*/ 525 w 1286"/>
              <a:gd name="T3" fmla="*/ 1050 h 1286"/>
              <a:gd name="T4" fmla="*/ 410 w 1286"/>
              <a:gd name="T5" fmla="*/ 935 h 1286"/>
              <a:gd name="T6" fmla="*/ 410 w 1286"/>
              <a:gd name="T7" fmla="*/ 875 h 1286"/>
              <a:gd name="T8" fmla="*/ 129 w 1286"/>
              <a:gd name="T9" fmla="*/ 596 h 1286"/>
              <a:gd name="T10" fmla="*/ 118 w 1286"/>
              <a:gd name="T11" fmla="*/ 700 h 1286"/>
              <a:gd name="T12" fmla="*/ 525 w 1286"/>
              <a:gd name="T13" fmla="*/ 1165 h 1286"/>
              <a:gd name="T14" fmla="*/ 1047 w 1286"/>
              <a:gd name="T15" fmla="*/ 643 h 1286"/>
              <a:gd name="T16" fmla="*/ 1165 w 1286"/>
              <a:gd name="T17" fmla="*/ 643 h 1286"/>
              <a:gd name="T18" fmla="*/ 1168 w 1286"/>
              <a:gd name="T19" fmla="*/ 700 h 1286"/>
              <a:gd name="T20" fmla="*/ 585 w 1286"/>
              <a:gd name="T21" fmla="*/ 1285 h 1286"/>
              <a:gd name="T22" fmla="*/ 0 w 1286"/>
              <a:gd name="T23" fmla="*/ 700 h 1286"/>
              <a:gd name="T24" fmla="*/ 585 w 1286"/>
              <a:gd name="T25" fmla="*/ 118 h 1286"/>
              <a:gd name="T26" fmla="*/ 760 w 1286"/>
              <a:gd name="T27" fmla="*/ 145 h 1286"/>
              <a:gd name="T28" fmla="*/ 760 w 1286"/>
              <a:gd name="T29" fmla="*/ 293 h 1286"/>
              <a:gd name="T30" fmla="*/ 643 w 1286"/>
              <a:gd name="T31" fmla="*/ 410 h 1286"/>
              <a:gd name="T32" fmla="*/ 525 w 1286"/>
              <a:gd name="T33" fmla="*/ 410 h 1286"/>
              <a:gd name="T34" fmla="*/ 525 w 1286"/>
              <a:gd name="T35" fmla="*/ 525 h 1286"/>
              <a:gd name="T36" fmla="*/ 468 w 1286"/>
              <a:gd name="T37" fmla="*/ 585 h 1286"/>
              <a:gd name="T38" fmla="*/ 350 w 1286"/>
              <a:gd name="T39" fmla="*/ 585 h 1286"/>
              <a:gd name="T40" fmla="*/ 350 w 1286"/>
              <a:gd name="T41" fmla="*/ 700 h 1286"/>
              <a:gd name="T42" fmla="*/ 700 w 1286"/>
              <a:gd name="T43" fmla="*/ 700 h 1286"/>
              <a:gd name="T44" fmla="*/ 760 w 1286"/>
              <a:gd name="T45" fmla="*/ 760 h 1286"/>
              <a:gd name="T46" fmla="*/ 760 w 1286"/>
              <a:gd name="T47" fmla="*/ 935 h 1286"/>
              <a:gd name="T48" fmla="*/ 818 w 1286"/>
              <a:gd name="T49" fmla="*/ 935 h 1286"/>
              <a:gd name="T50" fmla="*/ 930 w 1286"/>
              <a:gd name="T51" fmla="*/ 1015 h 1286"/>
              <a:gd name="T52" fmla="*/ 1050 w 1286"/>
              <a:gd name="T53" fmla="*/ 700 h 1286"/>
              <a:gd name="T54" fmla="*/ 1047 w 1286"/>
              <a:gd name="T55" fmla="*/ 643 h 1286"/>
              <a:gd name="T56" fmla="*/ 1178 w 1286"/>
              <a:gd name="T57" fmla="*/ 175 h 1286"/>
              <a:gd name="T58" fmla="*/ 1178 w 1286"/>
              <a:gd name="T59" fmla="*/ 148 h 1286"/>
              <a:gd name="T60" fmla="*/ 1080 w 1286"/>
              <a:gd name="T61" fmla="*/ 47 h 1286"/>
              <a:gd name="T62" fmla="*/ 982 w 1286"/>
              <a:gd name="T63" fmla="*/ 148 h 1286"/>
              <a:gd name="T64" fmla="*/ 982 w 1286"/>
              <a:gd name="T65" fmla="*/ 175 h 1286"/>
              <a:gd name="T66" fmla="*/ 1178 w 1286"/>
              <a:gd name="T67" fmla="*/ 175 h 1286"/>
              <a:gd name="T68" fmla="*/ 1225 w 1286"/>
              <a:gd name="T69" fmla="*/ 175 h 1286"/>
              <a:gd name="T70" fmla="*/ 1285 w 1286"/>
              <a:gd name="T71" fmla="*/ 236 h 1286"/>
              <a:gd name="T72" fmla="*/ 1285 w 1286"/>
              <a:gd name="T73" fmla="*/ 468 h 1286"/>
              <a:gd name="T74" fmla="*/ 1225 w 1286"/>
              <a:gd name="T75" fmla="*/ 525 h 1286"/>
              <a:gd name="T76" fmla="*/ 935 w 1286"/>
              <a:gd name="T77" fmla="*/ 525 h 1286"/>
              <a:gd name="T78" fmla="*/ 875 w 1286"/>
              <a:gd name="T79" fmla="*/ 468 h 1286"/>
              <a:gd name="T80" fmla="*/ 875 w 1286"/>
              <a:gd name="T81" fmla="*/ 236 h 1286"/>
              <a:gd name="T82" fmla="*/ 935 w 1286"/>
              <a:gd name="T83" fmla="*/ 175 h 1286"/>
              <a:gd name="T84" fmla="*/ 935 w 1286"/>
              <a:gd name="T85" fmla="*/ 148 h 1286"/>
              <a:gd name="T86" fmla="*/ 1080 w 1286"/>
              <a:gd name="T87" fmla="*/ 0 h 1286"/>
              <a:gd name="T88" fmla="*/ 1225 w 1286"/>
              <a:gd name="T89" fmla="*/ 148 h 1286"/>
              <a:gd name="T90" fmla="*/ 1225 w 1286"/>
              <a:gd name="T91" fmla="*/ 17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86" h="1286">
                <a:moveTo>
                  <a:pt x="525" y="1165"/>
                </a:moveTo>
                <a:lnTo>
                  <a:pt x="525" y="1050"/>
                </a:lnTo>
                <a:cubicBezTo>
                  <a:pt x="462" y="1050"/>
                  <a:pt x="410" y="998"/>
                  <a:pt x="410" y="935"/>
                </a:cubicBezTo>
                <a:lnTo>
                  <a:pt x="410" y="875"/>
                </a:lnTo>
                <a:lnTo>
                  <a:pt x="129" y="596"/>
                </a:lnTo>
                <a:cubicBezTo>
                  <a:pt x="120" y="629"/>
                  <a:pt x="118" y="665"/>
                  <a:pt x="118" y="700"/>
                </a:cubicBezTo>
                <a:cubicBezTo>
                  <a:pt x="118" y="938"/>
                  <a:pt x="295" y="1138"/>
                  <a:pt x="525" y="1165"/>
                </a:cubicBezTo>
                <a:close/>
                <a:moveTo>
                  <a:pt x="1047" y="643"/>
                </a:moveTo>
                <a:lnTo>
                  <a:pt x="1165" y="643"/>
                </a:lnTo>
                <a:cubicBezTo>
                  <a:pt x="1168" y="662"/>
                  <a:pt x="1168" y="681"/>
                  <a:pt x="1168" y="700"/>
                </a:cubicBezTo>
                <a:cubicBezTo>
                  <a:pt x="1168" y="1023"/>
                  <a:pt x="908" y="1285"/>
                  <a:pt x="585" y="1285"/>
                </a:cubicBezTo>
                <a:cubicBezTo>
                  <a:pt x="262" y="1285"/>
                  <a:pt x="0" y="1023"/>
                  <a:pt x="0" y="700"/>
                </a:cubicBezTo>
                <a:cubicBezTo>
                  <a:pt x="0" y="378"/>
                  <a:pt x="262" y="118"/>
                  <a:pt x="585" y="118"/>
                </a:cubicBezTo>
                <a:cubicBezTo>
                  <a:pt x="645" y="118"/>
                  <a:pt x="705" y="129"/>
                  <a:pt x="760" y="145"/>
                </a:cubicBezTo>
                <a:lnTo>
                  <a:pt x="760" y="293"/>
                </a:lnTo>
                <a:cubicBezTo>
                  <a:pt x="760" y="356"/>
                  <a:pt x="705" y="410"/>
                  <a:pt x="643" y="410"/>
                </a:cubicBezTo>
                <a:lnTo>
                  <a:pt x="525" y="410"/>
                </a:lnTo>
                <a:lnTo>
                  <a:pt x="525" y="525"/>
                </a:lnTo>
                <a:cubicBezTo>
                  <a:pt x="525" y="558"/>
                  <a:pt x="500" y="585"/>
                  <a:pt x="468" y="585"/>
                </a:cubicBezTo>
                <a:lnTo>
                  <a:pt x="350" y="585"/>
                </a:lnTo>
                <a:lnTo>
                  <a:pt x="350" y="700"/>
                </a:lnTo>
                <a:lnTo>
                  <a:pt x="700" y="700"/>
                </a:lnTo>
                <a:cubicBezTo>
                  <a:pt x="733" y="700"/>
                  <a:pt x="760" y="728"/>
                  <a:pt x="760" y="760"/>
                </a:cubicBezTo>
                <a:lnTo>
                  <a:pt x="760" y="935"/>
                </a:lnTo>
                <a:lnTo>
                  <a:pt x="818" y="935"/>
                </a:lnTo>
                <a:cubicBezTo>
                  <a:pt x="870" y="935"/>
                  <a:pt x="913" y="968"/>
                  <a:pt x="930" y="1015"/>
                </a:cubicBezTo>
                <a:cubicBezTo>
                  <a:pt x="1006" y="933"/>
                  <a:pt x="1050" y="821"/>
                  <a:pt x="1050" y="700"/>
                </a:cubicBezTo>
                <a:cubicBezTo>
                  <a:pt x="1050" y="681"/>
                  <a:pt x="1050" y="662"/>
                  <a:pt x="1047" y="643"/>
                </a:cubicBezTo>
                <a:close/>
                <a:moveTo>
                  <a:pt x="1178" y="175"/>
                </a:moveTo>
                <a:lnTo>
                  <a:pt x="1178" y="148"/>
                </a:lnTo>
                <a:cubicBezTo>
                  <a:pt x="1178" y="93"/>
                  <a:pt x="1135" y="47"/>
                  <a:pt x="1080" y="47"/>
                </a:cubicBezTo>
                <a:cubicBezTo>
                  <a:pt x="1025" y="47"/>
                  <a:pt x="982" y="93"/>
                  <a:pt x="982" y="148"/>
                </a:cubicBezTo>
                <a:lnTo>
                  <a:pt x="982" y="175"/>
                </a:lnTo>
                <a:lnTo>
                  <a:pt x="1178" y="175"/>
                </a:lnTo>
                <a:close/>
                <a:moveTo>
                  <a:pt x="1225" y="175"/>
                </a:moveTo>
                <a:cubicBezTo>
                  <a:pt x="1258" y="175"/>
                  <a:pt x="1285" y="203"/>
                  <a:pt x="1285" y="236"/>
                </a:cubicBezTo>
                <a:lnTo>
                  <a:pt x="1285" y="468"/>
                </a:lnTo>
                <a:cubicBezTo>
                  <a:pt x="1285" y="501"/>
                  <a:pt x="1258" y="525"/>
                  <a:pt x="1225" y="525"/>
                </a:cubicBezTo>
                <a:lnTo>
                  <a:pt x="935" y="525"/>
                </a:lnTo>
                <a:cubicBezTo>
                  <a:pt x="902" y="525"/>
                  <a:pt x="875" y="501"/>
                  <a:pt x="875" y="468"/>
                </a:cubicBezTo>
                <a:lnTo>
                  <a:pt x="875" y="236"/>
                </a:lnTo>
                <a:cubicBezTo>
                  <a:pt x="875" y="203"/>
                  <a:pt x="902" y="175"/>
                  <a:pt x="935" y="175"/>
                </a:cubicBezTo>
                <a:lnTo>
                  <a:pt x="935" y="148"/>
                </a:lnTo>
                <a:cubicBezTo>
                  <a:pt x="935" y="69"/>
                  <a:pt x="1001" y="0"/>
                  <a:pt x="1080" y="0"/>
                </a:cubicBezTo>
                <a:cubicBezTo>
                  <a:pt x="1159" y="0"/>
                  <a:pt x="1225" y="69"/>
                  <a:pt x="1225" y="148"/>
                </a:cubicBezTo>
                <a:lnTo>
                  <a:pt x="1225" y="1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4" name="Freeform 43"/>
          <p:cNvSpPr>
            <a:spLocks noChangeArrowheads="1"/>
          </p:cNvSpPr>
          <p:nvPr/>
        </p:nvSpPr>
        <p:spPr bwMode="auto">
          <a:xfrm>
            <a:off x="2127249" y="4094957"/>
            <a:ext cx="463550" cy="460375"/>
          </a:xfrm>
          <a:custGeom>
            <a:avLst/>
            <a:gdLst>
              <a:gd name="T0" fmla="*/ 150 w 1286"/>
              <a:gd name="T1" fmla="*/ 1050 h 1278"/>
              <a:gd name="T2" fmla="*/ 254 w 1286"/>
              <a:gd name="T3" fmla="*/ 944 h 1278"/>
              <a:gd name="T4" fmla="*/ 336 w 1286"/>
              <a:gd name="T5" fmla="*/ 1026 h 1278"/>
              <a:gd name="T6" fmla="*/ 232 w 1286"/>
              <a:gd name="T7" fmla="*/ 1132 h 1278"/>
              <a:gd name="T8" fmla="*/ 150 w 1286"/>
              <a:gd name="T9" fmla="*/ 1050 h 1278"/>
              <a:gd name="T10" fmla="*/ 585 w 1286"/>
              <a:gd name="T11" fmla="*/ 1277 h 1278"/>
              <a:gd name="T12" fmla="*/ 585 w 1286"/>
              <a:gd name="T13" fmla="*/ 1105 h 1278"/>
              <a:gd name="T14" fmla="*/ 700 w 1286"/>
              <a:gd name="T15" fmla="*/ 1105 h 1278"/>
              <a:gd name="T16" fmla="*/ 700 w 1286"/>
              <a:gd name="T17" fmla="*/ 1277 h 1278"/>
              <a:gd name="T18" fmla="*/ 585 w 1286"/>
              <a:gd name="T19" fmla="*/ 1277 h 1278"/>
              <a:gd name="T20" fmla="*/ 642 w 1286"/>
              <a:gd name="T21" fmla="*/ 288 h 1278"/>
              <a:gd name="T22" fmla="*/ 992 w 1286"/>
              <a:gd name="T23" fmla="*/ 638 h 1278"/>
              <a:gd name="T24" fmla="*/ 642 w 1286"/>
              <a:gd name="T25" fmla="*/ 987 h 1278"/>
              <a:gd name="T26" fmla="*/ 292 w 1286"/>
              <a:gd name="T27" fmla="*/ 638 h 1278"/>
              <a:gd name="T28" fmla="*/ 642 w 1286"/>
              <a:gd name="T29" fmla="*/ 288 h 1278"/>
              <a:gd name="T30" fmla="*/ 1110 w 1286"/>
              <a:gd name="T31" fmla="*/ 580 h 1278"/>
              <a:gd name="T32" fmla="*/ 1285 w 1286"/>
              <a:gd name="T33" fmla="*/ 580 h 1278"/>
              <a:gd name="T34" fmla="*/ 1285 w 1286"/>
              <a:gd name="T35" fmla="*/ 698 h 1278"/>
              <a:gd name="T36" fmla="*/ 1110 w 1286"/>
              <a:gd name="T37" fmla="*/ 698 h 1278"/>
              <a:gd name="T38" fmla="*/ 1110 w 1286"/>
              <a:gd name="T39" fmla="*/ 580 h 1278"/>
              <a:gd name="T40" fmla="*/ 949 w 1286"/>
              <a:gd name="T41" fmla="*/ 1026 h 1278"/>
              <a:gd name="T42" fmla="*/ 1031 w 1286"/>
              <a:gd name="T43" fmla="*/ 946 h 1278"/>
              <a:gd name="T44" fmla="*/ 1135 w 1286"/>
              <a:gd name="T45" fmla="*/ 1050 h 1278"/>
              <a:gd name="T46" fmla="*/ 1053 w 1286"/>
              <a:gd name="T47" fmla="*/ 1132 h 1278"/>
              <a:gd name="T48" fmla="*/ 949 w 1286"/>
              <a:gd name="T49" fmla="*/ 1026 h 1278"/>
              <a:gd name="T50" fmla="*/ 1135 w 1286"/>
              <a:gd name="T51" fmla="*/ 227 h 1278"/>
              <a:gd name="T52" fmla="*/ 1031 w 1286"/>
              <a:gd name="T53" fmla="*/ 331 h 1278"/>
              <a:gd name="T54" fmla="*/ 949 w 1286"/>
              <a:gd name="T55" fmla="*/ 249 h 1278"/>
              <a:gd name="T56" fmla="*/ 1053 w 1286"/>
              <a:gd name="T57" fmla="*/ 145 h 1278"/>
              <a:gd name="T58" fmla="*/ 1135 w 1286"/>
              <a:gd name="T59" fmla="*/ 227 h 1278"/>
              <a:gd name="T60" fmla="*/ 700 w 1286"/>
              <a:gd name="T61" fmla="*/ 0 h 1278"/>
              <a:gd name="T62" fmla="*/ 700 w 1286"/>
              <a:gd name="T63" fmla="*/ 173 h 1278"/>
              <a:gd name="T64" fmla="*/ 585 w 1286"/>
              <a:gd name="T65" fmla="*/ 173 h 1278"/>
              <a:gd name="T66" fmla="*/ 585 w 1286"/>
              <a:gd name="T67" fmla="*/ 0 h 1278"/>
              <a:gd name="T68" fmla="*/ 700 w 1286"/>
              <a:gd name="T69" fmla="*/ 0 h 1278"/>
              <a:gd name="T70" fmla="*/ 175 w 1286"/>
              <a:gd name="T71" fmla="*/ 580 h 1278"/>
              <a:gd name="T72" fmla="*/ 175 w 1286"/>
              <a:gd name="T73" fmla="*/ 698 h 1278"/>
              <a:gd name="T74" fmla="*/ 0 w 1286"/>
              <a:gd name="T75" fmla="*/ 698 h 1278"/>
              <a:gd name="T76" fmla="*/ 0 w 1286"/>
              <a:gd name="T77" fmla="*/ 580 h 1278"/>
              <a:gd name="T78" fmla="*/ 175 w 1286"/>
              <a:gd name="T79" fmla="*/ 580 h 1278"/>
              <a:gd name="T80" fmla="*/ 336 w 1286"/>
              <a:gd name="T81" fmla="*/ 249 h 1278"/>
              <a:gd name="T82" fmla="*/ 254 w 1286"/>
              <a:gd name="T83" fmla="*/ 331 h 1278"/>
              <a:gd name="T84" fmla="*/ 150 w 1286"/>
              <a:gd name="T85" fmla="*/ 227 h 1278"/>
              <a:gd name="T86" fmla="*/ 232 w 1286"/>
              <a:gd name="T87" fmla="*/ 145 h 1278"/>
              <a:gd name="T88" fmla="*/ 336 w 1286"/>
              <a:gd name="T89" fmla="*/ 249 h 1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286" h="1278">
                <a:moveTo>
                  <a:pt x="150" y="1050"/>
                </a:moveTo>
                <a:lnTo>
                  <a:pt x="254" y="944"/>
                </a:lnTo>
                <a:lnTo>
                  <a:pt x="336" y="1026"/>
                </a:lnTo>
                <a:lnTo>
                  <a:pt x="232" y="1132"/>
                </a:lnTo>
                <a:lnTo>
                  <a:pt x="150" y="1050"/>
                </a:lnTo>
                <a:close/>
                <a:moveTo>
                  <a:pt x="585" y="1277"/>
                </a:moveTo>
                <a:lnTo>
                  <a:pt x="585" y="1105"/>
                </a:lnTo>
                <a:lnTo>
                  <a:pt x="700" y="1105"/>
                </a:lnTo>
                <a:lnTo>
                  <a:pt x="700" y="1277"/>
                </a:lnTo>
                <a:lnTo>
                  <a:pt x="585" y="1277"/>
                </a:lnTo>
                <a:close/>
                <a:moveTo>
                  <a:pt x="642" y="288"/>
                </a:moveTo>
                <a:cubicBezTo>
                  <a:pt x="837" y="288"/>
                  <a:pt x="992" y="444"/>
                  <a:pt x="992" y="638"/>
                </a:cubicBezTo>
                <a:cubicBezTo>
                  <a:pt x="992" y="833"/>
                  <a:pt x="836" y="987"/>
                  <a:pt x="642" y="987"/>
                </a:cubicBezTo>
                <a:cubicBezTo>
                  <a:pt x="447" y="987"/>
                  <a:pt x="292" y="833"/>
                  <a:pt x="292" y="638"/>
                </a:cubicBezTo>
                <a:cubicBezTo>
                  <a:pt x="292" y="444"/>
                  <a:pt x="448" y="288"/>
                  <a:pt x="642" y="288"/>
                </a:cubicBezTo>
                <a:close/>
                <a:moveTo>
                  <a:pt x="1110" y="580"/>
                </a:moveTo>
                <a:lnTo>
                  <a:pt x="1285" y="580"/>
                </a:lnTo>
                <a:lnTo>
                  <a:pt x="1285" y="698"/>
                </a:lnTo>
                <a:lnTo>
                  <a:pt x="1110" y="698"/>
                </a:lnTo>
                <a:lnTo>
                  <a:pt x="1110" y="580"/>
                </a:lnTo>
                <a:close/>
                <a:moveTo>
                  <a:pt x="949" y="1026"/>
                </a:moveTo>
                <a:lnTo>
                  <a:pt x="1031" y="946"/>
                </a:lnTo>
                <a:lnTo>
                  <a:pt x="1135" y="1050"/>
                </a:lnTo>
                <a:lnTo>
                  <a:pt x="1053" y="1132"/>
                </a:lnTo>
                <a:lnTo>
                  <a:pt x="949" y="1026"/>
                </a:lnTo>
                <a:close/>
                <a:moveTo>
                  <a:pt x="1135" y="227"/>
                </a:moveTo>
                <a:lnTo>
                  <a:pt x="1031" y="331"/>
                </a:lnTo>
                <a:lnTo>
                  <a:pt x="949" y="249"/>
                </a:lnTo>
                <a:lnTo>
                  <a:pt x="1053" y="145"/>
                </a:lnTo>
                <a:lnTo>
                  <a:pt x="1135" y="227"/>
                </a:lnTo>
                <a:close/>
                <a:moveTo>
                  <a:pt x="700" y="0"/>
                </a:moveTo>
                <a:lnTo>
                  <a:pt x="700" y="173"/>
                </a:lnTo>
                <a:lnTo>
                  <a:pt x="585" y="173"/>
                </a:lnTo>
                <a:lnTo>
                  <a:pt x="585" y="0"/>
                </a:lnTo>
                <a:lnTo>
                  <a:pt x="700" y="0"/>
                </a:lnTo>
                <a:close/>
                <a:moveTo>
                  <a:pt x="175" y="580"/>
                </a:moveTo>
                <a:lnTo>
                  <a:pt x="175" y="698"/>
                </a:lnTo>
                <a:lnTo>
                  <a:pt x="0" y="698"/>
                </a:lnTo>
                <a:lnTo>
                  <a:pt x="0" y="580"/>
                </a:lnTo>
                <a:lnTo>
                  <a:pt x="175" y="580"/>
                </a:lnTo>
                <a:close/>
                <a:moveTo>
                  <a:pt x="336" y="249"/>
                </a:moveTo>
                <a:lnTo>
                  <a:pt x="254" y="331"/>
                </a:lnTo>
                <a:lnTo>
                  <a:pt x="150" y="227"/>
                </a:lnTo>
                <a:lnTo>
                  <a:pt x="232" y="145"/>
                </a:lnTo>
                <a:lnTo>
                  <a:pt x="336" y="2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3252787" y="4094957"/>
            <a:ext cx="355600" cy="460375"/>
          </a:xfrm>
          <a:custGeom>
            <a:avLst/>
            <a:gdLst>
              <a:gd name="T0" fmla="*/ 82 w 986"/>
              <a:gd name="T1" fmla="*/ 1132 h 1278"/>
              <a:gd name="T2" fmla="*/ 0 w 986"/>
              <a:gd name="T3" fmla="*/ 1048 h 1278"/>
              <a:gd name="T4" fmla="*/ 104 w 986"/>
              <a:gd name="T5" fmla="*/ 944 h 1278"/>
              <a:gd name="T6" fmla="*/ 186 w 986"/>
              <a:gd name="T7" fmla="*/ 1026 h 1278"/>
              <a:gd name="T8" fmla="*/ 82 w 986"/>
              <a:gd name="T9" fmla="*/ 1132 h 1278"/>
              <a:gd name="T10" fmla="*/ 0 w 986"/>
              <a:gd name="T11" fmla="*/ 227 h 1278"/>
              <a:gd name="T12" fmla="*/ 82 w 986"/>
              <a:gd name="T13" fmla="*/ 145 h 1278"/>
              <a:gd name="T14" fmla="*/ 186 w 986"/>
              <a:gd name="T15" fmla="*/ 249 h 1278"/>
              <a:gd name="T16" fmla="*/ 104 w 986"/>
              <a:gd name="T17" fmla="*/ 331 h 1278"/>
              <a:gd name="T18" fmla="*/ 0 w 986"/>
              <a:gd name="T19" fmla="*/ 227 h 1278"/>
              <a:gd name="T20" fmla="*/ 985 w 986"/>
              <a:gd name="T21" fmla="*/ 1050 h 1278"/>
              <a:gd name="T22" fmla="*/ 902 w 986"/>
              <a:gd name="T23" fmla="*/ 1132 h 1278"/>
              <a:gd name="T24" fmla="*/ 799 w 986"/>
              <a:gd name="T25" fmla="*/ 1026 h 1278"/>
              <a:gd name="T26" fmla="*/ 881 w 986"/>
              <a:gd name="T27" fmla="*/ 944 h 1278"/>
              <a:gd name="T28" fmla="*/ 985 w 986"/>
              <a:gd name="T29" fmla="*/ 1050 h 1278"/>
              <a:gd name="T30" fmla="*/ 550 w 986"/>
              <a:gd name="T31" fmla="*/ 1277 h 1278"/>
              <a:gd name="T32" fmla="*/ 435 w 986"/>
              <a:gd name="T33" fmla="*/ 1277 h 1278"/>
              <a:gd name="T34" fmla="*/ 435 w 986"/>
              <a:gd name="T35" fmla="*/ 1105 h 1278"/>
              <a:gd name="T36" fmla="*/ 550 w 986"/>
              <a:gd name="T37" fmla="*/ 1105 h 1278"/>
              <a:gd name="T38" fmla="*/ 550 w 986"/>
              <a:gd name="T39" fmla="*/ 1277 h 1278"/>
              <a:gd name="T40" fmla="*/ 902 w 986"/>
              <a:gd name="T41" fmla="*/ 145 h 1278"/>
              <a:gd name="T42" fmla="*/ 985 w 986"/>
              <a:gd name="T43" fmla="*/ 227 h 1278"/>
              <a:gd name="T44" fmla="*/ 881 w 986"/>
              <a:gd name="T45" fmla="*/ 331 h 1278"/>
              <a:gd name="T46" fmla="*/ 799 w 986"/>
              <a:gd name="T47" fmla="*/ 249 h 1278"/>
              <a:gd name="T48" fmla="*/ 902 w 986"/>
              <a:gd name="T49" fmla="*/ 145 h 1278"/>
              <a:gd name="T50" fmla="*/ 435 w 986"/>
              <a:gd name="T51" fmla="*/ 0 h 1278"/>
              <a:gd name="T52" fmla="*/ 550 w 986"/>
              <a:gd name="T53" fmla="*/ 0 h 1278"/>
              <a:gd name="T54" fmla="*/ 550 w 986"/>
              <a:gd name="T55" fmla="*/ 173 h 1278"/>
              <a:gd name="T56" fmla="*/ 435 w 986"/>
              <a:gd name="T57" fmla="*/ 173 h 1278"/>
              <a:gd name="T58" fmla="*/ 435 w 986"/>
              <a:gd name="T59" fmla="*/ 0 h 1278"/>
              <a:gd name="T60" fmla="*/ 85 w 986"/>
              <a:gd name="T61" fmla="*/ 812 h 1278"/>
              <a:gd name="T62" fmla="*/ 85 w 986"/>
              <a:gd name="T63" fmla="*/ 463 h 1278"/>
              <a:gd name="T64" fmla="*/ 900 w 986"/>
              <a:gd name="T65" fmla="*/ 463 h 1278"/>
              <a:gd name="T66" fmla="*/ 900 w 986"/>
              <a:gd name="T67" fmla="*/ 812 h 1278"/>
              <a:gd name="T68" fmla="*/ 85 w 986"/>
              <a:gd name="T69" fmla="*/ 812 h 1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86" h="1278">
                <a:moveTo>
                  <a:pt x="82" y="1132"/>
                </a:moveTo>
                <a:lnTo>
                  <a:pt x="0" y="1048"/>
                </a:lnTo>
                <a:lnTo>
                  <a:pt x="104" y="944"/>
                </a:lnTo>
                <a:lnTo>
                  <a:pt x="186" y="1026"/>
                </a:lnTo>
                <a:lnTo>
                  <a:pt x="82" y="1132"/>
                </a:lnTo>
                <a:close/>
                <a:moveTo>
                  <a:pt x="0" y="227"/>
                </a:moveTo>
                <a:lnTo>
                  <a:pt x="82" y="145"/>
                </a:lnTo>
                <a:lnTo>
                  <a:pt x="186" y="249"/>
                </a:lnTo>
                <a:lnTo>
                  <a:pt x="104" y="331"/>
                </a:lnTo>
                <a:lnTo>
                  <a:pt x="0" y="227"/>
                </a:lnTo>
                <a:close/>
                <a:moveTo>
                  <a:pt x="985" y="1050"/>
                </a:moveTo>
                <a:lnTo>
                  <a:pt x="902" y="1132"/>
                </a:lnTo>
                <a:lnTo>
                  <a:pt x="799" y="1026"/>
                </a:lnTo>
                <a:lnTo>
                  <a:pt x="881" y="944"/>
                </a:lnTo>
                <a:lnTo>
                  <a:pt x="985" y="1050"/>
                </a:lnTo>
                <a:close/>
                <a:moveTo>
                  <a:pt x="550" y="1277"/>
                </a:moveTo>
                <a:lnTo>
                  <a:pt x="435" y="1277"/>
                </a:lnTo>
                <a:lnTo>
                  <a:pt x="435" y="1105"/>
                </a:lnTo>
                <a:lnTo>
                  <a:pt x="550" y="1105"/>
                </a:lnTo>
                <a:lnTo>
                  <a:pt x="550" y="1277"/>
                </a:lnTo>
                <a:close/>
                <a:moveTo>
                  <a:pt x="902" y="145"/>
                </a:moveTo>
                <a:lnTo>
                  <a:pt x="985" y="227"/>
                </a:lnTo>
                <a:lnTo>
                  <a:pt x="881" y="331"/>
                </a:lnTo>
                <a:lnTo>
                  <a:pt x="799" y="249"/>
                </a:lnTo>
                <a:lnTo>
                  <a:pt x="902" y="145"/>
                </a:lnTo>
                <a:close/>
                <a:moveTo>
                  <a:pt x="435" y="0"/>
                </a:moveTo>
                <a:lnTo>
                  <a:pt x="550" y="0"/>
                </a:lnTo>
                <a:lnTo>
                  <a:pt x="550" y="173"/>
                </a:lnTo>
                <a:lnTo>
                  <a:pt x="435" y="173"/>
                </a:lnTo>
                <a:lnTo>
                  <a:pt x="435" y="0"/>
                </a:lnTo>
                <a:close/>
                <a:moveTo>
                  <a:pt x="85" y="812"/>
                </a:moveTo>
                <a:lnTo>
                  <a:pt x="85" y="463"/>
                </a:lnTo>
                <a:lnTo>
                  <a:pt x="900" y="463"/>
                </a:lnTo>
                <a:lnTo>
                  <a:pt x="900" y="812"/>
                </a:lnTo>
                <a:lnTo>
                  <a:pt x="85" y="8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4268787" y="4106068"/>
            <a:ext cx="463550" cy="439738"/>
          </a:xfrm>
          <a:custGeom>
            <a:avLst/>
            <a:gdLst>
              <a:gd name="T0" fmla="*/ 948 w 1286"/>
              <a:gd name="T1" fmla="*/ 970 h 1223"/>
              <a:gd name="T2" fmla="*/ 1030 w 1286"/>
              <a:gd name="T3" fmla="*/ 891 h 1223"/>
              <a:gd name="T4" fmla="*/ 1134 w 1286"/>
              <a:gd name="T5" fmla="*/ 995 h 1223"/>
              <a:gd name="T6" fmla="*/ 1052 w 1286"/>
              <a:gd name="T7" fmla="*/ 1077 h 1223"/>
              <a:gd name="T8" fmla="*/ 948 w 1286"/>
              <a:gd name="T9" fmla="*/ 970 h 1223"/>
              <a:gd name="T10" fmla="*/ 1110 w 1286"/>
              <a:gd name="T11" fmla="*/ 525 h 1223"/>
              <a:gd name="T12" fmla="*/ 1285 w 1286"/>
              <a:gd name="T13" fmla="*/ 525 h 1223"/>
              <a:gd name="T14" fmla="*/ 1285 w 1286"/>
              <a:gd name="T15" fmla="*/ 642 h 1223"/>
              <a:gd name="T16" fmla="*/ 1110 w 1286"/>
              <a:gd name="T17" fmla="*/ 642 h 1223"/>
              <a:gd name="T18" fmla="*/ 1110 w 1286"/>
              <a:gd name="T19" fmla="*/ 525 h 1223"/>
              <a:gd name="T20" fmla="*/ 817 w 1286"/>
              <a:gd name="T21" fmla="*/ 281 h 1223"/>
              <a:gd name="T22" fmla="*/ 992 w 1286"/>
              <a:gd name="T23" fmla="*/ 582 h 1223"/>
              <a:gd name="T24" fmla="*/ 642 w 1286"/>
              <a:gd name="T25" fmla="*/ 932 h 1223"/>
              <a:gd name="T26" fmla="*/ 292 w 1286"/>
              <a:gd name="T27" fmla="*/ 582 h 1223"/>
              <a:gd name="T28" fmla="*/ 467 w 1286"/>
              <a:gd name="T29" fmla="*/ 281 h 1223"/>
              <a:gd name="T30" fmla="*/ 467 w 1286"/>
              <a:gd name="T31" fmla="*/ 0 h 1223"/>
              <a:gd name="T32" fmla="*/ 817 w 1286"/>
              <a:gd name="T33" fmla="*/ 0 h 1223"/>
              <a:gd name="T34" fmla="*/ 817 w 1286"/>
              <a:gd name="T35" fmla="*/ 281 h 1223"/>
              <a:gd name="T36" fmla="*/ 175 w 1286"/>
              <a:gd name="T37" fmla="*/ 525 h 1223"/>
              <a:gd name="T38" fmla="*/ 175 w 1286"/>
              <a:gd name="T39" fmla="*/ 642 h 1223"/>
              <a:gd name="T40" fmla="*/ 0 w 1286"/>
              <a:gd name="T41" fmla="*/ 642 h 1223"/>
              <a:gd name="T42" fmla="*/ 0 w 1286"/>
              <a:gd name="T43" fmla="*/ 525 h 1223"/>
              <a:gd name="T44" fmla="*/ 175 w 1286"/>
              <a:gd name="T45" fmla="*/ 525 h 1223"/>
              <a:gd name="T46" fmla="*/ 585 w 1286"/>
              <a:gd name="T47" fmla="*/ 1222 h 1223"/>
              <a:gd name="T48" fmla="*/ 585 w 1286"/>
              <a:gd name="T49" fmla="*/ 1050 h 1223"/>
              <a:gd name="T50" fmla="*/ 700 w 1286"/>
              <a:gd name="T51" fmla="*/ 1050 h 1223"/>
              <a:gd name="T52" fmla="*/ 700 w 1286"/>
              <a:gd name="T53" fmla="*/ 1222 h 1223"/>
              <a:gd name="T54" fmla="*/ 585 w 1286"/>
              <a:gd name="T55" fmla="*/ 1222 h 1223"/>
              <a:gd name="T56" fmla="*/ 150 w 1286"/>
              <a:gd name="T57" fmla="*/ 995 h 1223"/>
              <a:gd name="T58" fmla="*/ 254 w 1286"/>
              <a:gd name="T59" fmla="*/ 888 h 1223"/>
              <a:gd name="T60" fmla="*/ 336 w 1286"/>
              <a:gd name="T61" fmla="*/ 970 h 1223"/>
              <a:gd name="T62" fmla="*/ 232 w 1286"/>
              <a:gd name="T63" fmla="*/ 1077 h 1223"/>
              <a:gd name="T64" fmla="*/ 150 w 1286"/>
              <a:gd name="T65" fmla="*/ 995 h 1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86" h="1223">
                <a:moveTo>
                  <a:pt x="948" y="970"/>
                </a:moveTo>
                <a:lnTo>
                  <a:pt x="1030" y="891"/>
                </a:lnTo>
                <a:lnTo>
                  <a:pt x="1134" y="995"/>
                </a:lnTo>
                <a:lnTo>
                  <a:pt x="1052" y="1077"/>
                </a:lnTo>
                <a:lnTo>
                  <a:pt x="948" y="970"/>
                </a:lnTo>
                <a:close/>
                <a:moveTo>
                  <a:pt x="1110" y="525"/>
                </a:moveTo>
                <a:lnTo>
                  <a:pt x="1285" y="525"/>
                </a:lnTo>
                <a:lnTo>
                  <a:pt x="1285" y="642"/>
                </a:lnTo>
                <a:lnTo>
                  <a:pt x="1110" y="642"/>
                </a:lnTo>
                <a:lnTo>
                  <a:pt x="1110" y="525"/>
                </a:lnTo>
                <a:close/>
                <a:moveTo>
                  <a:pt x="817" y="281"/>
                </a:moveTo>
                <a:cubicBezTo>
                  <a:pt x="921" y="342"/>
                  <a:pt x="992" y="454"/>
                  <a:pt x="992" y="582"/>
                </a:cubicBezTo>
                <a:cubicBezTo>
                  <a:pt x="992" y="776"/>
                  <a:pt x="836" y="932"/>
                  <a:pt x="642" y="932"/>
                </a:cubicBezTo>
                <a:cubicBezTo>
                  <a:pt x="448" y="932"/>
                  <a:pt x="292" y="776"/>
                  <a:pt x="292" y="582"/>
                </a:cubicBezTo>
                <a:cubicBezTo>
                  <a:pt x="292" y="454"/>
                  <a:pt x="363" y="342"/>
                  <a:pt x="467" y="281"/>
                </a:cubicBezTo>
                <a:lnTo>
                  <a:pt x="467" y="0"/>
                </a:lnTo>
                <a:lnTo>
                  <a:pt x="817" y="0"/>
                </a:lnTo>
                <a:lnTo>
                  <a:pt x="817" y="281"/>
                </a:lnTo>
                <a:close/>
                <a:moveTo>
                  <a:pt x="175" y="525"/>
                </a:moveTo>
                <a:lnTo>
                  <a:pt x="175" y="642"/>
                </a:lnTo>
                <a:lnTo>
                  <a:pt x="0" y="642"/>
                </a:lnTo>
                <a:lnTo>
                  <a:pt x="0" y="525"/>
                </a:lnTo>
                <a:lnTo>
                  <a:pt x="175" y="525"/>
                </a:lnTo>
                <a:close/>
                <a:moveTo>
                  <a:pt x="585" y="1222"/>
                </a:moveTo>
                <a:lnTo>
                  <a:pt x="585" y="1050"/>
                </a:lnTo>
                <a:lnTo>
                  <a:pt x="700" y="1050"/>
                </a:lnTo>
                <a:lnTo>
                  <a:pt x="700" y="1222"/>
                </a:lnTo>
                <a:lnTo>
                  <a:pt x="585" y="1222"/>
                </a:lnTo>
                <a:close/>
                <a:moveTo>
                  <a:pt x="150" y="995"/>
                </a:moveTo>
                <a:lnTo>
                  <a:pt x="254" y="888"/>
                </a:lnTo>
                <a:lnTo>
                  <a:pt x="336" y="970"/>
                </a:lnTo>
                <a:lnTo>
                  <a:pt x="232" y="1077"/>
                </a:lnTo>
                <a:lnTo>
                  <a:pt x="150" y="99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7" name="Freeform 46"/>
          <p:cNvSpPr>
            <a:spLocks noChangeArrowheads="1"/>
          </p:cNvSpPr>
          <p:nvPr/>
        </p:nvSpPr>
        <p:spPr bwMode="auto">
          <a:xfrm>
            <a:off x="5319714" y="4156868"/>
            <a:ext cx="504825" cy="336550"/>
          </a:xfrm>
          <a:custGeom>
            <a:avLst/>
            <a:gdLst>
              <a:gd name="T0" fmla="*/ 1129 w 1401"/>
              <a:gd name="T1" fmla="*/ 353 h 936"/>
              <a:gd name="T2" fmla="*/ 1400 w 1401"/>
              <a:gd name="T3" fmla="*/ 643 h 936"/>
              <a:gd name="T4" fmla="*/ 1108 w 1401"/>
              <a:gd name="T5" fmla="*/ 935 h 936"/>
              <a:gd name="T6" fmla="*/ 350 w 1401"/>
              <a:gd name="T7" fmla="*/ 935 h 936"/>
              <a:gd name="T8" fmla="*/ 0 w 1401"/>
              <a:gd name="T9" fmla="*/ 585 h 936"/>
              <a:gd name="T10" fmla="*/ 312 w 1401"/>
              <a:gd name="T11" fmla="*/ 238 h 936"/>
              <a:gd name="T12" fmla="*/ 700 w 1401"/>
              <a:gd name="T13" fmla="*/ 0 h 936"/>
              <a:gd name="T14" fmla="*/ 1129 w 1401"/>
              <a:gd name="T15" fmla="*/ 353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01" h="936">
                <a:moveTo>
                  <a:pt x="1129" y="353"/>
                </a:moveTo>
                <a:cubicBezTo>
                  <a:pt x="1280" y="364"/>
                  <a:pt x="1400" y="490"/>
                  <a:pt x="1400" y="643"/>
                </a:cubicBezTo>
                <a:cubicBezTo>
                  <a:pt x="1400" y="804"/>
                  <a:pt x="1269" y="935"/>
                  <a:pt x="1108" y="935"/>
                </a:cubicBezTo>
                <a:lnTo>
                  <a:pt x="350" y="935"/>
                </a:lnTo>
                <a:cubicBezTo>
                  <a:pt x="156" y="935"/>
                  <a:pt x="0" y="780"/>
                  <a:pt x="0" y="585"/>
                </a:cubicBezTo>
                <a:cubicBezTo>
                  <a:pt x="0" y="405"/>
                  <a:pt x="137" y="257"/>
                  <a:pt x="312" y="238"/>
                </a:cubicBezTo>
                <a:cubicBezTo>
                  <a:pt x="386" y="99"/>
                  <a:pt x="531" y="0"/>
                  <a:pt x="700" y="0"/>
                </a:cubicBezTo>
                <a:cubicBezTo>
                  <a:pt x="913" y="0"/>
                  <a:pt x="1088" y="151"/>
                  <a:pt x="1129" y="35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8" name="Freeform 47"/>
          <p:cNvSpPr>
            <a:spLocks noChangeArrowheads="1"/>
          </p:cNvSpPr>
          <p:nvPr/>
        </p:nvSpPr>
        <p:spPr bwMode="auto">
          <a:xfrm>
            <a:off x="6392862" y="4156868"/>
            <a:ext cx="500062" cy="336550"/>
          </a:xfrm>
          <a:custGeom>
            <a:avLst/>
            <a:gdLst>
              <a:gd name="T0" fmla="*/ 601 w 1390"/>
              <a:gd name="T1" fmla="*/ 700 h 936"/>
              <a:gd name="T2" fmla="*/ 710 w 1390"/>
              <a:gd name="T3" fmla="*/ 700 h 936"/>
              <a:gd name="T4" fmla="*/ 524 w 1390"/>
              <a:gd name="T5" fmla="*/ 175 h 936"/>
              <a:gd name="T6" fmla="*/ 407 w 1390"/>
              <a:gd name="T7" fmla="*/ 175 h 936"/>
              <a:gd name="T8" fmla="*/ 221 w 1390"/>
              <a:gd name="T9" fmla="*/ 700 h 936"/>
              <a:gd name="T10" fmla="*/ 333 w 1390"/>
              <a:gd name="T11" fmla="*/ 700 h 936"/>
              <a:gd name="T12" fmla="*/ 374 w 1390"/>
              <a:gd name="T13" fmla="*/ 585 h 936"/>
              <a:gd name="T14" fmla="*/ 560 w 1390"/>
              <a:gd name="T15" fmla="*/ 585 h 936"/>
              <a:gd name="T16" fmla="*/ 601 w 1390"/>
              <a:gd name="T17" fmla="*/ 700 h 936"/>
              <a:gd name="T18" fmla="*/ 1282 w 1390"/>
              <a:gd name="T19" fmla="*/ 175 h 936"/>
              <a:gd name="T20" fmla="*/ 1389 w 1390"/>
              <a:gd name="T21" fmla="*/ 175 h 936"/>
              <a:gd name="T22" fmla="*/ 1268 w 1390"/>
              <a:gd name="T23" fmla="*/ 700 h 936"/>
              <a:gd name="T24" fmla="*/ 1167 w 1390"/>
              <a:gd name="T25" fmla="*/ 700 h 936"/>
              <a:gd name="T26" fmla="*/ 1080 w 1390"/>
              <a:gd name="T27" fmla="*/ 345 h 936"/>
              <a:gd name="T28" fmla="*/ 992 w 1390"/>
              <a:gd name="T29" fmla="*/ 700 h 936"/>
              <a:gd name="T30" fmla="*/ 888 w 1390"/>
              <a:gd name="T31" fmla="*/ 700 h 936"/>
              <a:gd name="T32" fmla="*/ 883 w 1390"/>
              <a:gd name="T33" fmla="*/ 676 h 936"/>
              <a:gd name="T34" fmla="*/ 467 w 1390"/>
              <a:gd name="T35" fmla="*/ 935 h 936"/>
              <a:gd name="T36" fmla="*/ 0 w 1390"/>
              <a:gd name="T37" fmla="*/ 468 h 936"/>
              <a:gd name="T38" fmla="*/ 467 w 1390"/>
              <a:gd name="T39" fmla="*/ 0 h 936"/>
              <a:gd name="T40" fmla="*/ 831 w 1390"/>
              <a:gd name="T41" fmla="*/ 175 h 936"/>
              <a:gd name="T42" fmla="*/ 874 w 1390"/>
              <a:gd name="T43" fmla="*/ 175 h 936"/>
              <a:gd name="T44" fmla="*/ 946 w 1390"/>
              <a:gd name="T45" fmla="*/ 544 h 936"/>
              <a:gd name="T46" fmla="*/ 1033 w 1390"/>
              <a:gd name="T47" fmla="*/ 175 h 936"/>
              <a:gd name="T48" fmla="*/ 1126 w 1390"/>
              <a:gd name="T49" fmla="*/ 175 h 936"/>
              <a:gd name="T50" fmla="*/ 1214 w 1390"/>
              <a:gd name="T51" fmla="*/ 544 h 936"/>
              <a:gd name="T52" fmla="*/ 1282 w 1390"/>
              <a:gd name="T53" fmla="*/ 175 h 936"/>
              <a:gd name="T54" fmla="*/ 399 w 1390"/>
              <a:gd name="T55" fmla="*/ 506 h 936"/>
              <a:gd name="T56" fmla="*/ 467 w 1390"/>
              <a:gd name="T57" fmla="*/ 293 h 936"/>
              <a:gd name="T58" fmla="*/ 533 w 1390"/>
              <a:gd name="T59" fmla="*/ 506 h 936"/>
              <a:gd name="T60" fmla="*/ 399 w 1390"/>
              <a:gd name="T61" fmla="*/ 506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390" h="936">
                <a:moveTo>
                  <a:pt x="601" y="700"/>
                </a:moveTo>
                <a:lnTo>
                  <a:pt x="710" y="700"/>
                </a:lnTo>
                <a:lnTo>
                  <a:pt x="524" y="175"/>
                </a:lnTo>
                <a:lnTo>
                  <a:pt x="407" y="175"/>
                </a:lnTo>
                <a:lnTo>
                  <a:pt x="221" y="700"/>
                </a:lnTo>
                <a:lnTo>
                  <a:pt x="333" y="700"/>
                </a:lnTo>
                <a:lnTo>
                  <a:pt x="374" y="585"/>
                </a:lnTo>
                <a:lnTo>
                  <a:pt x="560" y="585"/>
                </a:lnTo>
                <a:lnTo>
                  <a:pt x="601" y="700"/>
                </a:lnTo>
                <a:close/>
                <a:moveTo>
                  <a:pt x="1282" y="175"/>
                </a:moveTo>
                <a:lnTo>
                  <a:pt x="1389" y="175"/>
                </a:lnTo>
                <a:lnTo>
                  <a:pt x="1268" y="700"/>
                </a:lnTo>
                <a:lnTo>
                  <a:pt x="1167" y="700"/>
                </a:lnTo>
                <a:lnTo>
                  <a:pt x="1080" y="345"/>
                </a:lnTo>
                <a:lnTo>
                  <a:pt x="992" y="700"/>
                </a:lnTo>
                <a:lnTo>
                  <a:pt x="888" y="700"/>
                </a:lnTo>
                <a:lnTo>
                  <a:pt x="883" y="676"/>
                </a:lnTo>
                <a:cubicBezTo>
                  <a:pt x="806" y="829"/>
                  <a:pt x="650" y="935"/>
                  <a:pt x="467" y="935"/>
                </a:cubicBezTo>
                <a:cubicBezTo>
                  <a:pt x="210" y="935"/>
                  <a:pt x="0" y="725"/>
                  <a:pt x="0" y="468"/>
                </a:cubicBezTo>
                <a:cubicBezTo>
                  <a:pt x="0" y="211"/>
                  <a:pt x="210" y="0"/>
                  <a:pt x="467" y="0"/>
                </a:cubicBezTo>
                <a:cubicBezTo>
                  <a:pt x="615" y="0"/>
                  <a:pt x="746" y="69"/>
                  <a:pt x="831" y="175"/>
                </a:cubicBezTo>
                <a:lnTo>
                  <a:pt x="874" y="175"/>
                </a:lnTo>
                <a:lnTo>
                  <a:pt x="946" y="544"/>
                </a:lnTo>
                <a:lnTo>
                  <a:pt x="1033" y="175"/>
                </a:lnTo>
                <a:lnTo>
                  <a:pt x="1126" y="175"/>
                </a:lnTo>
                <a:lnTo>
                  <a:pt x="1214" y="544"/>
                </a:lnTo>
                <a:lnTo>
                  <a:pt x="1282" y="175"/>
                </a:lnTo>
                <a:close/>
                <a:moveTo>
                  <a:pt x="399" y="506"/>
                </a:moveTo>
                <a:lnTo>
                  <a:pt x="467" y="293"/>
                </a:lnTo>
                <a:lnTo>
                  <a:pt x="533" y="506"/>
                </a:lnTo>
                <a:lnTo>
                  <a:pt x="399" y="50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49" name="Freeform 48"/>
          <p:cNvSpPr>
            <a:spLocks noChangeArrowheads="1"/>
          </p:cNvSpPr>
          <p:nvPr/>
        </p:nvSpPr>
        <p:spPr bwMode="auto">
          <a:xfrm>
            <a:off x="7543799" y="4072732"/>
            <a:ext cx="336550" cy="504825"/>
          </a:xfrm>
          <a:custGeom>
            <a:avLst/>
            <a:gdLst>
              <a:gd name="T0" fmla="*/ 118 w 936"/>
              <a:gd name="T1" fmla="*/ 700 h 1401"/>
              <a:gd name="T2" fmla="*/ 468 w 936"/>
              <a:gd name="T3" fmla="*/ 1050 h 1401"/>
              <a:gd name="T4" fmla="*/ 818 w 936"/>
              <a:gd name="T5" fmla="*/ 700 h 1401"/>
              <a:gd name="T6" fmla="*/ 468 w 936"/>
              <a:gd name="T7" fmla="*/ 350 h 1401"/>
              <a:gd name="T8" fmla="*/ 118 w 936"/>
              <a:gd name="T9" fmla="*/ 700 h 1401"/>
              <a:gd name="T10" fmla="*/ 935 w 936"/>
              <a:gd name="T11" fmla="*/ 700 h 1401"/>
              <a:gd name="T12" fmla="*/ 758 w 936"/>
              <a:gd name="T13" fmla="*/ 1066 h 1401"/>
              <a:gd name="T14" fmla="*/ 700 w 936"/>
              <a:gd name="T15" fmla="*/ 1400 h 1401"/>
              <a:gd name="T16" fmla="*/ 235 w 936"/>
              <a:gd name="T17" fmla="*/ 1400 h 1401"/>
              <a:gd name="T18" fmla="*/ 178 w 936"/>
              <a:gd name="T19" fmla="*/ 1066 h 1401"/>
              <a:gd name="T20" fmla="*/ 0 w 936"/>
              <a:gd name="T21" fmla="*/ 700 h 1401"/>
              <a:gd name="T22" fmla="*/ 178 w 936"/>
              <a:gd name="T23" fmla="*/ 334 h 1401"/>
              <a:gd name="T24" fmla="*/ 235 w 936"/>
              <a:gd name="T25" fmla="*/ 0 h 1401"/>
              <a:gd name="T26" fmla="*/ 700 w 936"/>
              <a:gd name="T27" fmla="*/ 0 h 1401"/>
              <a:gd name="T28" fmla="*/ 758 w 936"/>
              <a:gd name="T29" fmla="*/ 334 h 1401"/>
              <a:gd name="T30" fmla="*/ 935 w 936"/>
              <a:gd name="T31" fmla="*/ 700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36" h="1401">
                <a:moveTo>
                  <a:pt x="118" y="700"/>
                </a:moveTo>
                <a:cubicBezTo>
                  <a:pt x="118" y="894"/>
                  <a:pt x="274" y="1050"/>
                  <a:pt x="468" y="1050"/>
                </a:cubicBezTo>
                <a:cubicBezTo>
                  <a:pt x="662" y="1050"/>
                  <a:pt x="818" y="894"/>
                  <a:pt x="818" y="700"/>
                </a:cubicBezTo>
                <a:cubicBezTo>
                  <a:pt x="818" y="506"/>
                  <a:pt x="662" y="350"/>
                  <a:pt x="468" y="350"/>
                </a:cubicBezTo>
                <a:cubicBezTo>
                  <a:pt x="274" y="350"/>
                  <a:pt x="118" y="506"/>
                  <a:pt x="118" y="700"/>
                </a:cubicBezTo>
                <a:close/>
                <a:moveTo>
                  <a:pt x="935" y="700"/>
                </a:moveTo>
                <a:cubicBezTo>
                  <a:pt x="935" y="848"/>
                  <a:pt x="864" y="981"/>
                  <a:pt x="758" y="1066"/>
                </a:cubicBezTo>
                <a:lnTo>
                  <a:pt x="700" y="1400"/>
                </a:lnTo>
                <a:lnTo>
                  <a:pt x="235" y="1400"/>
                </a:lnTo>
                <a:lnTo>
                  <a:pt x="178" y="1066"/>
                </a:lnTo>
                <a:cubicBezTo>
                  <a:pt x="69" y="981"/>
                  <a:pt x="0" y="848"/>
                  <a:pt x="0" y="700"/>
                </a:cubicBezTo>
                <a:cubicBezTo>
                  <a:pt x="0" y="552"/>
                  <a:pt x="69" y="418"/>
                  <a:pt x="178" y="334"/>
                </a:cubicBezTo>
                <a:lnTo>
                  <a:pt x="235" y="0"/>
                </a:lnTo>
                <a:lnTo>
                  <a:pt x="700" y="0"/>
                </a:lnTo>
                <a:lnTo>
                  <a:pt x="758" y="334"/>
                </a:lnTo>
                <a:cubicBezTo>
                  <a:pt x="864" y="418"/>
                  <a:pt x="935" y="552"/>
                  <a:pt x="935" y="7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0" name="Freeform 49"/>
          <p:cNvSpPr>
            <a:spLocks noChangeArrowheads="1"/>
          </p:cNvSpPr>
          <p:nvPr/>
        </p:nvSpPr>
        <p:spPr bwMode="auto">
          <a:xfrm>
            <a:off x="8574087" y="4115593"/>
            <a:ext cx="419100" cy="419100"/>
          </a:xfrm>
          <a:custGeom>
            <a:avLst/>
            <a:gdLst>
              <a:gd name="T0" fmla="*/ 829 w 1166"/>
              <a:gd name="T1" fmla="*/ 828 h 1165"/>
              <a:gd name="T2" fmla="*/ 875 w 1166"/>
              <a:gd name="T3" fmla="*/ 751 h 1165"/>
              <a:gd name="T4" fmla="*/ 613 w 1166"/>
              <a:gd name="T5" fmla="*/ 593 h 1165"/>
              <a:gd name="T6" fmla="*/ 613 w 1166"/>
              <a:gd name="T7" fmla="*/ 289 h 1165"/>
              <a:gd name="T8" fmla="*/ 525 w 1166"/>
              <a:gd name="T9" fmla="*/ 289 h 1165"/>
              <a:gd name="T10" fmla="*/ 525 w 1166"/>
              <a:gd name="T11" fmla="*/ 639 h 1165"/>
              <a:gd name="T12" fmla="*/ 829 w 1166"/>
              <a:gd name="T13" fmla="*/ 828 h 1165"/>
              <a:gd name="T14" fmla="*/ 583 w 1166"/>
              <a:gd name="T15" fmla="*/ 0 h 1165"/>
              <a:gd name="T16" fmla="*/ 1165 w 1166"/>
              <a:gd name="T17" fmla="*/ 582 h 1165"/>
              <a:gd name="T18" fmla="*/ 583 w 1166"/>
              <a:gd name="T19" fmla="*/ 1164 h 1165"/>
              <a:gd name="T20" fmla="*/ 0 w 1166"/>
              <a:gd name="T21" fmla="*/ 582 h 1165"/>
              <a:gd name="T22" fmla="*/ 583 w 1166"/>
              <a:gd name="T23" fmla="*/ 0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66" h="1165">
                <a:moveTo>
                  <a:pt x="829" y="828"/>
                </a:moveTo>
                <a:lnTo>
                  <a:pt x="875" y="751"/>
                </a:lnTo>
                <a:lnTo>
                  <a:pt x="613" y="593"/>
                </a:lnTo>
                <a:lnTo>
                  <a:pt x="613" y="289"/>
                </a:lnTo>
                <a:lnTo>
                  <a:pt x="525" y="289"/>
                </a:lnTo>
                <a:lnTo>
                  <a:pt x="525" y="639"/>
                </a:lnTo>
                <a:lnTo>
                  <a:pt x="829" y="828"/>
                </a:lnTo>
                <a:close/>
                <a:moveTo>
                  <a:pt x="583" y="0"/>
                </a:moveTo>
                <a:cubicBezTo>
                  <a:pt x="903" y="0"/>
                  <a:pt x="1165" y="262"/>
                  <a:pt x="1165" y="582"/>
                </a:cubicBezTo>
                <a:cubicBezTo>
                  <a:pt x="1165" y="902"/>
                  <a:pt x="903" y="1164"/>
                  <a:pt x="583" y="1164"/>
                </a:cubicBezTo>
                <a:cubicBezTo>
                  <a:pt x="263" y="1164"/>
                  <a:pt x="0" y="902"/>
                  <a:pt x="0" y="582"/>
                </a:cubicBezTo>
                <a:cubicBezTo>
                  <a:pt x="0" y="262"/>
                  <a:pt x="263" y="0"/>
                  <a:pt x="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1" name="Freeform 50"/>
          <p:cNvSpPr>
            <a:spLocks noChangeArrowheads="1"/>
          </p:cNvSpPr>
          <p:nvPr/>
        </p:nvSpPr>
        <p:spPr bwMode="auto">
          <a:xfrm>
            <a:off x="9623424" y="4126708"/>
            <a:ext cx="463550" cy="398461"/>
          </a:xfrm>
          <a:custGeom>
            <a:avLst/>
            <a:gdLst>
              <a:gd name="T0" fmla="*/ 700 w 1286"/>
              <a:gd name="T1" fmla="*/ 700 h 1109"/>
              <a:gd name="T2" fmla="*/ 700 w 1286"/>
              <a:gd name="T3" fmla="*/ 465 h 1109"/>
              <a:gd name="T4" fmla="*/ 585 w 1286"/>
              <a:gd name="T5" fmla="*/ 465 h 1109"/>
              <a:gd name="T6" fmla="*/ 585 w 1286"/>
              <a:gd name="T7" fmla="*/ 700 h 1109"/>
              <a:gd name="T8" fmla="*/ 700 w 1286"/>
              <a:gd name="T9" fmla="*/ 700 h 1109"/>
              <a:gd name="T10" fmla="*/ 700 w 1286"/>
              <a:gd name="T11" fmla="*/ 933 h 1109"/>
              <a:gd name="T12" fmla="*/ 700 w 1286"/>
              <a:gd name="T13" fmla="*/ 815 h 1109"/>
              <a:gd name="T14" fmla="*/ 585 w 1286"/>
              <a:gd name="T15" fmla="*/ 815 h 1109"/>
              <a:gd name="T16" fmla="*/ 585 w 1286"/>
              <a:gd name="T17" fmla="*/ 933 h 1109"/>
              <a:gd name="T18" fmla="*/ 700 w 1286"/>
              <a:gd name="T19" fmla="*/ 933 h 1109"/>
              <a:gd name="T20" fmla="*/ 0 w 1286"/>
              <a:gd name="T21" fmla="*/ 1108 h 1109"/>
              <a:gd name="T22" fmla="*/ 643 w 1286"/>
              <a:gd name="T23" fmla="*/ 0 h 1109"/>
              <a:gd name="T24" fmla="*/ 1285 w 1286"/>
              <a:gd name="T25" fmla="*/ 1108 h 1109"/>
              <a:gd name="T26" fmla="*/ 0 w 1286"/>
              <a:gd name="T27" fmla="*/ 1108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86" h="1109">
                <a:moveTo>
                  <a:pt x="700" y="700"/>
                </a:moveTo>
                <a:lnTo>
                  <a:pt x="700" y="465"/>
                </a:lnTo>
                <a:lnTo>
                  <a:pt x="585" y="465"/>
                </a:lnTo>
                <a:lnTo>
                  <a:pt x="585" y="700"/>
                </a:lnTo>
                <a:lnTo>
                  <a:pt x="700" y="700"/>
                </a:lnTo>
                <a:close/>
                <a:moveTo>
                  <a:pt x="700" y="933"/>
                </a:moveTo>
                <a:lnTo>
                  <a:pt x="700" y="815"/>
                </a:lnTo>
                <a:lnTo>
                  <a:pt x="585" y="815"/>
                </a:lnTo>
                <a:lnTo>
                  <a:pt x="585" y="933"/>
                </a:lnTo>
                <a:lnTo>
                  <a:pt x="700" y="933"/>
                </a:lnTo>
                <a:close/>
                <a:moveTo>
                  <a:pt x="0" y="1108"/>
                </a:moveTo>
                <a:lnTo>
                  <a:pt x="643" y="0"/>
                </a:lnTo>
                <a:lnTo>
                  <a:pt x="1285" y="1108"/>
                </a:lnTo>
                <a:lnTo>
                  <a:pt x="0" y="11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2" name="Freeform 51"/>
          <p:cNvSpPr>
            <a:spLocks noChangeArrowheads="1"/>
          </p:cNvSpPr>
          <p:nvPr/>
        </p:nvSpPr>
        <p:spPr bwMode="auto">
          <a:xfrm>
            <a:off x="10715624" y="4115593"/>
            <a:ext cx="419100" cy="419100"/>
          </a:xfrm>
          <a:custGeom>
            <a:avLst/>
            <a:gdLst>
              <a:gd name="T0" fmla="*/ 115 w 1166"/>
              <a:gd name="T1" fmla="*/ 639 h 1165"/>
              <a:gd name="T2" fmla="*/ 115 w 1166"/>
              <a:gd name="T3" fmla="*/ 1049 h 1165"/>
              <a:gd name="T4" fmla="*/ 525 w 1166"/>
              <a:gd name="T5" fmla="*/ 1049 h 1165"/>
              <a:gd name="T6" fmla="*/ 525 w 1166"/>
              <a:gd name="T7" fmla="*/ 1164 h 1165"/>
              <a:gd name="T8" fmla="*/ 115 w 1166"/>
              <a:gd name="T9" fmla="*/ 1164 h 1165"/>
              <a:gd name="T10" fmla="*/ 0 w 1166"/>
              <a:gd name="T11" fmla="*/ 1049 h 1165"/>
              <a:gd name="T12" fmla="*/ 0 w 1166"/>
              <a:gd name="T13" fmla="*/ 639 h 1165"/>
              <a:gd name="T14" fmla="*/ 115 w 1166"/>
              <a:gd name="T15" fmla="*/ 639 h 1165"/>
              <a:gd name="T16" fmla="*/ 1050 w 1166"/>
              <a:gd name="T17" fmla="*/ 1049 h 1165"/>
              <a:gd name="T18" fmla="*/ 1050 w 1166"/>
              <a:gd name="T19" fmla="*/ 639 h 1165"/>
              <a:gd name="T20" fmla="*/ 1165 w 1166"/>
              <a:gd name="T21" fmla="*/ 639 h 1165"/>
              <a:gd name="T22" fmla="*/ 1165 w 1166"/>
              <a:gd name="T23" fmla="*/ 1049 h 1165"/>
              <a:gd name="T24" fmla="*/ 1050 w 1166"/>
              <a:gd name="T25" fmla="*/ 1164 h 1165"/>
              <a:gd name="T26" fmla="*/ 640 w 1166"/>
              <a:gd name="T27" fmla="*/ 1164 h 1165"/>
              <a:gd name="T28" fmla="*/ 640 w 1166"/>
              <a:gd name="T29" fmla="*/ 1049 h 1165"/>
              <a:gd name="T30" fmla="*/ 1050 w 1166"/>
              <a:gd name="T31" fmla="*/ 1049 h 1165"/>
              <a:gd name="T32" fmla="*/ 1050 w 1166"/>
              <a:gd name="T33" fmla="*/ 0 h 1165"/>
              <a:gd name="T34" fmla="*/ 1165 w 1166"/>
              <a:gd name="T35" fmla="*/ 114 h 1165"/>
              <a:gd name="T36" fmla="*/ 1165 w 1166"/>
              <a:gd name="T37" fmla="*/ 524 h 1165"/>
              <a:gd name="T38" fmla="*/ 1050 w 1166"/>
              <a:gd name="T39" fmla="*/ 524 h 1165"/>
              <a:gd name="T40" fmla="*/ 1050 w 1166"/>
              <a:gd name="T41" fmla="*/ 114 h 1165"/>
              <a:gd name="T42" fmla="*/ 640 w 1166"/>
              <a:gd name="T43" fmla="*/ 114 h 1165"/>
              <a:gd name="T44" fmla="*/ 640 w 1166"/>
              <a:gd name="T45" fmla="*/ 0 h 1165"/>
              <a:gd name="T46" fmla="*/ 1050 w 1166"/>
              <a:gd name="T47" fmla="*/ 0 h 1165"/>
              <a:gd name="T48" fmla="*/ 875 w 1166"/>
              <a:gd name="T49" fmla="*/ 377 h 1165"/>
              <a:gd name="T50" fmla="*/ 788 w 1166"/>
              <a:gd name="T51" fmla="*/ 464 h 1165"/>
              <a:gd name="T52" fmla="*/ 700 w 1166"/>
              <a:gd name="T53" fmla="*/ 377 h 1165"/>
              <a:gd name="T54" fmla="*/ 788 w 1166"/>
              <a:gd name="T55" fmla="*/ 289 h 1165"/>
              <a:gd name="T56" fmla="*/ 875 w 1166"/>
              <a:gd name="T57" fmla="*/ 377 h 1165"/>
              <a:gd name="T58" fmla="*/ 465 w 1166"/>
              <a:gd name="T59" fmla="*/ 639 h 1165"/>
              <a:gd name="T60" fmla="*/ 640 w 1166"/>
              <a:gd name="T61" fmla="*/ 855 h 1165"/>
              <a:gd name="T62" fmla="*/ 758 w 1166"/>
              <a:gd name="T63" fmla="*/ 699 h 1165"/>
              <a:gd name="T64" fmla="*/ 933 w 1166"/>
              <a:gd name="T65" fmla="*/ 932 h 1165"/>
              <a:gd name="T66" fmla="*/ 233 w 1166"/>
              <a:gd name="T67" fmla="*/ 932 h 1165"/>
              <a:gd name="T68" fmla="*/ 465 w 1166"/>
              <a:gd name="T69" fmla="*/ 639 h 1165"/>
              <a:gd name="T70" fmla="*/ 115 w 1166"/>
              <a:gd name="T71" fmla="*/ 114 h 1165"/>
              <a:gd name="T72" fmla="*/ 115 w 1166"/>
              <a:gd name="T73" fmla="*/ 524 h 1165"/>
              <a:gd name="T74" fmla="*/ 0 w 1166"/>
              <a:gd name="T75" fmla="*/ 524 h 1165"/>
              <a:gd name="T76" fmla="*/ 0 w 1166"/>
              <a:gd name="T77" fmla="*/ 114 h 1165"/>
              <a:gd name="T78" fmla="*/ 115 w 1166"/>
              <a:gd name="T79" fmla="*/ 0 h 1165"/>
              <a:gd name="T80" fmla="*/ 525 w 1166"/>
              <a:gd name="T81" fmla="*/ 0 h 1165"/>
              <a:gd name="T82" fmla="*/ 525 w 1166"/>
              <a:gd name="T83" fmla="*/ 114 h 1165"/>
              <a:gd name="T84" fmla="*/ 115 w 1166"/>
              <a:gd name="T85" fmla="*/ 114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166" h="1165">
                <a:moveTo>
                  <a:pt x="115" y="639"/>
                </a:moveTo>
                <a:lnTo>
                  <a:pt x="115" y="1049"/>
                </a:lnTo>
                <a:lnTo>
                  <a:pt x="525" y="1049"/>
                </a:lnTo>
                <a:lnTo>
                  <a:pt x="525" y="1164"/>
                </a:lnTo>
                <a:lnTo>
                  <a:pt x="115" y="1164"/>
                </a:lnTo>
                <a:cubicBezTo>
                  <a:pt x="52" y="1164"/>
                  <a:pt x="0" y="1112"/>
                  <a:pt x="0" y="1049"/>
                </a:cubicBezTo>
                <a:lnTo>
                  <a:pt x="0" y="639"/>
                </a:lnTo>
                <a:lnTo>
                  <a:pt x="115" y="639"/>
                </a:lnTo>
                <a:close/>
                <a:moveTo>
                  <a:pt x="1050" y="1049"/>
                </a:moveTo>
                <a:lnTo>
                  <a:pt x="1050" y="639"/>
                </a:lnTo>
                <a:lnTo>
                  <a:pt x="1165" y="639"/>
                </a:lnTo>
                <a:lnTo>
                  <a:pt x="1165" y="1049"/>
                </a:lnTo>
                <a:cubicBezTo>
                  <a:pt x="1165" y="1112"/>
                  <a:pt x="1113" y="1164"/>
                  <a:pt x="1050" y="1164"/>
                </a:cubicBezTo>
                <a:lnTo>
                  <a:pt x="640" y="1164"/>
                </a:lnTo>
                <a:lnTo>
                  <a:pt x="640" y="1049"/>
                </a:lnTo>
                <a:lnTo>
                  <a:pt x="1050" y="1049"/>
                </a:lnTo>
                <a:close/>
                <a:moveTo>
                  <a:pt x="1050" y="0"/>
                </a:moveTo>
                <a:cubicBezTo>
                  <a:pt x="1113" y="0"/>
                  <a:pt x="1165" y="51"/>
                  <a:pt x="1165" y="114"/>
                </a:cubicBezTo>
                <a:lnTo>
                  <a:pt x="1165" y="524"/>
                </a:lnTo>
                <a:lnTo>
                  <a:pt x="1050" y="524"/>
                </a:lnTo>
                <a:lnTo>
                  <a:pt x="1050" y="114"/>
                </a:lnTo>
                <a:lnTo>
                  <a:pt x="640" y="114"/>
                </a:lnTo>
                <a:lnTo>
                  <a:pt x="640" y="0"/>
                </a:lnTo>
                <a:lnTo>
                  <a:pt x="1050" y="0"/>
                </a:lnTo>
                <a:close/>
                <a:moveTo>
                  <a:pt x="875" y="377"/>
                </a:moveTo>
                <a:cubicBezTo>
                  <a:pt x="875" y="426"/>
                  <a:pt x="838" y="464"/>
                  <a:pt x="788" y="464"/>
                </a:cubicBezTo>
                <a:cubicBezTo>
                  <a:pt x="739" y="464"/>
                  <a:pt x="700" y="426"/>
                  <a:pt x="700" y="377"/>
                </a:cubicBezTo>
                <a:cubicBezTo>
                  <a:pt x="700" y="328"/>
                  <a:pt x="739" y="289"/>
                  <a:pt x="788" y="289"/>
                </a:cubicBezTo>
                <a:cubicBezTo>
                  <a:pt x="838" y="289"/>
                  <a:pt x="875" y="328"/>
                  <a:pt x="875" y="377"/>
                </a:cubicBezTo>
                <a:close/>
                <a:moveTo>
                  <a:pt x="465" y="639"/>
                </a:moveTo>
                <a:lnTo>
                  <a:pt x="640" y="855"/>
                </a:lnTo>
                <a:lnTo>
                  <a:pt x="758" y="699"/>
                </a:lnTo>
                <a:lnTo>
                  <a:pt x="933" y="932"/>
                </a:lnTo>
                <a:lnTo>
                  <a:pt x="233" y="932"/>
                </a:lnTo>
                <a:lnTo>
                  <a:pt x="465" y="639"/>
                </a:lnTo>
                <a:close/>
                <a:moveTo>
                  <a:pt x="115" y="114"/>
                </a:moveTo>
                <a:lnTo>
                  <a:pt x="115" y="524"/>
                </a:lnTo>
                <a:lnTo>
                  <a:pt x="0" y="524"/>
                </a:lnTo>
                <a:lnTo>
                  <a:pt x="0" y="114"/>
                </a:lnTo>
                <a:cubicBezTo>
                  <a:pt x="0" y="51"/>
                  <a:pt x="52" y="0"/>
                  <a:pt x="115" y="0"/>
                </a:cubicBezTo>
                <a:lnTo>
                  <a:pt x="525" y="0"/>
                </a:lnTo>
                <a:lnTo>
                  <a:pt x="525" y="114"/>
                </a:lnTo>
                <a:lnTo>
                  <a:pt x="115" y="1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3" name="Freeform 52"/>
          <p:cNvSpPr>
            <a:spLocks noChangeArrowheads="1"/>
          </p:cNvSpPr>
          <p:nvPr/>
        </p:nvSpPr>
        <p:spPr bwMode="auto">
          <a:xfrm>
            <a:off x="1055689" y="4990306"/>
            <a:ext cx="357187" cy="419100"/>
          </a:xfrm>
          <a:custGeom>
            <a:avLst/>
            <a:gdLst>
              <a:gd name="T0" fmla="*/ 730 w 994"/>
              <a:gd name="T1" fmla="*/ 232 h 1165"/>
              <a:gd name="T2" fmla="*/ 612 w 994"/>
              <a:gd name="T3" fmla="*/ 114 h 1165"/>
              <a:gd name="T4" fmla="*/ 730 w 994"/>
              <a:gd name="T5" fmla="*/ 0 h 1165"/>
              <a:gd name="T6" fmla="*/ 848 w 994"/>
              <a:gd name="T7" fmla="*/ 114 h 1165"/>
              <a:gd name="T8" fmla="*/ 730 w 994"/>
              <a:gd name="T9" fmla="*/ 232 h 1165"/>
              <a:gd name="T10" fmla="*/ 205 w 994"/>
              <a:gd name="T11" fmla="*/ 232 h 1165"/>
              <a:gd name="T12" fmla="*/ 87 w 994"/>
              <a:gd name="T13" fmla="*/ 114 h 1165"/>
              <a:gd name="T14" fmla="*/ 205 w 994"/>
              <a:gd name="T15" fmla="*/ 0 h 1165"/>
              <a:gd name="T16" fmla="*/ 323 w 994"/>
              <a:gd name="T17" fmla="*/ 114 h 1165"/>
              <a:gd name="T18" fmla="*/ 205 w 994"/>
              <a:gd name="T19" fmla="*/ 232 h 1165"/>
              <a:gd name="T20" fmla="*/ 818 w 994"/>
              <a:gd name="T21" fmla="*/ 1164 h 1165"/>
              <a:gd name="T22" fmla="*/ 643 w 994"/>
              <a:gd name="T23" fmla="*/ 1164 h 1165"/>
              <a:gd name="T24" fmla="*/ 643 w 994"/>
              <a:gd name="T25" fmla="*/ 814 h 1165"/>
              <a:gd name="T26" fmla="*/ 468 w 994"/>
              <a:gd name="T27" fmla="*/ 814 h 1165"/>
              <a:gd name="T28" fmla="*/ 615 w 994"/>
              <a:gd name="T29" fmla="*/ 371 h 1165"/>
              <a:gd name="T30" fmla="*/ 727 w 994"/>
              <a:gd name="T31" fmla="*/ 289 h 1165"/>
              <a:gd name="T32" fmla="*/ 733 w 994"/>
              <a:gd name="T33" fmla="*/ 289 h 1165"/>
              <a:gd name="T34" fmla="*/ 845 w 994"/>
              <a:gd name="T35" fmla="*/ 371 h 1165"/>
              <a:gd name="T36" fmla="*/ 993 w 994"/>
              <a:gd name="T37" fmla="*/ 814 h 1165"/>
              <a:gd name="T38" fmla="*/ 818 w 994"/>
              <a:gd name="T39" fmla="*/ 814 h 1165"/>
              <a:gd name="T40" fmla="*/ 818 w 994"/>
              <a:gd name="T41" fmla="*/ 1164 h 1165"/>
              <a:gd name="T42" fmla="*/ 87 w 994"/>
              <a:gd name="T43" fmla="*/ 1164 h 1165"/>
              <a:gd name="T44" fmla="*/ 87 w 994"/>
              <a:gd name="T45" fmla="*/ 727 h 1165"/>
              <a:gd name="T46" fmla="*/ 0 w 994"/>
              <a:gd name="T47" fmla="*/ 727 h 1165"/>
              <a:gd name="T48" fmla="*/ 0 w 994"/>
              <a:gd name="T49" fmla="*/ 407 h 1165"/>
              <a:gd name="T50" fmla="*/ 118 w 994"/>
              <a:gd name="T51" fmla="*/ 289 h 1165"/>
              <a:gd name="T52" fmla="*/ 293 w 994"/>
              <a:gd name="T53" fmla="*/ 289 h 1165"/>
              <a:gd name="T54" fmla="*/ 410 w 994"/>
              <a:gd name="T55" fmla="*/ 407 h 1165"/>
              <a:gd name="T56" fmla="*/ 410 w 994"/>
              <a:gd name="T57" fmla="*/ 727 h 1165"/>
              <a:gd name="T58" fmla="*/ 323 w 994"/>
              <a:gd name="T59" fmla="*/ 727 h 1165"/>
              <a:gd name="T60" fmla="*/ 323 w 994"/>
              <a:gd name="T61" fmla="*/ 1164 h 1165"/>
              <a:gd name="T62" fmla="*/ 87 w 994"/>
              <a:gd name="T63" fmla="*/ 1164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994" h="1165">
                <a:moveTo>
                  <a:pt x="730" y="232"/>
                </a:moveTo>
                <a:cubicBezTo>
                  <a:pt x="664" y="232"/>
                  <a:pt x="612" y="180"/>
                  <a:pt x="612" y="114"/>
                </a:cubicBezTo>
                <a:cubicBezTo>
                  <a:pt x="612" y="49"/>
                  <a:pt x="664" y="0"/>
                  <a:pt x="730" y="0"/>
                </a:cubicBezTo>
                <a:cubicBezTo>
                  <a:pt x="796" y="0"/>
                  <a:pt x="848" y="49"/>
                  <a:pt x="848" y="114"/>
                </a:cubicBezTo>
                <a:cubicBezTo>
                  <a:pt x="848" y="180"/>
                  <a:pt x="796" y="232"/>
                  <a:pt x="730" y="232"/>
                </a:cubicBezTo>
                <a:close/>
                <a:moveTo>
                  <a:pt x="205" y="232"/>
                </a:moveTo>
                <a:cubicBezTo>
                  <a:pt x="139" y="232"/>
                  <a:pt x="87" y="180"/>
                  <a:pt x="87" y="114"/>
                </a:cubicBezTo>
                <a:cubicBezTo>
                  <a:pt x="87" y="49"/>
                  <a:pt x="139" y="0"/>
                  <a:pt x="205" y="0"/>
                </a:cubicBezTo>
                <a:cubicBezTo>
                  <a:pt x="271" y="0"/>
                  <a:pt x="323" y="49"/>
                  <a:pt x="323" y="114"/>
                </a:cubicBezTo>
                <a:cubicBezTo>
                  <a:pt x="323" y="180"/>
                  <a:pt x="271" y="232"/>
                  <a:pt x="205" y="232"/>
                </a:cubicBezTo>
                <a:close/>
                <a:moveTo>
                  <a:pt x="818" y="1164"/>
                </a:moveTo>
                <a:lnTo>
                  <a:pt x="643" y="1164"/>
                </a:lnTo>
                <a:lnTo>
                  <a:pt x="643" y="814"/>
                </a:lnTo>
                <a:lnTo>
                  <a:pt x="468" y="814"/>
                </a:lnTo>
                <a:lnTo>
                  <a:pt x="615" y="371"/>
                </a:lnTo>
                <a:cubicBezTo>
                  <a:pt x="632" y="325"/>
                  <a:pt x="678" y="289"/>
                  <a:pt x="727" y="289"/>
                </a:cubicBezTo>
                <a:lnTo>
                  <a:pt x="733" y="289"/>
                </a:lnTo>
                <a:cubicBezTo>
                  <a:pt x="782" y="289"/>
                  <a:pt x="828" y="325"/>
                  <a:pt x="845" y="371"/>
                </a:cubicBezTo>
                <a:lnTo>
                  <a:pt x="993" y="814"/>
                </a:lnTo>
                <a:lnTo>
                  <a:pt x="818" y="814"/>
                </a:lnTo>
                <a:lnTo>
                  <a:pt x="818" y="1164"/>
                </a:lnTo>
                <a:close/>
                <a:moveTo>
                  <a:pt x="87" y="1164"/>
                </a:moveTo>
                <a:lnTo>
                  <a:pt x="87" y="727"/>
                </a:lnTo>
                <a:lnTo>
                  <a:pt x="0" y="727"/>
                </a:lnTo>
                <a:lnTo>
                  <a:pt x="0" y="407"/>
                </a:lnTo>
                <a:cubicBezTo>
                  <a:pt x="0" y="344"/>
                  <a:pt x="55" y="289"/>
                  <a:pt x="118" y="289"/>
                </a:cubicBezTo>
                <a:lnTo>
                  <a:pt x="293" y="289"/>
                </a:lnTo>
                <a:cubicBezTo>
                  <a:pt x="355" y="289"/>
                  <a:pt x="410" y="344"/>
                  <a:pt x="410" y="407"/>
                </a:cubicBezTo>
                <a:lnTo>
                  <a:pt x="410" y="727"/>
                </a:lnTo>
                <a:lnTo>
                  <a:pt x="323" y="727"/>
                </a:lnTo>
                <a:lnTo>
                  <a:pt x="323" y="1164"/>
                </a:lnTo>
                <a:lnTo>
                  <a:pt x="87" y="11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4" name="Freeform 53"/>
          <p:cNvSpPr>
            <a:spLocks noChangeArrowheads="1"/>
          </p:cNvSpPr>
          <p:nvPr/>
        </p:nvSpPr>
        <p:spPr bwMode="auto">
          <a:xfrm>
            <a:off x="2103437" y="5001420"/>
            <a:ext cx="419100" cy="398463"/>
          </a:xfrm>
          <a:custGeom>
            <a:avLst/>
            <a:gdLst>
              <a:gd name="T0" fmla="*/ 700 w 1166"/>
              <a:gd name="T1" fmla="*/ 233 h 1109"/>
              <a:gd name="T2" fmla="*/ 700 w 1166"/>
              <a:gd name="T3" fmla="*/ 115 h 1109"/>
              <a:gd name="T4" fmla="*/ 465 w 1166"/>
              <a:gd name="T5" fmla="*/ 115 h 1109"/>
              <a:gd name="T6" fmla="*/ 465 w 1166"/>
              <a:gd name="T7" fmla="*/ 233 h 1109"/>
              <a:gd name="T8" fmla="*/ 700 w 1166"/>
              <a:gd name="T9" fmla="*/ 233 h 1109"/>
              <a:gd name="T10" fmla="*/ 1050 w 1166"/>
              <a:gd name="T11" fmla="*/ 233 h 1109"/>
              <a:gd name="T12" fmla="*/ 1165 w 1166"/>
              <a:gd name="T13" fmla="*/ 350 h 1109"/>
              <a:gd name="T14" fmla="*/ 1165 w 1166"/>
              <a:gd name="T15" fmla="*/ 990 h 1109"/>
              <a:gd name="T16" fmla="*/ 1050 w 1166"/>
              <a:gd name="T17" fmla="*/ 1108 h 1109"/>
              <a:gd name="T18" fmla="*/ 115 w 1166"/>
              <a:gd name="T19" fmla="*/ 1108 h 1109"/>
              <a:gd name="T20" fmla="*/ 0 w 1166"/>
              <a:gd name="T21" fmla="*/ 990 h 1109"/>
              <a:gd name="T22" fmla="*/ 0 w 1166"/>
              <a:gd name="T23" fmla="*/ 350 h 1109"/>
              <a:gd name="T24" fmla="*/ 115 w 1166"/>
              <a:gd name="T25" fmla="*/ 233 h 1109"/>
              <a:gd name="T26" fmla="*/ 350 w 1166"/>
              <a:gd name="T27" fmla="*/ 233 h 1109"/>
              <a:gd name="T28" fmla="*/ 350 w 1166"/>
              <a:gd name="T29" fmla="*/ 115 h 1109"/>
              <a:gd name="T30" fmla="*/ 465 w 1166"/>
              <a:gd name="T31" fmla="*/ 0 h 1109"/>
              <a:gd name="T32" fmla="*/ 700 w 1166"/>
              <a:gd name="T33" fmla="*/ 0 h 1109"/>
              <a:gd name="T34" fmla="*/ 815 w 1166"/>
              <a:gd name="T35" fmla="*/ 115 h 1109"/>
              <a:gd name="T36" fmla="*/ 815 w 1166"/>
              <a:gd name="T37" fmla="*/ 233 h 1109"/>
              <a:gd name="T38" fmla="*/ 1050 w 1166"/>
              <a:gd name="T39" fmla="*/ 233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66" h="1109">
                <a:moveTo>
                  <a:pt x="700" y="233"/>
                </a:moveTo>
                <a:lnTo>
                  <a:pt x="700" y="115"/>
                </a:lnTo>
                <a:lnTo>
                  <a:pt x="465" y="115"/>
                </a:lnTo>
                <a:lnTo>
                  <a:pt x="465" y="233"/>
                </a:lnTo>
                <a:lnTo>
                  <a:pt x="700" y="233"/>
                </a:lnTo>
                <a:close/>
                <a:moveTo>
                  <a:pt x="1050" y="233"/>
                </a:moveTo>
                <a:cubicBezTo>
                  <a:pt x="1116" y="233"/>
                  <a:pt x="1165" y="285"/>
                  <a:pt x="1165" y="350"/>
                </a:cubicBezTo>
                <a:lnTo>
                  <a:pt x="1165" y="990"/>
                </a:lnTo>
                <a:cubicBezTo>
                  <a:pt x="1165" y="1056"/>
                  <a:pt x="1116" y="1108"/>
                  <a:pt x="1050" y="1108"/>
                </a:cubicBezTo>
                <a:lnTo>
                  <a:pt x="115" y="1108"/>
                </a:lnTo>
                <a:cubicBezTo>
                  <a:pt x="50" y="1108"/>
                  <a:pt x="0" y="1056"/>
                  <a:pt x="0" y="990"/>
                </a:cubicBezTo>
                <a:lnTo>
                  <a:pt x="0" y="350"/>
                </a:lnTo>
                <a:cubicBezTo>
                  <a:pt x="0" y="285"/>
                  <a:pt x="50" y="233"/>
                  <a:pt x="115" y="233"/>
                </a:cubicBezTo>
                <a:lnTo>
                  <a:pt x="350" y="233"/>
                </a:lnTo>
                <a:lnTo>
                  <a:pt x="350" y="115"/>
                </a:lnTo>
                <a:cubicBezTo>
                  <a:pt x="350" y="50"/>
                  <a:pt x="400" y="0"/>
                  <a:pt x="465" y="0"/>
                </a:cubicBezTo>
                <a:lnTo>
                  <a:pt x="700" y="0"/>
                </a:lnTo>
                <a:cubicBezTo>
                  <a:pt x="766" y="0"/>
                  <a:pt x="815" y="50"/>
                  <a:pt x="815" y="115"/>
                </a:cubicBezTo>
                <a:lnTo>
                  <a:pt x="815" y="233"/>
                </a:lnTo>
                <a:lnTo>
                  <a:pt x="1050" y="2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5" name="Freeform 54"/>
          <p:cNvSpPr>
            <a:spLocks noChangeArrowheads="1"/>
          </p:cNvSpPr>
          <p:nvPr/>
        </p:nvSpPr>
        <p:spPr bwMode="auto">
          <a:xfrm>
            <a:off x="3162299" y="5004595"/>
            <a:ext cx="463550" cy="358775"/>
          </a:xfrm>
          <a:custGeom>
            <a:avLst/>
            <a:gdLst>
              <a:gd name="T0" fmla="*/ 235 w 1286"/>
              <a:gd name="T1" fmla="*/ 585 h 996"/>
              <a:gd name="T2" fmla="*/ 1050 w 1286"/>
              <a:gd name="T3" fmla="*/ 585 h 996"/>
              <a:gd name="T4" fmla="*/ 935 w 1286"/>
              <a:gd name="T5" fmla="*/ 703 h 996"/>
              <a:gd name="T6" fmla="*/ 350 w 1286"/>
              <a:gd name="T7" fmla="*/ 703 h 996"/>
              <a:gd name="T8" fmla="*/ 235 w 1286"/>
              <a:gd name="T9" fmla="*/ 585 h 996"/>
              <a:gd name="T10" fmla="*/ 467 w 1286"/>
              <a:gd name="T11" fmla="*/ 820 h 996"/>
              <a:gd name="T12" fmla="*/ 817 w 1286"/>
              <a:gd name="T13" fmla="*/ 820 h 996"/>
              <a:gd name="T14" fmla="*/ 642 w 1286"/>
              <a:gd name="T15" fmla="*/ 995 h 996"/>
              <a:gd name="T16" fmla="*/ 467 w 1286"/>
              <a:gd name="T17" fmla="*/ 820 h 996"/>
              <a:gd name="T18" fmla="*/ 0 w 1286"/>
              <a:gd name="T19" fmla="*/ 353 h 996"/>
              <a:gd name="T20" fmla="*/ 1285 w 1286"/>
              <a:gd name="T21" fmla="*/ 353 h 996"/>
              <a:gd name="T22" fmla="*/ 1167 w 1286"/>
              <a:gd name="T23" fmla="*/ 471 h 996"/>
              <a:gd name="T24" fmla="*/ 117 w 1286"/>
              <a:gd name="T25" fmla="*/ 471 h 996"/>
              <a:gd name="T26" fmla="*/ 0 w 1286"/>
              <a:gd name="T27" fmla="*/ 353 h 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86" h="996">
                <a:moveTo>
                  <a:pt x="235" y="585"/>
                </a:moveTo>
                <a:cubicBezTo>
                  <a:pt x="462" y="361"/>
                  <a:pt x="826" y="361"/>
                  <a:pt x="1050" y="585"/>
                </a:cubicBezTo>
                <a:lnTo>
                  <a:pt x="935" y="703"/>
                </a:lnTo>
                <a:cubicBezTo>
                  <a:pt x="774" y="542"/>
                  <a:pt x="511" y="542"/>
                  <a:pt x="350" y="703"/>
                </a:cubicBezTo>
                <a:lnTo>
                  <a:pt x="235" y="585"/>
                </a:lnTo>
                <a:close/>
                <a:moveTo>
                  <a:pt x="467" y="820"/>
                </a:moveTo>
                <a:cubicBezTo>
                  <a:pt x="563" y="725"/>
                  <a:pt x="722" y="725"/>
                  <a:pt x="817" y="820"/>
                </a:cubicBezTo>
                <a:lnTo>
                  <a:pt x="642" y="995"/>
                </a:lnTo>
                <a:lnTo>
                  <a:pt x="467" y="820"/>
                </a:lnTo>
                <a:close/>
                <a:moveTo>
                  <a:pt x="0" y="353"/>
                </a:moveTo>
                <a:cubicBezTo>
                  <a:pt x="355" y="0"/>
                  <a:pt x="932" y="0"/>
                  <a:pt x="1285" y="353"/>
                </a:cubicBezTo>
                <a:lnTo>
                  <a:pt x="1167" y="471"/>
                </a:lnTo>
                <a:cubicBezTo>
                  <a:pt x="877" y="181"/>
                  <a:pt x="407" y="181"/>
                  <a:pt x="117" y="471"/>
                </a:cubicBezTo>
                <a:lnTo>
                  <a:pt x="0" y="3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6" name="Freeform 55"/>
          <p:cNvSpPr>
            <a:spLocks noChangeArrowheads="1"/>
          </p:cNvSpPr>
          <p:nvPr/>
        </p:nvSpPr>
        <p:spPr bwMode="auto">
          <a:xfrm>
            <a:off x="4262437" y="5004595"/>
            <a:ext cx="419100" cy="392113"/>
          </a:xfrm>
          <a:custGeom>
            <a:avLst/>
            <a:gdLst>
              <a:gd name="T0" fmla="*/ 583 w 1166"/>
              <a:gd name="T1" fmla="*/ 0 h 1089"/>
              <a:gd name="T2" fmla="*/ 1165 w 1166"/>
              <a:gd name="T3" fmla="*/ 582 h 1089"/>
              <a:gd name="T4" fmla="*/ 875 w 1166"/>
              <a:gd name="T5" fmla="*/ 1088 h 1089"/>
              <a:gd name="T6" fmla="*/ 815 w 1166"/>
              <a:gd name="T7" fmla="*/ 987 h 1089"/>
              <a:gd name="T8" fmla="*/ 1050 w 1166"/>
              <a:gd name="T9" fmla="*/ 582 h 1089"/>
              <a:gd name="T10" fmla="*/ 583 w 1166"/>
              <a:gd name="T11" fmla="*/ 117 h 1089"/>
              <a:gd name="T12" fmla="*/ 115 w 1166"/>
              <a:gd name="T13" fmla="*/ 582 h 1089"/>
              <a:gd name="T14" fmla="*/ 348 w 1166"/>
              <a:gd name="T15" fmla="*/ 987 h 1089"/>
              <a:gd name="T16" fmla="*/ 290 w 1166"/>
              <a:gd name="T17" fmla="*/ 1088 h 1089"/>
              <a:gd name="T18" fmla="*/ 0 w 1166"/>
              <a:gd name="T19" fmla="*/ 582 h 1089"/>
              <a:gd name="T20" fmla="*/ 583 w 1166"/>
              <a:gd name="T21" fmla="*/ 0 h 1089"/>
              <a:gd name="T22" fmla="*/ 933 w 1166"/>
              <a:gd name="T23" fmla="*/ 582 h 1089"/>
              <a:gd name="T24" fmla="*/ 758 w 1166"/>
              <a:gd name="T25" fmla="*/ 886 h 1089"/>
              <a:gd name="T26" fmla="*/ 700 w 1166"/>
              <a:gd name="T27" fmla="*/ 785 h 1089"/>
              <a:gd name="T28" fmla="*/ 815 w 1166"/>
              <a:gd name="T29" fmla="*/ 582 h 1089"/>
              <a:gd name="T30" fmla="*/ 583 w 1166"/>
              <a:gd name="T31" fmla="*/ 350 h 1089"/>
              <a:gd name="T32" fmla="*/ 350 w 1166"/>
              <a:gd name="T33" fmla="*/ 582 h 1089"/>
              <a:gd name="T34" fmla="*/ 465 w 1166"/>
              <a:gd name="T35" fmla="*/ 785 h 1089"/>
              <a:gd name="T36" fmla="*/ 408 w 1166"/>
              <a:gd name="T37" fmla="*/ 886 h 1089"/>
              <a:gd name="T38" fmla="*/ 233 w 1166"/>
              <a:gd name="T39" fmla="*/ 582 h 1089"/>
              <a:gd name="T40" fmla="*/ 583 w 1166"/>
              <a:gd name="T41" fmla="*/ 232 h 1089"/>
              <a:gd name="T42" fmla="*/ 933 w 1166"/>
              <a:gd name="T43" fmla="*/ 582 h 1089"/>
              <a:gd name="T44" fmla="*/ 583 w 1166"/>
              <a:gd name="T45" fmla="*/ 467 h 1089"/>
              <a:gd name="T46" fmla="*/ 700 w 1166"/>
              <a:gd name="T47" fmla="*/ 582 h 1089"/>
              <a:gd name="T48" fmla="*/ 583 w 1166"/>
              <a:gd name="T49" fmla="*/ 700 h 1089"/>
              <a:gd name="T50" fmla="*/ 465 w 1166"/>
              <a:gd name="T51" fmla="*/ 582 h 1089"/>
              <a:gd name="T52" fmla="*/ 583 w 1166"/>
              <a:gd name="T53" fmla="*/ 467 h 1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6" h="1089">
                <a:moveTo>
                  <a:pt x="583" y="0"/>
                </a:moveTo>
                <a:cubicBezTo>
                  <a:pt x="906" y="0"/>
                  <a:pt x="1165" y="260"/>
                  <a:pt x="1165" y="582"/>
                </a:cubicBezTo>
                <a:cubicBezTo>
                  <a:pt x="1165" y="798"/>
                  <a:pt x="1050" y="987"/>
                  <a:pt x="875" y="1088"/>
                </a:cubicBezTo>
                <a:lnTo>
                  <a:pt x="815" y="987"/>
                </a:lnTo>
                <a:cubicBezTo>
                  <a:pt x="955" y="905"/>
                  <a:pt x="1050" y="754"/>
                  <a:pt x="1050" y="582"/>
                </a:cubicBezTo>
                <a:cubicBezTo>
                  <a:pt x="1050" y="325"/>
                  <a:pt x="840" y="117"/>
                  <a:pt x="583" y="117"/>
                </a:cubicBezTo>
                <a:cubicBezTo>
                  <a:pt x="326" y="117"/>
                  <a:pt x="115" y="325"/>
                  <a:pt x="115" y="582"/>
                </a:cubicBezTo>
                <a:cubicBezTo>
                  <a:pt x="115" y="754"/>
                  <a:pt x="208" y="905"/>
                  <a:pt x="348" y="987"/>
                </a:cubicBezTo>
                <a:lnTo>
                  <a:pt x="290" y="1088"/>
                </a:lnTo>
                <a:cubicBezTo>
                  <a:pt x="115" y="987"/>
                  <a:pt x="0" y="798"/>
                  <a:pt x="0" y="582"/>
                </a:cubicBezTo>
                <a:cubicBezTo>
                  <a:pt x="0" y="260"/>
                  <a:pt x="260" y="0"/>
                  <a:pt x="583" y="0"/>
                </a:cubicBezTo>
                <a:close/>
                <a:moveTo>
                  <a:pt x="933" y="582"/>
                </a:moveTo>
                <a:cubicBezTo>
                  <a:pt x="933" y="711"/>
                  <a:pt x="862" y="826"/>
                  <a:pt x="758" y="886"/>
                </a:cubicBezTo>
                <a:lnTo>
                  <a:pt x="700" y="785"/>
                </a:lnTo>
                <a:cubicBezTo>
                  <a:pt x="769" y="744"/>
                  <a:pt x="815" y="670"/>
                  <a:pt x="815" y="582"/>
                </a:cubicBezTo>
                <a:cubicBezTo>
                  <a:pt x="815" y="454"/>
                  <a:pt x="711" y="350"/>
                  <a:pt x="583" y="350"/>
                </a:cubicBezTo>
                <a:cubicBezTo>
                  <a:pt x="454" y="350"/>
                  <a:pt x="350" y="454"/>
                  <a:pt x="350" y="582"/>
                </a:cubicBezTo>
                <a:cubicBezTo>
                  <a:pt x="350" y="670"/>
                  <a:pt x="397" y="744"/>
                  <a:pt x="465" y="785"/>
                </a:cubicBezTo>
                <a:lnTo>
                  <a:pt x="408" y="886"/>
                </a:lnTo>
                <a:cubicBezTo>
                  <a:pt x="304" y="826"/>
                  <a:pt x="233" y="711"/>
                  <a:pt x="233" y="582"/>
                </a:cubicBezTo>
                <a:cubicBezTo>
                  <a:pt x="233" y="388"/>
                  <a:pt x="389" y="232"/>
                  <a:pt x="583" y="232"/>
                </a:cubicBezTo>
                <a:cubicBezTo>
                  <a:pt x="777" y="232"/>
                  <a:pt x="933" y="388"/>
                  <a:pt x="933" y="582"/>
                </a:cubicBezTo>
                <a:close/>
                <a:moveTo>
                  <a:pt x="583" y="467"/>
                </a:moveTo>
                <a:cubicBezTo>
                  <a:pt x="646" y="467"/>
                  <a:pt x="700" y="519"/>
                  <a:pt x="700" y="582"/>
                </a:cubicBezTo>
                <a:cubicBezTo>
                  <a:pt x="700" y="645"/>
                  <a:pt x="646" y="700"/>
                  <a:pt x="583" y="700"/>
                </a:cubicBezTo>
                <a:cubicBezTo>
                  <a:pt x="520" y="700"/>
                  <a:pt x="465" y="645"/>
                  <a:pt x="465" y="582"/>
                </a:cubicBezTo>
                <a:cubicBezTo>
                  <a:pt x="465" y="519"/>
                  <a:pt x="520" y="467"/>
                  <a:pt x="583" y="4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7" name="Freeform 56"/>
          <p:cNvSpPr>
            <a:spLocks noChangeArrowheads="1"/>
          </p:cNvSpPr>
          <p:nvPr/>
        </p:nvSpPr>
        <p:spPr bwMode="auto">
          <a:xfrm>
            <a:off x="5299076" y="4990306"/>
            <a:ext cx="504825" cy="419100"/>
          </a:xfrm>
          <a:custGeom>
            <a:avLst/>
            <a:gdLst>
              <a:gd name="T0" fmla="*/ 1283 w 1401"/>
              <a:gd name="T1" fmla="*/ 814 h 1165"/>
              <a:gd name="T2" fmla="*/ 1283 w 1401"/>
              <a:gd name="T3" fmla="*/ 727 h 1165"/>
              <a:gd name="T4" fmla="*/ 1195 w 1401"/>
              <a:gd name="T5" fmla="*/ 639 h 1165"/>
              <a:gd name="T6" fmla="*/ 1108 w 1401"/>
              <a:gd name="T7" fmla="*/ 727 h 1165"/>
              <a:gd name="T8" fmla="*/ 1108 w 1401"/>
              <a:gd name="T9" fmla="*/ 814 h 1165"/>
              <a:gd name="T10" fmla="*/ 1283 w 1401"/>
              <a:gd name="T11" fmla="*/ 814 h 1165"/>
              <a:gd name="T12" fmla="*/ 1343 w 1401"/>
              <a:gd name="T13" fmla="*/ 814 h 1165"/>
              <a:gd name="T14" fmla="*/ 1400 w 1401"/>
              <a:gd name="T15" fmla="*/ 874 h 1165"/>
              <a:gd name="T16" fmla="*/ 1400 w 1401"/>
              <a:gd name="T17" fmla="*/ 1107 h 1165"/>
              <a:gd name="T18" fmla="*/ 1343 w 1401"/>
              <a:gd name="T19" fmla="*/ 1164 h 1165"/>
              <a:gd name="T20" fmla="*/ 1050 w 1401"/>
              <a:gd name="T21" fmla="*/ 1164 h 1165"/>
              <a:gd name="T22" fmla="*/ 993 w 1401"/>
              <a:gd name="T23" fmla="*/ 1107 h 1165"/>
              <a:gd name="T24" fmla="*/ 993 w 1401"/>
              <a:gd name="T25" fmla="*/ 874 h 1165"/>
              <a:gd name="T26" fmla="*/ 1050 w 1401"/>
              <a:gd name="T27" fmla="*/ 814 h 1165"/>
              <a:gd name="T28" fmla="*/ 1050 w 1401"/>
              <a:gd name="T29" fmla="*/ 727 h 1165"/>
              <a:gd name="T30" fmla="*/ 1195 w 1401"/>
              <a:gd name="T31" fmla="*/ 582 h 1165"/>
              <a:gd name="T32" fmla="*/ 1343 w 1401"/>
              <a:gd name="T33" fmla="*/ 727 h 1165"/>
              <a:gd name="T34" fmla="*/ 1343 w 1401"/>
              <a:gd name="T35" fmla="*/ 814 h 1165"/>
              <a:gd name="T36" fmla="*/ 1195 w 1401"/>
              <a:gd name="T37" fmla="*/ 437 h 1165"/>
              <a:gd name="T38" fmla="*/ 905 w 1401"/>
              <a:gd name="T39" fmla="*/ 727 h 1165"/>
              <a:gd name="T40" fmla="*/ 905 w 1401"/>
              <a:gd name="T41" fmla="*/ 894 h 1165"/>
              <a:gd name="T42" fmla="*/ 700 w 1401"/>
              <a:gd name="T43" fmla="*/ 1164 h 1165"/>
              <a:gd name="T44" fmla="*/ 0 w 1401"/>
              <a:gd name="T45" fmla="*/ 232 h 1165"/>
              <a:gd name="T46" fmla="*/ 700 w 1401"/>
              <a:gd name="T47" fmla="*/ 0 h 1165"/>
              <a:gd name="T48" fmla="*/ 1400 w 1401"/>
              <a:gd name="T49" fmla="*/ 232 h 1165"/>
              <a:gd name="T50" fmla="*/ 1245 w 1401"/>
              <a:gd name="T51" fmla="*/ 440 h 1165"/>
              <a:gd name="T52" fmla="*/ 1195 w 1401"/>
              <a:gd name="T53" fmla="*/ 437 h 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401" h="1165">
                <a:moveTo>
                  <a:pt x="1283" y="814"/>
                </a:moveTo>
                <a:lnTo>
                  <a:pt x="1283" y="727"/>
                </a:lnTo>
                <a:cubicBezTo>
                  <a:pt x="1283" y="678"/>
                  <a:pt x="1244" y="639"/>
                  <a:pt x="1195" y="639"/>
                </a:cubicBezTo>
                <a:cubicBezTo>
                  <a:pt x="1145" y="639"/>
                  <a:pt x="1108" y="678"/>
                  <a:pt x="1108" y="727"/>
                </a:cubicBezTo>
                <a:lnTo>
                  <a:pt x="1108" y="814"/>
                </a:lnTo>
                <a:lnTo>
                  <a:pt x="1283" y="814"/>
                </a:lnTo>
                <a:close/>
                <a:moveTo>
                  <a:pt x="1343" y="814"/>
                </a:moveTo>
                <a:cubicBezTo>
                  <a:pt x="1376" y="814"/>
                  <a:pt x="1400" y="842"/>
                  <a:pt x="1400" y="874"/>
                </a:cubicBezTo>
                <a:lnTo>
                  <a:pt x="1400" y="1107"/>
                </a:lnTo>
                <a:cubicBezTo>
                  <a:pt x="1400" y="1140"/>
                  <a:pt x="1376" y="1164"/>
                  <a:pt x="1343" y="1164"/>
                </a:cubicBezTo>
                <a:lnTo>
                  <a:pt x="1050" y="1164"/>
                </a:lnTo>
                <a:cubicBezTo>
                  <a:pt x="1018" y="1164"/>
                  <a:pt x="993" y="1140"/>
                  <a:pt x="993" y="1107"/>
                </a:cubicBezTo>
                <a:lnTo>
                  <a:pt x="993" y="874"/>
                </a:lnTo>
                <a:cubicBezTo>
                  <a:pt x="993" y="842"/>
                  <a:pt x="1018" y="814"/>
                  <a:pt x="1050" y="814"/>
                </a:cubicBezTo>
                <a:lnTo>
                  <a:pt x="1050" y="727"/>
                </a:lnTo>
                <a:cubicBezTo>
                  <a:pt x="1050" y="648"/>
                  <a:pt x="1115" y="582"/>
                  <a:pt x="1195" y="582"/>
                </a:cubicBezTo>
                <a:cubicBezTo>
                  <a:pt x="1274" y="582"/>
                  <a:pt x="1343" y="648"/>
                  <a:pt x="1343" y="727"/>
                </a:cubicBezTo>
                <a:lnTo>
                  <a:pt x="1343" y="814"/>
                </a:lnTo>
                <a:close/>
                <a:moveTo>
                  <a:pt x="1195" y="437"/>
                </a:moveTo>
                <a:cubicBezTo>
                  <a:pt x="1034" y="437"/>
                  <a:pt x="905" y="566"/>
                  <a:pt x="905" y="727"/>
                </a:cubicBezTo>
                <a:lnTo>
                  <a:pt x="905" y="894"/>
                </a:lnTo>
                <a:lnTo>
                  <a:pt x="700" y="1164"/>
                </a:lnTo>
                <a:lnTo>
                  <a:pt x="0" y="232"/>
                </a:lnTo>
                <a:cubicBezTo>
                  <a:pt x="195" y="84"/>
                  <a:pt x="437" y="0"/>
                  <a:pt x="700" y="0"/>
                </a:cubicBezTo>
                <a:cubicBezTo>
                  <a:pt x="962" y="0"/>
                  <a:pt x="1206" y="84"/>
                  <a:pt x="1400" y="232"/>
                </a:cubicBezTo>
                <a:lnTo>
                  <a:pt x="1245" y="440"/>
                </a:lnTo>
                <a:cubicBezTo>
                  <a:pt x="1228" y="437"/>
                  <a:pt x="1212" y="437"/>
                  <a:pt x="1195" y="4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8" name="Freeform 57"/>
          <p:cNvSpPr>
            <a:spLocks noChangeArrowheads="1"/>
          </p:cNvSpPr>
          <p:nvPr/>
        </p:nvSpPr>
        <p:spPr bwMode="auto">
          <a:xfrm>
            <a:off x="6427787" y="4998243"/>
            <a:ext cx="406400" cy="406400"/>
          </a:xfrm>
          <a:custGeom>
            <a:avLst/>
            <a:gdLst>
              <a:gd name="T0" fmla="*/ 795 w 1127"/>
              <a:gd name="T1" fmla="*/ 0 h 1127"/>
              <a:gd name="T2" fmla="*/ 1126 w 1127"/>
              <a:gd name="T3" fmla="*/ 331 h 1127"/>
              <a:gd name="T4" fmla="*/ 795 w 1127"/>
              <a:gd name="T5" fmla="*/ 659 h 1127"/>
              <a:gd name="T6" fmla="*/ 1050 w 1127"/>
              <a:gd name="T7" fmla="*/ 659 h 1127"/>
              <a:gd name="T8" fmla="*/ 1050 w 1127"/>
              <a:gd name="T9" fmla="*/ 1126 h 1127"/>
              <a:gd name="T10" fmla="*/ 582 w 1127"/>
              <a:gd name="T11" fmla="*/ 1126 h 1127"/>
              <a:gd name="T12" fmla="*/ 582 w 1127"/>
              <a:gd name="T13" fmla="*/ 659 h 1127"/>
              <a:gd name="T14" fmla="*/ 795 w 1127"/>
              <a:gd name="T15" fmla="*/ 659 h 1127"/>
              <a:gd name="T16" fmla="*/ 467 w 1127"/>
              <a:gd name="T17" fmla="*/ 331 h 1127"/>
              <a:gd name="T18" fmla="*/ 795 w 1127"/>
              <a:gd name="T19" fmla="*/ 0 h 1127"/>
              <a:gd name="T20" fmla="*/ 467 w 1127"/>
              <a:gd name="T21" fmla="*/ 331 h 1127"/>
              <a:gd name="T22" fmla="*/ 467 w 1127"/>
              <a:gd name="T23" fmla="*/ 544 h 1127"/>
              <a:gd name="T24" fmla="*/ 0 w 1127"/>
              <a:gd name="T25" fmla="*/ 544 h 1127"/>
              <a:gd name="T26" fmla="*/ 0 w 1127"/>
              <a:gd name="T27" fmla="*/ 76 h 1127"/>
              <a:gd name="T28" fmla="*/ 467 w 1127"/>
              <a:gd name="T29" fmla="*/ 76 h 1127"/>
              <a:gd name="T30" fmla="*/ 467 w 1127"/>
              <a:gd name="T31" fmla="*/ 331 h 1127"/>
              <a:gd name="T32" fmla="*/ 0 w 1127"/>
              <a:gd name="T33" fmla="*/ 1126 h 1127"/>
              <a:gd name="T34" fmla="*/ 0 w 1127"/>
              <a:gd name="T35" fmla="*/ 659 h 1127"/>
              <a:gd name="T36" fmla="*/ 467 w 1127"/>
              <a:gd name="T37" fmla="*/ 659 h 1127"/>
              <a:gd name="T38" fmla="*/ 467 w 1127"/>
              <a:gd name="T39" fmla="*/ 1126 h 1127"/>
              <a:gd name="T40" fmla="*/ 0 w 1127"/>
              <a:gd name="T41" fmla="*/ 1126 h 1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27" h="1127">
                <a:moveTo>
                  <a:pt x="795" y="0"/>
                </a:moveTo>
                <a:lnTo>
                  <a:pt x="1126" y="331"/>
                </a:lnTo>
                <a:lnTo>
                  <a:pt x="795" y="659"/>
                </a:lnTo>
                <a:lnTo>
                  <a:pt x="1050" y="659"/>
                </a:lnTo>
                <a:lnTo>
                  <a:pt x="1050" y="1126"/>
                </a:lnTo>
                <a:lnTo>
                  <a:pt x="582" y="1126"/>
                </a:lnTo>
                <a:lnTo>
                  <a:pt x="582" y="659"/>
                </a:lnTo>
                <a:lnTo>
                  <a:pt x="795" y="659"/>
                </a:lnTo>
                <a:lnTo>
                  <a:pt x="467" y="331"/>
                </a:lnTo>
                <a:lnTo>
                  <a:pt x="795" y="0"/>
                </a:lnTo>
                <a:close/>
                <a:moveTo>
                  <a:pt x="467" y="331"/>
                </a:moveTo>
                <a:lnTo>
                  <a:pt x="467" y="544"/>
                </a:lnTo>
                <a:lnTo>
                  <a:pt x="0" y="544"/>
                </a:lnTo>
                <a:lnTo>
                  <a:pt x="0" y="76"/>
                </a:lnTo>
                <a:lnTo>
                  <a:pt x="467" y="76"/>
                </a:lnTo>
                <a:lnTo>
                  <a:pt x="467" y="331"/>
                </a:lnTo>
                <a:close/>
                <a:moveTo>
                  <a:pt x="0" y="1126"/>
                </a:moveTo>
                <a:lnTo>
                  <a:pt x="0" y="659"/>
                </a:lnTo>
                <a:lnTo>
                  <a:pt x="467" y="659"/>
                </a:lnTo>
                <a:lnTo>
                  <a:pt x="467" y="1126"/>
                </a:lnTo>
                <a:lnTo>
                  <a:pt x="0" y="11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7540624" y="4976020"/>
            <a:ext cx="336550" cy="447675"/>
          </a:xfrm>
          <a:custGeom>
            <a:avLst/>
            <a:gdLst>
              <a:gd name="T0" fmla="*/ 451 w 936"/>
              <a:gd name="T1" fmla="*/ 1069 h 1245"/>
              <a:gd name="T2" fmla="*/ 730 w 936"/>
              <a:gd name="T3" fmla="*/ 790 h 1245"/>
              <a:gd name="T4" fmla="*/ 697 w 936"/>
              <a:gd name="T5" fmla="*/ 555 h 1245"/>
              <a:gd name="T6" fmla="*/ 426 w 936"/>
              <a:gd name="T7" fmla="*/ 705 h 1245"/>
              <a:gd name="T8" fmla="*/ 262 w 936"/>
              <a:gd name="T9" fmla="*/ 886 h 1245"/>
              <a:gd name="T10" fmla="*/ 451 w 936"/>
              <a:gd name="T11" fmla="*/ 1069 h 1245"/>
              <a:gd name="T12" fmla="*/ 555 w 936"/>
              <a:gd name="T13" fmla="*/ 0 h 1245"/>
              <a:gd name="T14" fmla="*/ 935 w 936"/>
              <a:gd name="T15" fmla="*/ 779 h 1245"/>
              <a:gd name="T16" fmla="*/ 467 w 936"/>
              <a:gd name="T17" fmla="*/ 1244 h 1245"/>
              <a:gd name="T18" fmla="*/ 0 w 936"/>
              <a:gd name="T19" fmla="*/ 779 h 1245"/>
              <a:gd name="T20" fmla="*/ 189 w 936"/>
              <a:gd name="T21" fmla="*/ 260 h 1245"/>
              <a:gd name="T22" fmla="*/ 189 w 936"/>
              <a:gd name="T23" fmla="*/ 282 h 1245"/>
              <a:gd name="T24" fmla="*/ 399 w 936"/>
              <a:gd name="T25" fmla="*/ 498 h 1245"/>
              <a:gd name="T26" fmla="*/ 599 w 936"/>
              <a:gd name="T27" fmla="*/ 282 h 1245"/>
              <a:gd name="T28" fmla="*/ 555 w 936"/>
              <a:gd name="T29" fmla="*/ 0 h 1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36" h="1245">
                <a:moveTo>
                  <a:pt x="451" y="1069"/>
                </a:moveTo>
                <a:cubicBezTo>
                  <a:pt x="607" y="1069"/>
                  <a:pt x="730" y="946"/>
                  <a:pt x="730" y="790"/>
                </a:cubicBezTo>
                <a:cubicBezTo>
                  <a:pt x="730" y="708"/>
                  <a:pt x="719" y="632"/>
                  <a:pt x="697" y="555"/>
                </a:cubicBezTo>
                <a:cubicBezTo>
                  <a:pt x="637" y="634"/>
                  <a:pt x="530" y="683"/>
                  <a:pt x="426" y="705"/>
                </a:cubicBezTo>
                <a:cubicBezTo>
                  <a:pt x="323" y="727"/>
                  <a:pt x="262" y="790"/>
                  <a:pt x="262" y="886"/>
                </a:cubicBezTo>
                <a:cubicBezTo>
                  <a:pt x="262" y="987"/>
                  <a:pt x="347" y="1069"/>
                  <a:pt x="451" y="1069"/>
                </a:cubicBezTo>
                <a:close/>
                <a:moveTo>
                  <a:pt x="555" y="0"/>
                </a:moveTo>
                <a:cubicBezTo>
                  <a:pt x="782" y="183"/>
                  <a:pt x="935" y="465"/>
                  <a:pt x="935" y="779"/>
                </a:cubicBezTo>
                <a:cubicBezTo>
                  <a:pt x="935" y="1036"/>
                  <a:pt x="724" y="1244"/>
                  <a:pt x="467" y="1244"/>
                </a:cubicBezTo>
                <a:cubicBezTo>
                  <a:pt x="210" y="1244"/>
                  <a:pt x="0" y="1036"/>
                  <a:pt x="0" y="779"/>
                </a:cubicBezTo>
                <a:cubicBezTo>
                  <a:pt x="0" y="582"/>
                  <a:pt x="71" y="399"/>
                  <a:pt x="189" y="260"/>
                </a:cubicBezTo>
                <a:lnTo>
                  <a:pt x="189" y="282"/>
                </a:lnTo>
                <a:cubicBezTo>
                  <a:pt x="189" y="402"/>
                  <a:pt x="279" y="498"/>
                  <a:pt x="399" y="498"/>
                </a:cubicBezTo>
                <a:cubicBezTo>
                  <a:pt x="519" y="498"/>
                  <a:pt x="599" y="402"/>
                  <a:pt x="599" y="282"/>
                </a:cubicBezTo>
                <a:cubicBezTo>
                  <a:pt x="599" y="156"/>
                  <a:pt x="555" y="0"/>
                  <a:pt x="5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0" name="Freeform 59"/>
          <p:cNvSpPr>
            <a:spLocks noChangeArrowheads="1"/>
          </p:cNvSpPr>
          <p:nvPr/>
        </p:nvSpPr>
        <p:spPr bwMode="auto">
          <a:xfrm>
            <a:off x="8556624" y="5053807"/>
            <a:ext cx="463550" cy="293688"/>
          </a:xfrm>
          <a:custGeom>
            <a:avLst/>
            <a:gdLst>
              <a:gd name="T0" fmla="*/ 993 w 1287"/>
              <a:gd name="T1" fmla="*/ 0 h 815"/>
              <a:gd name="T2" fmla="*/ 1111 w 1287"/>
              <a:gd name="T3" fmla="*/ 114 h 815"/>
              <a:gd name="T4" fmla="*/ 1111 w 1287"/>
              <a:gd name="T5" fmla="*/ 240 h 815"/>
              <a:gd name="T6" fmla="*/ 993 w 1287"/>
              <a:gd name="T7" fmla="*/ 404 h 815"/>
              <a:gd name="T8" fmla="*/ 993 w 1287"/>
              <a:gd name="T9" fmla="*/ 525 h 815"/>
              <a:gd name="T10" fmla="*/ 293 w 1287"/>
              <a:gd name="T11" fmla="*/ 525 h 815"/>
              <a:gd name="T12" fmla="*/ 293 w 1287"/>
              <a:gd name="T13" fmla="*/ 404 h 815"/>
              <a:gd name="T14" fmla="*/ 175 w 1287"/>
              <a:gd name="T15" fmla="*/ 240 h 815"/>
              <a:gd name="T16" fmla="*/ 175 w 1287"/>
              <a:gd name="T17" fmla="*/ 114 h 815"/>
              <a:gd name="T18" fmla="*/ 293 w 1287"/>
              <a:gd name="T19" fmla="*/ 0 h 815"/>
              <a:gd name="T20" fmla="*/ 993 w 1287"/>
              <a:gd name="T21" fmla="*/ 0 h 815"/>
              <a:gd name="T22" fmla="*/ 1168 w 1287"/>
              <a:gd name="T23" fmla="*/ 289 h 815"/>
              <a:gd name="T24" fmla="*/ 1286 w 1287"/>
              <a:gd name="T25" fmla="*/ 407 h 815"/>
              <a:gd name="T26" fmla="*/ 1286 w 1287"/>
              <a:gd name="T27" fmla="*/ 700 h 815"/>
              <a:gd name="T28" fmla="*/ 1168 w 1287"/>
              <a:gd name="T29" fmla="*/ 814 h 815"/>
              <a:gd name="T30" fmla="*/ 118 w 1287"/>
              <a:gd name="T31" fmla="*/ 814 h 815"/>
              <a:gd name="T32" fmla="*/ 0 w 1287"/>
              <a:gd name="T33" fmla="*/ 700 h 815"/>
              <a:gd name="T34" fmla="*/ 0 w 1287"/>
              <a:gd name="T35" fmla="*/ 407 h 815"/>
              <a:gd name="T36" fmla="*/ 118 w 1287"/>
              <a:gd name="T37" fmla="*/ 289 h 815"/>
              <a:gd name="T38" fmla="*/ 236 w 1287"/>
              <a:gd name="T39" fmla="*/ 407 h 815"/>
              <a:gd name="T40" fmla="*/ 236 w 1287"/>
              <a:gd name="T41" fmla="*/ 582 h 815"/>
              <a:gd name="T42" fmla="*/ 1050 w 1287"/>
              <a:gd name="T43" fmla="*/ 582 h 815"/>
              <a:gd name="T44" fmla="*/ 1050 w 1287"/>
              <a:gd name="T45" fmla="*/ 407 h 815"/>
              <a:gd name="T46" fmla="*/ 1168 w 1287"/>
              <a:gd name="T47" fmla="*/ 289 h 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87" h="815">
                <a:moveTo>
                  <a:pt x="993" y="0"/>
                </a:moveTo>
                <a:cubicBezTo>
                  <a:pt x="1056" y="0"/>
                  <a:pt x="1111" y="52"/>
                  <a:pt x="1111" y="114"/>
                </a:cubicBezTo>
                <a:lnTo>
                  <a:pt x="1111" y="240"/>
                </a:lnTo>
                <a:cubicBezTo>
                  <a:pt x="1042" y="265"/>
                  <a:pt x="993" y="328"/>
                  <a:pt x="993" y="404"/>
                </a:cubicBezTo>
                <a:lnTo>
                  <a:pt x="993" y="525"/>
                </a:lnTo>
                <a:lnTo>
                  <a:pt x="293" y="525"/>
                </a:lnTo>
                <a:lnTo>
                  <a:pt x="293" y="404"/>
                </a:lnTo>
                <a:cubicBezTo>
                  <a:pt x="293" y="328"/>
                  <a:pt x="244" y="265"/>
                  <a:pt x="175" y="240"/>
                </a:cubicBezTo>
                <a:lnTo>
                  <a:pt x="175" y="114"/>
                </a:lnTo>
                <a:cubicBezTo>
                  <a:pt x="175" y="52"/>
                  <a:pt x="230" y="0"/>
                  <a:pt x="293" y="0"/>
                </a:cubicBezTo>
                <a:lnTo>
                  <a:pt x="993" y="0"/>
                </a:lnTo>
                <a:close/>
                <a:moveTo>
                  <a:pt x="1168" y="289"/>
                </a:moveTo>
                <a:cubicBezTo>
                  <a:pt x="1231" y="289"/>
                  <a:pt x="1286" y="344"/>
                  <a:pt x="1286" y="407"/>
                </a:cubicBezTo>
                <a:lnTo>
                  <a:pt x="1286" y="700"/>
                </a:lnTo>
                <a:cubicBezTo>
                  <a:pt x="1286" y="762"/>
                  <a:pt x="1231" y="814"/>
                  <a:pt x="1168" y="814"/>
                </a:cubicBezTo>
                <a:lnTo>
                  <a:pt x="118" y="814"/>
                </a:lnTo>
                <a:cubicBezTo>
                  <a:pt x="55" y="814"/>
                  <a:pt x="0" y="762"/>
                  <a:pt x="0" y="700"/>
                </a:cubicBezTo>
                <a:lnTo>
                  <a:pt x="0" y="407"/>
                </a:lnTo>
                <a:cubicBezTo>
                  <a:pt x="0" y="344"/>
                  <a:pt x="55" y="289"/>
                  <a:pt x="118" y="289"/>
                </a:cubicBezTo>
                <a:cubicBezTo>
                  <a:pt x="181" y="289"/>
                  <a:pt x="236" y="344"/>
                  <a:pt x="236" y="407"/>
                </a:cubicBezTo>
                <a:lnTo>
                  <a:pt x="236" y="582"/>
                </a:lnTo>
                <a:lnTo>
                  <a:pt x="1050" y="582"/>
                </a:lnTo>
                <a:lnTo>
                  <a:pt x="1050" y="407"/>
                </a:lnTo>
                <a:cubicBezTo>
                  <a:pt x="1050" y="344"/>
                  <a:pt x="1105" y="289"/>
                  <a:pt x="1168" y="28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1" name="Freeform 60"/>
          <p:cNvSpPr>
            <a:spLocks noChangeArrowheads="1"/>
          </p:cNvSpPr>
          <p:nvPr/>
        </p:nvSpPr>
        <p:spPr bwMode="auto">
          <a:xfrm>
            <a:off x="9658349" y="5031581"/>
            <a:ext cx="419100" cy="336550"/>
          </a:xfrm>
          <a:custGeom>
            <a:avLst/>
            <a:gdLst>
              <a:gd name="T0" fmla="*/ 1050 w 1166"/>
              <a:gd name="T1" fmla="*/ 818 h 936"/>
              <a:gd name="T2" fmla="*/ 1050 w 1166"/>
              <a:gd name="T3" fmla="*/ 293 h 936"/>
              <a:gd name="T4" fmla="*/ 815 w 1166"/>
              <a:gd name="T5" fmla="*/ 293 h 936"/>
              <a:gd name="T6" fmla="*/ 815 w 1166"/>
              <a:gd name="T7" fmla="*/ 818 h 936"/>
              <a:gd name="T8" fmla="*/ 1050 w 1166"/>
              <a:gd name="T9" fmla="*/ 818 h 936"/>
              <a:gd name="T10" fmla="*/ 757 w 1166"/>
              <a:gd name="T11" fmla="*/ 525 h 936"/>
              <a:gd name="T12" fmla="*/ 757 w 1166"/>
              <a:gd name="T13" fmla="*/ 293 h 936"/>
              <a:gd name="T14" fmla="*/ 115 w 1166"/>
              <a:gd name="T15" fmla="*/ 293 h 936"/>
              <a:gd name="T16" fmla="*/ 115 w 1166"/>
              <a:gd name="T17" fmla="*/ 525 h 936"/>
              <a:gd name="T18" fmla="*/ 757 w 1166"/>
              <a:gd name="T19" fmla="*/ 525 h 936"/>
              <a:gd name="T20" fmla="*/ 757 w 1166"/>
              <a:gd name="T21" fmla="*/ 818 h 936"/>
              <a:gd name="T22" fmla="*/ 757 w 1166"/>
              <a:gd name="T23" fmla="*/ 586 h 936"/>
              <a:gd name="T24" fmla="*/ 115 w 1166"/>
              <a:gd name="T25" fmla="*/ 586 h 936"/>
              <a:gd name="T26" fmla="*/ 115 w 1166"/>
              <a:gd name="T27" fmla="*/ 818 h 936"/>
              <a:gd name="T28" fmla="*/ 757 w 1166"/>
              <a:gd name="T29" fmla="*/ 818 h 936"/>
              <a:gd name="T30" fmla="*/ 1050 w 1166"/>
              <a:gd name="T31" fmla="*/ 0 h 936"/>
              <a:gd name="T32" fmla="*/ 1165 w 1166"/>
              <a:gd name="T33" fmla="*/ 118 h 936"/>
              <a:gd name="T34" fmla="*/ 1165 w 1166"/>
              <a:gd name="T35" fmla="*/ 818 h 936"/>
              <a:gd name="T36" fmla="*/ 1050 w 1166"/>
              <a:gd name="T37" fmla="*/ 935 h 936"/>
              <a:gd name="T38" fmla="*/ 115 w 1166"/>
              <a:gd name="T39" fmla="*/ 935 h 936"/>
              <a:gd name="T40" fmla="*/ 0 w 1166"/>
              <a:gd name="T41" fmla="*/ 818 h 936"/>
              <a:gd name="T42" fmla="*/ 0 w 1166"/>
              <a:gd name="T43" fmla="*/ 118 h 936"/>
              <a:gd name="T44" fmla="*/ 115 w 1166"/>
              <a:gd name="T45" fmla="*/ 0 h 936"/>
              <a:gd name="T46" fmla="*/ 1050 w 1166"/>
              <a:gd name="T47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66" h="936">
                <a:moveTo>
                  <a:pt x="1050" y="818"/>
                </a:moveTo>
                <a:lnTo>
                  <a:pt x="1050" y="293"/>
                </a:lnTo>
                <a:lnTo>
                  <a:pt x="815" y="293"/>
                </a:lnTo>
                <a:lnTo>
                  <a:pt x="815" y="818"/>
                </a:lnTo>
                <a:lnTo>
                  <a:pt x="1050" y="818"/>
                </a:lnTo>
                <a:close/>
                <a:moveTo>
                  <a:pt x="757" y="525"/>
                </a:moveTo>
                <a:lnTo>
                  <a:pt x="757" y="293"/>
                </a:lnTo>
                <a:lnTo>
                  <a:pt x="115" y="293"/>
                </a:lnTo>
                <a:lnTo>
                  <a:pt x="115" y="525"/>
                </a:lnTo>
                <a:lnTo>
                  <a:pt x="757" y="525"/>
                </a:lnTo>
                <a:close/>
                <a:moveTo>
                  <a:pt x="757" y="818"/>
                </a:moveTo>
                <a:lnTo>
                  <a:pt x="757" y="586"/>
                </a:lnTo>
                <a:lnTo>
                  <a:pt x="115" y="586"/>
                </a:lnTo>
                <a:lnTo>
                  <a:pt x="115" y="818"/>
                </a:lnTo>
                <a:lnTo>
                  <a:pt x="757" y="818"/>
                </a:lnTo>
                <a:close/>
                <a:moveTo>
                  <a:pt x="1050" y="0"/>
                </a:moveTo>
                <a:cubicBezTo>
                  <a:pt x="1113" y="0"/>
                  <a:pt x="1165" y="55"/>
                  <a:pt x="1165" y="118"/>
                </a:cubicBezTo>
                <a:lnTo>
                  <a:pt x="1165" y="818"/>
                </a:lnTo>
                <a:cubicBezTo>
                  <a:pt x="1165" y="881"/>
                  <a:pt x="1113" y="935"/>
                  <a:pt x="1050" y="935"/>
                </a:cubicBezTo>
                <a:lnTo>
                  <a:pt x="115" y="935"/>
                </a:lnTo>
                <a:cubicBezTo>
                  <a:pt x="52" y="935"/>
                  <a:pt x="0" y="881"/>
                  <a:pt x="0" y="818"/>
                </a:cubicBezTo>
                <a:lnTo>
                  <a:pt x="0" y="118"/>
                </a:lnTo>
                <a:cubicBezTo>
                  <a:pt x="0" y="55"/>
                  <a:pt x="52" y="0"/>
                  <a:pt x="115" y="0"/>
                </a:cubicBezTo>
                <a:lnTo>
                  <a:pt x="10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10756901" y="5031581"/>
            <a:ext cx="377825" cy="336550"/>
          </a:xfrm>
          <a:custGeom>
            <a:avLst/>
            <a:gdLst>
              <a:gd name="T0" fmla="*/ 932 w 1051"/>
              <a:gd name="T1" fmla="*/ 818 h 936"/>
              <a:gd name="T2" fmla="*/ 932 w 1051"/>
              <a:gd name="T3" fmla="*/ 236 h 936"/>
              <a:gd name="T4" fmla="*/ 118 w 1051"/>
              <a:gd name="T5" fmla="*/ 236 h 936"/>
              <a:gd name="T6" fmla="*/ 118 w 1051"/>
              <a:gd name="T7" fmla="*/ 818 h 936"/>
              <a:gd name="T8" fmla="*/ 932 w 1051"/>
              <a:gd name="T9" fmla="*/ 818 h 936"/>
              <a:gd name="T10" fmla="*/ 932 w 1051"/>
              <a:gd name="T11" fmla="*/ 0 h 936"/>
              <a:gd name="T12" fmla="*/ 1050 w 1051"/>
              <a:gd name="T13" fmla="*/ 118 h 936"/>
              <a:gd name="T14" fmla="*/ 1050 w 1051"/>
              <a:gd name="T15" fmla="*/ 818 h 936"/>
              <a:gd name="T16" fmla="*/ 932 w 1051"/>
              <a:gd name="T17" fmla="*/ 935 h 936"/>
              <a:gd name="T18" fmla="*/ 118 w 1051"/>
              <a:gd name="T19" fmla="*/ 935 h 936"/>
              <a:gd name="T20" fmla="*/ 0 w 1051"/>
              <a:gd name="T21" fmla="*/ 818 h 936"/>
              <a:gd name="T22" fmla="*/ 0 w 1051"/>
              <a:gd name="T23" fmla="*/ 118 h 936"/>
              <a:gd name="T24" fmla="*/ 118 w 1051"/>
              <a:gd name="T25" fmla="*/ 0 h 936"/>
              <a:gd name="T26" fmla="*/ 932 w 1051"/>
              <a:gd name="T27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51" h="936">
                <a:moveTo>
                  <a:pt x="932" y="818"/>
                </a:moveTo>
                <a:lnTo>
                  <a:pt x="932" y="236"/>
                </a:lnTo>
                <a:lnTo>
                  <a:pt x="118" y="236"/>
                </a:lnTo>
                <a:lnTo>
                  <a:pt x="118" y="818"/>
                </a:lnTo>
                <a:lnTo>
                  <a:pt x="932" y="818"/>
                </a:lnTo>
                <a:close/>
                <a:moveTo>
                  <a:pt x="932" y="0"/>
                </a:moveTo>
                <a:cubicBezTo>
                  <a:pt x="998" y="0"/>
                  <a:pt x="1050" y="55"/>
                  <a:pt x="1050" y="118"/>
                </a:cubicBezTo>
                <a:lnTo>
                  <a:pt x="1050" y="818"/>
                </a:lnTo>
                <a:cubicBezTo>
                  <a:pt x="1050" y="881"/>
                  <a:pt x="995" y="935"/>
                  <a:pt x="932" y="935"/>
                </a:cubicBezTo>
                <a:lnTo>
                  <a:pt x="118" y="935"/>
                </a:lnTo>
                <a:cubicBezTo>
                  <a:pt x="52" y="935"/>
                  <a:pt x="0" y="881"/>
                  <a:pt x="0" y="818"/>
                </a:cubicBezTo>
                <a:lnTo>
                  <a:pt x="0" y="118"/>
                </a:lnTo>
                <a:cubicBezTo>
                  <a:pt x="0" y="55"/>
                  <a:pt x="52" y="0"/>
                  <a:pt x="118" y="0"/>
                </a:cubicBezTo>
                <a:lnTo>
                  <a:pt x="93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3" name="Freeform 62"/>
          <p:cNvSpPr>
            <a:spLocks noChangeArrowheads="1"/>
          </p:cNvSpPr>
          <p:nvPr/>
        </p:nvSpPr>
        <p:spPr bwMode="auto">
          <a:xfrm>
            <a:off x="1055689" y="5907881"/>
            <a:ext cx="357187" cy="336550"/>
          </a:xfrm>
          <a:custGeom>
            <a:avLst/>
            <a:gdLst>
              <a:gd name="T0" fmla="*/ 760 w 994"/>
              <a:gd name="T1" fmla="*/ 350 h 933"/>
              <a:gd name="T2" fmla="*/ 993 w 994"/>
              <a:gd name="T3" fmla="*/ 582 h 933"/>
              <a:gd name="T4" fmla="*/ 760 w 994"/>
              <a:gd name="T5" fmla="*/ 815 h 933"/>
              <a:gd name="T6" fmla="*/ 643 w 994"/>
              <a:gd name="T7" fmla="*/ 815 h 933"/>
              <a:gd name="T8" fmla="*/ 643 w 994"/>
              <a:gd name="T9" fmla="*/ 932 h 933"/>
              <a:gd name="T10" fmla="*/ 468 w 994"/>
              <a:gd name="T11" fmla="*/ 757 h 933"/>
              <a:gd name="T12" fmla="*/ 643 w 994"/>
              <a:gd name="T13" fmla="*/ 582 h 933"/>
              <a:gd name="T14" fmla="*/ 643 w 994"/>
              <a:gd name="T15" fmla="*/ 700 h 933"/>
              <a:gd name="T16" fmla="*/ 774 w 994"/>
              <a:gd name="T17" fmla="*/ 700 h 933"/>
              <a:gd name="T18" fmla="*/ 891 w 994"/>
              <a:gd name="T19" fmla="*/ 582 h 933"/>
              <a:gd name="T20" fmla="*/ 774 w 994"/>
              <a:gd name="T21" fmla="*/ 465 h 933"/>
              <a:gd name="T22" fmla="*/ 0 w 994"/>
              <a:gd name="T23" fmla="*/ 465 h 933"/>
              <a:gd name="T24" fmla="*/ 0 w 994"/>
              <a:gd name="T25" fmla="*/ 350 h 933"/>
              <a:gd name="T26" fmla="*/ 760 w 994"/>
              <a:gd name="T27" fmla="*/ 350 h 933"/>
              <a:gd name="T28" fmla="*/ 935 w 994"/>
              <a:gd name="T29" fmla="*/ 0 h 933"/>
              <a:gd name="T30" fmla="*/ 935 w 994"/>
              <a:gd name="T31" fmla="*/ 115 h 933"/>
              <a:gd name="T32" fmla="*/ 0 w 994"/>
              <a:gd name="T33" fmla="*/ 115 h 933"/>
              <a:gd name="T34" fmla="*/ 0 w 994"/>
              <a:gd name="T35" fmla="*/ 0 h 933"/>
              <a:gd name="T36" fmla="*/ 935 w 994"/>
              <a:gd name="T37" fmla="*/ 0 h 933"/>
              <a:gd name="T38" fmla="*/ 0 w 994"/>
              <a:gd name="T39" fmla="*/ 815 h 933"/>
              <a:gd name="T40" fmla="*/ 0 w 994"/>
              <a:gd name="T41" fmla="*/ 700 h 933"/>
              <a:gd name="T42" fmla="*/ 350 w 994"/>
              <a:gd name="T43" fmla="*/ 700 h 933"/>
              <a:gd name="T44" fmla="*/ 350 w 994"/>
              <a:gd name="T45" fmla="*/ 815 h 933"/>
              <a:gd name="T46" fmla="*/ 0 w 994"/>
              <a:gd name="T47" fmla="*/ 815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94" h="933">
                <a:moveTo>
                  <a:pt x="760" y="350"/>
                </a:moveTo>
                <a:cubicBezTo>
                  <a:pt x="889" y="350"/>
                  <a:pt x="993" y="454"/>
                  <a:pt x="993" y="582"/>
                </a:cubicBezTo>
                <a:cubicBezTo>
                  <a:pt x="993" y="711"/>
                  <a:pt x="889" y="815"/>
                  <a:pt x="760" y="815"/>
                </a:cubicBezTo>
                <a:lnTo>
                  <a:pt x="643" y="815"/>
                </a:lnTo>
                <a:lnTo>
                  <a:pt x="643" y="932"/>
                </a:lnTo>
                <a:lnTo>
                  <a:pt x="468" y="757"/>
                </a:lnTo>
                <a:lnTo>
                  <a:pt x="643" y="582"/>
                </a:lnTo>
                <a:lnTo>
                  <a:pt x="643" y="700"/>
                </a:lnTo>
                <a:lnTo>
                  <a:pt x="774" y="700"/>
                </a:lnTo>
                <a:cubicBezTo>
                  <a:pt x="837" y="700"/>
                  <a:pt x="891" y="645"/>
                  <a:pt x="891" y="582"/>
                </a:cubicBezTo>
                <a:cubicBezTo>
                  <a:pt x="891" y="519"/>
                  <a:pt x="837" y="465"/>
                  <a:pt x="774" y="465"/>
                </a:cubicBezTo>
                <a:lnTo>
                  <a:pt x="0" y="465"/>
                </a:lnTo>
                <a:lnTo>
                  <a:pt x="0" y="350"/>
                </a:lnTo>
                <a:lnTo>
                  <a:pt x="760" y="350"/>
                </a:lnTo>
                <a:close/>
                <a:moveTo>
                  <a:pt x="935" y="0"/>
                </a:moveTo>
                <a:lnTo>
                  <a:pt x="935" y="115"/>
                </a:lnTo>
                <a:lnTo>
                  <a:pt x="0" y="115"/>
                </a:lnTo>
                <a:lnTo>
                  <a:pt x="0" y="0"/>
                </a:lnTo>
                <a:lnTo>
                  <a:pt x="935" y="0"/>
                </a:lnTo>
                <a:close/>
                <a:moveTo>
                  <a:pt x="0" y="815"/>
                </a:moveTo>
                <a:lnTo>
                  <a:pt x="0" y="700"/>
                </a:lnTo>
                <a:lnTo>
                  <a:pt x="350" y="700"/>
                </a:lnTo>
                <a:lnTo>
                  <a:pt x="350" y="815"/>
                </a:lnTo>
                <a:lnTo>
                  <a:pt x="0" y="8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4" name="Freeform 63"/>
          <p:cNvSpPr>
            <a:spLocks noChangeArrowheads="1"/>
          </p:cNvSpPr>
          <p:nvPr/>
        </p:nvSpPr>
        <p:spPr bwMode="auto">
          <a:xfrm>
            <a:off x="2103437" y="5892006"/>
            <a:ext cx="368300" cy="368300"/>
          </a:xfrm>
          <a:custGeom>
            <a:avLst/>
            <a:gdLst>
              <a:gd name="T0" fmla="*/ 233 w 1021"/>
              <a:gd name="T1" fmla="*/ 350 h 1021"/>
              <a:gd name="T2" fmla="*/ 525 w 1021"/>
              <a:gd name="T3" fmla="*/ 350 h 1021"/>
              <a:gd name="T4" fmla="*/ 525 w 1021"/>
              <a:gd name="T5" fmla="*/ 408 h 1021"/>
              <a:gd name="T6" fmla="*/ 233 w 1021"/>
              <a:gd name="T7" fmla="*/ 408 h 1021"/>
              <a:gd name="T8" fmla="*/ 233 w 1021"/>
              <a:gd name="T9" fmla="*/ 350 h 1021"/>
              <a:gd name="T10" fmla="*/ 380 w 1021"/>
              <a:gd name="T11" fmla="*/ 643 h 1021"/>
              <a:gd name="T12" fmla="*/ 643 w 1021"/>
              <a:gd name="T13" fmla="*/ 380 h 1021"/>
              <a:gd name="T14" fmla="*/ 380 w 1021"/>
              <a:gd name="T15" fmla="*/ 118 h 1021"/>
              <a:gd name="T16" fmla="*/ 118 w 1021"/>
              <a:gd name="T17" fmla="*/ 380 h 1021"/>
              <a:gd name="T18" fmla="*/ 380 w 1021"/>
              <a:gd name="T19" fmla="*/ 643 h 1021"/>
              <a:gd name="T20" fmla="*/ 730 w 1021"/>
              <a:gd name="T21" fmla="*/ 643 h 1021"/>
              <a:gd name="T22" fmla="*/ 1020 w 1021"/>
              <a:gd name="T23" fmla="*/ 932 h 1021"/>
              <a:gd name="T24" fmla="*/ 933 w 1021"/>
              <a:gd name="T25" fmla="*/ 1020 h 1021"/>
              <a:gd name="T26" fmla="*/ 643 w 1021"/>
              <a:gd name="T27" fmla="*/ 730 h 1021"/>
              <a:gd name="T28" fmla="*/ 643 w 1021"/>
              <a:gd name="T29" fmla="*/ 684 h 1021"/>
              <a:gd name="T30" fmla="*/ 627 w 1021"/>
              <a:gd name="T31" fmla="*/ 667 h 1021"/>
              <a:gd name="T32" fmla="*/ 380 w 1021"/>
              <a:gd name="T33" fmla="*/ 757 h 1021"/>
              <a:gd name="T34" fmla="*/ 0 w 1021"/>
              <a:gd name="T35" fmla="*/ 380 h 1021"/>
              <a:gd name="T36" fmla="*/ 380 w 1021"/>
              <a:gd name="T37" fmla="*/ 0 h 1021"/>
              <a:gd name="T38" fmla="*/ 758 w 1021"/>
              <a:gd name="T39" fmla="*/ 380 h 1021"/>
              <a:gd name="T40" fmla="*/ 668 w 1021"/>
              <a:gd name="T41" fmla="*/ 626 h 1021"/>
              <a:gd name="T42" fmla="*/ 684 w 1021"/>
              <a:gd name="T43" fmla="*/ 643 h 1021"/>
              <a:gd name="T44" fmla="*/ 730 w 1021"/>
              <a:gd name="T45" fmla="*/ 643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21" h="1021">
                <a:moveTo>
                  <a:pt x="233" y="350"/>
                </a:moveTo>
                <a:lnTo>
                  <a:pt x="525" y="350"/>
                </a:lnTo>
                <a:lnTo>
                  <a:pt x="525" y="408"/>
                </a:lnTo>
                <a:lnTo>
                  <a:pt x="233" y="408"/>
                </a:lnTo>
                <a:lnTo>
                  <a:pt x="233" y="350"/>
                </a:lnTo>
                <a:close/>
                <a:moveTo>
                  <a:pt x="380" y="643"/>
                </a:moveTo>
                <a:cubicBezTo>
                  <a:pt x="525" y="643"/>
                  <a:pt x="643" y="525"/>
                  <a:pt x="643" y="380"/>
                </a:cubicBezTo>
                <a:cubicBezTo>
                  <a:pt x="643" y="235"/>
                  <a:pt x="525" y="118"/>
                  <a:pt x="380" y="118"/>
                </a:cubicBezTo>
                <a:cubicBezTo>
                  <a:pt x="236" y="118"/>
                  <a:pt x="118" y="235"/>
                  <a:pt x="118" y="380"/>
                </a:cubicBezTo>
                <a:cubicBezTo>
                  <a:pt x="118" y="525"/>
                  <a:pt x="236" y="643"/>
                  <a:pt x="380" y="643"/>
                </a:cubicBezTo>
                <a:close/>
                <a:moveTo>
                  <a:pt x="730" y="643"/>
                </a:moveTo>
                <a:lnTo>
                  <a:pt x="1020" y="932"/>
                </a:lnTo>
                <a:lnTo>
                  <a:pt x="933" y="1020"/>
                </a:lnTo>
                <a:lnTo>
                  <a:pt x="643" y="730"/>
                </a:lnTo>
                <a:lnTo>
                  <a:pt x="643" y="684"/>
                </a:lnTo>
                <a:lnTo>
                  <a:pt x="627" y="667"/>
                </a:lnTo>
                <a:cubicBezTo>
                  <a:pt x="561" y="725"/>
                  <a:pt x="473" y="757"/>
                  <a:pt x="380" y="757"/>
                </a:cubicBezTo>
                <a:cubicBezTo>
                  <a:pt x="170" y="757"/>
                  <a:pt x="0" y="591"/>
                  <a:pt x="0" y="380"/>
                </a:cubicBezTo>
                <a:cubicBezTo>
                  <a:pt x="0" y="170"/>
                  <a:pt x="169" y="0"/>
                  <a:pt x="380" y="0"/>
                </a:cubicBezTo>
                <a:cubicBezTo>
                  <a:pt x="590" y="0"/>
                  <a:pt x="758" y="170"/>
                  <a:pt x="758" y="380"/>
                </a:cubicBezTo>
                <a:cubicBezTo>
                  <a:pt x="758" y="473"/>
                  <a:pt x="725" y="561"/>
                  <a:pt x="668" y="626"/>
                </a:cubicBezTo>
                <a:lnTo>
                  <a:pt x="684" y="643"/>
                </a:lnTo>
                <a:lnTo>
                  <a:pt x="730" y="6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5" name="Freeform 64"/>
          <p:cNvSpPr>
            <a:spLocks noChangeArrowheads="1"/>
          </p:cNvSpPr>
          <p:nvPr/>
        </p:nvSpPr>
        <p:spPr bwMode="auto">
          <a:xfrm>
            <a:off x="3162301" y="5885658"/>
            <a:ext cx="377825" cy="377825"/>
          </a:xfrm>
          <a:custGeom>
            <a:avLst/>
            <a:gdLst>
              <a:gd name="T0" fmla="*/ 0 w 1051"/>
              <a:gd name="T1" fmla="*/ 1050 h 1051"/>
              <a:gd name="T2" fmla="*/ 0 w 1051"/>
              <a:gd name="T3" fmla="*/ 700 h 1051"/>
              <a:gd name="T4" fmla="*/ 134 w 1051"/>
              <a:gd name="T5" fmla="*/ 834 h 1051"/>
              <a:gd name="T6" fmla="*/ 301 w 1051"/>
              <a:gd name="T7" fmla="*/ 665 h 1051"/>
              <a:gd name="T8" fmla="*/ 385 w 1051"/>
              <a:gd name="T9" fmla="*/ 749 h 1051"/>
              <a:gd name="T10" fmla="*/ 216 w 1051"/>
              <a:gd name="T11" fmla="*/ 916 h 1051"/>
              <a:gd name="T12" fmla="*/ 350 w 1051"/>
              <a:gd name="T13" fmla="*/ 1050 h 1051"/>
              <a:gd name="T14" fmla="*/ 0 w 1051"/>
              <a:gd name="T15" fmla="*/ 1050 h 1051"/>
              <a:gd name="T16" fmla="*/ 0 w 1051"/>
              <a:gd name="T17" fmla="*/ 350 h 1051"/>
              <a:gd name="T18" fmla="*/ 0 w 1051"/>
              <a:gd name="T19" fmla="*/ 0 h 1051"/>
              <a:gd name="T20" fmla="*/ 350 w 1051"/>
              <a:gd name="T21" fmla="*/ 0 h 1051"/>
              <a:gd name="T22" fmla="*/ 216 w 1051"/>
              <a:gd name="T23" fmla="*/ 134 h 1051"/>
              <a:gd name="T24" fmla="*/ 385 w 1051"/>
              <a:gd name="T25" fmla="*/ 301 h 1051"/>
              <a:gd name="T26" fmla="*/ 301 w 1051"/>
              <a:gd name="T27" fmla="*/ 386 h 1051"/>
              <a:gd name="T28" fmla="*/ 134 w 1051"/>
              <a:gd name="T29" fmla="*/ 216 h 1051"/>
              <a:gd name="T30" fmla="*/ 0 w 1051"/>
              <a:gd name="T31" fmla="*/ 350 h 1051"/>
              <a:gd name="T32" fmla="*/ 700 w 1051"/>
              <a:gd name="T33" fmla="*/ 0 h 1051"/>
              <a:gd name="T34" fmla="*/ 1050 w 1051"/>
              <a:gd name="T35" fmla="*/ 0 h 1051"/>
              <a:gd name="T36" fmla="*/ 1050 w 1051"/>
              <a:gd name="T37" fmla="*/ 350 h 1051"/>
              <a:gd name="T38" fmla="*/ 916 w 1051"/>
              <a:gd name="T39" fmla="*/ 216 h 1051"/>
              <a:gd name="T40" fmla="*/ 749 w 1051"/>
              <a:gd name="T41" fmla="*/ 386 h 1051"/>
              <a:gd name="T42" fmla="*/ 664 w 1051"/>
              <a:gd name="T43" fmla="*/ 301 h 1051"/>
              <a:gd name="T44" fmla="*/ 834 w 1051"/>
              <a:gd name="T45" fmla="*/ 134 h 1051"/>
              <a:gd name="T46" fmla="*/ 700 w 1051"/>
              <a:gd name="T47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51" h="1051">
                <a:moveTo>
                  <a:pt x="0" y="1050"/>
                </a:moveTo>
                <a:lnTo>
                  <a:pt x="0" y="700"/>
                </a:lnTo>
                <a:lnTo>
                  <a:pt x="134" y="834"/>
                </a:lnTo>
                <a:lnTo>
                  <a:pt x="301" y="665"/>
                </a:lnTo>
                <a:lnTo>
                  <a:pt x="385" y="749"/>
                </a:lnTo>
                <a:lnTo>
                  <a:pt x="216" y="916"/>
                </a:lnTo>
                <a:lnTo>
                  <a:pt x="350" y="1050"/>
                </a:lnTo>
                <a:lnTo>
                  <a:pt x="0" y="1050"/>
                </a:lnTo>
                <a:close/>
                <a:moveTo>
                  <a:pt x="0" y="350"/>
                </a:moveTo>
                <a:lnTo>
                  <a:pt x="0" y="0"/>
                </a:lnTo>
                <a:lnTo>
                  <a:pt x="350" y="0"/>
                </a:lnTo>
                <a:lnTo>
                  <a:pt x="216" y="134"/>
                </a:lnTo>
                <a:lnTo>
                  <a:pt x="385" y="301"/>
                </a:lnTo>
                <a:lnTo>
                  <a:pt x="301" y="386"/>
                </a:lnTo>
                <a:lnTo>
                  <a:pt x="134" y="216"/>
                </a:lnTo>
                <a:lnTo>
                  <a:pt x="0" y="350"/>
                </a:lnTo>
                <a:close/>
                <a:moveTo>
                  <a:pt x="700" y="0"/>
                </a:moveTo>
                <a:lnTo>
                  <a:pt x="1050" y="0"/>
                </a:lnTo>
                <a:lnTo>
                  <a:pt x="1050" y="350"/>
                </a:lnTo>
                <a:lnTo>
                  <a:pt x="916" y="216"/>
                </a:lnTo>
                <a:lnTo>
                  <a:pt x="749" y="386"/>
                </a:lnTo>
                <a:lnTo>
                  <a:pt x="664" y="301"/>
                </a:lnTo>
                <a:lnTo>
                  <a:pt x="834" y="134"/>
                </a:lnTo>
                <a:lnTo>
                  <a:pt x="7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6" name="Freeform 65"/>
          <p:cNvSpPr>
            <a:spLocks noChangeArrowheads="1"/>
          </p:cNvSpPr>
          <p:nvPr/>
        </p:nvSpPr>
        <p:spPr bwMode="auto">
          <a:xfrm>
            <a:off x="4262437" y="5892006"/>
            <a:ext cx="368300" cy="368300"/>
          </a:xfrm>
          <a:custGeom>
            <a:avLst/>
            <a:gdLst>
              <a:gd name="T0" fmla="*/ 525 w 1021"/>
              <a:gd name="T1" fmla="*/ 408 h 1021"/>
              <a:gd name="T2" fmla="*/ 408 w 1021"/>
              <a:gd name="T3" fmla="*/ 408 h 1021"/>
              <a:gd name="T4" fmla="*/ 408 w 1021"/>
              <a:gd name="T5" fmla="*/ 525 h 1021"/>
              <a:gd name="T6" fmla="*/ 350 w 1021"/>
              <a:gd name="T7" fmla="*/ 525 h 1021"/>
              <a:gd name="T8" fmla="*/ 350 w 1021"/>
              <a:gd name="T9" fmla="*/ 408 h 1021"/>
              <a:gd name="T10" fmla="*/ 233 w 1021"/>
              <a:gd name="T11" fmla="*/ 408 h 1021"/>
              <a:gd name="T12" fmla="*/ 233 w 1021"/>
              <a:gd name="T13" fmla="*/ 350 h 1021"/>
              <a:gd name="T14" fmla="*/ 350 w 1021"/>
              <a:gd name="T15" fmla="*/ 350 h 1021"/>
              <a:gd name="T16" fmla="*/ 350 w 1021"/>
              <a:gd name="T17" fmla="*/ 233 h 1021"/>
              <a:gd name="T18" fmla="*/ 408 w 1021"/>
              <a:gd name="T19" fmla="*/ 233 h 1021"/>
              <a:gd name="T20" fmla="*/ 408 w 1021"/>
              <a:gd name="T21" fmla="*/ 350 h 1021"/>
              <a:gd name="T22" fmla="*/ 525 w 1021"/>
              <a:gd name="T23" fmla="*/ 350 h 1021"/>
              <a:gd name="T24" fmla="*/ 525 w 1021"/>
              <a:gd name="T25" fmla="*/ 408 h 1021"/>
              <a:gd name="T26" fmla="*/ 381 w 1021"/>
              <a:gd name="T27" fmla="*/ 643 h 1021"/>
              <a:gd name="T28" fmla="*/ 643 w 1021"/>
              <a:gd name="T29" fmla="*/ 380 h 1021"/>
              <a:gd name="T30" fmla="*/ 381 w 1021"/>
              <a:gd name="T31" fmla="*/ 118 h 1021"/>
              <a:gd name="T32" fmla="*/ 118 w 1021"/>
              <a:gd name="T33" fmla="*/ 380 h 1021"/>
              <a:gd name="T34" fmla="*/ 381 w 1021"/>
              <a:gd name="T35" fmla="*/ 643 h 1021"/>
              <a:gd name="T36" fmla="*/ 730 w 1021"/>
              <a:gd name="T37" fmla="*/ 643 h 1021"/>
              <a:gd name="T38" fmla="*/ 1020 w 1021"/>
              <a:gd name="T39" fmla="*/ 932 h 1021"/>
              <a:gd name="T40" fmla="*/ 933 w 1021"/>
              <a:gd name="T41" fmla="*/ 1020 h 1021"/>
              <a:gd name="T42" fmla="*/ 643 w 1021"/>
              <a:gd name="T43" fmla="*/ 730 h 1021"/>
              <a:gd name="T44" fmla="*/ 643 w 1021"/>
              <a:gd name="T45" fmla="*/ 684 h 1021"/>
              <a:gd name="T46" fmla="*/ 627 w 1021"/>
              <a:gd name="T47" fmla="*/ 667 h 1021"/>
              <a:gd name="T48" fmla="*/ 381 w 1021"/>
              <a:gd name="T49" fmla="*/ 757 h 1021"/>
              <a:gd name="T50" fmla="*/ 0 w 1021"/>
              <a:gd name="T51" fmla="*/ 380 h 1021"/>
              <a:gd name="T52" fmla="*/ 381 w 1021"/>
              <a:gd name="T53" fmla="*/ 0 h 1021"/>
              <a:gd name="T54" fmla="*/ 758 w 1021"/>
              <a:gd name="T55" fmla="*/ 380 h 1021"/>
              <a:gd name="T56" fmla="*/ 668 w 1021"/>
              <a:gd name="T57" fmla="*/ 626 h 1021"/>
              <a:gd name="T58" fmla="*/ 684 w 1021"/>
              <a:gd name="T59" fmla="*/ 643 h 1021"/>
              <a:gd name="T60" fmla="*/ 730 w 1021"/>
              <a:gd name="T61" fmla="*/ 643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021" h="1021">
                <a:moveTo>
                  <a:pt x="525" y="408"/>
                </a:moveTo>
                <a:lnTo>
                  <a:pt x="408" y="408"/>
                </a:lnTo>
                <a:lnTo>
                  <a:pt x="408" y="525"/>
                </a:lnTo>
                <a:lnTo>
                  <a:pt x="350" y="525"/>
                </a:lnTo>
                <a:lnTo>
                  <a:pt x="350" y="408"/>
                </a:lnTo>
                <a:lnTo>
                  <a:pt x="233" y="408"/>
                </a:lnTo>
                <a:lnTo>
                  <a:pt x="233" y="350"/>
                </a:lnTo>
                <a:lnTo>
                  <a:pt x="350" y="350"/>
                </a:lnTo>
                <a:lnTo>
                  <a:pt x="350" y="233"/>
                </a:lnTo>
                <a:lnTo>
                  <a:pt x="408" y="233"/>
                </a:lnTo>
                <a:lnTo>
                  <a:pt x="408" y="350"/>
                </a:lnTo>
                <a:lnTo>
                  <a:pt x="525" y="350"/>
                </a:lnTo>
                <a:lnTo>
                  <a:pt x="525" y="408"/>
                </a:lnTo>
                <a:close/>
                <a:moveTo>
                  <a:pt x="381" y="643"/>
                </a:moveTo>
                <a:cubicBezTo>
                  <a:pt x="525" y="643"/>
                  <a:pt x="643" y="525"/>
                  <a:pt x="643" y="380"/>
                </a:cubicBezTo>
                <a:cubicBezTo>
                  <a:pt x="643" y="235"/>
                  <a:pt x="525" y="118"/>
                  <a:pt x="381" y="118"/>
                </a:cubicBezTo>
                <a:cubicBezTo>
                  <a:pt x="236" y="118"/>
                  <a:pt x="118" y="235"/>
                  <a:pt x="118" y="380"/>
                </a:cubicBezTo>
                <a:cubicBezTo>
                  <a:pt x="118" y="525"/>
                  <a:pt x="236" y="643"/>
                  <a:pt x="381" y="643"/>
                </a:cubicBezTo>
                <a:close/>
                <a:moveTo>
                  <a:pt x="730" y="643"/>
                </a:moveTo>
                <a:lnTo>
                  <a:pt x="1020" y="932"/>
                </a:lnTo>
                <a:lnTo>
                  <a:pt x="933" y="1020"/>
                </a:lnTo>
                <a:lnTo>
                  <a:pt x="643" y="730"/>
                </a:lnTo>
                <a:lnTo>
                  <a:pt x="643" y="684"/>
                </a:lnTo>
                <a:lnTo>
                  <a:pt x="627" y="667"/>
                </a:lnTo>
                <a:cubicBezTo>
                  <a:pt x="561" y="725"/>
                  <a:pt x="473" y="757"/>
                  <a:pt x="381" y="757"/>
                </a:cubicBezTo>
                <a:cubicBezTo>
                  <a:pt x="170" y="757"/>
                  <a:pt x="0" y="591"/>
                  <a:pt x="0" y="380"/>
                </a:cubicBezTo>
                <a:cubicBezTo>
                  <a:pt x="0" y="170"/>
                  <a:pt x="170" y="0"/>
                  <a:pt x="381" y="0"/>
                </a:cubicBezTo>
                <a:cubicBezTo>
                  <a:pt x="591" y="0"/>
                  <a:pt x="758" y="170"/>
                  <a:pt x="758" y="380"/>
                </a:cubicBezTo>
                <a:cubicBezTo>
                  <a:pt x="758" y="473"/>
                  <a:pt x="725" y="561"/>
                  <a:pt x="668" y="626"/>
                </a:cubicBezTo>
                <a:lnTo>
                  <a:pt x="684" y="643"/>
                </a:lnTo>
                <a:lnTo>
                  <a:pt x="730" y="6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67" name="Freeform 66"/>
          <p:cNvSpPr>
            <a:spLocks noChangeArrowheads="1"/>
          </p:cNvSpPr>
          <p:nvPr/>
        </p:nvSpPr>
        <p:spPr bwMode="auto">
          <a:xfrm>
            <a:off x="5299074" y="5892006"/>
            <a:ext cx="419100" cy="368300"/>
          </a:xfrm>
          <a:custGeom>
            <a:avLst/>
            <a:gdLst>
              <a:gd name="T0" fmla="*/ 875 w 1166"/>
              <a:gd name="T1" fmla="*/ 643 h 1021"/>
              <a:gd name="T2" fmla="*/ 1165 w 1166"/>
              <a:gd name="T3" fmla="*/ 932 h 1021"/>
              <a:gd name="T4" fmla="*/ 1080 w 1166"/>
              <a:gd name="T5" fmla="*/ 1020 h 1021"/>
              <a:gd name="T6" fmla="*/ 788 w 1166"/>
              <a:gd name="T7" fmla="*/ 727 h 1021"/>
              <a:gd name="T8" fmla="*/ 788 w 1166"/>
              <a:gd name="T9" fmla="*/ 684 h 1021"/>
              <a:gd name="T10" fmla="*/ 771 w 1166"/>
              <a:gd name="T11" fmla="*/ 667 h 1021"/>
              <a:gd name="T12" fmla="*/ 525 w 1166"/>
              <a:gd name="T13" fmla="*/ 758 h 1021"/>
              <a:gd name="T14" fmla="*/ 331 w 1166"/>
              <a:gd name="T15" fmla="*/ 706 h 1021"/>
              <a:gd name="T16" fmla="*/ 419 w 1166"/>
              <a:gd name="T17" fmla="*/ 621 h 1021"/>
              <a:gd name="T18" fmla="*/ 525 w 1166"/>
              <a:gd name="T19" fmla="*/ 643 h 1021"/>
              <a:gd name="T20" fmla="*/ 788 w 1166"/>
              <a:gd name="T21" fmla="*/ 380 h 1021"/>
              <a:gd name="T22" fmla="*/ 525 w 1166"/>
              <a:gd name="T23" fmla="*/ 118 h 1021"/>
              <a:gd name="T24" fmla="*/ 263 w 1166"/>
              <a:gd name="T25" fmla="*/ 380 h 1021"/>
              <a:gd name="T26" fmla="*/ 465 w 1166"/>
              <a:gd name="T27" fmla="*/ 380 h 1021"/>
              <a:gd name="T28" fmla="*/ 225 w 1166"/>
              <a:gd name="T29" fmla="*/ 613 h 1021"/>
              <a:gd name="T30" fmla="*/ 0 w 1166"/>
              <a:gd name="T31" fmla="*/ 380 h 1021"/>
              <a:gd name="T32" fmla="*/ 145 w 1166"/>
              <a:gd name="T33" fmla="*/ 380 h 1021"/>
              <a:gd name="T34" fmla="*/ 525 w 1166"/>
              <a:gd name="T35" fmla="*/ 0 h 1021"/>
              <a:gd name="T36" fmla="*/ 905 w 1166"/>
              <a:gd name="T37" fmla="*/ 380 h 1021"/>
              <a:gd name="T38" fmla="*/ 813 w 1166"/>
              <a:gd name="T39" fmla="*/ 626 h 1021"/>
              <a:gd name="T40" fmla="*/ 829 w 1166"/>
              <a:gd name="T41" fmla="*/ 643 h 1021"/>
              <a:gd name="T42" fmla="*/ 875 w 1166"/>
              <a:gd name="T43" fmla="*/ 643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66" h="1021">
                <a:moveTo>
                  <a:pt x="875" y="643"/>
                </a:moveTo>
                <a:lnTo>
                  <a:pt x="1165" y="932"/>
                </a:lnTo>
                <a:lnTo>
                  <a:pt x="1080" y="1020"/>
                </a:lnTo>
                <a:lnTo>
                  <a:pt x="788" y="727"/>
                </a:lnTo>
                <a:lnTo>
                  <a:pt x="788" y="684"/>
                </a:lnTo>
                <a:lnTo>
                  <a:pt x="771" y="667"/>
                </a:lnTo>
                <a:cubicBezTo>
                  <a:pt x="706" y="725"/>
                  <a:pt x="618" y="758"/>
                  <a:pt x="525" y="758"/>
                </a:cubicBezTo>
                <a:cubicBezTo>
                  <a:pt x="454" y="758"/>
                  <a:pt x="389" y="738"/>
                  <a:pt x="331" y="706"/>
                </a:cubicBezTo>
                <a:lnTo>
                  <a:pt x="419" y="621"/>
                </a:lnTo>
                <a:cubicBezTo>
                  <a:pt x="452" y="635"/>
                  <a:pt x="487" y="643"/>
                  <a:pt x="525" y="643"/>
                </a:cubicBezTo>
                <a:cubicBezTo>
                  <a:pt x="670" y="643"/>
                  <a:pt x="788" y="525"/>
                  <a:pt x="788" y="380"/>
                </a:cubicBezTo>
                <a:cubicBezTo>
                  <a:pt x="788" y="235"/>
                  <a:pt x="670" y="118"/>
                  <a:pt x="525" y="118"/>
                </a:cubicBezTo>
                <a:cubicBezTo>
                  <a:pt x="380" y="118"/>
                  <a:pt x="263" y="235"/>
                  <a:pt x="263" y="380"/>
                </a:cubicBezTo>
                <a:lnTo>
                  <a:pt x="465" y="380"/>
                </a:lnTo>
                <a:lnTo>
                  <a:pt x="225" y="613"/>
                </a:lnTo>
                <a:lnTo>
                  <a:pt x="0" y="380"/>
                </a:lnTo>
                <a:lnTo>
                  <a:pt x="145" y="380"/>
                </a:lnTo>
                <a:cubicBezTo>
                  <a:pt x="145" y="175"/>
                  <a:pt x="314" y="0"/>
                  <a:pt x="525" y="0"/>
                </a:cubicBezTo>
                <a:cubicBezTo>
                  <a:pt x="735" y="0"/>
                  <a:pt x="905" y="170"/>
                  <a:pt x="905" y="380"/>
                </a:cubicBezTo>
                <a:cubicBezTo>
                  <a:pt x="905" y="476"/>
                  <a:pt x="870" y="561"/>
                  <a:pt x="813" y="626"/>
                </a:cubicBezTo>
                <a:lnTo>
                  <a:pt x="829" y="643"/>
                </a:lnTo>
                <a:lnTo>
                  <a:pt x="875" y="64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0" name="Freeform 69"/>
          <p:cNvSpPr>
            <a:spLocks noChangeArrowheads="1"/>
          </p:cNvSpPr>
          <p:nvPr/>
        </p:nvSpPr>
        <p:spPr bwMode="auto">
          <a:xfrm>
            <a:off x="10718171" y="5906720"/>
            <a:ext cx="416555" cy="353587"/>
          </a:xfrm>
          <a:custGeom>
            <a:avLst/>
            <a:gdLst>
              <a:gd name="T0" fmla="*/ 349 w 759"/>
              <a:gd name="T1" fmla="*/ 87 h 642"/>
              <a:gd name="T2" fmla="*/ 349 w 759"/>
              <a:gd name="T3" fmla="*/ 408 h 642"/>
              <a:gd name="T4" fmla="*/ 116 w 759"/>
              <a:gd name="T5" fmla="*/ 641 h 642"/>
              <a:gd name="T6" fmla="*/ 87 w 759"/>
              <a:gd name="T7" fmla="*/ 641 h 642"/>
              <a:gd name="T8" fmla="*/ 58 w 759"/>
              <a:gd name="T9" fmla="*/ 612 h 642"/>
              <a:gd name="T10" fmla="*/ 58 w 759"/>
              <a:gd name="T11" fmla="*/ 553 h 642"/>
              <a:gd name="T12" fmla="*/ 87 w 759"/>
              <a:gd name="T13" fmla="*/ 524 h 642"/>
              <a:gd name="T14" fmla="*/ 116 w 759"/>
              <a:gd name="T15" fmla="*/ 524 h 642"/>
              <a:gd name="T16" fmla="*/ 233 w 759"/>
              <a:gd name="T17" fmla="*/ 408 h 642"/>
              <a:gd name="T18" fmla="*/ 233 w 759"/>
              <a:gd name="T19" fmla="*/ 393 h 642"/>
              <a:gd name="T20" fmla="*/ 189 w 759"/>
              <a:gd name="T21" fmla="*/ 349 h 642"/>
              <a:gd name="T22" fmla="*/ 87 w 759"/>
              <a:gd name="T23" fmla="*/ 349 h 642"/>
              <a:gd name="T24" fmla="*/ 0 w 759"/>
              <a:gd name="T25" fmla="*/ 262 h 642"/>
              <a:gd name="T26" fmla="*/ 0 w 759"/>
              <a:gd name="T27" fmla="*/ 87 h 642"/>
              <a:gd name="T28" fmla="*/ 87 w 759"/>
              <a:gd name="T29" fmla="*/ 0 h 642"/>
              <a:gd name="T30" fmla="*/ 262 w 759"/>
              <a:gd name="T31" fmla="*/ 0 h 642"/>
              <a:gd name="T32" fmla="*/ 349 w 759"/>
              <a:gd name="T33" fmla="*/ 87 h 642"/>
              <a:gd name="T34" fmla="*/ 758 w 759"/>
              <a:gd name="T35" fmla="*/ 87 h 642"/>
              <a:gd name="T36" fmla="*/ 758 w 759"/>
              <a:gd name="T37" fmla="*/ 408 h 642"/>
              <a:gd name="T38" fmla="*/ 524 w 759"/>
              <a:gd name="T39" fmla="*/ 641 h 642"/>
              <a:gd name="T40" fmla="*/ 495 w 759"/>
              <a:gd name="T41" fmla="*/ 641 h 642"/>
              <a:gd name="T42" fmla="*/ 466 w 759"/>
              <a:gd name="T43" fmla="*/ 612 h 642"/>
              <a:gd name="T44" fmla="*/ 466 w 759"/>
              <a:gd name="T45" fmla="*/ 553 h 642"/>
              <a:gd name="T46" fmla="*/ 495 w 759"/>
              <a:gd name="T47" fmla="*/ 524 h 642"/>
              <a:gd name="T48" fmla="*/ 524 w 759"/>
              <a:gd name="T49" fmla="*/ 524 h 642"/>
              <a:gd name="T50" fmla="*/ 641 w 759"/>
              <a:gd name="T51" fmla="*/ 408 h 642"/>
              <a:gd name="T52" fmla="*/ 641 w 759"/>
              <a:gd name="T53" fmla="*/ 393 h 642"/>
              <a:gd name="T54" fmla="*/ 597 w 759"/>
              <a:gd name="T55" fmla="*/ 349 h 642"/>
              <a:gd name="T56" fmla="*/ 495 w 759"/>
              <a:gd name="T57" fmla="*/ 349 h 642"/>
              <a:gd name="T58" fmla="*/ 408 w 759"/>
              <a:gd name="T59" fmla="*/ 262 h 642"/>
              <a:gd name="T60" fmla="*/ 408 w 759"/>
              <a:gd name="T61" fmla="*/ 87 h 642"/>
              <a:gd name="T62" fmla="*/ 495 w 759"/>
              <a:gd name="T63" fmla="*/ 0 h 642"/>
              <a:gd name="T64" fmla="*/ 670 w 759"/>
              <a:gd name="T65" fmla="*/ 0 h 642"/>
              <a:gd name="T66" fmla="*/ 758 w 759"/>
              <a:gd name="T67" fmla="*/ 87 h 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59" h="642">
                <a:moveTo>
                  <a:pt x="349" y="87"/>
                </a:moveTo>
                <a:lnTo>
                  <a:pt x="349" y="408"/>
                </a:lnTo>
                <a:cubicBezTo>
                  <a:pt x="349" y="536"/>
                  <a:pt x="245" y="641"/>
                  <a:pt x="116" y="641"/>
                </a:cubicBezTo>
                <a:lnTo>
                  <a:pt x="87" y="641"/>
                </a:lnTo>
                <a:cubicBezTo>
                  <a:pt x="71" y="641"/>
                  <a:pt x="58" y="628"/>
                  <a:pt x="58" y="612"/>
                </a:cubicBezTo>
                <a:lnTo>
                  <a:pt x="58" y="553"/>
                </a:lnTo>
                <a:cubicBezTo>
                  <a:pt x="58" y="537"/>
                  <a:pt x="71" y="524"/>
                  <a:pt x="87" y="524"/>
                </a:cubicBezTo>
                <a:lnTo>
                  <a:pt x="116" y="524"/>
                </a:lnTo>
                <a:cubicBezTo>
                  <a:pt x="180" y="524"/>
                  <a:pt x="233" y="472"/>
                  <a:pt x="233" y="408"/>
                </a:cubicBezTo>
                <a:lnTo>
                  <a:pt x="233" y="393"/>
                </a:lnTo>
                <a:cubicBezTo>
                  <a:pt x="233" y="369"/>
                  <a:pt x="213" y="349"/>
                  <a:pt x="189" y="349"/>
                </a:cubicBezTo>
                <a:lnTo>
                  <a:pt x="87" y="349"/>
                </a:lnTo>
                <a:cubicBezTo>
                  <a:pt x="39" y="349"/>
                  <a:pt x="0" y="310"/>
                  <a:pt x="0" y="262"/>
                </a:cubicBezTo>
                <a:lnTo>
                  <a:pt x="0" y="87"/>
                </a:lnTo>
                <a:cubicBezTo>
                  <a:pt x="0" y="39"/>
                  <a:pt x="39" y="0"/>
                  <a:pt x="87" y="0"/>
                </a:cubicBezTo>
                <a:lnTo>
                  <a:pt x="262" y="0"/>
                </a:lnTo>
                <a:cubicBezTo>
                  <a:pt x="310" y="0"/>
                  <a:pt x="349" y="39"/>
                  <a:pt x="349" y="87"/>
                </a:cubicBezTo>
                <a:close/>
                <a:moveTo>
                  <a:pt x="758" y="87"/>
                </a:moveTo>
                <a:lnTo>
                  <a:pt x="758" y="408"/>
                </a:lnTo>
                <a:cubicBezTo>
                  <a:pt x="758" y="536"/>
                  <a:pt x="653" y="641"/>
                  <a:pt x="524" y="641"/>
                </a:cubicBezTo>
                <a:lnTo>
                  <a:pt x="495" y="641"/>
                </a:lnTo>
                <a:cubicBezTo>
                  <a:pt x="479" y="641"/>
                  <a:pt x="466" y="628"/>
                  <a:pt x="466" y="612"/>
                </a:cubicBezTo>
                <a:lnTo>
                  <a:pt x="466" y="553"/>
                </a:lnTo>
                <a:cubicBezTo>
                  <a:pt x="466" y="537"/>
                  <a:pt x="479" y="524"/>
                  <a:pt x="495" y="524"/>
                </a:cubicBezTo>
                <a:lnTo>
                  <a:pt x="524" y="524"/>
                </a:lnTo>
                <a:cubicBezTo>
                  <a:pt x="589" y="524"/>
                  <a:pt x="641" y="472"/>
                  <a:pt x="641" y="408"/>
                </a:cubicBezTo>
                <a:lnTo>
                  <a:pt x="641" y="393"/>
                </a:lnTo>
                <a:cubicBezTo>
                  <a:pt x="641" y="369"/>
                  <a:pt x="621" y="349"/>
                  <a:pt x="597" y="349"/>
                </a:cubicBezTo>
                <a:lnTo>
                  <a:pt x="495" y="349"/>
                </a:lnTo>
                <a:cubicBezTo>
                  <a:pt x="447" y="349"/>
                  <a:pt x="408" y="310"/>
                  <a:pt x="408" y="262"/>
                </a:cubicBezTo>
                <a:lnTo>
                  <a:pt x="408" y="87"/>
                </a:lnTo>
                <a:cubicBezTo>
                  <a:pt x="408" y="39"/>
                  <a:pt x="447" y="0"/>
                  <a:pt x="495" y="0"/>
                </a:cubicBezTo>
                <a:lnTo>
                  <a:pt x="670" y="0"/>
                </a:lnTo>
                <a:cubicBezTo>
                  <a:pt x="718" y="0"/>
                  <a:pt x="758" y="39"/>
                  <a:pt x="758" y="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9660895" y="5906720"/>
            <a:ext cx="416555" cy="353587"/>
          </a:xfrm>
          <a:custGeom>
            <a:avLst/>
            <a:gdLst>
              <a:gd name="T0" fmla="*/ 350 w 759"/>
              <a:gd name="T1" fmla="*/ 379 h 642"/>
              <a:gd name="T2" fmla="*/ 350 w 759"/>
              <a:gd name="T3" fmla="*/ 554 h 642"/>
              <a:gd name="T4" fmla="*/ 263 w 759"/>
              <a:gd name="T5" fmla="*/ 641 h 642"/>
              <a:gd name="T6" fmla="*/ 88 w 759"/>
              <a:gd name="T7" fmla="*/ 641 h 642"/>
              <a:gd name="T8" fmla="*/ 0 w 759"/>
              <a:gd name="T9" fmla="*/ 554 h 642"/>
              <a:gd name="T10" fmla="*/ 0 w 759"/>
              <a:gd name="T11" fmla="*/ 233 h 642"/>
              <a:gd name="T12" fmla="*/ 233 w 759"/>
              <a:gd name="T13" fmla="*/ 0 h 642"/>
              <a:gd name="T14" fmla="*/ 263 w 759"/>
              <a:gd name="T15" fmla="*/ 0 h 642"/>
              <a:gd name="T16" fmla="*/ 292 w 759"/>
              <a:gd name="T17" fmla="*/ 29 h 642"/>
              <a:gd name="T18" fmla="*/ 292 w 759"/>
              <a:gd name="T19" fmla="*/ 87 h 642"/>
              <a:gd name="T20" fmla="*/ 263 w 759"/>
              <a:gd name="T21" fmla="*/ 116 h 642"/>
              <a:gd name="T22" fmla="*/ 233 w 759"/>
              <a:gd name="T23" fmla="*/ 116 h 642"/>
              <a:gd name="T24" fmla="*/ 117 w 759"/>
              <a:gd name="T25" fmla="*/ 233 h 642"/>
              <a:gd name="T26" fmla="*/ 117 w 759"/>
              <a:gd name="T27" fmla="*/ 248 h 642"/>
              <a:gd name="T28" fmla="*/ 161 w 759"/>
              <a:gd name="T29" fmla="*/ 291 h 642"/>
              <a:gd name="T30" fmla="*/ 263 w 759"/>
              <a:gd name="T31" fmla="*/ 291 h 642"/>
              <a:gd name="T32" fmla="*/ 350 w 759"/>
              <a:gd name="T33" fmla="*/ 379 h 642"/>
              <a:gd name="T34" fmla="*/ 758 w 759"/>
              <a:gd name="T35" fmla="*/ 379 h 642"/>
              <a:gd name="T36" fmla="*/ 758 w 759"/>
              <a:gd name="T37" fmla="*/ 554 h 642"/>
              <a:gd name="T38" fmla="*/ 671 w 759"/>
              <a:gd name="T39" fmla="*/ 641 h 642"/>
              <a:gd name="T40" fmla="*/ 496 w 759"/>
              <a:gd name="T41" fmla="*/ 641 h 642"/>
              <a:gd name="T42" fmla="*/ 408 w 759"/>
              <a:gd name="T43" fmla="*/ 554 h 642"/>
              <a:gd name="T44" fmla="*/ 408 w 759"/>
              <a:gd name="T45" fmla="*/ 233 h 642"/>
              <a:gd name="T46" fmla="*/ 642 w 759"/>
              <a:gd name="T47" fmla="*/ 0 h 642"/>
              <a:gd name="T48" fmla="*/ 671 w 759"/>
              <a:gd name="T49" fmla="*/ 0 h 642"/>
              <a:gd name="T50" fmla="*/ 700 w 759"/>
              <a:gd name="T51" fmla="*/ 29 h 642"/>
              <a:gd name="T52" fmla="*/ 700 w 759"/>
              <a:gd name="T53" fmla="*/ 87 h 642"/>
              <a:gd name="T54" fmla="*/ 671 w 759"/>
              <a:gd name="T55" fmla="*/ 116 h 642"/>
              <a:gd name="T56" fmla="*/ 642 w 759"/>
              <a:gd name="T57" fmla="*/ 116 h 642"/>
              <a:gd name="T58" fmla="*/ 525 w 759"/>
              <a:gd name="T59" fmla="*/ 233 h 642"/>
              <a:gd name="T60" fmla="*/ 525 w 759"/>
              <a:gd name="T61" fmla="*/ 248 h 642"/>
              <a:gd name="T62" fmla="*/ 569 w 759"/>
              <a:gd name="T63" fmla="*/ 291 h 642"/>
              <a:gd name="T64" fmla="*/ 671 w 759"/>
              <a:gd name="T65" fmla="*/ 291 h 642"/>
              <a:gd name="T66" fmla="*/ 758 w 759"/>
              <a:gd name="T67" fmla="*/ 379 h 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59" h="642">
                <a:moveTo>
                  <a:pt x="350" y="379"/>
                </a:moveTo>
                <a:lnTo>
                  <a:pt x="350" y="554"/>
                </a:lnTo>
                <a:cubicBezTo>
                  <a:pt x="350" y="602"/>
                  <a:pt x="311" y="641"/>
                  <a:pt x="263" y="641"/>
                </a:cubicBezTo>
                <a:lnTo>
                  <a:pt x="88" y="641"/>
                </a:lnTo>
                <a:cubicBezTo>
                  <a:pt x="39" y="641"/>
                  <a:pt x="0" y="602"/>
                  <a:pt x="0" y="554"/>
                </a:cubicBezTo>
                <a:lnTo>
                  <a:pt x="0" y="233"/>
                </a:lnTo>
                <a:cubicBezTo>
                  <a:pt x="0" y="105"/>
                  <a:pt x="105" y="0"/>
                  <a:pt x="233" y="0"/>
                </a:cubicBezTo>
                <a:lnTo>
                  <a:pt x="263" y="0"/>
                </a:lnTo>
                <a:cubicBezTo>
                  <a:pt x="279" y="0"/>
                  <a:pt x="292" y="13"/>
                  <a:pt x="292" y="29"/>
                </a:cubicBezTo>
                <a:lnTo>
                  <a:pt x="292" y="87"/>
                </a:lnTo>
                <a:cubicBezTo>
                  <a:pt x="292" y="103"/>
                  <a:pt x="279" y="116"/>
                  <a:pt x="263" y="116"/>
                </a:cubicBezTo>
                <a:lnTo>
                  <a:pt x="233" y="116"/>
                </a:lnTo>
                <a:cubicBezTo>
                  <a:pt x="169" y="116"/>
                  <a:pt x="117" y="169"/>
                  <a:pt x="117" y="233"/>
                </a:cubicBezTo>
                <a:lnTo>
                  <a:pt x="117" y="248"/>
                </a:lnTo>
                <a:cubicBezTo>
                  <a:pt x="117" y="272"/>
                  <a:pt x="136" y="291"/>
                  <a:pt x="161" y="291"/>
                </a:cubicBezTo>
                <a:lnTo>
                  <a:pt x="263" y="291"/>
                </a:lnTo>
                <a:cubicBezTo>
                  <a:pt x="311" y="291"/>
                  <a:pt x="350" y="330"/>
                  <a:pt x="350" y="379"/>
                </a:cubicBezTo>
                <a:close/>
                <a:moveTo>
                  <a:pt x="758" y="379"/>
                </a:moveTo>
                <a:lnTo>
                  <a:pt x="758" y="554"/>
                </a:lnTo>
                <a:cubicBezTo>
                  <a:pt x="758" y="602"/>
                  <a:pt x="719" y="641"/>
                  <a:pt x="671" y="641"/>
                </a:cubicBezTo>
                <a:lnTo>
                  <a:pt x="496" y="641"/>
                </a:lnTo>
                <a:cubicBezTo>
                  <a:pt x="447" y="641"/>
                  <a:pt x="408" y="602"/>
                  <a:pt x="408" y="554"/>
                </a:cubicBezTo>
                <a:lnTo>
                  <a:pt x="408" y="233"/>
                </a:lnTo>
                <a:cubicBezTo>
                  <a:pt x="408" y="105"/>
                  <a:pt x="513" y="0"/>
                  <a:pt x="642" y="0"/>
                </a:cubicBezTo>
                <a:lnTo>
                  <a:pt x="671" y="0"/>
                </a:lnTo>
                <a:cubicBezTo>
                  <a:pt x="687" y="0"/>
                  <a:pt x="700" y="13"/>
                  <a:pt x="700" y="29"/>
                </a:cubicBezTo>
                <a:lnTo>
                  <a:pt x="700" y="87"/>
                </a:lnTo>
                <a:cubicBezTo>
                  <a:pt x="700" y="103"/>
                  <a:pt x="687" y="116"/>
                  <a:pt x="671" y="116"/>
                </a:cubicBezTo>
                <a:lnTo>
                  <a:pt x="642" y="116"/>
                </a:lnTo>
                <a:cubicBezTo>
                  <a:pt x="577" y="116"/>
                  <a:pt x="525" y="169"/>
                  <a:pt x="525" y="233"/>
                </a:cubicBezTo>
                <a:lnTo>
                  <a:pt x="525" y="248"/>
                </a:lnTo>
                <a:cubicBezTo>
                  <a:pt x="525" y="272"/>
                  <a:pt x="545" y="291"/>
                  <a:pt x="569" y="291"/>
                </a:cubicBezTo>
                <a:lnTo>
                  <a:pt x="671" y="291"/>
                </a:lnTo>
                <a:cubicBezTo>
                  <a:pt x="719" y="291"/>
                  <a:pt x="758" y="330"/>
                  <a:pt x="758" y="3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296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A30071-E8E4-49FC-ABD8-E17533C03D4A}"/>
              </a:ext>
            </a:extLst>
          </p:cNvPr>
          <p:cNvSpPr/>
          <p:nvPr/>
        </p:nvSpPr>
        <p:spPr>
          <a:xfrm>
            <a:off x="6148950" y="808161"/>
            <a:ext cx="4746550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Collaboratively administrate empowered markets via plug-and-play networks. Dynamic procrastinate B2C users after installed base benefits dramatic visualize. </a:t>
            </a:r>
            <a:r>
              <a:rPr lang="en-US" alt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Predominate extensible testing procedures for reliable good </a:t>
            </a: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views Proactively envisioned </a:t>
            </a:r>
            <a:endParaRPr lang="id-ID" sz="1000" dirty="0">
              <a:latin typeface="PT Sans" panose="020B0503020203020204" pitchFamily="34" charset="0"/>
              <a:ea typeface="PT Sans" panose="020B05030202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based expertise and cross-media growth.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9C123-0756-487B-8C00-E3678A2AE0FA}"/>
              </a:ext>
            </a:extLst>
          </p:cNvPr>
          <p:cNvSpPr/>
          <p:nvPr/>
        </p:nvSpPr>
        <p:spPr>
          <a:xfrm>
            <a:off x="6148950" y="5241926"/>
            <a:ext cx="4746550" cy="692497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Proactively envisioned multimedia based expertise and cross media growth quality intellectual capital. Collaboration leverage agile frameworks to provide a</a:t>
            </a:r>
            <a:endParaRPr lang="id-ID" sz="1000" dirty="0">
              <a:latin typeface="PT Sans" panose="020B0503020203020204" pitchFamily="34" charset="0"/>
              <a:ea typeface="PT Sans" panose="020B0503020203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seamlessly visualize quality intellectual capital without.</a:t>
            </a:r>
          </a:p>
        </p:txBody>
      </p:sp>
      <p:sp>
        <p:nvSpPr>
          <p:cNvPr id="7" name="Frame 6"/>
          <p:cNvSpPr/>
          <p:nvPr/>
        </p:nvSpPr>
        <p:spPr>
          <a:xfrm>
            <a:off x="1262179" y="2048817"/>
            <a:ext cx="2831927" cy="2786253"/>
          </a:xfrm>
          <a:prstGeom prst="frame">
            <a:avLst>
              <a:gd name="adj1" fmla="val 2450"/>
            </a:avLst>
          </a:prstGeom>
          <a:solidFill>
            <a:srgbClr val="ECE0D4"/>
          </a:solidFill>
          <a:ln>
            <a:solidFill>
              <a:srgbClr val="ECE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061201" y="2539652"/>
            <a:ext cx="4746550" cy="1778696"/>
            <a:chOff x="4061201" y="2552595"/>
            <a:chExt cx="4746550" cy="1778696"/>
          </a:xfrm>
        </p:grpSpPr>
        <p:sp>
          <p:nvSpPr>
            <p:cNvPr id="8" name="Rectangle 7"/>
            <p:cNvSpPr/>
            <p:nvPr/>
          </p:nvSpPr>
          <p:spPr>
            <a:xfrm>
              <a:off x="4061201" y="2552595"/>
              <a:ext cx="4746550" cy="17786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AE4162F-AEFA-49A1-A119-E0DEDB71F4EF}"/>
                </a:ext>
              </a:extLst>
            </p:cNvPr>
            <p:cNvSpPr txBox="1"/>
            <p:nvPr/>
          </p:nvSpPr>
          <p:spPr>
            <a:xfrm>
              <a:off x="5373418" y="2610948"/>
              <a:ext cx="1808151" cy="166199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id-ID" sz="5400" b="1" dirty="0">
                  <a:solidFill>
                    <a:schemeClr val="bg2">
                      <a:lumMod val="85000"/>
                      <a:lumOff val="15000"/>
                    </a:schemeClr>
                  </a:solidFill>
                  <a:latin typeface="Maiandra GD" panose="020E0502030308020204" pitchFamily="34" charset="0"/>
                  <a:ea typeface="Roboto Slab" pitchFamily="2" charset="0"/>
                </a:rPr>
                <a:t>Life is Good</a:t>
              </a:r>
              <a:endParaRPr lang="en-US" sz="5400" b="1" dirty="0">
                <a:solidFill>
                  <a:schemeClr val="bg2">
                    <a:lumMod val="85000"/>
                    <a:lumOff val="15000"/>
                  </a:schemeClr>
                </a:solidFill>
                <a:latin typeface="Maiandra GD" panose="020E0502030308020204" pitchFamily="34" charset="0"/>
                <a:ea typeface="Roboto Slab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9557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-40115"/>
            <a:ext cx="8742217" cy="35037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41AC82-847C-44A7-A312-D421CFD3B7A0}"/>
              </a:ext>
            </a:extLst>
          </p:cNvPr>
          <p:cNvSpPr txBox="1"/>
          <p:nvPr/>
        </p:nvSpPr>
        <p:spPr>
          <a:xfrm rot="5400000">
            <a:off x="8867446" y="3013503"/>
            <a:ext cx="4887443" cy="83099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id-ID" sz="5400" b="1" dirty="0">
                <a:latin typeface="Maiandra GD" panose="020E0502030308020204" pitchFamily="34" charset="0"/>
                <a:ea typeface="Source Sans Pro" panose="020B0503030403020204" pitchFamily="34" charset="0"/>
              </a:rPr>
              <a:t>Life is Easy</a:t>
            </a:r>
            <a:endParaRPr lang="en-US" sz="5400" b="1" dirty="0">
              <a:latin typeface="Maiandra GD" panose="020E0502030308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3790D9-7BB7-4E21-B4D5-B7EB214F7BE5}"/>
              </a:ext>
            </a:extLst>
          </p:cNvPr>
          <p:cNvSpPr/>
          <p:nvPr/>
        </p:nvSpPr>
        <p:spPr>
          <a:xfrm>
            <a:off x="1386612" y="4814570"/>
            <a:ext cx="4287606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Interactively procrastinate high-payoff content without backward-compatible data. Quickly cultivate optimal processes and tactical architectures</a:t>
            </a:r>
            <a:endParaRPr lang="id-ID" sz="1000" dirty="0">
              <a:latin typeface="PT Sans" panose="020B0503020203020204" pitchFamily="34" charset="0"/>
              <a:ea typeface="PT Sans" panose="020B0503020203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 iterate globally incubate standards compliant.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AEB490-0BD8-4702-BCEB-6108BA76F2D3}"/>
              </a:ext>
            </a:extLst>
          </p:cNvPr>
          <p:cNvSpPr txBox="1"/>
          <p:nvPr/>
        </p:nvSpPr>
        <p:spPr>
          <a:xfrm>
            <a:off x="2341695" y="1642511"/>
            <a:ext cx="237744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" spc="600" dirty="0">
                <a:solidFill>
                  <a:schemeClr val="tx1">
                    <a:lumMod val="50000"/>
                  </a:schemeClr>
                </a:solidFill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WWW.</a:t>
            </a:r>
            <a:r>
              <a:rPr lang="id-ID" sz="900" spc="600" dirty="0">
                <a:solidFill>
                  <a:schemeClr val="tx1">
                    <a:lumMod val="50000"/>
                  </a:schemeClr>
                </a:solidFill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BUMAZE</a:t>
            </a:r>
            <a:r>
              <a:rPr lang="en-US" sz="900" spc="600" dirty="0">
                <a:solidFill>
                  <a:schemeClr val="tx1">
                    <a:lumMod val="50000"/>
                  </a:schemeClr>
                </a:solidFill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.COM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82394972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03235" y="0"/>
            <a:ext cx="6188765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65088" y="3661853"/>
            <a:ext cx="3659465" cy="2580057"/>
          </a:xfrm>
          <a:prstGeom prst="rect">
            <a:avLst/>
          </a:prstGeom>
          <a:solidFill>
            <a:srgbClr val="1F2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68815" y="530590"/>
            <a:ext cx="3663643" cy="2580057"/>
          </a:xfrm>
          <a:prstGeom prst="rect">
            <a:avLst/>
          </a:prstGeom>
          <a:solidFill>
            <a:srgbClr val="1F2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60508" y="1258668"/>
            <a:ext cx="4482218" cy="4340664"/>
            <a:chOff x="730277" y="1287934"/>
            <a:chExt cx="4482218" cy="434066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421029D-CAE7-4B68-B23B-714AF3FC8010}"/>
                </a:ext>
              </a:extLst>
            </p:cNvPr>
            <p:cNvSpPr/>
            <p:nvPr/>
          </p:nvSpPr>
          <p:spPr>
            <a:xfrm>
              <a:off x="730277" y="4936101"/>
              <a:ext cx="4482218" cy="692497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Interactively coordinate proactive e-commerce via process centric "outside the box" thinking. Completely pursue scalable charity event to </a:t>
              </a:r>
              <a:r>
                <a:rPr lang="en-US" sz="1000" dirty="0" err="1">
                  <a:latin typeface="PT Sans" panose="020B0503020203020204" pitchFamily="34" charset="0"/>
                  <a:ea typeface="PT Sans" panose="020B0503020203020204" pitchFamily="34" charset="0"/>
                </a:rPr>
                <a:t>bes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 success. Collaboratively administrate empowered markets via plug-and.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14F7295-6F55-406F-ACF3-5C7E2F2B4476}"/>
                </a:ext>
              </a:extLst>
            </p:cNvPr>
            <p:cNvSpPr/>
            <p:nvPr/>
          </p:nvSpPr>
          <p:spPr>
            <a:xfrm>
              <a:off x="730277" y="1287934"/>
              <a:ext cx="4482218" cy="923330"/>
            </a:xfrm>
            <a:prstGeom prst="rect">
              <a:avLst/>
            </a:prstGeom>
          </p:spPr>
          <p:txBody>
            <a:bodyPr wrap="square" lIns="0" tIns="0" rIns="0" bIns="0" numCol="1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Open Sans" panose="020B0606030504020204" pitchFamily="34" charset="0"/>
                </a:rPr>
                <a:t>Proactively envisioned multimedia based expertise and cross media growth strategies visualize quality collaboration. Leverage agile frameworks to robust. Seamlessly visualize quality intellectual capital without superior coordinate proactive</a:t>
              </a:r>
              <a:r>
                <a:rPr lang="id-ID" sz="1000" dirty="0">
                  <a:latin typeface="PT Sans" panose="020B0503020203020204" pitchFamily="34" charset="0"/>
                  <a:ea typeface="PT Sans" panose="020B0503020203020204" pitchFamily="34" charset="0"/>
                  <a:cs typeface="Open Sans" panose="020B0606030504020204" pitchFamily="34" charset="0"/>
                </a:rPr>
                <a:t>  good  enough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Open Sans" panose="020B0606030504020204" pitchFamily="34" charset="0"/>
                </a:rPr>
                <a:t>.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3CBA4D6-ED81-4C6A-8991-D78064428232}"/>
                </a:ext>
              </a:extLst>
            </p:cNvPr>
            <p:cNvSpPr txBox="1"/>
            <p:nvPr/>
          </p:nvSpPr>
          <p:spPr>
            <a:xfrm>
              <a:off x="730277" y="2793815"/>
              <a:ext cx="4482218" cy="6771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id-ID" sz="4400" b="1" dirty="0">
                  <a:latin typeface="Maiandra GD" panose="020E0502030308020204" pitchFamily="34" charset="0"/>
                  <a:ea typeface="Roboto Slab" pitchFamily="2" charset="0"/>
                </a:rPr>
                <a:t>You are Good</a:t>
              </a:r>
              <a:endParaRPr lang="en-US" sz="4400" b="1" dirty="0">
                <a:latin typeface="Maiandra GD" panose="020E0502030308020204" pitchFamily="34" charset="0"/>
                <a:ea typeface="Roboto Slab" pitchFamily="2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D097288-3763-49CA-93C1-21B88E256E7A}"/>
                </a:ext>
              </a:extLst>
            </p:cNvPr>
            <p:cNvSpPr txBox="1"/>
            <p:nvPr/>
          </p:nvSpPr>
          <p:spPr>
            <a:xfrm>
              <a:off x="730277" y="4053471"/>
              <a:ext cx="237744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spc="6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WWW.</a:t>
              </a:r>
              <a:r>
                <a:rPr lang="id-ID" sz="1000" spc="6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BUMAZE</a:t>
              </a:r>
              <a:r>
                <a:rPr lang="en-US" sz="1000" spc="600" dirty="0">
                  <a:latin typeface="PT Sans" panose="020B0503020203020204" pitchFamily="34" charset="0"/>
                  <a:ea typeface="PT Sans" panose="020B0503020203020204" pitchFamily="34" charset="0"/>
                  <a:cs typeface="Lao UI" panose="020B0502040204020203" pitchFamily="34" charset="0"/>
                </a:rPr>
                <a:t>.COM</a:t>
              </a:r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4429123" y="6577157"/>
            <a:ext cx="2835965" cy="66261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0" y="214583"/>
            <a:ext cx="2835965" cy="66261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641487000"/>
      </p:ext>
    </p:extLst>
  </p:cSld>
  <p:clrMapOvr>
    <a:masterClrMapping/>
  </p:clrMapOvr>
  <p:transition spd="slow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62400" y="-45553"/>
            <a:ext cx="8229601" cy="307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  <a:latin typeface="Gudea" panose="020000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35A02F-B587-4D86-B395-8511F3B8DCD3}"/>
              </a:ext>
            </a:extLst>
          </p:cNvPr>
          <p:cNvSpPr txBox="1"/>
          <p:nvPr/>
        </p:nvSpPr>
        <p:spPr>
          <a:xfrm>
            <a:off x="7211585" y="649173"/>
            <a:ext cx="3572785" cy="147732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id-ID" sz="4800" b="1" dirty="0">
                <a:solidFill>
                  <a:srgbClr val="1F2D35"/>
                </a:solidFill>
                <a:latin typeface="Maiandra GD" panose="020E0502030308020204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Learn from Yesterday</a:t>
            </a:r>
            <a:endParaRPr lang="en-US" sz="4800" b="1" dirty="0">
              <a:solidFill>
                <a:srgbClr val="1F2D35"/>
              </a:solidFill>
              <a:latin typeface="Maiandra GD" panose="020E0502030308020204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22B800-70F0-4336-B54E-1082FB363199}"/>
              </a:ext>
            </a:extLst>
          </p:cNvPr>
          <p:cNvSpPr/>
          <p:nvPr/>
        </p:nvSpPr>
        <p:spPr>
          <a:xfrm>
            <a:off x="649225" y="4886065"/>
            <a:ext cx="4229756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latin typeface="PT Sans" panose="020B0503020203020204" pitchFamily="34" charset="0"/>
                <a:ea typeface="PT Sans" panose="020B0503020203020204" pitchFamily="34" charset="0"/>
              </a:rPr>
              <a:t>Collaboratively administrate empowered markets via plug and play networks. Dynamic procrastinate B2C users after installed dramatic visualize. Interactively coordinate proactive e-commerce</a:t>
            </a:r>
            <a:r>
              <a:rPr lang="id-ID" sz="1000" dirty="0">
                <a:latin typeface="PT Sans" panose="020B0503020203020204" pitchFamily="34" charset="0"/>
                <a:ea typeface="PT Sans" panose="020B0503020203020204" pitchFamily="34" charset="0"/>
              </a:rPr>
              <a:t>.</a:t>
            </a:r>
            <a:endParaRPr lang="en-US" altLang="en-US" sz="1000" dirty="0">
              <a:latin typeface="PT Sans" panose="020B0503020203020204" pitchFamily="34" charset="0"/>
              <a:ea typeface="PT Sans" panose="020B05030202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31446" y="6313899"/>
            <a:ext cx="22605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WWW.</a:t>
            </a:r>
            <a:r>
              <a:rPr lang="id-ID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BUMAZE</a:t>
            </a:r>
            <a:r>
              <a:rPr lang="en-US" sz="900" spc="600" dirty="0">
                <a:latin typeface="PT Sans" panose="020B0503020203020204" pitchFamily="34" charset="0"/>
                <a:ea typeface="PT Sans" panose="020B0503020203020204" pitchFamily="34" charset="0"/>
                <a:cs typeface="Lao UI" panose="020B0502040204020203" pitchFamily="34" charset="0"/>
              </a:rPr>
              <a:t>.COM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130894" y="2313712"/>
            <a:ext cx="3572784" cy="4544288"/>
          </a:xfrm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378146359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614437" y="5150016"/>
            <a:ext cx="3174132" cy="981906"/>
            <a:chOff x="1108806" y="5243038"/>
            <a:chExt cx="3174132" cy="981906"/>
          </a:xfrm>
        </p:grpSpPr>
        <p:sp>
          <p:nvSpPr>
            <p:cNvPr id="3" name="TextBox 28">
              <a:extLst>
                <a:ext uri="{FF2B5EF4-FFF2-40B4-BE49-F238E27FC236}">
                  <a16:creationId xmlns:a16="http://schemas.microsoft.com/office/drawing/2014/main" id="{EB065037-3D6D-475C-AEF6-94C2DBA628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058" y="5243038"/>
              <a:ext cx="246888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Your Title Goes Here</a:t>
              </a:r>
            </a:p>
          </p:txBody>
        </p:sp>
        <p:sp>
          <p:nvSpPr>
            <p:cNvPr id="4" name="7 CuadroTexto">
              <a:extLst>
                <a:ext uri="{FF2B5EF4-FFF2-40B4-BE49-F238E27FC236}">
                  <a16:creationId xmlns:a16="http://schemas.microsoft.com/office/drawing/2014/main" id="{CA099493-D562-449B-9ECD-E457722E3C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058" y="5532447"/>
              <a:ext cx="2304798" cy="692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Predominate extensible testing for reliable good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views new normal that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ensure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channels before scalable.</a:t>
              </a:r>
              <a:endParaRPr lang="en-US" altLang="en-US" sz="1000" dirty="0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7" name="Freeform 47">
              <a:extLst>
                <a:ext uri="{FF2B5EF4-FFF2-40B4-BE49-F238E27FC236}">
                  <a16:creationId xmlns:a16="http://schemas.microsoft.com/office/drawing/2014/main" id="{6F7FD98A-69E6-4818-A93B-26B68774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806" y="5243038"/>
              <a:ext cx="463550" cy="463550"/>
            </a:xfrm>
            <a:custGeom>
              <a:avLst/>
              <a:gdLst>
                <a:gd name="T0" fmla="*/ 935 w 1286"/>
                <a:gd name="T1" fmla="*/ 700 h 1286"/>
                <a:gd name="T2" fmla="*/ 935 w 1286"/>
                <a:gd name="T3" fmla="*/ 818 h 1286"/>
                <a:gd name="T4" fmla="*/ 585 w 1286"/>
                <a:gd name="T5" fmla="*/ 818 h 1286"/>
                <a:gd name="T6" fmla="*/ 585 w 1286"/>
                <a:gd name="T7" fmla="*/ 585 h 1286"/>
                <a:gd name="T8" fmla="*/ 700 w 1286"/>
                <a:gd name="T9" fmla="*/ 468 h 1286"/>
                <a:gd name="T10" fmla="*/ 817 w 1286"/>
                <a:gd name="T11" fmla="*/ 468 h 1286"/>
                <a:gd name="T12" fmla="*/ 817 w 1286"/>
                <a:gd name="T13" fmla="*/ 350 h 1286"/>
                <a:gd name="T14" fmla="*/ 585 w 1286"/>
                <a:gd name="T15" fmla="*/ 350 h 1286"/>
                <a:gd name="T16" fmla="*/ 585 w 1286"/>
                <a:gd name="T17" fmla="*/ 236 h 1286"/>
                <a:gd name="T18" fmla="*/ 817 w 1286"/>
                <a:gd name="T19" fmla="*/ 236 h 1286"/>
                <a:gd name="T20" fmla="*/ 935 w 1286"/>
                <a:gd name="T21" fmla="*/ 350 h 1286"/>
                <a:gd name="T22" fmla="*/ 935 w 1286"/>
                <a:gd name="T23" fmla="*/ 468 h 1286"/>
                <a:gd name="T24" fmla="*/ 817 w 1286"/>
                <a:gd name="T25" fmla="*/ 585 h 1286"/>
                <a:gd name="T26" fmla="*/ 700 w 1286"/>
                <a:gd name="T27" fmla="*/ 585 h 1286"/>
                <a:gd name="T28" fmla="*/ 700 w 1286"/>
                <a:gd name="T29" fmla="*/ 700 h 1286"/>
                <a:gd name="T30" fmla="*/ 935 w 1286"/>
                <a:gd name="T31" fmla="*/ 700 h 1286"/>
                <a:gd name="T32" fmla="*/ 1167 w 1286"/>
                <a:gd name="T33" fmla="*/ 935 h 1286"/>
                <a:gd name="T34" fmla="*/ 1167 w 1286"/>
                <a:gd name="T35" fmla="*/ 118 h 1286"/>
                <a:gd name="T36" fmla="*/ 350 w 1286"/>
                <a:gd name="T37" fmla="*/ 118 h 1286"/>
                <a:gd name="T38" fmla="*/ 350 w 1286"/>
                <a:gd name="T39" fmla="*/ 935 h 1286"/>
                <a:gd name="T40" fmla="*/ 1167 w 1286"/>
                <a:gd name="T41" fmla="*/ 935 h 1286"/>
                <a:gd name="T42" fmla="*/ 1167 w 1286"/>
                <a:gd name="T43" fmla="*/ 0 h 1286"/>
                <a:gd name="T44" fmla="*/ 1285 w 1286"/>
                <a:gd name="T45" fmla="*/ 118 h 1286"/>
                <a:gd name="T46" fmla="*/ 1285 w 1286"/>
                <a:gd name="T47" fmla="*/ 935 h 1286"/>
                <a:gd name="T48" fmla="*/ 1167 w 1286"/>
                <a:gd name="T49" fmla="*/ 1050 h 1286"/>
                <a:gd name="T50" fmla="*/ 350 w 1286"/>
                <a:gd name="T51" fmla="*/ 1050 h 1286"/>
                <a:gd name="T52" fmla="*/ 235 w 1286"/>
                <a:gd name="T53" fmla="*/ 935 h 1286"/>
                <a:gd name="T54" fmla="*/ 235 w 1286"/>
                <a:gd name="T55" fmla="*/ 118 h 1286"/>
                <a:gd name="T56" fmla="*/ 350 w 1286"/>
                <a:gd name="T57" fmla="*/ 0 h 1286"/>
                <a:gd name="T58" fmla="*/ 1167 w 1286"/>
                <a:gd name="T59" fmla="*/ 0 h 1286"/>
                <a:gd name="T60" fmla="*/ 117 w 1286"/>
                <a:gd name="T61" fmla="*/ 235 h 1286"/>
                <a:gd name="T62" fmla="*/ 117 w 1286"/>
                <a:gd name="T63" fmla="*/ 1168 h 1286"/>
                <a:gd name="T64" fmla="*/ 1050 w 1286"/>
                <a:gd name="T65" fmla="*/ 1168 h 1286"/>
                <a:gd name="T66" fmla="*/ 1050 w 1286"/>
                <a:gd name="T67" fmla="*/ 1285 h 1286"/>
                <a:gd name="T68" fmla="*/ 117 w 1286"/>
                <a:gd name="T69" fmla="*/ 1285 h 1286"/>
                <a:gd name="T70" fmla="*/ 0 w 1286"/>
                <a:gd name="T71" fmla="*/ 1168 h 1286"/>
                <a:gd name="T72" fmla="*/ 0 w 1286"/>
                <a:gd name="T73" fmla="*/ 235 h 1286"/>
                <a:gd name="T74" fmla="*/ 117 w 1286"/>
                <a:gd name="T75" fmla="*/ 235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86" h="1286">
                  <a:moveTo>
                    <a:pt x="935" y="700"/>
                  </a:moveTo>
                  <a:lnTo>
                    <a:pt x="935" y="818"/>
                  </a:lnTo>
                  <a:lnTo>
                    <a:pt x="585" y="818"/>
                  </a:lnTo>
                  <a:lnTo>
                    <a:pt x="585" y="585"/>
                  </a:lnTo>
                  <a:cubicBezTo>
                    <a:pt x="585" y="520"/>
                    <a:pt x="637" y="468"/>
                    <a:pt x="700" y="468"/>
                  </a:cubicBezTo>
                  <a:lnTo>
                    <a:pt x="817" y="468"/>
                  </a:lnTo>
                  <a:lnTo>
                    <a:pt x="817" y="350"/>
                  </a:lnTo>
                  <a:lnTo>
                    <a:pt x="585" y="350"/>
                  </a:lnTo>
                  <a:lnTo>
                    <a:pt x="585" y="236"/>
                  </a:lnTo>
                  <a:lnTo>
                    <a:pt x="817" y="236"/>
                  </a:lnTo>
                  <a:cubicBezTo>
                    <a:pt x="880" y="236"/>
                    <a:pt x="935" y="285"/>
                    <a:pt x="935" y="350"/>
                  </a:cubicBezTo>
                  <a:lnTo>
                    <a:pt x="935" y="468"/>
                  </a:lnTo>
                  <a:cubicBezTo>
                    <a:pt x="935" y="534"/>
                    <a:pt x="880" y="585"/>
                    <a:pt x="817" y="585"/>
                  </a:cubicBezTo>
                  <a:lnTo>
                    <a:pt x="700" y="585"/>
                  </a:lnTo>
                  <a:lnTo>
                    <a:pt x="700" y="700"/>
                  </a:lnTo>
                  <a:lnTo>
                    <a:pt x="935" y="700"/>
                  </a:lnTo>
                  <a:close/>
                  <a:moveTo>
                    <a:pt x="1167" y="935"/>
                  </a:moveTo>
                  <a:lnTo>
                    <a:pt x="1167" y="118"/>
                  </a:lnTo>
                  <a:lnTo>
                    <a:pt x="350" y="118"/>
                  </a:lnTo>
                  <a:lnTo>
                    <a:pt x="350" y="935"/>
                  </a:lnTo>
                  <a:lnTo>
                    <a:pt x="1167" y="935"/>
                  </a:lnTo>
                  <a:close/>
                  <a:moveTo>
                    <a:pt x="1167" y="0"/>
                  </a:moveTo>
                  <a:cubicBezTo>
                    <a:pt x="1230" y="0"/>
                    <a:pt x="1285" y="55"/>
                    <a:pt x="1285" y="118"/>
                  </a:cubicBezTo>
                  <a:lnTo>
                    <a:pt x="1285" y="935"/>
                  </a:lnTo>
                  <a:cubicBezTo>
                    <a:pt x="1285" y="998"/>
                    <a:pt x="1230" y="1050"/>
                    <a:pt x="1167" y="1050"/>
                  </a:cubicBezTo>
                  <a:lnTo>
                    <a:pt x="350" y="1050"/>
                  </a:lnTo>
                  <a:cubicBezTo>
                    <a:pt x="287" y="1050"/>
                    <a:pt x="235" y="998"/>
                    <a:pt x="235" y="935"/>
                  </a:cubicBezTo>
                  <a:lnTo>
                    <a:pt x="235" y="118"/>
                  </a:lnTo>
                  <a:cubicBezTo>
                    <a:pt x="235" y="55"/>
                    <a:pt x="287" y="0"/>
                    <a:pt x="350" y="0"/>
                  </a:cubicBezTo>
                  <a:lnTo>
                    <a:pt x="1167" y="0"/>
                  </a:lnTo>
                  <a:close/>
                  <a:moveTo>
                    <a:pt x="117" y="235"/>
                  </a:moveTo>
                  <a:lnTo>
                    <a:pt x="117" y="1168"/>
                  </a:lnTo>
                  <a:lnTo>
                    <a:pt x="1050" y="1168"/>
                  </a:lnTo>
                  <a:lnTo>
                    <a:pt x="1050" y="1285"/>
                  </a:lnTo>
                  <a:lnTo>
                    <a:pt x="117" y="1285"/>
                  </a:lnTo>
                  <a:cubicBezTo>
                    <a:pt x="54" y="1285"/>
                    <a:pt x="0" y="1231"/>
                    <a:pt x="0" y="1168"/>
                  </a:cubicBezTo>
                  <a:lnTo>
                    <a:pt x="0" y="235"/>
                  </a:lnTo>
                  <a:lnTo>
                    <a:pt x="117" y="23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1pPr>
              <a:lvl2pPr marL="742950" indent="-2857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2pPr>
              <a:lvl3pPr marL="11430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3pPr>
              <a:lvl4pPr marL="16002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4pPr>
              <a:lvl5pPr marL="20574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9pPr>
            </a:lstStyle>
            <a:p>
              <a:endParaRPr lang="en-US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14437" y="726078"/>
            <a:ext cx="3174132" cy="981906"/>
            <a:chOff x="1108806" y="1006902"/>
            <a:chExt cx="3174132" cy="981906"/>
          </a:xfrm>
        </p:grpSpPr>
        <p:sp>
          <p:nvSpPr>
            <p:cNvPr id="5" name="TextBox 28">
              <a:extLst>
                <a:ext uri="{FF2B5EF4-FFF2-40B4-BE49-F238E27FC236}">
                  <a16:creationId xmlns:a16="http://schemas.microsoft.com/office/drawing/2014/main" id="{01796767-B24C-4AD8-8301-3C0DCBAA38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058" y="1006902"/>
              <a:ext cx="246888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sz="1400" b="1" dirty="0">
                  <a:latin typeface="PT Sans" panose="020B0503020203020204" pitchFamily="34" charset="0"/>
                  <a:ea typeface="PT Sans" panose="020B0503020203020204" pitchFamily="34" charset="0"/>
                  <a:cs typeface="Times Sans Serif" panose="02020603050405020304" pitchFamily="18" charset="0"/>
                </a:rPr>
                <a:t>Your Title Goes Here</a:t>
              </a:r>
            </a:p>
          </p:txBody>
        </p:sp>
        <p:sp>
          <p:nvSpPr>
            <p:cNvPr id="6" name="7 CuadroTexto">
              <a:extLst>
                <a:ext uri="{FF2B5EF4-FFF2-40B4-BE49-F238E27FC236}">
                  <a16:creationId xmlns:a16="http://schemas.microsoft.com/office/drawing/2014/main" id="{8EB01154-92B2-4DB9-A9B0-9D44D76CE5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058" y="1296311"/>
              <a:ext cx="2304798" cy="692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Predominate extensible testing for reliable good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views new normal that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  <a:cs typeface="Latha" panose="020B0502040204020203" pitchFamily="34" charset="0"/>
                </a:rPr>
                <a:t>ensure </a:t>
              </a:r>
              <a:r>
                <a:rPr lang="en-US" sz="1000" dirty="0">
                  <a:latin typeface="PT Sans" panose="020B0503020203020204" pitchFamily="34" charset="0"/>
                  <a:ea typeface="PT Sans" panose="020B0503020203020204" pitchFamily="34" charset="0"/>
                </a:rPr>
                <a:t>channels before scalable.</a:t>
              </a:r>
              <a:endParaRPr lang="en-US" altLang="en-US" sz="1000" dirty="0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  <p:sp>
          <p:nvSpPr>
            <p:cNvPr id="8" name="Freeform 48">
              <a:extLst>
                <a:ext uri="{FF2B5EF4-FFF2-40B4-BE49-F238E27FC236}">
                  <a16:creationId xmlns:a16="http://schemas.microsoft.com/office/drawing/2014/main" id="{218D77E1-C4D0-4758-B01A-432BFC82C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806" y="1006902"/>
              <a:ext cx="463550" cy="463550"/>
            </a:xfrm>
            <a:custGeom>
              <a:avLst/>
              <a:gdLst>
                <a:gd name="T0" fmla="*/ 1168 w 1286"/>
                <a:gd name="T1" fmla="*/ 935 h 1286"/>
                <a:gd name="T2" fmla="*/ 1168 w 1286"/>
                <a:gd name="T3" fmla="*/ 118 h 1286"/>
                <a:gd name="T4" fmla="*/ 350 w 1286"/>
                <a:gd name="T5" fmla="*/ 118 h 1286"/>
                <a:gd name="T6" fmla="*/ 350 w 1286"/>
                <a:gd name="T7" fmla="*/ 935 h 1286"/>
                <a:gd name="T8" fmla="*/ 1168 w 1286"/>
                <a:gd name="T9" fmla="*/ 935 h 1286"/>
                <a:gd name="T10" fmla="*/ 1168 w 1286"/>
                <a:gd name="T11" fmla="*/ 0 h 1286"/>
                <a:gd name="T12" fmla="*/ 1285 w 1286"/>
                <a:gd name="T13" fmla="*/ 118 h 1286"/>
                <a:gd name="T14" fmla="*/ 1285 w 1286"/>
                <a:gd name="T15" fmla="*/ 935 h 1286"/>
                <a:gd name="T16" fmla="*/ 1168 w 1286"/>
                <a:gd name="T17" fmla="*/ 1050 h 1286"/>
                <a:gd name="T18" fmla="*/ 350 w 1286"/>
                <a:gd name="T19" fmla="*/ 1050 h 1286"/>
                <a:gd name="T20" fmla="*/ 235 w 1286"/>
                <a:gd name="T21" fmla="*/ 935 h 1286"/>
                <a:gd name="T22" fmla="*/ 235 w 1286"/>
                <a:gd name="T23" fmla="*/ 118 h 1286"/>
                <a:gd name="T24" fmla="*/ 350 w 1286"/>
                <a:gd name="T25" fmla="*/ 0 h 1286"/>
                <a:gd name="T26" fmla="*/ 1168 w 1286"/>
                <a:gd name="T27" fmla="*/ 0 h 1286"/>
                <a:gd name="T28" fmla="*/ 760 w 1286"/>
                <a:gd name="T29" fmla="*/ 818 h 1286"/>
                <a:gd name="T30" fmla="*/ 760 w 1286"/>
                <a:gd name="T31" fmla="*/ 350 h 1286"/>
                <a:gd name="T32" fmla="*/ 643 w 1286"/>
                <a:gd name="T33" fmla="*/ 350 h 1286"/>
                <a:gd name="T34" fmla="*/ 643 w 1286"/>
                <a:gd name="T35" fmla="*/ 235 h 1286"/>
                <a:gd name="T36" fmla="*/ 875 w 1286"/>
                <a:gd name="T37" fmla="*/ 235 h 1286"/>
                <a:gd name="T38" fmla="*/ 875 w 1286"/>
                <a:gd name="T39" fmla="*/ 818 h 1286"/>
                <a:gd name="T40" fmla="*/ 760 w 1286"/>
                <a:gd name="T41" fmla="*/ 818 h 1286"/>
                <a:gd name="T42" fmla="*/ 118 w 1286"/>
                <a:gd name="T43" fmla="*/ 235 h 1286"/>
                <a:gd name="T44" fmla="*/ 118 w 1286"/>
                <a:gd name="T45" fmla="*/ 1168 h 1286"/>
                <a:gd name="T46" fmla="*/ 1050 w 1286"/>
                <a:gd name="T47" fmla="*/ 1168 h 1286"/>
                <a:gd name="T48" fmla="*/ 1050 w 1286"/>
                <a:gd name="T49" fmla="*/ 1285 h 1286"/>
                <a:gd name="T50" fmla="*/ 118 w 1286"/>
                <a:gd name="T51" fmla="*/ 1285 h 1286"/>
                <a:gd name="T52" fmla="*/ 0 w 1286"/>
                <a:gd name="T53" fmla="*/ 1168 h 1286"/>
                <a:gd name="T54" fmla="*/ 0 w 1286"/>
                <a:gd name="T55" fmla="*/ 235 h 1286"/>
                <a:gd name="T56" fmla="*/ 118 w 1286"/>
                <a:gd name="T57" fmla="*/ 235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86" h="1286">
                  <a:moveTo>
                    <a:pt x="1168" y="935"/>
                  </a:moveTo>
                  <a:lnTo>
                    <a:pt x="1168" y="118"/>
                  </a:lnTo>
                  <a:lnTo>
                    <a:pt x="350" y="118"/>
                  </a:lnTo>
                  <a:lnTo>
                    <a:pt x="350" y="935"/>
                  </a:lnTo>
                  <a:lnTo>
                    <a:pt x="1168" y="935"/>
                  </a:lnTo>
                  <a:close/>
                  <a:moveTo>
                    <a:pt x="1168" y="0"/>
                  </a:moveTo>
                  <a:cubicBezTo>
                    <a:pt x="1231" y="0"/>
                    <a:pt x="1285" y="55"/>
                    <a:pt x="1285" y="118"/>
                  </a:cubicBezTo>
                  <a:lnTo>
                    <a:pt x="1285" y="935"/>
                  </a:lnTo>
                  <a:cubicBezTo>
                    <a:pt x="1285" y="998"/>
                    <a:pt x="1231" y="1050"/>
                    <a:pt x="1168" y="1050"/>
                  </a:cubicBezTo>
                  <a:lnTo>
                    <a:pt x="350" y="1050"/>
                  </a:lnTo>
                  <a:cubicBezTo>
                    <a:pt x="287" y="1050"/>
                    <a:pt x="235" y="998"/>
                    <a:pt x="235" y="935"/>
                  </a:cubicBezTo>
                  <a:lnTo>
                    <a:pt x="235" y="118"/>
                  </a:lnTo>
                  <a:cubicBezTo>
                    <a:pt x="235" y="55"/>
                    <a:pt x="287" y="0"/>
                    <a:pt x="350" y="0"/>
                  </a:cubicBezTo>
                  <a:lnTo>
                    <a:pt x="1168" y="0"/>
                  </a:lnTo>
                  <a:close/>
                  <a:moveTo>
                    <a:pt x="760" y="818"/>
                  </a:moveTo>
                  <a:lnTo>
                    <a:pt x="760" y="350"/>
                  </a:lnTo>
                  <a:lnTo>
                    <a:pt x="643" y="350"/>
                  </a:lnTo>
                  <a:lnTo>
                    <a:pt x="643" y="235"/>
                  </a:lnTo>
                  <a:lnTo>
                    <a:pt x="875" y="235"/>
                  </a:lnTo>
                  <a:lnTo>
                    <a:pt x="875" y="818"/>
                  </a:lnTo>
                  <a:lnTo>
                    <a:pt x="760" y="818"/>
                  </a:lnTo>
                  <a:close/>
                  <a:moveTo>
                    <a:pt x="118" y="235"/>
                  </a:moveTo>
                  <a:lnTo>
                    <a:pt x="118" y="1168"/>
                  </a:lnTo>
                  <a:lnTo>
                    <a:pt x="1050" y="1168"/>
                  </a:lnTo>
                  <a:lnTo>
                    <a:pt x="1050" y="1285"/>
                  </a:lnTo>
                  <a:lnTo>
                    <a:pt x="118" y="1285"/>
                  </a:lnTo>
                  <a:cubicBezTo>
                    <a:pt x="55" y="1285"/>
                    <a:pt x="0" y="1231"/>
                    <a:pt x="0" y="1168"/>
                  </a:cubicBezTo>
                  <a:lnTo>
                    <a:pt x="0" y="235"/>
                  </a:lnTo>
                  <a:lnTo>
                    <a:pt x="118" y="23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1pPr>
              <a:lvl2pPr marL="742950" indent="-2857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2pPr>
              <a:lvl3pPr marL="11430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3pPr>
              <a:lvl4pPr marL="16002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4pPr>
              <a:lvl5pPr marL="2057400" indent="-2286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SimSun" charset="0"/>
                  <a:cs typeface="SimSun" charset="0"/>
                </a:defRPr>
              </a:lvl9pPr>
            </a:lstStyle>
            <a:p>
              <a:endParaRPr lang="en-US">
                <a:latin typeface="PT Sans" panose="020B0503020203020204" pitchFamily="34" charset="0"/>
                <a:ea typeface="PT Sans" panose="020B050302020302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A35A02F-B587-4D86-B395-8511F3B8DCD3}"/>
              </a:ext>
            </a:extLst>
          </p:cNvPr>
          <p:cNvSpPr txBox="1"/>
          <p:nvPr/>
        </p:nvSpPr>
        <p:spPr>
          <a:xfrm rot="16200000">
            <a:off x="8922200" y="3059668"/>
            <a:ext cx="4657790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4800" b="1" dirty="0">
                <a:latin typeface="Maiandra GD" panose="020E0502030308020204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id-ID" sz="4800" b="1" dirty="0">
                <a:latin typeface="Maiandra GD" panose="020E0502030308020204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Try to be Good</a:t>
            </a:r>
            <a:endParaRPr lang="en-US" sz="4800" b="1" dirty="0">
              <a:latin typeface="Maiandra GD" panose="020E0502030308020204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solidFill>
            <a:schemeClr val="accent2">
              <a:lumMod val="50000"/>
            </a:schemeClr>
          </a:solidFill>
        </p:spPr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solidFill>
            <a:schemeClr val="accent2">
              <a:lumMod val="5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968366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umaze">
      <a:dk1>
        <a:srgbClr val="DDC6B0"/>
      </a:dk1>
      <a:lt1>
        <a:sysClr val="window" lastClr="FFFFFF"/>
      </a:lt1>
      <a:dk2>
        <a:srgbClr val="000000"/>
      </a:dk2>
      <a:lt2>
        <a:srgbClr val="F8F8F8"/>
      </a:lt2>
      <a:accent1>
        <a:srgbClr val="ECE0D4"/>
      </a:accent1>
      <a:accent2>
        <a:srgbClr val="6B90A7"/>
      </a:accent2>
      <a:accent3>
        <a:srgbClr val="91ACBD"/>
      </a:accent3>
      <a:accent4>
        <a:srgbClr val="B0C4D0"/>
      </a:accent4>
      <a:accent5>
        <a:srgbClr val="E1EBF3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46269</TotalTime>
  <Words>1680</Words>
  <Application>Microsoft Office PowerPoint</Application>
  <PresentationFormat>Widescreen</PresentationFormat>
  <Paragraphs>214</Paragraphs>
  <Slides>42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Crimson</vt:lpstr>
      <vt:lpstr>Gudea</vt:lpstr>
      <vt:lpstr>Maiandra GD</vt:lpstr>
      <vt:lpstr>PT Sans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Dewa Pastika Bagya</dc:creator>
  <cp:lastModifiedBy>Kuljeet Heer</cp:lastModifiedBy>
  <cp:revision>2988</cp:revision>
  <cp:lastPrinted>2020-03-17T21:50:56Z</cp:lastPrinted>
  <dcterms:created xsi:type="dcterms:W3CDTF">2018-11-21T06:39:41Z</dcterms:created>
  <dcterms:modified xsi:type="dcterms:W3CDTF">2024-07-17T09:21:06Z</dcterms:modified>
</cp:coreProperties>
</file>